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handoutMasterIdLst>
    <p:handoutMasterId r:id="rId125"/>
  </p:handoutMasterIdLst>
  <p:sldIdLst>
    <p:sldId id="256" r:id="rId2"/>
    <p:sldId id="419" r:id="rId3"/>
    <p:sldId id="420" r:id="rId4"/>
    <p:sldId id="283" r:id="rId5"/>
    <p:sldId id="284" r:id="rId6"/>
    <p:sldId id="285" r:id="rId7"/>
    <p:sldId id="289" r:id="rId8"/>
    <p:sldId id="290" r:id="rId9"/>
    <p:sldId id="296" r:id="rId10"/>
    <p:sldId id="260" r:id="rId11"/>
    <p:sldId id="297" r:id="rId12"/>
    <p:sldId id="291" r:id="rId13"/>
    <p:sldId id="394" r:id="rId14"/>
    <p:sldId id="398" r:id="rId15"/>
    <p:sldId id="395" r:id="rId16"/>
    <p:sldId id="399" r:id="rId17"/>
    <p:sldId id="298" r:id="rId18"/>
    <p:sldId id="299" r:id="rId19"/>
    <p:sldId id="334" r:id="rId20"/>
    <p:sldId id="380" r:id="rId21"/>
    <p:sldId id="381" r:id="rId22"/>
    <p:sldId id="402" r:id="rId23"/>
    <p:sldId id="335" r:id="rId24"/>
    <p:sldId id="336" r:id="rId25"/>
    <p:sldId id="333" r:id="rId26"/>
    <p:sldId id="337" r:id="rId27"/>
    <p:sldId id="341" r:id="rId28"/>
    <p:sldId id="382" r:id="rId29"/>
    <p:sldId id="340" r:id="rId30"/>
    <p:sldId id="339" r:id="rId31"/>
    <p:sldId id="300" r:id="rId32"/>
    <p:sldId id="304" r:id="rId33"/>
    <p:sldId id="305" r:id="rId34"/>
    <p:sldId id="315" r:id="rId35"/>
    <p:sldId id="314" r:id="rId36"/>
    <p:sldId id="317" r:id="rId37"/>
    <p:sldId id="319" r:id="rId38"/>
    <p:sldId id="318" r:id="rId39"/>
    <p:sldId id="320" r:id="rId40"/>
    <p:sldId id="397" r:id="rId41"/>
    <p:sldId id="396" r:id="rId42"/>
    <p:sldId id="323" r:id="rId43"/>
    <p:sldId id="325" r:id="rId44"/>
    <p:sldId id="326" r:id="rId45"/>
    <p:sldId id="324" r:id="rId46"/>
    <p:sldId id="328" r:id="rId47"/>
    <p:sldId id="327" r:id="rId48"/>
    <p:sldId id="401" r:id="rId49"/>
    <p:sldId id="362" r:id="rId50"/>
    <p:sldId id="330" r:id="rId51"/>
    <p:sldId id="366" r:id="rId52"/>
    <p:sldId id="365" r:id="rId53"/>
    <p:sldId id="302" r:id="rId54"/>
    <p:sldId id="372" r:id="rId55"/>
    <p:sldId id="400" r:id="rId56"/>
    <p:sldId id="355" r:id="rId57"/>
    <p:sldId id="358" r:id="rId58"/>
    <p:sldId id="371" r:id="rId59"/>
    <p:sldId id="375" r:id="rId60"/>
    <p:sldId id="378" r:id="rId61"/>
    <p:sldId id="376" r:id="rId62"/>
    <p:sldId id="379" r:id="rId63"/>
    <p:sldId id="383" r:id="rId64"/>
    <p:sldId id="408" r:id="rId65"/>
    <p:sldId id="403" r:id="rId66"/>
    <p:sldId id="409" r:id="rId67"/>
    <p:sldId id="410" r:id="rId68"/>
    <p:sldId id="411" r:id="rId69"/>
    <p:sldId id="412" r:id="rId70"/>
    <p:sldId id="413" r:id="rId71"/>
    <p:sldId id="414" r:id="rId72"/>
    <p:sldId id="415" r:id="rId73"/>
    <p:sldId id="417" r:id="rId74"/>
    <p:sldId id="416" r:id="rId75"/>
    <p:sldId id="359" r:id="rId76"/>
    <p:sldId id="367" r:id="rId77"/>
    <p:sldId id="368" r:id="rId78"/>
    <p:sldId id="369" r:id="rId79"/>
    <p:sldId id="370" r:id="rId80"/>
    <p:sldId id="329" r:id="rId81"/>
    <p:sldId id="343" r:id="rId82"/>
    <p:sldId id="331" r:id="rId83"/>
    <p:sldId id="332" r:id="rId84"/>
    <p:sldId id="348" r:id="rId85"/>
    <p:sldId id="347" r:id="rId86"/>
    <p:sldId id="384" r:id="rId87"/>
    <p:sldId id="386" r:id="rId88"/>
    <p:sldId id="387" r:id="rId89"/>
    <p:sldId id="391" r:id="rId90"/>
    <p:sldId id="418" r:id="rId91"/>
    <p:sldId id="421" r:id="rId92"/>
    <p:sldId id="422" r:id="rId93"/>
    <p:sldId id="423" r:id="rId94"/>
    <p:sldId id="261" r:id="rId95"/>
    <p:sldId id="301" r:id="rId96"/>
    <p:sldId id="306" r:id="rId97"/>
    <p:sldId id="307" r:id="rId98"/>
    <p:sldId id="308" r:id="rId99"/>
    <p:sldId id="309" r:id="rId100"/>
    <p:sldId id="389" r:id="rId101"/>
    <p:sldId id="311" r:id="rId102"/>
    <p:sldId id="310" r:id="rId103"/>
    <p:sldId id="312" r:id="rId104"/>
    <p:sldId id="313" r:id="rId105"/>
    <p:sldId id="322" r:id="rId106"/>
    <p:sldId id="349" r:id="rId107"/>
    <p:sldId id="350" r:id="rId108"/>
    <p:sldId id="361" r:id="rId109"/>
    <p:sldId id="392" r:id="rId110"/>
    <p:sldId id="393" r:id="rId111"/>
    <p:sldId id="352" r:id="rId112"/>
    <p:sldId id="351" r:id="rId113"/>
    <p:sldId id="390" r:id="rId114"/>
    <p:sldId id="353" r:id="rId115"/>
    <p:sldId id="354" r:id="rId116"/>
    <p:sldId id="388" r:id="rId117"/>
    <p:sldId id="363" r:id="rId118"/>
    <p:sldId id="360" r:id="rId119"/>
    <p:sldId id="262" r:id="rId120"/>
    <p:sldId id="272" r:id="rId121"/>
    <p:sldId id="273" r:id="rId122"/>
    <p:sldId id="277" r:id="rId123"/>
  </p:sldIdLst>
  <p:sldSz cx="12192000" cy="6858000"/>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FAF"/>
    <a:srgbClr val="7AEB67"/>
    <a:srgbClr val="B7D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116" d="100"/>
          <a:sy n="116" d="100"/>
        </p:scale>
        <p:origin x="420" y="108"/>
      </p:cViewPr>
      <p:guideLst/>
    </p:cSldViewPr>
  </p:slideViewPr>
  <p:notesTextViewPr>
    <p:cViewPr>
      <p:scale>
        <a:sx n="1" d="1"/>
        <a:sy n="1" d="1"/>
      </p:scale>
      <p:origin x="0" y="0"/>
    </p:cViewPr>
  </p:notesTextViewPr>
  <p:notesViewPr>
    <p:cSldViewPr snapToGrid="0">
      <p:cViewPr varScale="1">
        <p:scale>
          <a:sx n="88" d="100"/>
          <a:sy n="88"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CA4B7-556B-4580-A686-ADCD35111D6F}" type="doc">
      <dgm:prSet loTypeId="urn:microsoft.com/office/officeart/2005/8/layout/hList9" loCatId="list" qsTypeId="urn:microsoft.com/office/officeart/2005/8/quickstyle/simple1" qsCatId="simple" csTypeId="urn:microsoft.com/office/officeart/2005/8/colors/accent6_2" csCatId="accent6" phldr="1"/>
      <dgm:spPr/>
      <dgm:t>
        <a:bodyPr/>
        <a:lstStyle/>
        <a:p>
          <a:endParaRPr lang="zh-TW" altLang="en-US"/>
        </a:p>
      </dgm:t>
    </dgm:pt>
    <dgm:pt modelId="{19986843-5D64-48AD-88C9-DB756AF46AED}">
      <dgm:prSet phldrT="[文字]"/>
      <dgm:spPr/>
      <dgm:t>
        <a:bodyPr/>
        <a:lstStyle/>
        <a:p>
          <a:r>
            <a:rPr lang="zh-TW" altLang="en-US" b="1" dirty="0" smtClean="0">
              <a:latin typeface="微軟正黑體" panose="020B0604030504040204" pitchFamily="34" charset="-120"/>
              <a:ea typeface="微軟正黑體" panose="020B0604030504040204" pitchFamily="34" charset="-120"/>
              <a:cs typeface="+mj-cs"/>
            </a:rPr>
            <a:t>表冊</a:t>
          </a:r>
          <a:endParaRPr lang="zh-TW" altLang="en-US" dirty="0"/>
        </a:p>
      </dgm:t>
    </dgm:pt>
    <dgm:pt modelId="{4F8711D0-FEDC-4B63-B568-160676874A96}" type="parTrans" cxnId="{897C6CFE-3963-4DFA-8D01-4E2D05554662}">
      <dgm:prSet/>
      <dgm:spPr/>
      <dgm:t>
        <a:bodyPr/>
        <a:lstStyle/>
        <a:p>
          <a:endParaRPr lang="zh-TW" altLang="en-US"/>
        </a:p>
      </dgm:t>
    </dgm:pt>
    <dgm:pt modelId="{F4B3E600-DF43-42CA-9881-C2E29F47F39F}" type="sibTrans" cxnId="{897C6CFE-3963-4DFA-8D01-4E2D05554662}">
      <dgm:prSet/>
      <dgm:spPr/>
      <dgm:t>
        <a:bodyPr/>
        <a:lstStyle/>
        <a:p>
          <a:endParaRPr lang="zh-TW" altLang="en-US"/>
        </a:p>
      </dgm:t>
    </dgm:pt>
    <dgm:pt modelId="{FE19250B-A15A-416F-A47D-5FB3F20270CF}">
      <dgm:prSet phldrT="[文字]" custT="1"/>
      <dgm:spPr/>
      <dgm:t>
        <a:bodyPr/>
        <a:lstStyle/>
        <a:p>
          <a:pPr>
            <a:lnSpc>
              <a:spcPts val="2200"/>
            </a:lnSpc>
          </a:pPr>
          <a:r>
            <a:rPr lang="zh-TW" altLang="en-US" sz="2600" b="1" dirty="0" smtClean="0">
              <a:latin typeface="微軟正黑體" panose="020B0604030504040204" pitchFamily="34" charset="-120"/>
              <a:ea typeface="微軟正黑體" panose="020B0604030504040204" pitchFamily="34" charset="-120"/>
            </a:rPr>
            <a:t>分  機</a:t>
          </a:r>
          <a:endParaRPr lang="en-US" altLang="zh-TW" sz="2600" b="1" dirty="0" smtClean="0">
            <a:latin typeface="微軟正黑體" panose="020B0604030504040204" pitchFamily="34" charset="-120"/>
            <a:ea typeface="微軟正黑體" panose="020B0604030504040204" pitchFamily="34" charset="-120"/>
          </a:endParaRPr>
        </a:p>
        <a:p>
          <a:pPr>
            <a:lnSpc>
              <a:spcPts val="2200"/>
            </a:lnSpc>
          </a:pPr>
          <a:r>
            <a:rPr lang="en-US" altLang="zh-TW" sz="2600" b="1" dirty="0" smtClean="0">
              <a:latin typeface="微軟正黑體" panose="020B0604030504040204" pitchFamily="34" charset="-120"/>
              <a:ea typeface="微軟正黑體" panose="020B0604030504040204" pitchFamily="34" charset="-120"/>
            </a:rPr>
            <a:t>5360</a:t>
          </a:r>
        </a:p>
        <a:p>
          <a:pPr>
            <a:lnSpc>
              <a:spcPts val="2200"/>
            </a:lnSpc>
          </a:pPr>
          <a:r>
            <a:rPr lang="en-US" altLang="zh-TW" sz="2600" b="1" dirty="0" smtClean="0">
              <a:latin typeface="微軟正黑體" panose="020B0604030504040204" pitchFamily="34" charset="-120"/>
              <a:ea typeface="微軟正黑體" panose="020B0604030504040204" pitchFamily="34" charset="-120"/>
            </a:rPr>
            <a:t>5362</a:t>
          </a:r>
          <a:endParaRPr lang="zh-TW" altLang="en-US" sz="2600" dirty="0"/>
        </a:p>
      </dgm:t>
    </dgm:pt>
    <dgm:pt modelId="{54A71ACF-24B2-4941-9198-2407C891B85E}" type="parTrans" cxnId="{9E9C025D-5346-4468-B919-B507AEF41E64}">
      <dgm:prSet/>
      <dgm:spPr/>
      <dgm:t>
        <a:bodyPr/>
        <a:lstStyle/>
        <a:p>
          <a:endParaRPr lang="zh-TW" altLang="en-US"/>
        </a:p>
      </dgm:t>
    </dgm:pt>
    <dgm:pt modelId="{15B9B12C-74F9-4258-A001-57AB83F51473}" type="sibTrans" cxnId="{9E9C025D-5346-4468-B919-B507AEF41E64}">
      <dgm:prSet/>
      <dgm:spPr/>
      <dgm:t>
        <a:bodyPr/>
        <a:lstStyle/>
        <a:p>
          <a:endParaRPr lang="zh-TW" altLang="en-US"/>
        </a:p>
      </dgm:t>
    </dgm:pt>
    <dgm:pt modelId="{38C39E8F-8A45-4F89-88B6-A1C6F1547872}">
      <dgm:prSet phldrT="[文字]"/>
      <dgm:spPr/>
      <dgm:t>
        <a:bodyPr/>
        <a:lstStyle/>
        <a:p>
          <a:r>
            <a:rPr lang="zh-TW" altLang="en-US" b="1" dirty="0" smtClean="0">
              <a:latin typeface="微軟正黑體" panose="020B0604030504040204" pitchFamily="34" charset="-120"/>
              <a:ea typeface="微軟正黑體" panose="020B0604030504040204" pitchFamily="34" charset="-120"/>
              <a:cs typeface="+mj-cs"/>
            </a:rPr>
            <a:t>系統</a:t>
          </a:r>
          <a:endParaRPr lang="zh-TW" altLang="en-US" dirty="0"/>
        </a:p>
      </dgm:t>
    </dgm:pt>
    <dgm:pt modelId="{ED5E5C5D-FF08-4B02-A7FD-DAB35CD1EBEF}" type="parTrans" cxnId="{74BA0597-1EBB-4B47-9A87-EB990ABDB3C0}">
      <dgm:prSet/>
      <dgm:spPr/>
      <dgm:t>
        <a:bodyPr/>
        <a:lstStyle/>
        <a:p>
          <a:endParaRPr lang="zh-TW" altLang="en-US"/>
        </a:p>
      </dgm:t>
    </dgm:pt>
    <dgm:pt modelId="{B6424172-945E-44FB-A19C-FBB3D55AA063}" type="sibTrans" cxnId="{74BA0597-1EBB-4B47-9A87-EB990ABDB3C0}">
      <dgm:prSet/>
      <dgm:spPr/>
      <dgm:t>
        <a:bodyPr/>
        <a:lstStyle/>
        <a:p>
          <a:endParaRPr lang="zh-TW" altLang="en-US"/>
        </a:p>
      </dgm:t>
    </dgm:pt>
    <dgm:pt modelId="{B7D63836-1406-4C2C-9CEC-B3929C382305}">
      <dgm:prSet phldrT="[文字]" custT="1"/>
      <dgm:spPr/>
      <dgm:t>
        <a:bodyPr/>
        <a:lstStyle/>
        <a:p>
          <a:pPr>
            <a:lnSpc>
              <a:spcPts val="2200"/>
            </a:lnSpc>
          </a:pPr>
          <a:r>
            <a:rPr lang="zh-TW" altLang="en-US" sz="2600" b="1" dirty="0" smtClean="0">
              <a:latin typeface="微軟正黑體" panose="020B0604030504040204" pitchFamily="34" charset="-120"/>
              <a:ea typeface="微軟正黑體" panose="020B0604030504040204" pitchFamily="34" charset="-120"/>
            </a:rPr>
            <a:t>分  機</a:t>
          </a:r>
          <a:endParaRPr lang="en-US" altLang="zh-TW" sz="2600" b="1" dirty="0" smtClean="0">
            <a:latin typeface="微軟正黑體" panose="020B0604030504040204" pitchFamily="34" charset="-120"/>
            <a:ea typeface="微軟正黑體" panose="020B0604030504040204" pitchFamily="34" charset="-120"/>
          </a:endParaRPr>
        </a:p>
        <a:p>
          <a:pPr>
            <a:lnSpc>
              <a:spcPts val="2200"/>
            </a:lnSpc>
          </a:pPr>
          <a:r>
            <a:rPr lang="en-US" altLang="zh-TW" sz="2600" b="1" dirty="0" smtClean="0">
              <a:latin typeface="微軟正黑體" panose="020B0604030504040204" pitchFamily="34" charset="-120"/>
              <a:ea typeface="微軟正黑體" panose="020B0604030504040204" pitchFamily="34" charset="-120"/>
            </a:rPr>
            <a:t>5361</a:t>
          </a:r>
        </a:p>
        <a:p>
          <a:pPr>
            <a:lnSpc>
              <a:spcPts val="2200"/>
            </a:lnSpc>
          </a:pPr>
          <a:r>
            <a:rPr lang="en-US" altLang="zh-TW" sz="2600" b="1" dirty="0" smtClean="0">
              <a:latin typeface="微軟正黑體" panose="020B0604030504040204" pitchFamily="34" charset="-120"/>
              <a:ea typeface="微軟正黑體" panose="020B0604030504040204" pitchFamily="34" charset="-120"/>
            </a:rPr>
            <a:t>5363</a:t>
          </a:r>
          <a:endParaRPr lang="zh-TW" altLang="en-US" sz="2600" dirty="0"/>
        </a:p>
      </dgm:t>
    </dgm:pt>
    <dgm:pt modelId="{A6869562-6E6F-438D-9C96-F1ECD0BD77D1}" type="parTrans" cxnId="{5110E587-2EB1-4FC6-B08A-51F3A5DB6A0A}">
      <dgm:prSet/>
      <dgm:spPr/>
      <dgm:t>
        <a:bodyPr/>
        <a:lstStyle/>
        <a:p>
          <a:endParaRPr lang="zh-TW" altLang="en-US"/>
        </a:p>
      </dgm:t>
    </dgm:pt>
    <dgm:pt modelId="{14D1292C-961C-4740-8AAA-DF9C2C22FDA1}" type="sibTrans" cxnId="{5110E587-2EB1-4FC6-B08A-51F3A5DB6A0A}">
      <dgm:prSet/>
      <dgm:spPr/>
      <dgm:t>
        <a:bodyPr/>
        <a:lstStyle/>
        <a:p>
          <a:endParaRPr lang="zh-TW" altLang="en-US"/>
        </a:p>
      </dgm:t>
    </dgm:pt>
    <dgm:pt modelId="{E8AA9E5C-2018-477D-8ABC-C0B7599D2EE8}" type="pres">
      <dgm:prSet presAssocID="{8BDCA4B7-556B-4580-A686-ADCD35111D6F}" presName="list" presStyleCnt="0">
        <dgm:presLayoutVars>
          <dgm:dir/>
          <dgm:animLvl val="lvl"/>
        </dgm:presLayoutVars>
      </dgm:prSet>
      <dgm:spPr/>
      <dgm:t>
        <a:bodyPr/>
        <a:lstStyle/>
        <a:p>
          <a:endParaRPr lang="zh-TW" altLang="en-US"/>
        </a:p>
      </dgm:t>
    </dgm:pt>
    <dgm:pt modelId="{85D0857F-4B78-4EFF-B5CD-095DF4B4AFD3}" type="pres">
      <dgm:prSet presAssocID="{19986843-5D64-48AD-88C9-DB756AF46AED}" presName="posSpace" presStyleCnt="0"/>
      <dgm:spPr/>
      <dgm:t>
        <a:bodyPr/>
        <a:lstStyle/>
        <a:p>
          <a:endParaRPr lang="zh-TW" altLang="en-US"/>
        </a:p>
      </dgm:t>
    </dgm:pt>
    <dgm:pt modelId="{F49D1672-DAE6-411C-9004-3B957AFFE07D}" type="pres">
      <dgm:prSet presAssocID="{19986843-5D64-48AD-88C9-DB756AF46AED}" presName="vertFlow" presStyleCnt="0"/>
      <dgm:spPr/>
      <dgm:t>
        <a:bodyPr/>
        <a:lstStyle/>
        <a:p>
          <a:endParaRPr lang="zh-TW" altLang="en-US"/>
        </a:p>
      </dgm:t>
    </dgm:pt>
    <dgm:pt modelId="{E3030332-D45C-40D4-AF2E-21BACE04AC28}" type="pres">
      <dgm:prSet presAssocID="{19986843-5D64-48AD-88C9-DB756AF46AED}" presName="topSpace" presStyleCnt="0"/>
      <dgm:spPr/>
      <dgm:t>
        <a:bodyPr/>
        <a:lstStyle/>
        <a:p>
          <a:endParaRPr lang="zh-TW" altLang="en-US"/>
        </a:p>
      </dgm:t>
    </dgm:pt>
    <dgm:pt modelId="{392C974A-71F7-4F04-AC77-8E2890B28994}" type="pres">
      <dgm:prSet presAssocID="{19986843-5D64-48AD-88C9-DB756AF46AED}" presName="firstComp" presStyleCnt="0"/>
      <dgm:spPr/>
      <dgm:t>
        <a:bodyPr/>
        <a:lstStyle/>
        <a:p>
          <a:endParaRPr lang="zh-TW" altLang="en-US"/>
        </a:p>
      </dgm:t>
    </dgm:pt>
    <dgm:pt modelId="{876D27CF-9866-4F90-BC8B-B8D913939D74}" type="pres">
      <dgm:prSet presAssocID="{19986843-5D64-48AD-88C9-DB756AF46AED}" presName="firstChild" presStyleLbl="bgAccFollowNode1" presStyleIdx="0" presStyleCnt="2" custScaleY="104889" custLinFactNeighborX="4944" custLinFactNeighborY="10105"/>
      <dgm:spPr/>
      <dgm:t>
        <a:bodyPr/>
        <a:lstStyle/>
        <a:p>
          <a:endParaRPr lang="zh-TW" altLang="en-US"/>
        </a:p>
      </dgm:t>
    </dgm:pt>
    <dgm:pt modelId="{980A0D82-1A2B-4C63-B551-C1D5A2441058}" type="pres">
      <dgm:prSet presAssocID="{19986843-5D64-48AD-88C9-DB756AF46AED}" presName="firstChildTx" presStyleLbl="bgAccFollowNode1" presStyleIdx="0" presStyleCnt="2">
        <dgm:presLayoutVars>
          <dgm:bulletEnabled val="1"/>
        </dgm:presLayoutVars>
      </dgm:prSet>
      <dgm:spPr/>
      <dgm:t>
        <a:bodyPr/>
        <a:lstStyle/>
        <a:p>
          <a:endParaRPr lang="zh-TW" altLang="en-US"/>
        </a:p>
      </dgm:t>
    </dgm:pt>
    <dgm:pt modelId="{42C4A210-4084-4A16-BB24-D397887CB771}" type="pres">
      <dgm:prSet presAssocID="{19986843-5D64-48AD-88C9-DB756AF46AED}" presName="negSpace" presStyleCnt="0"/>
      <dgm:spPr/>
      <dgm:t>
        <a:bodyPr/>
        <a:lstStyle/>
        <a:p>
          <a:endParaRPr lang="zh-TW" altLang="en-US"/>
        </a:p>
      </dgm:t>
    </dgm:pt>
    <dgm:pt modelId="{370FDB31-593F-4EFE-B45C-E23BD12BBB10}" type="pres">
      <dgm:prSet presAssocID="{19986843-5D64-48AD-88C9-DB756AF46AED}" presName="circle" presStyleLbl="node1" presStyleIdx="0" presStyleCnt="2"/>
      <dgm:spPr/>
      <dgm:t>
        <a:bodyPr/>
        <a:lstStyle/>
        <a:p>
          <a:endParaRPr lang="zh-TW" altLang="en-US"/>
        </a:p>
      </dgm:t>
    </dgm:pt>
    <dgm:pt modelId="{024D9C5F-183C-40E8-9F99-6C1FC6335217}" type="pres">
      <dgm:prSet presAssocID="{F4B3E600-DF43-42CA-9881-C2E29F47F39F}" presName="transSpace" presStyleCnt="0"/>
      <dgm:spPr/>
      <dgm:t>
        <a:bodyPr/>
        <a:lstStyle/>
        <a:p>
          <a:endParaRPr lang="zh-TW" altLang="en-US"/>
        </a:p>
      </dgm:t>
    </dgm:pt>
    <dgm:pt modelId="{5E43638C-5C7F-4ED9-ABA5-8328F53414FD}" type="pres">
      <dgm:prSet presAssocID="{38C39E8F-8A45-4F89-88B6-A1C6F1547872}" presName="posSpace" presStyleCnt="0"/>
      <dgm:spPr/>
      <dgm:t>
        <a:bodyPr/>
        <a:lstStyle/>
        <a:p>
          <a:endParaRPr lang="zh-TW" altLang="en-US"/>
        </a:p>
      </dgm:t>
    </dgm:pt>
    <dgm:pt modelId="{DC33E081-150E-46B4-A041-BEAD4ED183A7}" type="pres">
      <dgm:prSet presAssocID="{38C39E8F-8A45-4F89-88B6-A1C6F1547872}" presName="vertFlow" presStyleCnt="0"/>
      <dgm:spPr/>
      <dgm:t>
        <a:bodyPr/>
        <a:lstStyle/>
        <a:p>
          <a:endParaRPr lang="zh-TW" altLang="en-US"/>
        </a:p>
      </dgm:t>
    </dgm:pt>
    <dgm:pt modelId="{553A1131-FA90-45E6-A793-07DED13EB213}" type="pres">
      <dgm:prSet presAssocID="{38C39E8F-8A45-4F89-88B6-A1C6F1547872}" presName="topSpace" presStyleCnt="0"/>
      <dgm:spPr/>
      <dgm:t>
        <a:bodyPr/>
        <a:lstStyle/>
        <a:p>
          <a:endParaRPr lang="zh-TW" altLang="en-US"/>
        </a:p>
      </dgm:t>
    </dgm:pt>
    <dgm:pt modelId="{D72D3958-F5EF-4850-B0A1-EB9CD9DA71C6}" type="pres">
      <dgm:prSet presAssocID="{38C39E8F-8A45-4F89-88B6-A1C6F1547872}" presName="firstComp" presStyleCnt="0"/>
      <dgm:spPr/>
      <dgm:t>
        <a:bodyPr/>
        <a:lstStyle/>
        <a:p>
          <a:endParaRPr lang="zh-TW" altLang="en-US"/>
        </a:p>
      </dgm:t>
    </dgm:pt>
    <dgm:pt modelId="{D18D2105-BB5E-4E79-8F80-129498A32D29}" type="pres">
      <dgm:prSet presAssocID="{38C39E8F-8A45-4F89-88B6-A1C6F1547872}" presName="firstChild" presStyleLbl="bgAccFollowNode1" presStyleIdx="1" presStyleCnt="2" custScaleY="106237" custLinFactNeighborX="2059" custLinFactNeighborY="4717"/>
      <dgm:spPr/>
      <dgm:t>
        <a:bodyPr/>
        <a:lstStyle/>
        <a:p>
          <a:endParaRPr lang="zh-TW" altLang="en-US"/>
        </a:p>
      </dgm:t>
    </dgm:pt>
    <dgm:pt modelId="{D60F5D93-74A9-4051-8AA1-308857A3323F}" type="pres">
      <dgm:prSet presAssocID="{38C39E8F-8A45-4F89-88B6-A1C6F1547872}" presName="firstChildTx" presStyleLbl="bgAccFollowNode1" presStyleIdx="1" presStyleCnt="2">
        <dgm:presLayoutVars>
          <dgm:bulletEnabled val="1"/>
        </dgm:presLayoutVars>
      </dgm:prSet>
      <dgm:spPr/>
      <dgm:t>
        <a:bodyPr/>
        <a:lstStyle/>
        <a:p>
          <a:endParaRPr lang="zh-TW" altLang="en-US"/>
        </a:p>
      </dgm:t>
    </dgm:pt>
    <dgm:pt modelId="{075C16C9-B602-4C72-8CF7-7B6F69100C75}" type="pres">
      <dgm:prSet presAssocID="{38C39E8F-8A45-4F89-88B6-A1C6F1547872}" presName="negSpace" presStyleCnt="0"/>
      <dgm:spPr/>
      <dgm:t>
        <a:bodyPr/>
        <a:lstStyle/>
        <a:p>
          <a:endParaRPr lang="zh-TW" altLang="en-US"/>
        </a:p>
      </dgm:t>
    </dgm:pt>
    <dgm:pt modelId="{CD0132C7-07F4-4AF5-BCC5-8CDF93EE011E}" type="pres">
      <dgm:prSet presAssocID="{38C39E8F-8A45-4F89-88B6-A1C6F1547872}" presName="circle" presStyleLbl="node1" presStyleIdx="1" presStyleCnt="2"/>
      <dgm:spPr/>
      <dgm:t>
        <a:bodyPr/>
        <a:lstStyle/>
        <a:p>
          <a:endParaRPr lang="zh-TW" altLang="en-US"/>
        </a:p>
      </dgm:t>
    </dgm:pt>
  </dgm:ptLst>
  <dgm:cxnLst>
    <dgm:cxn modelId="{74BA0597-1EBB-4B47-9A87-EB990ABDB3C0}" srcId="{8BDCA4B7-556B-4580-A686-ADCD35111D6F}" destId="{38C39E8F-8A45-4F89-88B6-A1C6F1547872}" srcOrd="1" destOrd="0" parTransId="{ED5E5C5D-FF08-4B02-A7FD-DAB35CD1EBEF}" sibTransId="{B6424172-945E-44FB-A19C-FBB3D55AA063}"/>
    <dgm:cxn modelId="{9E9C025D-5346-4468-B919-B507AEF41E64}" srcId="{19986843-5D64-48AD-88C9-DB756AF46AED}" destId="{FE19250B-A15A-416F-A47D-5FB3F20270CF}" srcOrd="0" destOrd="0" parTransId="{54A71ACF-24B2-4941-9198-2407C891B85E}" sibTransId="{15B9B12C-74F9-4258-A001-57AB83F51473}"/>
    <dgm:cxn modelId="{86FC3D42-5C62-4C72-BE53-E596E22C7FB0}" type="presOf" srcId="{38C39E8F-8A45-4F89-88B6-A1C6F1547872}" destId="{CD0132C7-07F4-4AF5-BCC5-8CDF93EE011E}" srcOrd="0" destOrd="0" presId="urn:microsoft.com/office/officeart/2005/8/layout/hList9"/>
    <dgm:cxn modelId="{A57F82BD-5341-48AE-B1B1-F50D514F1F9C}" type="presOf" srcId="{8BDCA4B7-556B-4580-A686-ADCD35111D6F}" destId="{E8AA9E5C-2018-477D-8ABC-C0B7599D2EE8}" srcOrd="0" destOrd="0" presId="urn:microsoft.com/office/officeart/2005/8/layout/hList9"/>
    <dgm:cxn modelId="{34CE96AA-DE11-440E-8451-13C6A61271B0}" type="presOf" srcId="{B7D63836-1406-4C2C-9CEC-B3929C382305}" destId="{D18D2105-BB5E-4E79-8F80-129498A32D29}" srcOrd="0" destOrd="0" presId="urn:microsoft.com/office/officeart/2005/8/layout/hList9"/>
    <dgm:cxn modelId="{0D1C20D4-C658-4076-BF5C-E695A3CD7A6D}" type="presOf" srcId="{FE19250B-A15A-416F-A47D-5FB3F20270CF}" destId="{980A0D82-1A2B-4C63-B551-C1D5A2441058}" srcOrd="1" destOrd="0" presId="urn:microsoft.com/office/officeart/2005/8/layout/hList9"/>
    <dgm:cxn modelId="{5066FD23-55EC-4CE7-AFCF-277739449834}" type="presOf" srcId="{19986843-5D64-48AD-88C9-DB756AF46AED}" destId="{370FDB31-593F-4EFE-B45C-E23BD12BBB10}" srcOrd="0" destOrd="0" presId="urn:microsoft.com/office/officeart/2005/8/layout/hList9"/>
    <dgm:cxn modelId="{C4151ABE-9EA3-42E2-9EDC-2855222E3D3D}" type="presOf" srcId="{FE19250B-A15A-416F-A47D-5FB3F20270CF}" destId="{876D27CF-9866-4F90-BC8B-B8D913939D74}" srcOrd="0" destOrd="0" presId="urn:microsoft.com/office/officeart/2005/8/layout/hList9"/>
    <dgm:cxn modelId="{1973E7C4-F804-41AA-A21B-459CD734D55B}" type="presOf" srcId="{B7D63836-1406-4C2C-9CEC-B3929C382305}" destId="{D60F5D93-74A9-4051-8AA1-308857A3323F}" srcOrd="1" destOrd="0" presId="urn:microsoft.com/office/officeart/2005/8/layout/hList9"/>
    <dgm:cxn modelId="{5110E587-2EB1-4FC6-B08A-51F3A5DB6A0A}" srcId="{38C39E8F-8A45-4F89-88B6-A1C6F1547872}" destId="{B7D63836-1406-4C2C-9CEC-B3929C382305}" srcOrd="0" destOrd="0" parTransId="{A6869562-6E6F-438D-9C96-F1ECD0BD77D1}" sibTransId="{14D1292C-961C-4740-8AAA-DF9C2C22FDA1}"/>
    <dgm:cxn modelId="{897C6CFE-3963-4DFA-8D01-4E2D05554662}" srcId="{8BDCA4B7-556B-4580-A686-ADCD35111D6F}" destId="{19986843-5D64-48AD-88C9-DB756AF46AED}" srcOrd="0" destOrd="0" parTransId="{4F8711D0-FEDC-4B63-B568-160676874A96}" sibTransId="{F4B3E600-DF43-42CA-9881-C2E29F47F39F}"/>
    <dgm:cxn modelId="{9B71F87C-37AB-482E-A7A6-20D645E1B220}" type="presParOf" srcId="{E8AA9E5C-2018-477D-8ABC-C0B7599D2EE8}" destId="{85D0857F-4B78-4EFF-B5CD-095DF4B4AFD3}" srcOrd="0" destOrd="0" presId="urn:microsoft.com/office/officeart/2005/8/layout/hList9"/>
    <dgm:cxn modelId="{692A7806-D516-4CEF-A35B-A5136C202A79}" type="presParOf" srcId="{E8AA9E5C-2018-477D-8ABC-C0B7599D2EE8}" destId="{F49D1672-DAE6-411C-9004-3B957AFFE07D}" srcOrd="1" destOrd="0" presId="urn:microsoft.com/office/officeart/2005/8/layout/hList9"/>
    <dgm:cxn modelId="{6323873A-AE96-440B-AF9A-0D3127720ECA}" type="presParOf" srcId="{F49D1672-DAE6-411C-9004-3B957AFFE07D}" destId="{E3030332-D45C-40D4-AF2E-21BACE04AC28}" srcOrd="0" destOrd="0" presId="urn:microsoft.com/office/officeart/2005/8/layout/hList9"/>
    <dgm:cxn modelId="{2FE156A2-98F1-4577-8466-AAC85B7C9262}" type="presParOf" srcId="{F49D1672-DAE6-411C-9004-3B957AFFE07D}" destId="{392C974A-71F7-4F04-AC77-8E2890B28994}" srcOrd="1" destOrd="0" presId="urn:microsoft.com/office/officeart/2005/8/layout/hList9"/>
    <dgm:cxn modelId="{66B94C9D-17B4-406A-B099-56F27FA972DF}" type="presParOf" srcId="{392C974A-71F7-4F04-AC77-8E2890B28994}" destId="{876D27CF-9866-4F90-BC8B-B8D913939D74}" srcOrd="0" destOrd="0" presId="urn:microsoft.com/office/officeart/2005/8/layout/hList9"/>
    <dgm:cxn modelId="{268B9392-AE84-47DA-8D08-F0D782F57588}" type="presParOf" srcId="{392C974A-71F7-4F04-AC77-8E2890B28994}" destId="{980A0D82-1A2B-4C63-B551-C1D5A2441058}" srcOrd="1" destOrd="0" presId="urn:microsoft.com/office/officeart/2005/8/layout/hList9"/>
    <dgm:cxn modelId="{DAEFF8A8-0C31-4E6F-9C1B-C5C1D50E9497}" type="presParOf" srcId="{E8AA9E5C-2018-477D-8ABC-C0B7599D2EE8}" destId="{42C4A210-4084-4A16-BB24-D397887CB771}" srcOrd="2" destOrd="0" presId="urn:microsoft.com/office/officeart/2005/8/layout/hList9"/>
    <dgm:cxn modelId="{EF4EC43A-CB97-4213-8EA8-02F1BF0FA0CB}" type="presParOf" srcId="{E8AA9E5C-2018-477D-8ABC-C0B7599D2EE8}" destId="{370FDB31-593F-4EFE-B45C-E23BD12BBB10}" srcOrd="3" destOrd="0" presId="urn:microsoft.com/office/officeart/2005/8/layout/hList9"/>
    <dgm:cxn modelId="{12122C74-B6B9-4A91-9869-6E617BB6E4FA}" type="presParOf" srcId="{E8AA9E5C-2018-477D-8ABC-C0B7599D2EE8}" destId="{024D9C5F-183C-40E8-9F99-6C1FC6335217}" srcOrd="4" destOrd="0" presId="urn:microsoft.com/office/officeart/2005/8/layout/hList9"/>
    <dgm:cxn modelId="{D0EC05E2-F940-47BC-9581-AB946F303A33}" type="presParOf" srcId="{E8AA9E5C-2018-477D-8ABC-C0B7599D2EE8}" destId="{5E43638C-5C7F-4ED9-ABA5-8328F53414FD}" srcOrd="5" destOrd="0" presId="urn:microsoft.com/office/officeart/2005/8/layout/hList9"/>
    <dgm:cxn modelId="{267A85A1-49E3-444A-806B-C2E6711BDA73}" type="presParOf" srcId="{E8AA9E5C-2018-477D-8ABC-C0B7599D2EE8}" destId="{DC33E081-150E-46B4-A041-BEAD4ED183A7}" srcOrd="6" destOrd="0" presId="urn:microsoft.com/office/officeart/2005/8/layout/hList9"/>
    <dgm:cxn modelId="{FF97AE2C-7CA0-4375-BBD3-F627201F8F1A}" type="presParOf" srcId="{DC33E081-150E-46B4-A041-BEAD4ED183A7}" destId="{553A1131-FA90-45E6-A793-07DED13EB213}" srcOrd="0" destOrd="0" presId="urn:microsoft.com/office/officeart/2005/8/layout/hList9"/>
    <dgm:cxn modelId="{402FEB6B-535E-414C-B14C-B8A76529E684}" type="presParOf" srcId="{DC33E081-150E-46B4-A041-BEAD4ED183A7}" destId="{D72D3958-F5EF-4850-B0A1-EB9CD9DA71C6}" srcOrd="1" destOrd="0" presId="urn:microsoft.com/office/officeart/2005/8/layout/hList9"/>
    <dgm:cxn modelId="{6ED08215-53AB-456B-BB42-B25C45DA9DBC}" type="presParOf" srcId="{D72D3958-F5EF-4850-B0A1-EB9CD9DA71C6}" destId="{D18D2105-BB5E-4E79-8F80-129498A32D29}" srcOrd="0" destOrd="0" presId="urn:microsoft.com/office/officeart/2005/8/layout/hList9"/>
    <dgm:cxn modelId="{54481B2C-F62B-4EDF-91EC-F0AC86FCE700}" type="presParOf" srcId="{D72D3958-F5EF-4850-B0A1-EB9CD9DA71C6}" destId="{D60F5D93-74A9-4051-8AA1-308857A3323F}" srcOrd="1" destOrd="0" presId="urn:microsoft.com/office/officeart/2005/8/layout/hList9"/>
    <dgm:cxn modelId="{069EE1B0-78A6-4F8C-A87F-C6CBFEFEA62A}" type="presParOf" srcId="{E8AA9E5C-2018-477D-8ABC-C0B7599D2EE8}" destId="{075C16C9-B602-4C72-8CF7-7B6F69100C75}" srcOrd="7" destOrd="0" presId="urn:microsoft.com/office/officeart/2005/8/layout/hList9"/>
    <dgm:cxn modelId="{2B7047BF-E693-45AD-91C2-DCE72FEA54A9}" type="presParOf" srcId="{E8AA9E5C-2018-477D-8ABC-C0B7599D2EE8}" destId="{CD0132C7-07F4-4AF5-BCC5-8CDF93EE011E}"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8CDAC-87EE-4840-A3E7-8EA4C94C6121}" type="doc">
      <dgm:prSet loTypeId="urn:microsoft.com/office/officeart/2008/layout/VerticalCircleList" loCatId="list" qsTypeId="urn:microsoft.com/office/officeart/2005/8/quickstyle/simple1" qsCatId="simple" csTypeId="urn:microsoft.com/office/officeart/2005/8/colors/accent6_2" csCatId="accent6" phldr="1"/>
      <dgm:spPr/>
      <dgm:t>
        <a:bodyPr/>
        <a:lstStyle/>
        <a:p>
          <a:endParaRPr lang="zh-TW" altLang="en-US"/>
        </a:p>
      </dgm:t>
    </dgm:pt>
    <dgm:pt modelId="{71B9D4BA-2358-41A5-966B-2A64A30A77CF}">
      <dgm:prSet phldrT="[文字]" custT="1"/>
      <dgm:spPr/>
      <dgm:t>
        <a:bodyPr/>
        <a:lstStyle/>
        <a:p>
          <a:r>
            <a:rPr lang="zh-TW" altLang="en-US" sz="4000" b="1" dirty="0" smtClean="0">
              <a:solidFill>
                <a:schemeClr val="accent6">
                  <a:lumMod val="20000"/>
                  <a:lumOff val="80000"/>
                </a:schemeClr>
              </a:solidFill>
              <a:latin typeface="微軟正黑體" panose="020B0604030504040204" pitchFamily="34" charset="-120"/>
              <a:ea typeface="微軟正黑體" panose="020B0604030504040204" pitchFamily="34" charset="-120"/>
            </a:rPr>
            <a:t>表冊  </a:t>
          </a:r>
          <a:r>
            <a:rPr kumimoji="0" lang="en-US" altLang="zh-TW" sz="3200" b="1" u="sng" dirty="0" smtClean="0">
              <a:latin typeface="微軟正黑體" panose="020B0604030504040204" pitchFamily="34" charset="-120"/>
              <a:ea typeface="微軟正黑體" panose="020B0604030504040204" pitchFamily="34" charset="-120"/>
            </a:rPr>
            <a:t>tvedb@yuntech.edu.tw</a:t>
          </a:r>
          <a:endParaRPr lang="zh-TW" altLang="en-US" sz="3200" u="sng" dirty="0"/>
        </a:p>
      </dgm:t>
    </dgm:pt>
    <dgm:pt modelId="{ECDBBCFE-CC83-41EB-8800-9A90C62E2FEB}" type="parTrans" cxnId="{1D699FD1-3009-4B02-852D-6316D7809669}">
      <dgm:prSet/>
      <dgm:spPr/>
      <dgm:t>
        <a:bodyPr/>
        <a:lstStyle/>
        <a:p>
          <a:endParaRPr lang="zh-TW" altLang="en-US"/>
        </a:p>
      </dgm:t>
    </dgm:pt>
    <dgm:pt modelId="{5B896464-1412-4ECC-843D-28BD78B916F4}" type="sibTrans" cxnId="{1D699FD1-3009-4B02-852D-6316D7809669}">
      <dgm:prSet/>
      <dgm:spPr/>
      <dgm:t>
        <a:bodyPr/>
        <a:lstStyle/>
        <a:p>
          <a:endParaRPr lang="zh-TW" altLang="en-US"/>
        </a:p>
      </dgm:t>
    </dgm:pt>
    <dgm:pt modelId="{6E24384F-01FB-4B7F-8768-502BA79AA0A9}">
      <dgm:prSet phldrT="[文字]" custT="1"/>
      <dgm:spPr/>
      <dgm:t>
        <a:bodyPr/>
        <a:lstStyle/>
        <a:p>
          <a:r>
            <a:rPr lang="zh-TW" altLang="en-US" sz="4000" b="1" dirty="0" smtClean="0">
              <a:solidFill>
                <a:schemeClr val="accent6">
                  <a:lumMod val="20000"/>
                  <a:lumOff val="80000"/>
                </a:schemeClr>
              </a:solidFill>
              <a:latin typeface="微軟正黑體" panose="020B0604030504040204" pitchFamily="34" charset="-120"/>
              <a:ea typeface="微軟正黑體" panose="020B0604030504040204" pitchFamily="34" charset="-120"/>
            </a:rPr>
            <a:t>系統   </a:t>
          </a:r>
          <a:r>
            <a:rPr kumimoji="0" lang="en-US" altLang="zh-TW" sz="3200" b="1" u="sng" dirty="0" smtClean="0">
              <a:latin typeface="微軟正黑體" panose="020B0604030504040204" pitchFamily="34" charset="-120"/>
              <a:ea typeface="微軟正黑體" panose="020B0604030504040204" pitchFamily="34" charset="-120"/>
            </a:rPr>
            <a:t>tvedb3@yuntech.edu.tw</a:t>
          </a:r>
          <a:endParaRPr lang="zh-TW" altLang="en-US" sz="3200" u="sng" dirty="0"/>
        </a:p>
      </dgm:t>
    </dgm:pt>
    <dgm:pt modelId="{50766DE9-377F-4F37-B3CE-5F13B35E8ADE}" type="parTrans" cxnId="{F9E78717-0141-4894-A9A7-B01F44722692}">
      <dgm:prSet/>
      <dgm:spPr/>
      <dgm:t>
        <a:bodyPr/>
        <a:lstStyle/>
        <a:p>
          <a:endParaRPr lang="zh-TW" altLang="en-US"/>
        </a:p>
      </dgm:t>
    </dgm:pt>
    <dgm:pt modelId="{5FD3853F-FE46-4D56-A8E8-7B236B1FFB13}" type="sibTrans" cxnId="{F9E78717-0141-4894-A9A7-B01F44722692}">
      <dgm:prSet/>
      <dgm:spPr/>
      <dgm:t>
        <a:bodyPr/>
        <a:lstStyle/>
        <a:p>
          <a:endParaRPr lang="zh-TW" altLang="en-US"/>
        </a:p>
      </dgm:t>
    </dgm:pt>
    <dgm:pt modelId="{4D1F8367-4FD7-4C7E-8165-3B474F515C77}">
      <dgm:prSet phldrT="[文字]" custT="1"/>
      <dgm:spPr/>
      <dgm:t>
        <a:bodyPr/>
        <a:lstStyle/>
        <a:p>
          <a:r>
            <a:rPr lang="zh-TW" altLang="en-US" sz="4000" b="1" dirty="0" smtClean="0">
              <a:solidFill>
                <a:schemeClr val="accent6">
                  <a:lumMod val="20000"/>
                  <a:lumOff val="80000"/>
                </a:schemeClr>
              </a:solidFill>
              <a:latin typeface="微軟正黑體" panose="020B0604030504040204" pitchFamily="34" charset="-120"/>
              <a:ea typeface="微軟正黑體" panose="020B0604030504040204" pitchFamily="34" charset="-120"/>
            </a:rPr>
            <a:t>系所   </a:t>
          </a:r>
          <a:r>
            <a:rPr kumimoji="0" lang="en-US" altLang="zh-TW" sz="3200" b="1" u="sng" dirty="0" smtClean="0">
              <a:latin typeface="微軟正黑體" panose="020B0604030504040204" pitchFamily="34" charset="-120"/>
              <a:ea typeface="微軟正黑體" panose="020B0604030504040204" pitchFamily="34" charset="-120"/>
            </a:rPr>
            <a:t>tvedb2@yuntech.edu.tw</a:t>
          </a:r>
          <a:endParaRPr lang="zh-TW" altLang="en-US" sz="3200" u="sng" dirty="0"/>
        </a:p>
      </dgm:t>
    </dgm:pt>
    <dgm:pt modelId="{5C915F6A-2573-488E-B5DF-FC95DEC06C4D}" type="parTrans" cxnId="{35F498E9-8E3E-4E66-A24A-20A62F079B27}">
      <dgm:prSet/>
      <dgm:spPr/>
      <dgm:t>
        <a:bodyPr/>
        <a:lstStyle/>
        <a:p>
          <a:endParaRPr lang="zh-TW" altLang="en-US"/>
        </a:p>
      </dgm:t>
    </dgm:pt>
    <dgm:pt modelId="{39987866-7409-4EF0-9B88-301AA35FE2D2}" type="sibTrans" cxnId="{35F498E9-8E3E-4E66-A24A-20A62F079B27}">
      <dgm:prSet/>
      <dgm:spPr/>
      <dgm:t>
        <a:bodyPr/>
        <a:lstStyle/>
        <a:p>
          <a:endParaRPr lang="zh-TW" altLang="en-US"/>
        </a:p>
      </dgm:t>
    </dgm:pt>
    <dgm:pt modelId="{8D8747F6-05B5-4B7C-ACAB-80AAE675F231}" type="pres">
      <dgm:prSet presAssocID="{5FB8CDAC-87EE-4840-A3E7-8EA4C94C6121}" presName="Name0" presStyleCnt="0">
        <dgm:presLayoutVars>
          <dgm:dir/>
        </dgm:presLayoutVars>
      </dgm:prSet>
      <dgm:spPr/>
      <dgm:t>
        <a:bodyPr/>
        <a:lstStyle/>
        <a:p>
          <a:endParaRPr lang="zh-TW" altLang="en-US"/>
        </a:p>
      </dgm:t>
    </dgm:pt>
    <dgm:pt modelId="{F8241D77-23E0-48E9-B703-6F1F8756EC53}" type="pres">
      <dgm:prSet presAssocID="{71B9D4BA-2358-41A5-966B-2A64A30A77CF}" presName="noChildren" presStyleCnt="0"/>
      <dgm:spPr/>
      <dgm:t>
        <a:bodyPr/>
        <a:lstStyle/>
        <a:p>
          <a:endParaRPr lang="zh-TW" altLang="en-US"/>
        </a:p>
      </dgm:t>
    </dgm:pt>
    <dgm:pt modelId="{535F3CC0-64CD-4C4F-BF2E-DEB0738F2A56}" type="pres">
      <dgm:prSet presAssocID="{71B9D4BA-2358-41A5-966B-2A64A30A77CF}" presName="gap" presStyleCnt="0"/>
      <dgm:spPr/>
      <dgm:t>
        <a:bodyPr/>
        <a:lstStyle/>
        <a:p>
          <a:endParaRPr lang="zh-TW" altLang="en-US"/>
        </a:p>
      </dgm:t>
    </dgm:pt>
    <dgm:pt modelId="{4B1FDA1C-A850-4A89-854F-325C64A83831}" type="pres">
      <dgm:prSet presAssocID="{71B9D4BA-2358-41A5-966B-2A64A30A77CF}" presName="medCircle2" presStyleLbl="vennNode1" presStyleIdx="0" presStyleCnt="3" custLinFactNeighborX="14628" custLinFactNeighborY="233"/>
      <dgm:spPr>
        <a:solidFill>
          <a:schemeClr val="accent6">
            <a:lumMod val="75000"/>
          </a:schemeClr>
        </a:solidFill>
      </dgm:spPr>
      <dgm:t>
        <a:bodyPr/>
        <a:lstStyle/>
        <a:p>
          <a:endParaRPr lang="zh-TW" altLang="en-US"/>
        </a:p>
      </dgm:t>
    </dgm:pt>
    <dgm:pt modelId="{A3439832-7850-4A45-BF70-63E0655E876C}" type="pres">
      <dgm:prSet presAssocID="{71B9D4BA-2358-41A5-966B-2A64A30A77CF}" presName="txLvlOnly1" presStyleLbl="revTx" presStyleIdx="0" presStyleCnt="3" custLinFactNeighborX="-3943" custLinFactNeighborY="0"/>
      <dgm:spPr/>
      <dgm:t>
        <a:bodyPr/>
        <a:lstStyle/>
        <a:p>
          <a:endParaRPr lang="zh-TW" altLang="en-US"/>
        </a:p>
      </dgm:t>
    </dgm:pt>
    <dgm:pt modelId="{72E223EE-5B41-4F7E-A522-89AF7231848F}" type="pres">
      <dgm:prSet presAssocID="{6E24384F-01FB-4B7F-8768-502BA79AA0A9}" presName="noChildren" presStyleCnt="0"/>
      <dgm:spPr/>
      <dgm:t>
        <a:bodyPr/>
        <a:lstStyle/>
        <a:p>
          <a:endParaRPr lang="zh-TW" altLang="en-US"/>
        </a:p>
      </dgm:t>
    </dgm:pt>
    <dgm:pt modelId="{596A0702-AF6F-4DB2-A230-93FB1908B865}" type="pres">
      <dgm:prSet presAssocID="{6E24384F-01FB-4B7F-8768-502BA79AA0A9}" presName="gap" presStyleCnt="0"/>
      <dgm:spPr/>
      <dgm:t>
        <a:bodyPr/>
        <a:lstStyle/>
        <a:p>
          <a:endParaRPr lang="zh-TW" altLang="en-US"/>
        </a:p>
      </dgm:t>
    </dgm:pt>
    <dgm:pt modelId="{65A83A2C-4FFF-4CDA-A8AB-D1583C620187}" type="pres">
      <dgm:prSet presAssocID="{6E24384F-01FB-4B7F-8768-502BA79AA0A9}" presName="medCircle2" presStyleLbl="vennNode1" presStyleIdx="1" presStyleCnt="3" custLinFactNeighborX="13165" custLinFactNeighborY="233"/>
      <dgm:spPr>
        <a:solidFill>
          <a:schemeClr val="accent6">
            <a:lumMod val="75000"/>
          </a:schemeClr>
        </a:solidFill>
      </dgm:spPr>
      <dgm:t>
        <a:bodyPr/>
        <a:lstStyle/>
        <a:p>
          <a:endParaRPr lang="zh-TW" altLang="en-US"/>
        </a:p>
      </dgm:t>
    </dgm:pt>
    <dgm:pt modelId="{DF1A6A35-CF29-4BA7-8C3F-10C48D197480}" type="pres">
      <dgm:prSet presAssocID="{6E24384F-01FB-4B7F-8768-502BA79AA0A9}" presName="txLvlOnly1" presStyleLbl="revTx" presStyleIdx="1" presStyleCnt="3" custLinFactNeighborX="-5314" custLinFactNeighborY="0"/>
      <dgm:spPr/>
      <dgm:t>
        <a:bodyPr/>
        <a:lstStyle/>
        <a:p>
          <a:endParaRPr lang="zh-TW" altLang="en-US"/>
        </a:p>
      </dgm:t>
    </dgm:pt>
    <dgm:pt modelId="{A073C406-748C-4F7A-9972-4B8CC1FE2DE9}" type="pres">
      <dgm:prSet presAssocID="{4D1F8367-4FD7-4C7E-8165-3B474F515C77}" presName="noChildren" presStyleCnt="0"/>
      <dgm:spPr/>
      <dgm:t>
        <a:bodyPr/>
        <a:lstStyle/>
        <a:p>
          <a:endParaRPr lang="zh-TW" altLang="en-US"/>
        </a:p>
      </dgm:t>
    </dgm:pt>
    <dgm:pt modelId="{2B894461-BEE1-4683-9FA8-7FE5BE0BF8D8}" type="pres">
      <dgm:prSet presAssocID="{4D1F8367-4FD7-4C7E-8165-3B474F515C77}" presName="gap" presStyleCnt="0"/>
      <dgm:spPr/>
      <dgm:t>
        <a:bodyPr/>
        <a:lstStyle/>
        <a:p>
          <a:endParaRPr lang="zh-TW" altLang="en-US"/>
        </a:p>
      </dgm:t>
    </dgm:pt>
    <dgm:pt modelId="{945AA9E9-3E10-426B-AF78-1EE733AED8BB}" type="pres">
      <dgm:prSet presAssocID="{4D1F8367-4FD7-4C7E-8165-3B474F515C77}" presName="medCircle2" presStyleLbl="vennNode1" presStyleIdx="2" presStyleCnt="3" custLinFactNeighborX="13166" custLinFactNeighborY="-732"/>
      <dgm:spPr>
        <a:solidFill>
          <a:schemeClr val="accent6">
            <a:lumMod val="75000"/>
          </a:schemeClr>
        </a:solidFill>
      </dgm:spPr>
      <dgm:t>
        <a:bodyPr/>
        <a:lstStyle/>
        <a:p>
          <a:endParaRPr lang="zh-TW" altLang="en-US"/>
        </a:p>
      </dgm:t>
    </dgm:pt>
    <dgm:pt modelId="{0A697C0A-E982-4C2D-8ABF-D5019713EF48}" type="pres">
      <dgm:prSet presAssocID="{4D1F8367-4FD7-4C7E-8165-3B474F515C77}" presName="txLvlOnly1" presStyleLbl="revTx" presStyleIdx="2" presStyleCnt="3" custLinFactNeighborX="-5314" custLinFactNeighborY="732"/>
      <dgm:spPr/>
      <dgm:t>
        <a:bodyPr/>
        <a:lstStyle/>
        <a:p>
          <a:endParaRPr lang="zh-TW" altLang="en-US"/>
        </a:p>
      </dgm:t>
    </dgm:pt>
  </dgm:ptLst>
  <dgm:cxnLst>
    <dgm:cxn modelId="{35F498E9-8E3E-4E66-A24A-20A62F079B27}" srcId="{5FB8CDAC-87EE-4840-A3E7-8EA4C94C6121}" destId="{4D1F8367-4FD7-4C7E-8165-3B474F515C77}" srcOrd="2" destOrd="0" parTransId="{5C915F6A-2573-488E-B5DF-FC95DEC06C4D}" sibTransId="{39987866-7409-4EF0-9B88-301AA35FE2D2}"/>
    <dgm:cxn modelId="{32493F24-9ECD-46DC-A28B-CBB36FD083C4}" type="presOf" srcId="{4D1F8367-4FD7-4C7E-8165-3B474F515C77}" destId="{0A697C0A-E982-4C2D-8ABF-D5019713EF48}" srcOrd="0" destOrd="0" presId="urn:microsoft.com/office/officeart/2008/layout/VerticalCircleList"/>
    <dgm:cxn modelId="{F9E78717-0141-4894-A9A7-B01F44722692}" srcId="{5FB8CDAC-87EE-4840-A3E7-8EA4C94C6121}" destId="{6E24384F-01FB-4B7F-8768-502BA79AA0A9}" srcOrd="1" destOrd="0" parTransId="{50766DE9-377F-4F37-B3CE-5F13B35E8ADE}" sibTransId="{5FD3853F-FE46-4D56-A8E8-7B236B1FFB13}"/>
    <dgm:cxn modelId="{CB1AF6E0-D235-49D5-B1E6-22589A59E77E}" type="presOf" srcId="{5FB8CDAC-87EE-4840-A3E7-8EA4C94C6121}" destId="{8D8747F6-05B5-4B7C-ACAB-80AAE675F231}" srcOrd="0" destOrd="0" presId="urn:microsoft.com/office/officeart/2008/layout/VerticalCircleList"/>
    <dgm:cxn modelId="{057F86A4-F2AD-46BB-AF34-7B14BD1B6198}" type="presOf" srcId="{71B9D4BA-2358-41A5-966B-2A64A30A77CF}" destId="{A3439832-7850-4A45-BF70-63E0655E876C}" srcOrd="0" destOrd="0" presId="urn:microsoft.com/office/officeart/2008/layout/VerticalCircleList"/>
    <dgm:cxn modelId="{4AE29CFA-74AE-4FE2-B84A-E5E9D90A6CB3}" type="presOf" srcId="{6E24384F-01FB-4B7F-8768-502BA79AA0A9}" destId="{DF1A6A35-CF29-4BA7-8C3F-10C48D197480}" srcOrd="0" destOrd="0" presId="urn:microsoft.com/office/officeart/2008/layout/VerticalCircleList"/>
    <dgm:cxn modelId="{1D699FD1-3009-4B02-852D-6316D7809669}" srcId="{5FB8CDAC-87EE-4840-A3E7-8EA4C94C6121}" destId="{71B9D4BA-2358-41A5-966B-2A64A30A77CF}" srcOrd="0" destOrd="0" parTransId="{ECDBBCFE-CC83-41EB-8800-9A90C62E2FEB}" sibTransId="{5B896464-1412-4ECC-843D-28BD78B916F4}"/>
    <dgm:cxn modelId="{EF9533FA-95B9-4834-951D-E127E3BBF1EF}" type="presParOf" srcId="{8D8747F6-05B5-4B7C-ACAB-80AAE675F231}" destId="{F8241D77-23E0-48E9-B703-6F1F8756EC53}" srcOrd="0" destOrd="0" presId="urn:microsoft.com/office/officeart/2008/layout/VerticalCircleList"/>
    <dgm:cxn modelId="{3F40B079-8F61-4A72-B047-F21753540080}" type="presParOf" srcId="{F8241D77-23E0-48E9-B703-6F1F8756EC53}" destId="{535F3CC0-64CD-4C4F-BF2E-DEB0738F2A56}" srcOrd="0" destOrd="0" presId="urn:microsoft.com/office/officeart/2008/layout/VerticalCircleList"/>
    <dgm:cxn modelId="{8D39D3C1-E34E-4F9C-8A2B-C0B3961178E0}" type="presParOf" srcId="{F8241D77-23E0-48E9-B703-6F1F8756EC53}" destId="{4B1FDA1C-A850-4A89-854F-325C64A83831}" srcOrd="1" destOrd="0" presId="urn:microsoft.com/office/officeart/2008/layout/VerticalCircleList"/>
    <dgm:cxn modelId="{6EF3CC53-444A-48FA-913C-D0AD4FA72FBC}" type="presParOf" srcId="{F8241D77-23E0-48E9-B703-6F1F8756EC53}" destId="{A3439832-7850-4A45-BF70-63E0655E876C}" srcOrd="2" destOrd="0" presId="urn:microsoft.com/office/officeart/2008/layout/VerticalCircleList"/>
    <dgm:cxn modelId="{A6BD9F45-C6A6-4FEE-B8D4-73CA4747E91B}" type="presParOf" srcId="{8D8747F6-05B5-4B7C-ACAB-80AAE675F231}" destId="{72E223EE-5B41-4F7E-A522-89AF7231848F}" srcOrd="1" destOrd="0" presId="urn:microsoft.com/office/officeart/2008/layout/VerticalCircleList"/>
    <dgm:cxn modelId="{545D0CDB-04D2-4D64-8E21-0E96BC460810}" type="presParOf" srcId="{72E223EE-5B41-4F7E-A522-89AF7231848F}" destId="{596A0702-AF6F-4DB2-A230-93FB1908B865}" srcOrd="0" destOrd="0" presId="urn:microsoft.com/office/officeart/2008/layout/VerticalCircleList"/>
    <dgm:cxn modelId="{DD6ECBA6-AFDE-4B82-BA60-413CE3F933D8}" type="presParOf" srcId="{72E223EE-5B41-4F7E-A522-89AF7231848F}" destId="{65A83A2C-4FFF-4CDA-A8AB-D1583C620187}" srcOrd="1" destOrd="0" presId="urn:microsoft.com/office/officeart/2008/layout/VerticalCircleList"/>
    <dgm:cxn modelId="{27443D4E-7B24-43D0-9451-70D68C081193}" type="presParOf" srcId="{72E223EE-5B41-4F7E-A522-89AF7231848F}" destId="{DF1A6A35-CF29-4BA7-8C3F-10C48D197480}" srcOrd="2" destOrd="0" presId="urn:microsoft.com/office/officeart/2008/layout/VerticalCircleList"/>
    <dgm:cxn modelId="{E65D1937-AF56-412A-9C34-3E9B23973069}" type="presParOf" srcId="{8D8747F6-05B5-4B7C-ACAB-80AAE675F231}" destId="{A073C406-748C-4F7A-9972-4B8CC1FE2DE9}" srcOrd="2" destOrd="0" presId="urn:microsoft.com/office/officeart/2008/layout/VerticalCircleList"/>
    <dgm:cxn modelId="{CFD958D7-9CEE-4CD7-8383-70936BDD9F6A}" type="presParOf" srcId="{A073C406-748C-4F7A-9972-4B8CC1FE2DE9}" destId="{2B894461-BEE1-4683-9FA8-7FE5BE0BF8D8}" srcOrd="0" destOrd="0" presId="urn:microsoft.com/office/officeart/2008/layout/VerticalCircleList"/>
    <dgm:cxn modelId="{7E3851A6-11E0-4713-8F3B-0BCEAFD7EFEB}" type="presParOf" srcId="{A073C406-748C-4F7A-9972-4B8CC1FE2DE9}" destId="{945AA9E9-3E10-426B-AF78-1EE733AED8BB}" srcOrd="1" destOrd="0" presId="urn:microsoft.com/office/officeart/2008/layout/VerticalCircleList"/>
    <dgm:cxn modelId="{0C10C805-5824-4837-8F52-5F1DFB986D94}" type="presParOf" srcId="{A073C406-748C-4F7A-9972-4B8CC1FE2DE9}" destId="{0A697C0A-E982-4C2D-8ABF-D5019713EF48}"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D5E34A5-CF70-4F86-8FA0-8A3DFC02B0CE}" type="datetimeFigureOut">
              <a:rPr lang="zh-TW" altLang="en-US" smtClean="0"/>
              <a:t>2019/3/8</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31E73D6-643D-4852-8AAD-1922BF6B0777}" type="slidenum">
              <a:rPr lang="zh-TW" altLang="en-US" smtClean="0"/>
              <a:t>‹#›</a:t>
            </a:fld>
            <a:endParaRPr lang="zh-TW" altLang="en-US"/>
          </a:p>
        </p:txBody>
      </p:sp>
    </p:spTree>
    <p:extLst>
      <p:ext uri="{BB962C8B-B14F-4D97-AF65-F5344CB8AC3E}">
        <p14:creationId xmlns:p14="http://schemas.microsoft.com/office/powerpoint/2010/main" val="1956904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CD8EDB8-12C0-4A9A-8892-40B8B61F8961}" type="datetimeFigureOut">
              <a:rPr lang="zh-TW" altLang="en-US" smtClean="0"/>
              <a:t>2019/3/8</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A3338A6-07A8-4952-ADAB-0F0744356046}" type="slidenum">
              <a:rPr lang="zh-TW" altLang="en-US" smtClean="0"/>
              <a:t>‹#›</a:t>
            </a:fld>
            <a:endParaRPr lang="zh-TW" altLang="en-US"/>
          </a:p>
        </p:txBody>
      </p:sp>
    </p:spTree>
    <p:extLst>
      <p:ext uri="{BB962C8B-B14F-4D97-AF65-F5344CB8AC3E}">
        <p14:creationId xmlns:p14="http://schemas.microsoft.com/office/powerpoint/2010/main" val="224915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3836373" y="806781"/>
            <a:ext cx="7392395" cy="3048644"/>
          </a:xfrm>
        </p:spPr>
        <p:txBody>
          <a:bodyPr anchor="ctr" anchorCtr="0">
            <a:normAutofit/>
          </a:bodyPr>
          <a:lstStyle>
            <a:lvl1pPr algn="ctr">
              <a:defRPr sz="5500">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3836372" y="4211795"/>
            <a:ext cx="7360309" cy="1655762"/>
          </a:xfrm>
        </p:spPr>
        <p:txBody>
          <a:bodyPr/>
          <a:lstStyle>
            <a:lvl1pPr marL="0" indent="0" algn="ctr">
              <a:buNone/>
              <a:defRPr sz="2400">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grpSp>
        <p:nvGrpSpPr>
          <p:cNvPr id="515" name="组合 36"/>
          <p:cNvGrpSpPr/>
          <p:nvPr/>
        </p:nvGrpSpPr>
        <p:grpSpPr>
          <a:xfrm>
            <a:off x="977725" y="1380055"/>
            <a:ext cx="2316083" cy="3120476"/>
            <a:chOff x="996950" y="2262188"/>
            <a:chExt cx="434975" cy="696913"/>
          </a:xfrm>
        </p:grpSpPr>
        <p:sp>
          <p:nvSpPr>
            <p:cNvPr id="961" name="Freeform 8"/>
            <p:cNvSpPr>
              <a:spLocks noEditPoints="1"/>
            </p:cNvSpPr>
            <p:nvPr/>
          </p:nvSpPr>
          <p:spPr bwMode="auto">
            <a:xfrm>
              <a:off x="1219200" y="2300288"/>
              <a:ext cx="93663" cy="96838"/>
            </a:xfrm>
            <a:custGeom>
              <a:avLst/>
              <a:gdLst>
                <a:gd name="T0" fmla="*/ 81 w 87"/>
                <a:gd name="T1" fmla="*/ 23 h 91"/>
                <a:gd name="T2" fmla="*/ 79 w 87"/>
                <a:gd name="T3" fmla="*/ 19 h 91"/>
                <a:gd name="T4" fmla="*/ 70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6 w 87"/>
                <a:gd name="T33" fmla="*/ 22 h 91"/>
                <a:gd name="T34" fmla="*/ 8 w 87"/>
                <a:gd name="T35" fmla="*/ 31 h 91"/>
                <a:gd name="T36" fmla="*/ 7 w 87"/>
                <a:gd name="T37" fmla="*/ 35 h 91"/>
                <a:gd name="T38" fmla="*/ 0 w 87"/>
                <a:gd name="T39" fmla="*/ 41 h 91"/>
                <a:gd name="T40" fmla="*/ 0 w 87"/>
                <a:gd name="T41" fmla="*/ 45 h 91"/>
                <a:gd name="T42" fmla="*/ 6 w 87"/>
                <a:gd name="T43" fmla="*/ 52 h 91"/>
                <a:gd name="T44" fmla="*/ 7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5 w 87"/>
                <a:gd name="T65" fmla="*/ 91 h 91"/>
                <a:gd name="T66" fmla="*/ 51 w 87"/>
                <a:gd name="T67" fmla="*/ 85 h 91"/>
                <a:gd name="T68" fmla="*/ 56 w 87"/>
                <a:gd name="T69" fmla="*/ 83 h 91"/>
                <a:gd name="T70" fmla="*/ 62 w 87"/>
                <a:gd name="T71" fmla="*/ 86 h 91"/>
                <a:gd name="T72" fmla="*/ 64 w 87"/>
                <a:gd name="T73" fmla="*/ 79 h 91"/>
                <a:gd name="T74" fmla="*/ 68 w 87"/>
                <a:gd name="T75" fmla="*/ 77 h 91"/>
                <a:gd name="T76" fmla="*/ 76 w 87"/>
                <a:gd name="T77" fmla="*/ 76 h 91"/>
                <a:gd name="T78" fmla="*/ 79 w 87"/>
                <a:gd name="T79" fmla="*/ 72 h 91"/>
                <a:gd name="T80" fmla="*/ 78 w 87"/>
                <a:gd name="T81" fmla="*/ 63 h 91"/>
                <a:gd name="T82" fmla="*/ 79 w 87"/>
                <a:gd name="T83" fmla="*/ 59 h 91"/>
                <a:gd name="T84" fmla="*/ 86 w 87"/>
                <a:gd name="T85" fmla="*/ 54 h 91"/>
                <a:gd name="T86" fmla="*/ 87 w 87"/>
                <a:gd name="T87" fmla="*/ 50 h 91"/>
                <a:gd name="T88" fmla="*/ 82 w 87"/>
                <a:gd name="T89" fmla="*/ 43 h 91"/>
                <a:gd name="T90" fmla="*/ 81 w 87"/>
                <a:gd name="T91" fmla="*/ 38 h 91"/>
                <a:gd name="T92" fmla="*/ 85 w 87"/>
                <a:gd name="T93" fmla="*/ 30 h 91"/>
                <a:gd name="T94" fmla="*/ 74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1 w 87"/>
                <a:gd name="T107" fmla="*/ 31 h 91"/>
                <a:gd name="T108" fmla="*/ 27 w 87"/>
                <a:gd name="T109" fmla="*/ 41 h 91"/>
                <a:gd name="T110" fmla="*/ 10 w 87"/>
                <a:gd name="T111" fmla="*/ 35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2" y="25"/>
                    <a:pt x="82" y="24"/>
                    <a:pt x="81" y="23"/>
                  </a:cubicBezTo>
                  <a:cubicBezTo>
                    <a:pt x="76" y="25"/>
                    <a:pt x="76" y="25"/>
                    <a:pt x="76" y="25"/>
                  </a:cubicBezTo>
                  <a:cubicBezTo>
                    <a:pt x="76" y="24"/>
                    <a:pt x="75" y="23"/>
                    <a:pt x="75" y="23"/>
                  </a:cubicBezTo>
                  <a:cubicBezTo>
                    <a:pt x="79" y="19"/>
                    <a:pt x="79" y="19"/>
                    <a:pt x="79" y="19"/>
                  </a:cubicBezTo>
                  <a:cubicBezTo>
                    <a:pt x="78" y="18"/>
                    <a:pt x="77" y="17"/>
                    <a:pt x="77" y="16"/>
                  </a:cubicBezTo>
                  <a:cubicBezTo>
                    <a:pt x="72" y="19"/>
                    <a:pt x="72" y="19"/>
                    <a:pt x="72" y="19"/>
                  </a:cubicBezTo>
                  <a:cubicBezTo>
                    <a:pt x="72" y="18"/>
                    <a:pt x="71" y="18"/>
                    <a:pt x="70" y="17"/>
                  </a:cubicBezTo>
                  <a:cubicBezTo>
                    <a:pt x="74" y="13"/>
                    <a:pt x="74" y="13"/>
                    <a:pt x="74" y="13"/>
                  </a:cubicBezTo>
                  <a:cubicBezTo>
                    <a:pt x="73" y="12"/>
                    <a:pt x="72" y="11"/>
                    <a:pt x="71" y="10"/>
                  </a:cubicBezTo>
                  <a:cubicBezTo>
                    <a:pt x="67" y="14"/>
                    <a:pt x="67" y="14"/>
                    <a:pt x="67" y="14"/>
                  </a:cubicBezTo>
                  <a:cubicBezTo>
                    <a:pt x="67" y="14"/>
                    <a:pt x="66" y="13"/>
                    <a:pt x="65" y="13"/>
                  </a:cubicBezTo>
                  <a:cubicBezTo>
                    <a:pt x="68" y="8"/>
                    <a:pt x="68" y="8"/>
                    <a:pt x="68" y="8"/>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8"/>
                    <a:pt x="55" y="8"/>
                    <a:pt x="55" y="8"/>
                  </a:cubicBezTo>
                  <a:cubicBezTo>
                    <a:pt x="54" y="7"/>
                    <a:pt x="54" y="7"/>
                    <a:pt x="53" y="7"/>
                  </a:cubicBezTo>
                  <a:cubicBezTo>
                    <a:pt x="53" y="1"/>
                    <a:pt x="53" y="1"/>
                    <a:pt x="53" y="1"/>
                  </a:cubicBezTo>
                  <a:cubicBezTo>
                    <a:pt x="52" y="1"/>
                    <a:pt x="51" y="1"/>
                    <a:pt x="50" y="1"/>
                  </a:cubicBezTo>
                  <a:cubicBezTo>
                    <a:pt x="49" y="6"/>
                    <a:pt x="49" y="6"/>
                    <a:pt x="49" y="6"/>
                  </a:cubicBezTo>
                  <a:cubicBezTo>
                    <a:pt x="48" y="6"/>
                    <a:pt x="47" y="6"/>
                    <a:pt x="46" y="6"/>
                  </a:cubicBezTo>
                  <a:cubicBezTo>
                    <a:pt x="46" y="0"/>
                    <a:pt x="46" y="0"/>
                    <a:pt x="46" y="0"/>
                  </a:cubicBezTo>
                  <a:cubicBezTo>
                    <a:pt x="45" y="0"/>
                    <a:pt x="43"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3" y="7"/>
                    <a:pt x="33" y="7"/>
                  </a:cubicBezTo>
                  <a:cubicBezTo>
                    <a:pt x="30" y="2"/>
                    <a:pt x="30" y="2"/>
                    <a:pt x="30" y="2"/>
                  </a:cubicBezTo>
                  <a:cubicBezTo>
                    <a:pt x="29" y="3"/>
                    <a:pt x="28" y="3"/>
                    <a:pt x="27" y="3"/>
                  </a:cubicBezTo>
                  <a:cubicBezTo>
                    <a:pt x="29" y="9"/>
                    <a:pt x="29" y="9"/>
                    <a:pt x="29" y="9"/>
                  </a:cubicBezTo>
                  <a:cubicBezTo>
                    <a:pt x="28" y="9"/>
                    <a:pt x="28" y="9"/>
                    <a:pt x="27" y="10"/>
                  </a:cubicBezTo>
                  <a:cubicBezTo>
                    <a:pt x="27" y="10"/>
                    <a:pt x="27" y="10"/>
                    <a:pt x="26" y="10"/>
                  </a:cubicBezTo>
                  <a:cubicBezTo>
                    <a:pt x="23" y="5"/>
                    <a:pt x="23" y="5"/>
                    <a:pt x="23" y="5"/>
                  </a:cubicBezTo>
                  <a:cubicBezTo>
                    <a:pt x="22" y="6"/>
                    <a:pt x="21" y="7"/>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0" y="16"/>
                    <a:pt x="10" y="17"/>
                    <a:pt x="9" y="18"/>
                  </a:cubicBezTo>
                  <a:cubicBezTo>
                    <a:pt x="13" y="22"/>
                    <a:pt x="13" y="22"/>
                    <a:pt x="13" y="22"/>
                  </a:cubicBezTo>
                  <a:cubicBezTo>
                    <a:pt x="12" y="23"/>
                    <a:pt x="12" y="24"/>
                    <a:pt x="11" y="24"/>
                  </a:cubicBezTo>
                  <a:cubicBezTo>
                    <a:pt x="6" y="22"/>
                    <a:pt x="6" y="22"/>
                    <a:pt x="6" y="22"/>
                  </a:cubicBezTo>
                  <a:cubicBezTo>
                    <a:pt x="6" y="23"/>
                    <a:pt x="5" y="24"/>
                    <a:pt x="5" y="25"/>
                  </a:cubicBezTo>
                  <a:cubicBezTo>
                    <a:pt x="9" y="28"/>
                    <a:pt x="9" y="28"/>
                    <a:pt x="9" y="28"/>
                  </a:cubicBezTo>
                  <a:cubicBezTo>
                    <a:pt x="9" y="29"/>
                    <a:pt x="9" y="30"/>
                    <a:pt x="8" y="31"/>
                  </a:cubicBezTo>
                  <a:cubicBezTo>
                    <a:pt x="3" y="29"/>
                    <a:pt x="3" y="29"/>
                    <a:pt x="3" y="29"/>
                  </a:cubicBezTo>
                  <a:cubicBezTo>
                    <a:pt x="3" y="30"/>
                    <a:pt x="2" y="32"/>
                    <a:pt x="2" y="33"/>
                  </a:cubicBezTo>
                  <a:cubicBezTo>
                    <a:pt x="7" y="35"/>
                    <a:pt x="7" y="35"/>
                    <a:pt x="7" y="35"/>
                  </a:cubicBezTo>
                  <a:cubicBezTo>
                    <a:pt x="7" y="36"/>
                    <a:pt x="6" y="37"/>
                    <a:pt x="6" y="37"/>
                  </a:cubicBezTo>
                  <a:cubicBezTo>
                    <a:pt x="1" y="37"/>
                    <a:pt x="1" y="37"/>
                    <a:pt x="1" y="37"/>
                  </a:cubicBezTo>
                  <a:cubicBezTo>
                    <a:pt x="1" y="38"/>
                    <a:pt x="1" y="39"/>
                    <a:pt x="0" y="41"/>
                  </a:cubicBezTo>
                  <a:cubicBezTo>
                    <a:pt x="6" y="42"/>
                    <a:pt x="6" y="42"/>
                    <a:pt x="6" y="42"/>
                  </a:cubicBezTo>
                  <a:cubicBezTo>
                    <a:pt x="6" y="43"/>
                    <a:pt x="6" y="44"/>
                    <a:pt x="6" y="45"/>
                  </a:cubicBezTo>
                  <a:cubicBezTo>
                    <a:pt x="0" y="45"/>
                    <a:pt x="0" y="45"/>
                    <a:pt x="0" y="45"/>
                  </a:cubicBezTo>
                  <a:cubicBezTo>
                    <a:pt x="0" y="46"/>
                    <a:pt x="0" y="48"/>
                    <a:pt x="0" y="49"/>
                  </a:cubicBezTo>
                  <a:cubicBezTo>
                    <a:pt x="6" y="49"/>
                    <a:pt x="6" y="49"/>
                    <a:pt x="6" y="49"/>
                  </a:cubicBezTo>
                  <a:cubicBezTo>
                    <a:pt x="6" y="50"/>
                    <a:pt x="6" y="51"/>
                    <a:pt x="6" y="52"/>
                  </a:cubicBezTo>
                  <a:cubicBezTo>
                    <a:pt x="1" y="53"/>
                    <a:pt x="1" y="53"/>
                    <a:pt x="1" y="53"/>
                  </a:cubicBezTo>
                  <a:cubicBezTo>
                    <a:pt x="1" y="55"/>
                    <a:pt x="1" y="56"/>
                    <a:pt x="2" y="57"/>
                  </a:cubicBezTo>
                  <a:cubicBezTo>
                    <a:pt x="7" y="56"/>
                    <a:pt x="7" y="56"/>
                    <a:pt x="7" y="56"/>
                  </a:cubicBezTo>
                  <a:cubicBezTo>
                    <a:pt x="7" y="57"/>
                    <a:pt x="7" y="58"/>
                    <a:pt x="8" y="59"/>
                  </a:cubicBezTo>
                  <a:cubicBezTo>
                    <a:pt x="3" y="61"/>
                    <a:pt x="3" y="61"/>
                    <a:pt x="3" y="61"/>
                  </a:cubicBezTo>
                  <a:cubicBezTo>
                    <a:pt x="3" y="62"/>
                    <a:pt x="4" y="63"/>
                    <a:pt x="4" y="64"/>
                  </a:cubicBezTo>
                  <a:cubicBezTo>
                    <a:pt x="9" y="63"/>
                    <a:pt x="9" y="63"/>
                    <a:pt x="9" y="63"/>
                  </a:cubicBezTo>
                  <a:cubicBezTo>
                    <a:pt x="10" y="64"/>
                    <a:pt x="10" y="64"/>
                    <a:pt x="11" y="65"/>
                  </a:cubicBezTo>
                  <a:cubicBezTo>
                    <a:pt x="6" y="69"/>
                    <a:pt x="6" y="69"/>
                    <a:pt x="6" y="69"/>
                  </a:cubicBezTo>
                  <a:cubicBezTo>
                    <a:pt x="7" y="70"/>
                    <a:pt x="7" y="71"/>
                    <a:pt x="8" y="72"/>
                  </a:cubicBezTo>
                  <a:cubicBezTo>
                    <a:pt x="13" y="69"/>
                    <a:pt x="13" y="69"/>
                    <a:pt x="13" y="69"/>
                  </a:cubicBezTo>
                  <a:cubicBezTo>
                    <a:pt x="13" y="70"/>
                    <a:pt x="14" y="70"/>
                    <a:pt x="14" y="71"/>
                  </a:cubicBezTo>
                  <a:cubicBezTo>
                    <a:pt x="11" y="75"/>
                    <a:pt x="11" y="75"/>
                    <a:pt x="11" y="75"/>
                  </a:cubicBezTo>
                  <a:cubicBezTo>
                    <a:pt x="12" y="76"/>
                    <a:pt x="12" y="77"/>
                    <a:pt x="13" y="78"/>
                  </a:cubicBezTo>
                  <a:cubicBezTo>
                    <a:pt x="17" y="74"/>
                    <a:pt x="17" y="74"/>
                    <a:pt x="17" y="74"/>
                  </a:cubicBezTo>
                  <a:cubicBezTo>
                    <a:pt x="18" y="75"/>
                    <a:pt x="19" y="75"/>
                    <a:pt x="19" y="76"/>
                  </a:cubicBezTo>
                  <a:cubicBezTo>
                    <a:pt x="16" y="81"/>
                    <a:pt x="16" y="81"/>
                    <a:pt x="16" y="81"/>
                  </a:cubicBezTo>
                  <a:cubicBezTo>
                    <a:pt x="17" y="82"/>
                    <a:pt x="18" y="82"/>
                    <a:pt x="19" y="83"/>
                  </a:cubicBezTo>
                  <a:cubicBezTo>
                    <a:pt x="23" y="79"/>
                    <a:pt x="23" y="79"/>
                    <a:pt x="23" y="79"/>
                  </a:cubicBezTo>
                  <a:cubicBezTo>
                    <a:pt x="23" y="79"/>
                    <a:pt x="24" y="80"/>
                    <a:pt x="25" y="80"/>
                  </a:cubicBezTo>
                  <a:cubicBezTo>
                    <a:pt x="23" y="85"/>
                    <a:pt x="23" y="85"/>
                    <a:pt x="23" y="85"/>
                  </a:cubicBezTo>
                  <a:cubicBezTo>
                    <a:pt x="24" y="86"/>
                    <a:pt x="25" y="86"/>
                    <a:pt x="26" y="87"/>
                  </a:cubicBezTo>
                  <a:cubicBezTo>
                    <a:pt x="29" y="82"/>
                    <a:pt x="29" y="82"/>
                    <a:pt x="29" y="82"/>
                  </a:cubicBezTo>
                  <a:cubicBezTo>
                    <a:pt x="29" y="82"/>
                    <a:pt x="30" y="83"/>
                    <a:pt x="31" y="83"/>
                  </a:cubicBezTo>
                  <a:cubicBezTo>
                    <a:pt x="30" y="89"/>
                    <a:pt x="30" y="89"/>
                    <a:pt x="30" y="89"/>
                  </a:cubicBezTo>
                  <a:cubicBezTo>
                    <a:pt x="31" y="89"/>
                    <a:pt x="32" y="89"/>
                    <a:pt x="33" y="90"/>
                  </a:cubicBezTo>
                  <a:cubicBezTo>
                    <a:pt x="35" y="84"/>
                    <a:pt x="35" y="84"/>
                    <a:pt x="35" y="84"/>
                  </a:cubicBezTo>
                  <a:cubicBezTo>
                    <a:pt x="36" y="85"/>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5" y="91"/>
                    <a:pt x="45" y="91"/>
                    <a:pt x="45" y="91"/>
                  </a:cubicBezTo>
                  <a:cubicBezTo>
                    <a:pt x="47" y="91"/>
                    <a:pt x="48" y="91"/>
                    <a:pt x="49" y="91"/>
                  </a:cubicBezTo>
                  <a:cubicBezTo>
                    <a:pt x="49" y="85"/>
                    <a:pt x="49" y="85"/>
                    <a:pt x="49" y="85"/>
                  </a:cubicBezTo>
                  <a:cubicBezTo>
                    <a:pt x="50" y="85"/>
                    <a:pt x="51" y="85"/>
                    <a:pt x="51" y="85"/>
                  </a:cubicBezTo>
                  <a:cubicBezTo>
                    <a:pt x="53" y="90"/>
                    <a:pt x="53" y="90"/>
                    <a:pt x="53" y="90"/>
                  </a:cubicBezTo>
                  <a:cubicBezTo>
                    <a:pt x="54" y="90"/>
                    <a:pt x="55" y="89"/>
                    <a:pt x="56" y="89"/>
                  </a:cubicBezTo>
                  <a:cubicBezTo>
                    <a:pt x="56" y="83"/>
                    <a:pt x="56" y="83"/>
                    <a:pt x="56" y="83"/>
                  </a:cubicBezTo>
                  <a:cubicBezTo>
                    <a:pt x="56" y="83"/>
                    <a:pt x="57" y="83"/>
                    <a:pt x="58" y="82"/>
                  </a:cubicBezTo>
                  <a:cubicBezTo>
                    <a:pt x="61" y="87"/>
                    <a:pt x="61" y="87"/>
                    <a:pt x="61" y="87"/>
                  </a:cubicBezTo>
                  <a:cubicBezTo>
                    <a:pt x="61" y="87"/>
                    <a:pt x="62" y="87"/>
                    <a:pt x="62" y="86"/>
                  </a:cubicBezTo>
                  <a:cubicBezTo>
                    <a:pt x="63" y="86"/>
                    <a:pt x="63" y="86"/>
                    <a:pt x="64" y="86"/>
                  </a:cubicBezTo>
                  <a:cubicBezTo>
                    <a:pt x="62" y="81"/>
                    <a:pt x="62" y="81"/>
                    <a:pt x="62" y="81"/>
                  </a:cubicBezTo>
                  <a:cubicBezTo>
                    <a:pt x="63" y="80"/>
                    <a:pt x="63" y="80"/>
                    <a:pt x="64" y="79"/>
                  </a:cubicBezTo>
                  <a:cubicBezTo>
                    <a:pt x="68" y="83"/>
                    <a:pt x="68" y="83"/>
                    <a:pt x="68" y="83"/>
                  </a:cubicBezTo>
                  <a:cubicBezTo>
                    <a:pt x="68" y="83"/>
                    <a:pt x="69" y="82"/>
                    <a:pt x="70" y="81"/>
                  </a:cubicBezTo>
                  <a:cubicBezTo>
                    <a:pt x="68" y="77"/>
                    <a:pt x="68" y="77"/>
                    <a:pt x="68" y="77"/>
                  </a:cubicBezTo>
                  <a:cubicBezTo>
                    <a:pt x="68" y="76"/>
                    <a:pt x="69" y="75"/>
                    <a:pt x="69" y="75"/>
                  </a:cubicBezTo>
                  <a:cubicBezTo>
                    <a:pt x="74" y="78"/>
                    <a:pt x="74" y="78"/>
                    <a:pt x="74" y="78"/>
                  </a:cubicBezTo>
                  <a:cubicBezTo>
                    <a:pt x="74" y="78"/>
                    <a:pt x="75" y="77"/>
                    <a:pt x="76" y="76"/>
                  </a:cubicBezTo>
                  <a:cubicBezTo>
                    <a:pt x="72" y="72"/>
                    <a:pt x="72" y="72"/>
                    <a:pt x="72" y="72"/>
                  </a:cubicBezTo>
                  <a:cubicBezTo>
                    <a:pt x="73" y="71"/>
                    <a:pt x="74" y="70"/>
                    <a:pt x="74" y="70"/>
                  </a:cubicBezTo>
                  <a:cubicBezTo>
                    <a:pt x="79" y="72"/>
                    <a:pt x="79" y="72"/>
                    <a:pt x="79" y="72"/>
                  </a:cubicBezTo>
                  <a:cubicBezTo>
                    <a:pt x="79" y="71"/>
                    <a:pt x="80" y="70"/>
                    <a:pt x="81" y="69"/>
                  </a:cubicBezTo>
                  <a:cubicBezTo>
                    <a:pt x="76" y="66"/>
                    <a:pt x="76" y="66"/>
                    <a:pt x="76" y="66"/>
                  </a:cubicBezTo>
                  <a:cubicBezTo>
                    <a:pt x="77" y="65"/>
                    <a:pt x="77" y="64"/>
                    <a:pt x="78" y="63"/>
                  </a:cubicBezTo>
                  <a:cubicBezTo>
                    <a:pt x="83" y="65"/>
                    <a:pt x="83" y="65"/>
                    <a:pt x="83" y="65"/>
                  </a:cubicBezTo>
                  <a:cubicBezTo>
                    <a:pt x="83" y="64"/>
                    <a:pt x="84" y="63"/>
                    <a:pt x="84" y="62"/>
                  </a:cubicBezTo>
                  <a:cubicBezTo>
                    <a:pt x="79" y="59"/>
                    <a:pt x="79" y="59"/>
                    <a:pt x="79" y="59"/>
                  </a:cubicBezTo>
                  <a:cubicBezTo>
                    <a:pt x="80" y="58"/>
                    <a:pt x="80" y="58"/>
                    <a:pt x="80" y="57"/>
                  </a:cubicBezTo>
                  <a:cubicBezTo>
                    <a:pt x="86" y="58"/>
                    <a:pt x="86" y="58"/>
                    <a:pt x="86" y="58"/>
                  </a:cubicBezTo>
                  <a:cubicBezTo>
                    <a:pt x="86" y="56"/>
                    <a:pt x="86" y="55"/>
                    <a:pt x="86" y="54"/>
                  </a:cubicBezTo>
                  <a:cubicBezTo>
                    <a:pt x="81" y="52"/>
                    <a:pt x="81" y="52"/>
                    <a:pt x="81" y="52"/>
                  </a:cubicBezTo>
                  <a:cubicBezTo>
                    <a:pt x="81" y="52"/>
                    <a:pt x="81" y="51"/>
                    <a:pt x="82" y="50"/>
                  </a:cubicBezTo>
                  <a:cubicBezTo>
                    <a:pt x="87" y="50"/>
                    <a:pt x="87" y="50"/>
                    <a:pt x="87" y="50"/>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6"/>
                  </a:cubicBezTo>
                  <a:cubicBezTo>
                    <a:pt x="86" y="33"/>
                    <a:pt x="86" y="33"/>
                    <a:pt x="86" y="33"/>
                  </a:cubicBezTo>
                  <a:cubicBezTo>
                    <a:pt x="85" y="32"/>
                    <a:pt x="85" y="31"/>
                    <a:pt x="85" y="30"/>
                  </a:cubicBezTo>
                  <a:cubicBezTo>
                    <a:pt x="79" y="31"/>
                    <a:pt x="79" y="31"/>
                    <a:pt x="79" y="31"/>
                  </a:cubicBezTo>
                  <a:cubicBezTo>
                    <a:pt x="79" y="30"/>
                    <a:pt x="79" y="30"/>
                    <a:pt x="78" y="29"/>
                  </a:cubicBezTo>
                  <a:close/>
                  <a:moveTo>
                    <a:pt x="74" y="28"/>
                  </a:moveTo>
                  <a:cubicBezTo>
                    <a:pt x="59" y="36"/>
                    <a:pt x="59" y="36"/>
                    <a:pt x="59" y="36"/>
                  </a:cubicBezTo>
                  <a:cubicBezTo>
                    <a:pt x="57" y="33"/>
                    <a:pt x="54" y="30"/>
                    <a:pt x="51" y="29"/>
                  </a:cubicBezTo>
                  <a:cubicBezTo>
                    <a:pt x="57" y="12"/>
                    <a:pt x="57" y="12"/>
                    <a:pt x="57" y="12"/>
                  </a:cubicBezTo>
                  <a:cubicBezTo>
                    <a:pt x="64" y="15"/>
                    <a:pt x="70" y="20"/>
                    <a:pt x="74" y="28"/>
                  </a:cubicBezTo>
                  <a:close/>
                  <a:moveTo>
                    <a:pt x="48" y="55"/>
                  </a:moveTo>
                  <a:cubicBezTo>
                    <a:pt x="43" y="57"/>
                    <a:pt x="37" y="55"/>
                    <a:pt x="35" y="50"/>
                  </a:cubicBezTo>
                  <a:cubicBezTo>
                    <a:pt x="33" y="45"/>
                    <a:pt x="35" y="39"/>
                    <a:pt x="39" y="36"/>
                  </a:cubicBezTo>
                  <a:cubicBezTo>
                    <a:pt x="44" y="34"/>
                    <a:pt x="50" y="36"/>
                    <a:pt x="52" y="41"/>
                  </a:cubicBezTo>
                  <a:cubicBezTo>
                    <a:pt x="55" y="46"/>
                    <a:pt x="53" y="52"/>
                    <a:pt x="48" y="55"/>
                  </a:cubicBezTo>
                  <a:close/>
                  <a:moveTo>
                    <a:pt x="54" y="10"/>
                  </a:moveTo>
                  <a:cubicBezTo>
                    <a:pt x="48" y="28"/>
                    <a:pt x="48" y="28"/>
                    <a:pt x="48" y="28"/>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2"/>
                    <a:pt x="29" y="34"/>
                    <a:pt x="28" y="37"/>
                  </a:cubicBezTo>
                  <a:cubicBezTo>
                    <a:pt x="11" y="31"/>
                    <a:pt x="11" y="31"/>
                    <a:pt x="11" y="31"/>
                  </a:cubicBezTo>
                  <a:cubicBezTo>
                    <a:pt x="14" y="24"/>
                    <a:pt x="20" y="17"/>
                    <a:pt x="27" y="13"/>
                  </a:cubicBezTo>
                  <a:close/>
                  <a:moveTo>
                    <a:pt x="10" y="35"/>
                  </a:moveTo>
                  <a:cubicBezTo>
                    <a:pt x="27" y="41"/>
                    <a:pt x="27" y="41"/>
                    <a:pt x="27" y="41"/>
                  </a:cubicBezTo>
                  <a:cubicBezTo>
                    <a:pt x="26" y="44"/>
                    <a:pt x="26" y="48"/>
                    <a:pt x="27" y="51"/>
                  </a:cubicBezTo>
                  <a:cubicBezTo>
                    <a:pt x="11" y="59"/>
                    <a:pt x="11" y="59"/>
                    <a:pt x="11" y="59"/>
                  </a:cubicBezTo>
                  <a:cubicBezTo>
                    <a:pt x="8" y="51"/>
                    <a:pt x="8" y="42"/>
                    <a:pt x="10" y="35"/>
                  </a:cubicBezTo>
                  <a:close/>
                  <a:moveTo>
                    <a:pt x="13" y="62"/>
                  </a:moveTo>
                  <a:cubicBezTo>
                    <a:pt x="28" y="55"/>
                    <a:pt x="28" y="55"/>
                    <a:pt x="28" y="55"/>
                  </a:cubicBezTo>
                  <a:cubicBezTo>
                    <a:pt x="30" y="58"/>
                    <a:pt x="33" y="61"/>
                    <a:pt x="36" y="62"/>
                  </a:cubicBezTo>
                  <a:cubicBezTo>
                    <a:pt x="30" y="79"/>
                    <a:pt x="30" y="79"/>
                    <a:pt x="30" y="79"/>
                  </a:cubicBezTo>
                  <a:cubicBezTo>
                    <a:pt x="23" y="76"/>
                    <a:pt x="17" y="70"/>
                    <a:pt x="13" y="62"/>
                  </a:cubicBezTo>
                  <a:close/>
                  <a:moveTo>
                    <a:pt x="33" y="80"/>
                  </a:moveTo>
                  <a:cubicBezTo>
                    <a:pt x="39" y="63"/>
                    <a:pt x="39" y="63"/>
                    <a:pt x="39" y="63"/>
                  </a:cubicBezTo>
                  <a:cubicBezTo>
                    <a:pt x="42"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8" y="56"/>
                    <a:pt x="60" y="53"/>
                  </a:cubicBezTo>
                  <a:cubicBezTo>
                    <a:pt x="76" y="59"/>
                    <a:pt x="76" y="59"/>
                    <a:pt x="76" y="59"/>
                  </a:cubicBezTo>
                  <a:cubicBezTo>
                    <a:pt x="73" y="67"/>
                    <a:pt x="68" y="74"/>
                    <a:pt x="60" y="78"/>
                  </a:cubicBezTo>
                  <a:close/>
                  <a:moveTo>
                    <a:pt x="77" y="56"/>
                  </a:moveTo>
                  <a:cubicBezTo>
                    <a:pt x="61" y="50"/>
                    <a:pt x="61" y="50"/>
                    <a:pt x="61" y="50"/>
                  </a:cubicBezTo>
                  <a:cubicBezTo>
                    <a:pt x="62" y="46"/>
                    <a:pt x="62" y="42"/>
                    <a:pt x="60" y="39"/>
                  </a:cubicBezTo>
                  <a:cubicBezTo>
                    <a:pt x="76" y="31"/>
                    <a:pt x="76" y="31"/>
                    <a:pt x="76"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9"/>
            <p:cNvSpPr>
              <a:spLocks noEditPoints="1"/>
            </p:cNvSpPr>
            <p:nvPr/>
          </p:nvSpPr>
          <p:spPr bwMode="auto">
            <a:xfrm>
              <a:off x="1123950" y="2479676"/>
              <a:ext cx="92075" cy="96838"/>
            </a:xfrm>
            <a:custGeom>
              <a:avLst/>
              <a:gdLst>
                <a:gd name="T0" fmla="*/ 81 w 87"/>
                <a:gd name="T1" fmla="*/ 23 h 91"/>
                <a:gd name="T2" fmla="*/ 79 w 87"/>
                <a:gd name="T3" fmla="*/ 19 h 91"/>
                <a:gd name="T4" fmla="*/ 71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7 w 87"/>
                <a:gd name="T33" fmla="*/ 22 h 91"/>
                <a:gd name="T34" fmla="*/ 9 w 87"/>
                <a:gd name="T35" fmla="*/ 31 h 91"/>
                <a:gd name="T36" fmla="*/ 7 w 87"/>
                <a:gd name="T37" fmla="*/ 35 h 91"/>
                <a:gd name="T38" fmla="*/ 1 w 87"/>
                <a:gd name="T39" fmla="*/ 41 h 91"/>
                <a:gd name="T40" fmla="*/ 0 w 87"/>
                <a:gd name="T41" fmla="*/ 45 h 91"/>
                <a:gd name="T42" fmla="*/ 6 w 87"/>
                <a:gd name="T43" fmla="*/ 52 h 91"/>
                <a:gd name="T44" fmla="*/ 7 w 87"/>
                <a:gd name="T45" fmla="*/ 56 h 91"/>
                <a:gd name="T46" fmla="*/ 4 w 87"/>
                <a:gd name="T47" fmla="*/ 64 h 91"/>
                <a:gd name="T48" fmla="*/ 6 w 87"/>
                <a:gd name="T49" fmla="*/ 68 h 91"/>
                <a:gd name="T50" fmla="*/ 15 w 87"/>
                <a:gd name="T51" fmla="*/ 71 h 91"/>
                <a:gd name="T52" fmla="*/ 18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6 w 87"/>
                <a:gd name="T65" fmla="*/ 91 h 91"/>
                <a:gd name="T66" fmla="*/ 52 w 87"/>
                <a:gd name="T67" fmla="*/ 84 h 91"/>
                <a:gd name="T68" fmla="*/ 56 w 87"/>
                <a:gd name="T69" fmla="*/ 83 h 91"/>
                <a:gd name="T70" fmla="*/ 63 w 87"/>
                <a:gd name="T71" fmla="*/ 86 h 91"/>
                <a:gd name="T72" fmla="*/ 64 w 87"/>
                <a:gd name="T73" fmla="*/ 79 h 91"/>
                <a:gd name="T74" fmla="*/ 68 w 87"/>
                <a:gd name="T75" fmla="*/ 76 h 91"/>
                <a:gd name="T76" fmla="*/ 76 w 87"/>
                <a:gd name="T77" fmla="*/ 76 h 91"/>
                <a:gd name="T78" fmla="*/ 79 w 87"/>
                <a:gd name="T79" fmla="*/ 72 h 91"/>
                <a:gd name="T80" fmla="*/ 78 w 87"/>
                <a:gd name="T81" fmla="*/ 63 h 91"/>
                <a:gd name="T82" fmla="*/ 80 w 87"/>
                <a:gd name="T83" fmla="*/ 59 h 91"/>
                <a:gd name="T84" fmla="*/ 87 w 87"/>
                <a:gd name="T85" fmla="*/ 54 h 91"/>
                <a:gd name="T86" fmla="*/ 87 w 87"/>
                <a:gd name="T87" fmla="*/ 49 h 91"/>
                <a:gd name="T88" fmla="*/ 82 w 87"/>
                <a:gd name="T89" fmla="*/ 43 h 91"/>
                <a:gd name="T90" fmla="*/ 81 w 87"/>
                <a:gd name="T91" fmla="*/ 38 h 91"/>
                <a:gd name="T92" fmla="*/ 85 w 87"/>
                <a:gd name="T93" fmla="*/ 30 h 91"/>
                <a:gd name="T94" fmla="*/ 75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2 w 87"/>
                <a:gd name="T107" fmla="*/ 31 h 91"/>
                <a:gd name="T108" fmla="*/ 27 w 87"/>
                <a:gd name="T109" fmla="*/ 41 h 91"/>
                <a:gd name="T110" fmla="*/ 11 w 87"/>
                <a:gd name="T111" fmla="*/ 34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3" y="25"/>
                    <a:pt x="82" y="24"/>
                    <a:pt x="81" y="23"/>
                  </a:cubicBezTo>
                  <a:cubicBezTo>
                    <a:pt x="76" y="25"/>
                    <a:pt x="76" y="25"/>
                    <a:pt x="76" y="25"/>
                  </a:cubicBezTo>
                  <a:cubicBezTo>
                    <a:pt x="76" y="24"/>
                    <a:pt x="76" y="23"/>
                    <a:pt x="75" y="23"/>
                  </a:cubicBezTo>
                  <a:cubicBezTo>
                    <a:pt x="79" y="19"/>
                    <a:pt x="79" y="19"/>
                    <a:pt x="79" y="19"/>
                  </a:cubicBezTo>
                  <a:cubicBezTo>
                    <a:pt x="78" y="18"/>
                    <a:pt x="78" y="17"/>
                    <a:pt x="77" y="16"/>
                  </a:cubicBezTo>
                  <a:cubicBezTo>
                    <a:pt x="72" y="19"/>
                    <a:pt x="72" y="19"/>
                    <a:pt x="72" y="19"/>
                  </a:cubicBezTo>
                  <a:cubicBezTo>
                    <a:pt x="72" y="18"/>
                    <a:pt x="71" y="18"/>
                    <a:pt x="71" y="17"/>
                  </a:cubicBezTo>
                  <a:cubicBezTo>
                    <a:pt x="74" y="13"/>
                    <a:pt x="74" y="13"/>
                    <a:pt x="74" y="13"/>
                  </a:cubicBezTo>
                  <a:cubicBezTo>
                    <a:pt x="73" y="12"/>
                    <a:pt x="72" y="11"/>
                    <a:pt x="71" y="10"/>
                  </a:cubicBezTo>
                  <a:cubicBezTo>
                    <a:pt x="67" y="14"/>
                    <a:pt x="67" y="14"/>
                    <a:pt x="67" y="14"/>
                  </a:cubicBezTo>
                  <a:cubicBezTo>
                    <a:pt x="67" y="14"/>
                    <a:pt x="66" y="13"/>
                    <a:pt x="65" y="13"/>
                  </a:cubicBezTo>
                  <a:cubicBezTo>
                    <a:pt x="68" y="7"/>
                    <a:pt x="68" y="7"/>
                    <a:pt x="68" y="7"/>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7"/>
                    <a:pt x="55" y="7"/>
                    <a:pt x="55" y="7"/>
                  </a:cubicBezTo>
                  <a:cubicBezTo>
                    <a:pt x="55" y="7"/>
                    <a:pt x="54" y="7"/>
                    <a:pt x="53" y="7"/>
                  </a:cubicBezTo>
                  <a:cubicBezTo>
                    <a:pt x="54" y="1"/>
                    <a:pt x="54" y="1"/>
                    <a:pt x="54" y="1"/>
                  </a:cubicBezTo>
                  <a:cubicBezTo>
                    <a:pt x="52" y="1"/>
                    <a:pt x="51" y="1"/>
                    <a:pt x="50" y="0"/>
                  </a:cubicBezTo>
                  <a:cubicBezTo>
                    <a:pt x="49" y="6"/>
                    <a:pt x="49" y="6"/>
                    <a:pt x="49" y="6"/>
                  </a:cubicBezTo>
                  <a:cubicBezTo>
                    <a:pt x="48" y="6"/>
                    <a:pt x="47" y="6"/>
                    <a:pt x="46" y="6"/>
                  </a:cubicBezTo>
                  <a:cubicBezTo>
                    <a:pt x="46" y="0"/>
                    <a:pt x="46" y="0"/>
                    <a:pt x="46" y="0"/>
                  </a:cubicBezTo>
                  <a:cubicBezTo>
                    <a:pt x="45" y="0"/>
                    <a:pt x="44"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4" y="7"/>
                    <a:pt x="33" y="7"/>
                  </a:cubicBezTo>
                  <a:cubicBezTo>
                    <a:pt x="31" y="2"/>
                    <a:pt x="31" y="2"/>
                    <a:pt x="31" y="2"/>
                  </a:cubicBezTo>
                  <a:cubicBezTo>
                    <a:pt x="29" y="3"/>
                    <a:pt x="28" y="3"/>
                    <a:pt x="27" y="3"/>
                  </a:cubicBezTo>
                  <a:cubicBezTo>
                    <a:pt x="29" y="9"/>
                    <a:pt x="29" y="9"/>
                    <a:pt x="29" y="9"/>
                  </a:cubicBezTo>
                  <a:cubicBezTo>
                    <a:pt x="28" y="9"/>
                    <a:pt x="28" y="9"/>
                    <a:pt x="27" y="9"/>
                  </a:cubicBezTo>
                  <a:cubicBezTo>
                    <a:pt x="27" y="10"/>
                    <a:pt x="27" y="10"/>
                    <a:pt x="27" y="10"/>
                  </a:cubicBezTo>
                  <a:cubicBezTo>
                    <a:pt x="23" y="5"/>
                    <a:pt x="23" y="5"/>
                    <a:pt x="23" y="5"/>
                  </a:cubicBezTo>
                  <a:cubicBezTo>
                    <a:pt x="22" y="6"/>
                    <a:pt x="21" y="6"/>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1" y="16"/>
                    <a:pt x="10" y="17"/>
                    <a:pt x="9" y="18"/>
                  </a:cubicBezTo>
                  <a:cubicBezTo>
                    <a:pt x="13" y="22"/>
                    <a:pt x="13" y="22"/>
                    <a:pt x="13" y="22"/>
                  </a:cubicBezTo>
                  <a:cubicBezTo>
                    <a:pt x="12" y="23"/>
                    <a:pt x="12" y="23"/>
                    <a:pt x="12" y="24"/>
                  </a:cubicBezTo>
                  <a:cubicBezTo>
                    <a:pt x="7" y="22"/>
                    <a:pt x="7" y="22"/>
                    <a:pt x="7" y="22"/>
                  </a:cubicBezTo>
                  <a:cubicBezTo>
                    <a:pt x="6" y="23"/>
                    <a:pt x="6" y="24"/>
                    <a:pt x="5" y="25"/>
                  </a:cubicBezTo>
                  <a:cubicBezTo>
                    <a:pt x="9" y="28"/>
                    <a:pt x="9" y="28"/>
                    <a:pt x="9" y="28"/>
                  </a:cubicBezTo>
                  <a:cubicBezTo>
                    <a:pt x="9" y="29"/>
                    <a:pt x="9" y="30"/>
                    <a:pt x="9" y="31"/>
                  </a:cubicBezTo>
                  <a:cubicBezTo>
                    <a:pt x="3" y="29"/>
                    <a:pt x="3" y="29"/>
                    <a:pt x="3" y="29"/>
                  </a:cubicBezTo>
                  <a:cubicBezTo>
                    <a:pt x="3" y="30"/>
                    <a:pt x="3" y="31"/>
                    <a:pt x="2" y="33"/>
                  </a:cubicBezTo>
                  <a:cubicBezTo>
                    <a:pt x="7" y="35"/>
                    <a:pt x="7" y="35"/>
                    <a:pt x="7" y="35"/>
                  </a:cubicBezTo>
                  <a:cubicBezTo>
                    <a:pt x="7" y="36"/>
                    <a:pt x="7" y="37"/>
                    <a:pt x="7" y="37"/>
                  </a:cubicBezTo>
                  <a:cubicBezTo>
                    <a:pt x="1" y="37"/>
                    <a:pt x="1" y="37"/>
                    <a:pt x="1" y="37"/>
                  </a:cubicBezTo>
                  <a:cubicBezTo>
                    <a:pt x="1" y="38"/>
                    <a:pt x="1" y="39"/>
                    <a:pt x="1" y="41"/>
                  </a:cubicBezTo>
                  <a:cubicBezTo>
                    <a:pt x="6" y="42"/>
                    <a:pt x="6" y="42"/>
                    <a:pt x="6" y="42"/>
                  </a:cubicBezTo>
                  <a:cubicBezTo>
                    <a:pt x="6" y="43"/>
                    <a:pt x="6" y="44"/>
                    <a:pt x="6" y="44"/>
                  </a:cubicBezTo>
                  <a:cubicBezTo>
                    <a:pt x="0" y="45"/>
                    <a:pt x="0" y="45"/>
                    <a:pt x="0" y="45"/>
                  </a:cubicBezTo>
                  <a:cubicBezTo>
                    <a:pt x="0" y="46"/>
                    <a:pt x="0" y="48"/>
                    <a:pt x="1" y="49"/>
                  </a:cubicBezTo>
                  <a:cubicBezTo>
                    <a:pt x="6" y="49"/>
                    <a:pt x="6" y="49"/>
                    <a:pt x="6" y="49"/>
                  </a:cubicBezTo>
                  <a:cubicBezTo>
                    <a:pt x="6" y="50"/>
                    <a:pt x="6" y="51"/>
                    <a:pt x="6" y="52"/>
                  </a:cubicBezTo>
                  <a:cubicBezTo>
                    <a:pt x="1" y="53"/>
                    <a:pt x="1" y="53"/>
                    <a:pt x="1" y="53"/>
                  </a:cubicBezTo>
                  <a:cubicBezTo>
                    <a:pt x="1" y="54"/>
                    <a:pt x="2" y="56"/>
                    <a:pt x="2" y="57"/>
                  </a:cubicBezTo>
                  <a:cubicBezTo>
                    <a:pt x="7" y="56"/>
                    <a:pt x="7" y="56"/>
                    <a:pt x="7" y="56"/>
                  </a:cubicBezTo>
                  <a:cubicBezTo>
                    <a:pt x="7" y="57"/>
                    <a:pt x="8" y="58"/>
                    <a:pt x="8" y="59"/>
                  </a:cubicBezTo>
                  <a:cubicBezTo>
                    <a:pt x="3" y="61"/>
                    <a:pt x="3" y="61"/>
                    <a:pt x="3" y="61"/>
                  </a:cubicBezTo>
                  <a:cubicBezTo>
                    <a:pt x="4" y="62"/>
                    <a:pt x="4" y="63"/>
                    <a:pt x="4" y="64"/>
                  </a:cubicBezTo>
                  <a:cubicBezTo>
                    <a:pt x="10" y="63"/>
                    <a:pt x="10" y="63"/>
                    <a:pt x="10" y="63"/>
                  </a:cubicBezTo>
                  <a:cubicBezTo>
                    <a:pt x="10" y="63"/>
                    <a:pt x="10" y="64"/>
                    <a:pt x="11" y="65"/>
                  </a:cubicBezTo>
                  <a:cubicBezTo>
                    <a:pt x="6" y="68"/>
                    <a:pt x="6" y="68"/>
                    <a:pt x="6" y="68"/>
                  </a:cubicBezTo>
                  <a:cubicBezTo>
                    <a:pt x="7" y="70"/>
                    <a:pt x="8" y="70"/>
                    <a:pt x="8" y="71"/>
                  </a:cubicBezTo>
                  <a:cubicBezTo>
                    <a:pt x="13" y="69"/>
                    <a:pt x="13" y="69"/>
                    <a:pt x="13" y="69"/>
                  </a:cubicBezTo>
                  <a:cubicBezTo>
                    <a:pt x="14" y="70"/>
                    <a:pt x="14" y="70"/>
                    <a:pt x="15" y="71"/>
                  </a:cubicBezTo>
                  <a:cubicBezTo>
                    <a:pt x="11" y="75"/>
                    <a:pt x="11" y="75"/>
                    <a:pt x="11" y="75"/>
                  </a:cubicBezTo>
                  <a:cubicBezTo>
                    <a:pt x="12" y="76"/>
                    <a:pt x="13" y="77"/>
                    <a:pt x="13" y="78"/>
                  </a:cubicBezTo>
                  <a:cubicBezTo>
                    <a:pt x="18" y="74"/>
                    <a:pt x="18" y="74"/>
                    <a:pt x="18" y="74"/>
                  </a:cubicBezTo>
                  <a:cubicBezTo>
                    <a:pt x="18" y="75"/>
                    <a:pt x="19" y="75"/>
                    <a:pt x="19" y="76"/>
                  </a:cubicBezTo>
                  <a:cubicBezTo>
                    <a:pt x="17" y="81"/>
                    <a:pt x="17" y="81"/>
                    <a:pt x="17" y="81"/>
                  </a:cubicBezTo>
                  <a:cubicBezTo>
                    <a:pt x="18" y="81"/>
                    <a:pt x="18" y="82"/>
                    <a:pt x="19" y="83"/>
                  </a:cubicBezTo>
                  <a:cubicBezTo>
                    <a:pt x="23" y="79"/>
                    <a:pt x="23" y="79"/>
                    <a:pt x="23" y="79"/>
                  </a:cubicBezTo>
                  <a:cubicBezTo>
                    <a:pt x="24" y="79"/>
                    <a:pt x="24" y="80"/>
                    <a:pt x="25" y="80"/>
                  </a:cubicBezTo>
                  <a:cubicBezTo>
                    <a:pt x="23" y="85"/>
                    <a:pt x="23" y="85"/>
                    <a:pt x="23" y="85"/>
                  </a:cubicBezTo>
                  <a:cubicBezTo>
                    <a:pt x="24" y="86"/>
                    <a:pt x="25" y="86"/>
                    <a:pt x="26" y="87"/>
                  </a:cubicBezTo>
                  <a:cubicBezTo>
                    <a:pt x="29" y="82"/>
                    <a:pt x="29" y="82"/>
                    <a:pt x="29" y="82"/>
                  </a:cubicBezTo>
                  <a:cubicBezTo>
                    <a:pt x="30" y="82"/>
                    <a:pt x="30" y="83"/>
                    <a:pt x="31" y="83"/>
                  </a:cubicBezTo>
                  <a:cubicBezTo>
                    <a:pt x="30" y="89"/>
                    <a:pt x="30" y="89"/>
                    <a:pt x="30" y="89"/>
                  </a:cubicBezTo>
                  <a:cubicBezTo>
                    <a:pt x="31" y="89"/>
                    <a:pt x="32" y="89"/>
                    <a:pt x="33" y="89"/>
                  </a:cubicBezTo>
                  <a:cubicBezTo>
                    <a:pt x="35" y="84"/>
                    <a:pt x="35" y="84"/>
                    <a:pt x="35" y="84"/>
                  </a:cubicBezTo>
                  <a:cubicBezTo>
                    <a:pt x="36" y="84"/>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6" y="91"/>
                    <a:pt x="46" y="91"/>
                    <a:pt x="46" y="91"/>
                  </a:cubicBezTo>
                  <a:cubicBezTo>
                    <a:pt x="47" y="91"/>
                    <a:pt x="48" y="91"/>
                    <a:pt x="49" y="90"/>
                  </a:cubicBezTo>
                  <a:cubicBezTo>
                    <a:pt x="49" y="85"/>
                    <a:pt x="49" y="85"/>
                    <a:pt x="49" y="85"/>
                  </a:cubicBezTo>
                  <a:cubicBezTo>
                    <a:pt x="50" y="85"/>
                    <a:pt x="51" y="85"/>
                    <a:pt x="52" y="84"/>
                  </a:cubicBezTo>
                  <a:cubicBezTo>
                    <a:pt x="53" y="90"/>
                    <a:pt x="53" y="90"/>
                    <a:pt x="53" y="90"/>
                  </a:cubicBezTo>
                  <a:cubicBezTo>
                    <a:pt x="54" y="89"/>
                    <a:pt x="56" y="89"/>
                    <a:pt x="57" y="89"/>
                  </a:cubicBezTo>
                  <a:cubicBezTo>
                    <a:pt x="56" y="83"/>
                    <a:pt x="56" y="83"/>
                    <a:pt x="56" y="83"/>
                  </a:cubicBezTo>
                  <a:cubicBezTo>
                    <a:pt x="57" y="83"/>
                    <a:pt x="57" y="83"/>
                    <a:pt x="58" y="82"/>
                  </a:cubicBezTo>
                  <a:cubicBezTo>
                    <a:pt x="61" y="87"/>
                    <a:pt x="61" y="87"/>
                    <a:pt x="61" y="87"/>
                  </a:cubicBezTo>
                  <a:cubicBezTo>
                    <a:pt x="61" y="87"/>
                    <a:pt x="62" y="87"/>
                    <a:pt x="63" y="86"/>
                  </a:cubicBezTo>
                  <a:cubicBezTo>
                    <a:pt x="63" y="86"/>
                    <a:pt x="63" y="86"/>
                    <a:pt x="64" y="86"/>
                  </a:cubicBezTo>
                  <a:cubicBezTo>
                    <a:pt x="62" y="80"/>
                    <a:pt x="62" y="80"/>
                    <a:pt x="62" y="80"/>
                  </a:cubicBezTo>
                  <a:cubicBezTo>
                    <a:pt x="63" y="80"/>
                    <a:pt x="64" y="80"/>
                    <a:pt x="64" y="79"/>
                  </a:cubicBezTo>
                  <a:cubicBezTo>
                    <a:pt x="68" y="83"/>
                    <a:pt x="68" y="83"/>
                    <a:pt x="68" y="83"/>
                  </a:cubicBezTo>
                  <a:cubicBezTo>
                    <a:pt x="69" y="83"/>
                    <a:pt x="70" y="82"/>
                    <a:pt x="70" y="81"/>
                  </a:cubicBezTo>
                  <a:cubicBezTo>
                    <a:pt x="68" y="76"/>
                    <a:pt x="68" y="76"/>
                    <a:pt x="68" y="76"/>
                  </a:cubicBezTo>
                  <a:cubicBezTo>
                    <a:pt x="68" y="76"/>
                    <a:pt x="69" y="75"/>
                    <a:pt x="70" y="75"/>
                  </a:cubicBezTo>
                  <a:cubicBezTo>
                    <a:pt x="74" y="78"/>
                    <a:pt x="74" y="78"/>
                    <a:pt x="74" y="78"/>
                  </a:cubicBezTo>
                  <a:cubicBezTo>
                    <a:pt x="75" y="77"/>
                    <a:pt x="75" y="77"/>
                    <a:pt x="76" y="76"/>
                  </a:cubicBezTo>
                  <a:cubicBezTo>
                    <a:pt x="73" y="71"/>
                    <a:pt x="73" y="71"/>
                    <a:pt x="73" y="71"/>
                  </a:cubicBezTo>
                  <a:cubicBezTo>
                    <a:pt x="73" y="71"/>
                    <a:pt x="74" y="70"/>
                    <a:pt x="74" y="69"/>
                  </a:cubicBezTo>
                  <a:cubicBezTo>
                    <a:pt x="79" y="72"/>
                    <a:pt x="79" y="72"/>
                    <a:pt x="79" y="72"/>
                  </a:cubicBezTo>
                  <a:cubicBezTo>
                    <a:pt x="80" y="71"/>
                    <a:pt x="80" y="70"/>
                    <a:pt x="81" y="69"/>
                  </a:cubicBezTo>
                  <a:cubicBezTo>
                    <a:pt x="77" y="66"/>
                    <a:pt x="77" y="66"/>
                    <a:pt x="77" y="66"/>
                  </a:cubicBezTo>
                  <a:cubicBezTo>
                    <a:pt x="77" y="65"/>
                    <a:pt x="78" y="64"/>
                    <a:pt x="78" y="63"/>
                  </a:cubicBezTo>
                  <a:cubicBezTo>
                    <a:pt x="83" y="65"/>
                    <a:pt x="83" y="65"/>
                    <a:pt x="83" y="65"/>
                  </a:cubicBezTo>
                  <a:cubicBezTo>
                    <a:pt x="83" y="64"/>
                    <a:pt x="84" y="63"/>
                    <a:pt x="84" y="62"/>
                  </a:cubicBezTo>
                  <a:cubicBezTo>
                    <a:pt x="80" y="59"/>
                    <a:pt x="80" y="59"/>
                    <a:pt x="80" y="59"/>
                  </a:cubicBezTo>
                  <a:cubicBezTo>
                    <a:pt x="80" y="58"/>
                    <a:pt x="80" y="58"/>
                    <a:pt x="80" y="57"/>
                  </a:cubicBezTo>
                  <a:cubicBezTo>
                    <a:pt x="86" y="57"/>
                    <a:pt x="86" y="57"/>
                    <a:pt x="86" y="57"/>
                  </a:cubicBezTo>
                  <a:cubicBezTo>
                    <a:pt x="86" y="56"/>
                    <a:pt x="86" y="55"/>
                    <a:pt x="87" y="54"/>
                  </a:cubicBezTo>
                  <a:cubicBezTo>
                    <a:pt x="81" y="52"/>
                    <a:pt x="81" y="52"/>
                    <a:pt x="81" y="52"/>
                  </a:cubicBezTo>
                  <a:cubicBezTo>
                    <a:pt x="82" y="51"/>
                    <a:pt x="82" y="51"/>
                    <a:pt x="82" y="50"/>
                  </a:cubicBezTo>
                  <a:cubicBezTo>
                    <a:pt x="87" y="49"/>
                    <a:pt x="87" y="49"/>
                    <a:pt x="87" y="49"/>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5"/>
                  </a:cubicBezTo>
                  <a:cubicBezTo>
                    <a:pt x="86" y="33"/>
                    <a:pt x="86" y="33"/>
                    <a:pt x="86" y="33"/>
                  </a:cubicBezTo>
                  <a:cubicBezTo>
                    <a:pt x="85" y="32"/>
                    <a:pt x="85" y="31"/>
                    <a:pt x="85" y="30"/>
                  </a:cubicBezTo>
                  <a:cubicBezTo>
                    <a:pt x="79" y="31"/>
                    <a:pt x="79" y="31"/>
                    <a:pt x="79" y="31"/>
                  </a:cubicBezTo>
                  <a:cubicBezTo>
                    <a:pt x="79" y="30"/>
                    <a:pt x="79" y="30"/>
                    <a:pt x="78" y="29"/>
                  </a:cubicBezTo>
                  <a:close/>
                  <a:moveTo>
                    <a:pt x="75" y="28"/>
                  </a:moveTo>
                  <a:cubicBezTo>
                    <a:pt x="59" y="36"/>
                    <a:pt x="59" y="36"/>
                    <a:pt x="59" y="36"/>
                  </a:cubicBezTo>
                  <a:cubicBezTo>
                    <a:pt x="57" y="32"/>
                    <a:pt x="54" y="30"/>
                    <a:pt x="51" y="29"/>
                  </a:cubicBezTo>
                  <a:cubicBezTo>
                    <a:pt x="57" y="12"/>
                    <a:pt x="57" y="12"/>
                    <a:pt x="57" y="12"/>
                  </a:cubicBezTo>
                  <a:cubicBezTo>
                    <a:pt x="64" y="15"/>
                    <a:pt x="71" y="20"/>
                    <a:pt x="75" y="28"/>
                  </a:cubicBezTo>
                  <a:close/>
                  <a:moveTo>
                    <a:pt x="48" y="55"/>
                  </a:moveTo>
                  <a:cubicBezTo>
                    <a:pt x="43" y="57"/>
                    <a:pt x="37" y="55"/>
                    <a:pt x="35" y="50"/>
                  </a:cubicBezTo>
                  <a:cubicBezTo>
                    <a:pt x="33" y="45"/>
                    <a:pt x="35" y="39"/>
                    <a:pt x="40" y="36"/>
                  </a:cubicBezTo>
                  <a:cubicBezTo>
                    <a:pt x="45" y="34"/>
                    <a:pt x="50" y="36"/>
                    <a:pt x="53" y="41"/>
                  </a:cubicBezTo>
                  <a:cubicBezTo>
                    <a:pt x="55" y="46"/>
                    <a:pt x="53" y="52"/>
                    <a:pt x="48" y="55"/>
                  </a:cubicBezTo>
                  <a:close/>
                  <a:moveTo>
                    <a:pt x="54" y="10"/>
                  </a:moveTo>
                  <a:cubicBezTo>
                    <a:pt x="48" y="27"/>
                    <a:pt x="48" y="27"/>
                    <a:pt x="48" y="27"/>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1"/>
                    <a:pt x="29" y="34"/>
                    <a:pt x="28" y="37"/>
                  </a:cubicBezTo>
                  <a:cubicBezTo>
                    <a:pt x="12" y="31"/>
                    <a:pt x="12" y="31"/>
                    <a:pt x="12" y="31"/>
                  </a:cubicBezTo>
                  <a:cubicBezTo>
                    <a:pt x="15" y="24"/>
                    <a:pt x="20" y="17"/>
                    <a:pt x="27" y="13"/>
                  </a:cubicBezTo>
                  <a:close/>
                  <a:moveTo>
                    <a:pt x="11" y="34"/>
                  </a:moveTo>
                  <a:cubicBezTo>
                    <a:pt x="27" y="41"/>
                    <a:pt x="27" y="41"/>
                    <a:pt x="27" y="41"/>
                  </a:cubicBezTo>
                  <a:cubicBezTo>
                    <a:pt x="26" y="44"/>
                    <a:pt x="26" y="48"/>
                    <a:pt x="27" y="51"/>
                  </a:cubicBezTo>
                  <a:cubicBezTo>
                    <a:pt x="12" y="59"/>
                    <a:pt x="12" y="59"/>
                    <a:pt x="12" y="59"/>
                  </a:cubicBezTo>
                  <a:cubicBezTo>
                    <a:pt x="8" y="51"/>
                    <a:pt x="8" y="42"/>
                    <a:pt x="11" y="34"/>
                  </a:cubicBezTo>
                  <a:close/>
                  <a:moveTo>
                    <a:pt x="13" y="62"/>
                  </a:moveTo>
                  <a:cubicBezTo>
                    <a:pt x="29" y="55"/>
                    <a:pt x="29" y="55"/>
                    <a:pt x="29" y="55"/>
                  </a:cubicBezTo>
                  <a:cubicBezTo>
                    <a:pt x="30" y="58"/>
                    <a:pt x="33" y="60"/>
                    <a:pt x="36" y="62"/>
                  </a:cubicBezTo>
                  <a:cubicBezTo>
                    <a:pt x="30" y="79"/>
                    <a:pt x="30" y="79"/>
                    <a:pt x="30" y="79"/>
                  </a:cubicBezTo>
                  <a:cubicBezTo>
                    <a:pt x="23" y="76"/>
                    <a:pt x="17" y="70"/>
                    <a:pt x="13" y="62"/>
                  </a:cubicBezTo>
                  <a:close/>
                  <a:moveTo>
                    <a:pt x="33" y="80"/>
                  </a:moveTo>
                  <a:cubicBezTo>
                    <a:pt x="39" y="63"/>
                    <a:pt x="39" y="63"/>
                    <a:pt x="39" y="63"/>
                  </a:cubicBezTo>
                  <a:cubicBezTo>
                    <a:pt x="43"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9" y="56"/>
                    <a:pt x="60" y="53"/>
                  </a:cubicBezTo>
                  <a:cubicBezTo>
                    <a:pt x="76" y="59"/>
                    <a:pt x="76" y="59"/>
                    <a:pt x="76" y="59"/>
                  </a:cubicBezTo>
                  <a:cubicBezTo>
                    <a:pt x="73" y="67"/>
                    <a:pt x="68" y="73"/>
                    <a:pt x="60" y="78"/>
                  </a:cubicBezTo>
                  <a:close/>
                  <a:moveTo>
                    <a:pt x="77" y="56"/>
                  </a:moveTo>
                  <a:cubicBezTo>
                    <a:pt x="61" y="50"/>
                    <a:pt x="61" y="50"/>
                    <a:pt x="61" y="50"/>
                  </a:cubicBezTo>
                  <a:cubicBezTo>
                    <a:pt x="62" y="46"/>
                    <a:pt x="62" y="42"/>
                    <a:pt x="60" y="39"/>
                  </a:cubicBezTo>
                  <a:cubicBezTo>
                    <a:pt x="76" y="31"/>
                    <a:pt x="76" y="31"/>
                    <a:pt x="76" y="31"/>
                  </a:cubicBezTo>
                  <a:cubicBezTo>
                    <a:pt x="79" y="39"/>
                    <a:pt x="80"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10"/>
            <p:cNvSpPr>
              <a:spLocks noEditPoints="1"/>
            </p:cNvSpPr>
            <p:nvPr/>
          </p:nvSpPr>
          <p:spPr bwMode="auto">
            <a:xfrm>
              <a:off x="1171575" y="2608263"/>
              <a:ext cx="93663" cy="96838"/>
            </a:xfrm>
            <a:custGeom>
              <a:avLst/>
              <a:gdLst>
                <a:gd name="T0" fmla="*/ 81 w 87"/>
                <a:gd name="T1" fmla="*/ 23 h 91"/>
                <a:gd name="T2" fmla="*/ 78 w 87"/>
                <a:gd name="T3" fmla="*/ 19 h 91"/>
                <a:gd name="T4" fmla="*/ 70 w 87"/>
                <a:gd name="T5" fmla="*/ 17 h 91"/>
                <a:gd name="T6" fmla="*/ 67 w 87"/>
                <a:gd name="T7" fmla="*/ 14 h 91"/>
                <a:gd name="T8" fmla="*/ 64 w 87"/>
                <a:gd name="T9" fmla="*/ 6 h 91"/>
                <a:gd name="T10" fmla="*/ 60 w 87"/>
                <a:gd name="T11" fmla="*/ 4 h 91"/>
                <a:gd name="T12" fmla="*/ 52 w 87"/>
                <a:gd name="T13" fmla="*/ 7 h 91"/>
                <a:gd name="T14" fmla="*/ 48 w 87"/>
                <a:gd name="T15" fmla="*/ 6 h 91"/>
                <a:gd name="T16" fmla="*/ 42 w 87"/>
                <a:gd name="T17" fmla="*/ 0 h 91"/>
                <a:gd name="T18" fmla="*/ 37 w 87"/>
                <a:gd name="T19" fmla="*/ 0 h 91"/>
                <a:gd name="T20" fmla="*/ 32 w 87"/>
                <a:gd name="T21" fmla="*/ 7 h 91"/>
                <a:gd name="T22" fmla="*/ 28 w 87"/>
                <a:gd name="T23" fmla="*/ 9 h 91"/>
                <a:gd name="T24" fmla="*/ 23 w 87"/>
                <a:gd name="T25" fmla="*/ 5 h 91"/>
                <a:gd name="T26" fmla="*/ 20 w 87"/>
                <a:gd name="T27" fmla="*/ 14 h 91"/>
                <a:gd name="T28" fmla="*/ 17 w 87"/>
                <a:gd name="T29" fmla="*/ 17 h 91"/>
                <a:gd name="T30" fmla="*/ 8 w 87"/>
                <a:gd name="T31" fmla="*/ 18 h 91"/>
                <a:gd name="T32" fmla="*/ 6 w 87"/>
                <a:gd name="T33" fmla="*/ 22 h 91"/>
                <a:gd name="T34" fmla="*/ 8 w 87"/>
                <a:gd name="T35" fmla="*/ 31 h 91"/>
                <a:gd name="T36" fmla="*/ 6 w 87"/>
                <a:gd name="T37" fmla="*/ 35 h 91"/>
                <a:gd name="T38" fmla="*/ 0 w 87"/>
                <a:gd name="T39" fmla="*/ 41 h 91"/>
                <a:gd name="T40" fmla="*/ 0 w 87"/>
                <a:gd name="T41" fmla="*/ 45 h 91"/>
                <a:gd name="T42" fmla="*/ 6 w 87"/>
                <a:gd name="T43" fmla="*/ 52 h 91"/>
                <a:gd name="T44" fmla="*/ 6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2 w 87"/>
                <a:gd name="T57" fmla="*/ 85 h 91"/>
                <a:gd name="T58" fmla="*/ 31 w 87"/>
                <a:gd name="T59" fmla="*/ 83 h 91"/>
                <a:gd name="T60" fmla="*/ 35 w 87"/>
                <a:gd name="T61" fmla="*/ 84 h 91"/>
                <a:gd name="T62" fmla="*/ 41 w 87"/>
                <a:gd name="T63" fmla="*/ 91 h 91"/>
                <a:gd name="T64" fmla="*/ 45 w 87"/>
                <a:gd name="T65" fmla="*/ 91 h 91"/>
                <a:gd name="T66" fmla="*/ 51 w 87"/>
                <a:gd name="T67" fmla="*/ 84 h 91"/>
                <a:gd name="T68" fmla="*/ 55 w 87"/>
                <a:gd name="T69" fmla="*/ 83 h 91"/>
                <a:gd name="T70" fmla="*/ 62 w 87"/>
                <a:gd name="T71" fmla="*/ 86 h 91"/>
                <a:gd name="T72" fmla="*/ 64 w 87"/>
                <a:gd name="T73" fmla="*/ 79 h 91"/>
                <a:gd name="T74" fmla="*/ 67 w 87"/>
                <a:gd name="T75" fmla="*/ 76 h 91"/>
                <a:gd name="T76" fmla="*/ 76 w 87"/>
                <a:gd name="T77" fmla="*/ 76 h 91"/>
                <a:gd name="T78" fmla="*/ 78 w 87"/>
                <a:gd name="T79" fmla="*/ 72 h 91"/>
                <a:gd name="T80" fmla="*/ 77 w 87"/>
                <a:gd name="T81" fmla="*/ 63 h 91"/>
                <a:gd name="T82" fmla="*/ 79 w 87"/>
                <a:gd name="T83" fmla="*/ 59 h 91"/>
                <a:gd name="T84" fmla="*/ 86 w 87"/>
                <a:gd name="T85" fmla="*/ 54 h 91"/>
                <a:gd name="T86" fmla="*/ 86 w 87"/>
                <a:gd name="T87" fmla="*/ 49 h 91"/>
                <a:gd name="T88" fmla="*/ 81 w 87"/>
                <a:gd name="T89" fmla="*/ 43 h 91"/>
                <a:gd name="T90" fmla="*/ 81 w 87"/>
                <a:gd name="T91" fmla="*/ 38 h 91"/>
                <a:gd name="T92" fmla="*/ 84 w 87"/>
                <a:gd name="T93" fmla="*/ 30 h 91"/>
                <a:gd name="T94" fmla="*/ 74 w 87"/>
                <a:gd name="T95" fmla="*/ 28 h 91"/>
                <a:gd name="T96" fmla="*/ 56 w 87"/>
                <a:gd name="T97" fmla="*/ 12 h 91"/>
                <a:gd name="T98" fmla="*/ 34 w 87"/>
                <a:gd name="T99" fmla="*/ 50 h 91"/>
                <a:gd name="T100" fmla="*/ 47 w 87"/>
                <a:gd name="T101" fmla="*/ 55 h 91"/>
                <a:gd name="T102" fmla="*/ 37 w 87"/>
                <a:gd name="T103" fmla="*/ 28 h 91"/>
                <a:gd name="T104" fmla="*/ 27 w 87"/>
                <a:gd name="T105" fmla="*/ 13 h 91"/>
                <a:gd name="T106" fmla="*/ 11 w 87"/>
                <a:gd name="T107" fmla="*/ 31 h 91"/>
                <a:gd name="T108" fmla="*/ 26 w 87"/>
                <a:gd name="T109" fmla="*/ 41 h 91"/>
                <a:gd name="T110" fmla="*/ 10 w 87"/>
                <a:gd name="T111" fmla="*/ 35 h 91"/>
                <a:gd name="T112" fmla="*/ 36 w 87"/>
                <a:gd name="T113" fmla="*/ 62 h 91"/>
                <a:gd name="T114" fmla="*/ 33 w 87"/>
                <a:gd name="T115" fmla="*/ 80 h 91"/>
                <a:gd name="T116" fmla="*/ 57 w 87"/>
                <a:gd name="T117" fmla="*/ 79 h 91"/>
                <a:gd name="T118" fmla="*/ 52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2" y="26"/>
                    <a:pt x="82" y="26"/>
                    <a:pt x="82" y="26"/>
                  </a:cubicBezTo>
                  <a:cubicBezTo>
                    <a:pt x="82" y="25"/>
                    <a:pt x="81" y="24"/>
                    <a:pt x="81" y="23"/>
                  </a:cubicBezTo>
                  <a:cubicBezTo>
                    <a:pt x="76" y="25"/>
                    <a:pt x="76" y="25"/>
                    <a:pt x="76" y="25"/>
                  </a:cubicBezTo>
                  <a:cubicBezTo>
                    <a:pt x="75" y="24"/>
                    <a:pt x="75" y="23"/>
                    <a:pt x="74" y="23"/>
                  </a:cubicBezTo>
                  <a:cubicBezTo>
                    <a:pt x="78" y="19"/>
                    <a:pt x="78" y="19"/>
                    <a:pt x="78" y="19"/>
                  </a:cubicBezTo>
                  <a:cubicBezTo>
                    <a:pt x="78" y="18"/>
                    <a:pt x="77" y="17"/>
                    <a:pt x="76" y="16"/>
                  </a:cubicBezTo>
                  <a:cubicBezTo>
                    <a:pt x="72" y="19"/>
                    <a:pt x="72" y="19"/>
                    <a:pt x="72" y="19"/>
                  </a:cubicBezTo>
                  <a:cubicBezTo>
                    <a:pt x="71" y="18"/>
                    <a:pt x="71" y="18"/>
                    <a:pt x="70" y="17"/>
                  </a:cubicBezTo>
                  <a:cubicBezTo>
                    <a:pt x="73" y="13"/>
                    <a:pt x="73" y="13"/>
                    <a:pt x="73" y="13"/>
                  </a:cubicBezTo>
                  <a:cubicBezTo>
                    <a:pt x="72" y="12"/>
                    <a:pt x="72" y="11"/>
                    <a:pt x="71" y="10"/>
                  </a:cubicBezTo>
                  <a:cubicBezTo>
                    <a:pt x="67" y="14"/>
                    <a:pt x="67" y="14"/>
                    <a:pt x="67" y="14"/>
                  </a:cubicBezTo>
                  <a:cubicBezTo>
                    <a:pt x="66" y="14"/>
                    <a:pt x="65" y="13"/>
                    <a:pt x="65" y="13"/>
                  </a:cubicBezTo>
                  <a:cubicBezTo>
                    <a:pt x="67" y="7"/>
                    <a:pt x="67" y="7"/>
                    <a:pt x="67" y="7"/>
                  </a:cubicBezTo>
                  <a:cubicBezTo>
                    <a:pt x="66" y="7"/>
                    <a:pt x="65" y="6"/>
                    <a:pt x="64" y="6"/>
                  </a:cubicBezTo>
                  <a:cubicBezTo>
                    <a:pt x="61" y="10"/>
                    <a:pt x="61" y="10"/>
                    <a:pt x="61" y="10"/>
                  </a:cubicBezTo>
                  <a:cubicBezTo>
                    <a:pt x="60" y="10"/>
                    <a:pt x="60" y="9"/>
                    <a:pt x="59" y="9"/>
                  </a:cubicBezTo>
                  <a:cubicBezTo>
                    <a:pt x="60" y="4"/>
                    <a:pt x="60" y="4"/>
                    <a:pt x="60" y="4"/>
                  </a:cubicBezTo>
                  <a:cubicBezTo>
                    <a:pt x="59" y="3"/>
                    <a:pt x="58" y="3"/>
                    <a:pt x="57" y="2"/>
                  </a:cubicBezTo>
                  <a:cubicBezTo>
                    <a:pt x="55" y="7"/>
                    <a:pt x="55" y="7"/>
                    <a:pt x="55" y="7"/>
                  </a:cubicBezTo>
                  <a:cubicBezTo>
                    <a:pt x="54" y="7"/>
                    <a:pt x="53" y="7"/>
                    <a:pt x="52" y="7"/>
                  </a:cubicBezTo>
                  <a:cubicBezTo>
                    <a:pt x="53" y="1"/>
                    <a:pt x="53" y="1"/>
                    <a:pt x="53" y="1"/>
                  </a:cubicBezTo>
                  <a:cubicBezTo>
                    <a:pt x="52" y="1"/>
                    <a:pt x="51" y="1"/>
                    <a:pt x="50" y="0"/>
                  </a:cubicBezTo>
                  <a:cubicBezTo>
                    <a:pt x="48" y="6"/>
                    <a:pt x="48" y="6"/>
                    <a:pt x="48" y="6"/>
                  </a:cubicBezTo>
                  <a:cubicBezTo>
                    <a:pt x="47" y="6"/>
                    <a:pt x="46" y="6"/>
                    <a:pt x="46" y="6"/>
                  </a:cubicBezTo>
                  <a:cubicBezTo>
                    <a:pt x="45" y="0"/>
                    <a:pt x="45" y="0"/>
                    <a:pt x="45" y="0"/>
                  </a:cubicBezTo>
                  <a:cubicBezTo>
                    <a:pt x="44" y="0"/>
                    <a:pt x="43" y="0"/>
                    <a:pt x="42" y="0"/>
                  </a:cubicBezTo>
                  <a:cubicBezTo>
                    <a:pt x="41" y="6"/>
                    <a:pt x="41" y="6"/>
                    <a:pt x="41" y="6"/>
                  </a:cubicBezTo>
                  <a:cubicBezTo>
                    <a:pt x="40" y="6"/>
                    <a:pt x="40" y="6"/>
                    <a:pt x="39" y="6"/>
                  </a:cubicBezTo>
                  <a:cubicBezTo>
                    <a:pt x="37" y="0"/>
                    <a:pt x="37" y="0"/>
                    <a:pt x="37" y="0"/>
                  </a:cubicBezTo>
                  <a:cubicBezTo>
                    <a:pt x="36" y="1"/>
                    <a:pt x="35" y="1"/>
                    <a:pt x="34" y="1"/>
                  </a:cubicBezTo>
                  <a:cubicBezTo>
                    <a:pt x="35" y="7"/>
                    <a:pt x="35" y="7"/>
                    <a:pt x="35" y="7"/>
                  </a:cubicBezTo>
                  <a:cubicBezTo>
                    <a:pt x="34" y="7"/>
                    <a:pt x="33" y="7"/>
                    <a:pt x="32" y="7"/>
                  </a:cubicBezTo>
                  <a:cubicBezTo>
                    <a:pt x="30" y="2"/>
                    <a:pt x="30" y="2"/>
                    <a:pt x="30" y="2"/>
                  </a:cubicBezTo>
                  <a:cubicBezTo>
                    <a:pt x="29" y="3"/>
                    <a:pt x="28" y="3"/>
                    <a:pt x="27" y="3"/>
                  </a:cubicBezTo>
                  <a:cubicBezTo>
                    <a:pt x="28" y="9"/>
                    <a:pt x="28" y="9"/>
                    <a:pt x="28" y="9"/>
                  </a:cubicBezTo>
                  <a:cubicBezTo>
                    <a:pt x="28" y="9"/>
                    <a:pt x="27" y="9"/>
                    <a:pt x="27" y="9"/>
                  </a:cubicBezTo>
                  <a:cubicBezTo>
                    <a:pt x="26" y="10"/>
                    <a:pt x="26" y="10"/>
                    <a:pt x="26" y="10"/>
                  </a:cubicBezTo>
                  <a:cubicBezTo>
                    <a:pt x="23" y="5"/>
                    <a:pt x="23" y="5"/>
                    <a:pt x="23" y="5"/>
                  </a:cubicBezTo>
                  <a:cubicBezTo>
                    <a:pt x="22" y="6"/>
                    <a:pt x="21" y="7"/>
                    <a:pt x="20" y="7"/>
                  </a:cubicBezTo>
                  <a:cubicBezTo>
                    <a:pt x="22" y="12"/>
                    <a:pt x="22" y="12"/>
                    <a:pt x="22" y="12"/>
                  </a:cubicBezTo>
                  <a:cubicBezTo>
                    <a:pt x="21" y="13"/>
                    <a:pt x="21" y="13"/>
                    <a:pt x="20" y="14"/>
                  </a:cubicBezTo>
                  <a:cubicBezTo>
                    <a:pt x="16" y="10"/>
                    <a:pt x="16" y="10"/>
                    <a:pt x="16" y="10"/>
                  </a:cubicBezTo>
                  <a:cubicBezTo>
                    <a:pt x="15" y="11"/>
                    <a:pt x="14" y="11"/>
                    <a:pt x="14" y="12"/>
                  </a:cubicBezTo>
                  <a:cubicBezTo>
                    <a:pt x="17" y="17"/>
                    <a:pt x="17" y="17"/>
                    <a:pt x="17" y="17"/>
                  </a:cubicBezTo>
                  <a:cubicBezTo>
                    <a:pt x="16" y="17"/>
                    <a:pt x="16" y="18"/>
                    <a:pt x="15" y="19"/>
                  </a:cubicBezTo>
                  <a:cubicBezTo>
                    <a:pt x="11" y="15"/>
                    <a:pt x="11" y="15"/>
                    <a:pt x="11" y="15"/>
                  </a:cubicBezTo>
                  <a:cubicBezTo>
                    <a:pt x="10" y="16"/>
                    <a:pt x="9" y="17"/>
                    <a:pt x="8" y="18"/>
                  </a:cubicBezTo>
                  <a:cubicBezTo>
                    <a:pt x="12" y="22"/>
                    <a:pt x="12" y="22"/>
                    <a:pt x="12" y="22"/>
                  </a:cubicBezTo>
                  <a:cubicBezTo>
                    <a:pt x="12" y="23"/>
                    <a:pt x="11" y="23"/>
                    <a:pt x="11" y="24"/>
                  </a:cubicBezTo>
                  <a:cubicBezTo>
                    <a:pt x="6" y="22"/>
                    <a:pt x="6" y="22"/>
                    <a:pt x="6" y="22"/>
                  </a:cubicBezTo>
                  <a:cubicBezTo>
                    <a:pt x="5" y="23"/>
                    <a:pt x="5" y="24"/>
                    <a:pt x="4" y="25"/>
                  </a:cubicBezTo>
                  <a:cubicBezTo>
                    <a:pt x="9" y="28"/>
                    <a:pt x="9" y="28"/>
                    <a:pt x="9" y="28"/>
                  </a:cubicBezTo>
                  <a:cubicBezTo>
                    <a:pt x="8" y="29"/>
                    <a:pt x="8" y="30"/>
                    <a:pt x="8" y="31"/>
                  </a:cubicBezTo>
                  <a:cubicBezTo>
                    <a:pt x="3" y="29"/>
                    <a:pt x="3" y="29"/>
                    <a:pt x="3" y="29"/>
                  </a:cubicBezTo>
                  <a:cubicBezTo>
                    <a:pt x="2" y="30"/>
                    <a:pt x="2" y="31"/>
                    <a:pt x="2" y="33"/>
                  </a:cubicBezTo>
                  <a:cubicBezTo>
                    <a:pt x="6" y="35"/>
                    <a:pt x="6" y="35"/>
                    <a:pt x="6" y="35"/>
                  </a:cubicBezTo>
                  <a:cubicBezTo>
                    <a:pt x="6" y="36"/>
                    <a:pt x="6" y="37"/>
                    <a:pt x="6" y="37"/>
                  </a:cubicBezTo>
                  <a:cubicBezTo>
                    <a:pt x="1" y="37"/>
                    <a:pt x="1" y="37"/>
                    <a:pt x="1" y="37"/>
                  </a:cubicBezTo>
                  <a:cubicBezTo>
                    <a:pt x="0" y="38"/>
                    <a:pt x="0" y="39"/>
                    <a:pt x="0" y="41"/>
                  </a:cubicBezTo>
                  <a:cubicBezTo>
                    <a:pt x="5" y="42"/>
                    <a:pt x="5" y="42"/>
                    <a:pt x="5" y="42"/>
                  </a:cubicBezTo>
                  <a:cubicBezTo>
                    <a:pt x="5" y="43"/>
                    <a:pt x="5" y="44"/>
                    <a:pt x="5" y="44"/>
                  </a:cubicBezTo>
                  <a:cubicBezTo>
                    <a:pt x="0" y="45"/>
                    <a:pt x="0" y="45"/>
                    <a:pt x="0" y="45"/>
                  </a:cubicBezTo>
                  <a:cubicBezTo>
                    <a:pt x="0" y="46"/>
                    <a:pt x="0" y="48"/>
                    <a:pt x="0" y="49"/>
                  </a:cubicBezTo>
                  <a:cubicBezTo>
                    <a:pt x="5" y="49"/>
                    <a:pt x="5" y="49"/>
                    <a:pt x="5" y="49"/>
                  </a:cubicBezTo>
                  <a:cubicBezTo>
                    <a:pt x="5" y="50"/>
                    <a:pt x="5" y="51"/>
                    <a:pt x="6" y="52"/>
                  </a:cubicBezTo>
                  <a:cubicBezTo>
                    <a:pt x="0" y="53"/>
                    <a:pt x="0" y="53"/>
                    <a:pt x="0" y="53"/>
                  </a:cubicBezTo>
                  <a:cubicBezTo>
                    <a:pt x="1" y="54"/>
                    <a:pt x="1" y="56"/>
                    <a:pt x="1" y="57"/>
                  </a:cubicBezTo>
                  <a:cubicBezTo>
                    <a:pt x="6" y="56"/>
                    <a:pt x="6" y="56"/>
                    <a:pt x="6" y="56"/>
                  </a:cubicBezTo>
                  <a:cubicBezTo>
                    <a:pt x="7" y="57"/>
                    <a:pt x="7" y="58"/>
                    <a:pt x="7" y="59"/>
                  </a:cubicBezTo>
                  <a:cubicBezTo>
                    <a:pt x="2" y="61"/>
                    <a:pt x="2" y="61"/>
                    <a:pt x="2" y="61"/>
                  </a:cubicBezTo>
                  <a:cubicBezTo>
                    <a:pt x="3" y="62"/>
                    <a:pt x="3" y="63"/>
                    <a:pt x="4" y="64"/>
                  </a:cubicBezTo>
                  <a:cubicBezTo>
                    <a:pt x="9" y="63"/>
                    <a:pt x="9" y="63"/>
                    <a:pt x="9" y="63"/>
                  </a:cubicBezTo>
                  <a:cubicBezTo>
                    <a:pt x="9" y="64"/>
                    <a:pt x="10" y="64"/>
                    <a:pt x="10" y="65"/>
                  </a:cubicBezTo>
                  <a:cubicBezTo>
                    <a:pt x="6" y="69"/>
                    <a:pt x="6" y="69"/>
                    <a:pt x="6" y="69"/>
                  </a:cubicBezTo>
                  <a:cubicBezTo>
                    <a:pt x="6" y="70"/>
                    <a:pt x="7" y="71"/>
                    <a:pt x="8" y="71"/>
                  </a:cubicBezTo>
                  <a:cubicBezTo>
                    <a:pt x="12" y="69"/>
                    <a:pt x="12" y="69"/>
                    <a:pt x="12" y="69"/>
                  </a:cubicBezTo>
                  <a:cubicBezTo>
                    <a:pt x="13" y="70"/>
                    <a:pt x="13" y="70"/>
                    <a:pt x="14" y="71"/>
                  </a:cubicBezTo>
                  <a:cubicBezTo>
                    <a:pt x="10" y="75"/>
                    <a:pt x="10" y="75"/>
                    <a:pt x="10" y="75"/>
                  </a:cubicBezTo>
                  <a:cubicBezTo>
                    <a:pt x="11" y="76"/>
                    <a:pt x="12" y="77"/>
                    <a:pt x="13" y="78"/>
                  </a:cubicBezTo>
                  <a:cubicBezTo>
                    <a:pt x="17" y="74"/>
                    <a:pt x="17" y="74"/>
                    <a:pt x="17" y="74"/>
                  </a:cubicBezTo>
                  <a:cubicBezTo>
                    <a:pt x="18" y="75"/>
                    <a:pt x="18" y="75"/>
                    <a:pt x="19" y="76"/>
                  </a:cubicBezTo>
                  <a:cubicBezTo>
                    <a:pt x="16" y="81"/>
                    <a:pt x="16" y="81"/>
                    <a:pt x="16" y="81"/>
                  </a:cubicBezTo>
                  <a:cubicBezTo>
                    <a:pt x="17" y="82"/>
                    <a:pt x="18" y="82"/>
                    <a:pt x="19" y="83"/>
                  </a:cubicBezTo>
                  <a:cubicBezTo>
                    <a:pt x="22" y="79"/>
                    <a:pt x="22" y="79"/>
                    <a:pt x="22" y="79"/>
                  </a:cubicBezTo>
                  <a:cubicBezTo>
                    <a:pt x="23" y="79"/>
                    <a:pt x="24" y="80"/>
                    <a:pt x="24" y="80"/>
                  </a:cubicBezTo>
                  <a:cubicBezTo>
                    <a:pt x="22" y="85"/>
                    <a:pt x="22" y="85"/>
                    <a:pt x="22" y="85"/>
                  </a:cubicBezTo>
                  <a:cubicBezTo>
                    <a:pt x="23" y="86"/>
                    <a:pt x="24" y="86"/>
                    <a:pt x="25" y="87"/>
                  </a:cubicBezTo>
                  <a:cubicBezTo>
                    <a:pt x="28" y="82"/>
                    <a:pt x="28" y="82"/>
                    <a:pt x="28" y="82"/>
                  </a:cubicBezTo>
                  <a:cubicBezTo>
                    <a:pt x="29" y="82"/>
                    <a:pt x="30" y="83"/>
                    <a:pt x="31" y="83"/>
                  </a:cubicBezTo>
                  <a:cubicBezTo>
                    <a:pt x="30" y="89"/>
                    <a:pt x="30" y="89"/>
                    <a:pt x="30" y="89"/>
                  </a:cubicBezTo>
                  <a:cubicBezTo>
                    <a:pt x="31" y="89"/>
                    <a:pt x="32" y="89"/>
                    <a:pt x="33" y="90"/>
                  </a:cubicBezTo>
                  <a:cubicBezTo>
                    <a:pt x="35" y="84"/>
                    <a:pt x="35" y="84"/>
                    <a:pt x="35" y="84"/>
                  </a:cubicBezTo>
                  <a:cubicBezTo>
                    <a:pt x="36" y="84"/>
                    <a:pt x="36" y="85"/>
                    <a:pt x="37" y="85"/>
                  </a:cubicBezTo>
                  <a:cubicBezTo>
                    <a:pt x="37" y="90"/>
                    <a:pt x="37" y="90"/>
                    <a:pt x="37" y="90"/>
                  </a:cubicBezTo>
                  <a:cubicBezTo>
                    <a:pt x="38" y="91"/>
                    <a:pt x="39" y="91"/>
                    <a:pt x="41" y="91"/>
                  </a:cubicBezTo>
                  <a:cubicBezTo>
                    <a:pt x="42" y="85"/>
                    <a:pt x="42" y="85"/>
                    <a:pt x="42" y="85"/>
                  </a:cubicBezTo>
                  <a:cubicBezTo>
                    <a:pt x="42" y="85"/>
                    <a:pt x="43" y="85"/>
                    <a:pt x="44" y="85"/>
                  </a:cubicBezTo>
                  <a:cubicBezTo>
                    <a:pt x="45" y="91"/>
                    <a:pt x="45" y="91"/>
                    <a:pt x="45" y="91"/>
                  </a:cubicBezTo>
                  <a:cubicBezTo>
                    <a:pt x="46" y="91"/>
                    <a:pt x="47" y="91"/>
                    <a:pt x="48" y="91"/>
                  </a:cubicBezTo>
                  <a:cubicBezTo>
                    <a:pt x="48" y="85"/>
                    <a:pt x="48" y="85"/>
                    <a:pt x="48" y="85"/>
                  </a:cubicBezTo>
                  <a:cubicBezTo>
                    <a:pt x="49" y="85"/>
                    <a:pt x="50" y="85"/>
                    <a:pt x="51" y="84"/>
                  </a:cubicBezTo>
                  <a:cubicBezTo>
                    <a:pt x="53" y="90"/>
                    <a:pt x="53" y="90"/>
                    <a:pt x="53" y="90"/>
                  </a:cubicBezTo>
                  <a:cubicBezTo>
                    <a:pt x="54" y="89"/>
                    <a:pt x="55" y="89"/>
                    <a:pt x="56" y="89"/>
                  </a:cubicBezTo>
                  <a:cubicBezTo>
                    <a:pt x="55" y="83"/>
                    <a:pt x="55" y="83"/>
                    <a:pt x="55" y="83"/>
                  </a:cubicBezTo>
                  <a:cubicBezTo>
                    <a:pt x="56" y="83"/>
                    <a:pt x="57" y="83"/>
                    <a:pt x="57" y="82"/>
                  </a:cubicBezTo>
                  <a:cubicBezTo>
                    <a:pt x="60" y="87"/>
                    <a:pt x="60" y="87"/>
                    <a:pt x="60" y="87"/>
                  </a:cubicBezTo>
                  <a:cubicBezTo>
                    <a:pt x="61" y="87"/>
                    <a:pt x="61" y="87"/>
                    <a:pt x="62" y="86"/>
                  </a:cubicBezTo>
                  <a:cubicBezTo>
                    <a:pt x="62" y="86"/>
                    <a:pt x="63" y="86"/>
                    <a:pt x="63" y="86"/>
                  </a:cubicBezTo>
                  <a:cubicBezTo>
                    <a:pt x="61" y="80"/>
                    <a:pt x="61" y="80"/>
                    <a:pt x="61" y="80"/>
                  </a:cubicBezTo>
                  <a:cubicBezTo>
                    <a:pt x="62" y="80"/>
                    <a:pt x="63" y="80"/>
                    <a:pt x="64" y="79"/>
                  </a:cubicBezTo>
                  <a:cubicBezTo>
                    <a:pt x="67" y="83"/>
                    <a:pt x="67" y="83"/>
                    <a:pt x="67" y="83"/>
                  </a:cubicBezTo>
                  <a:cubicBezTo>
                    <a:pt x="68" y="83"/>
                    <a:pt x="69" y="82"/>
                    <a:pt x="70" y="81"/>
                  </a:cubicBezTo>
                  <a:cubicBezTo>
                    <a:pt x="67" y="76"/>
                    <a:pt x="67" y="76"/>
                    <a:pt x="67" y="76"/>
                  </a:cubicBezTo>
                  <a:cubicBezTo>
                    <a:pt x="68" y="76"/>
                    <a:pt x="68" y="75"/>
                    <a:pt x="69" y="75"/>
                  </a:cubicBezTo>
                  <a:cubicBezTo>
                    <a:pt x="73" y="78"/>
                    <a:pt x="73" y="78"/>
                    <a:pt x="73" y="78"/>
                  </a:cubicBezTo>
                  <a:cubicBezTo>
                    <a:pt x="74" y="77"/>
                    <a:pt x="75" y="77"/>
                    <a:pt x="76" y="76"/>
                  </a:cubicBezTo>
                  <a:cubicBezTo>
                    <a:pt x="72" y="72"/>
                    <a:pt x="72" y="72"/>
                    <a:pt x="72" y="72"/>
                  </a:cubicBezTo>
                  <a:cubicBezTo>
                    <a:pt x="73" y="71"/>
                    <a:pt x="73" y="70"/>
                    <a:pt x="74" y="69"/>
                  </a:cubicBezTo>
                  <a:cubicBezTo>
                    <a:pt x="78" y="72"/>
                    <a:pt x="78" y="72"/>
                    <a:pt x="78" y="72"/>
                  </a:cubicBezTo>
                  <a:cubicBezTo>
                    <a:pt x="79" y="71"/>
                    <a:pt x="80" y="70"/>
                    <a:pt x="80" y="69"/>
                  </a:cubicBezTo>
                  <a:cubicBezTo>
                    <a:pt x="76" y="66"/>
                    <a:pt x="76" y="66"/>
                    <a:pt x="76" y="66"/>
                  </a:cubicBezTo>
                  <a:cubicBezTo>
                    <a:pt x="76" y="65"/>
                    <a:pt x="77" y="64"/>
                    <a:pt x="77" y="63"/>
                  </a:cubicBezTo>
                  <a:cubicBezTo>
                    <a:pt x="82" y="65"/>
                    <a:pt x="82" y="65"/>
                    <a:pt x="82" y="65"/>
                  </a:cubicBezTo>
                  <a:cubicBezTo>
                    <a:pt x="83" y="64"/>
                    <a:pt x="83" y="63"/>
                    <a:pt x="84" y="62"/>
                  </a:cubicBezTo>
                  <a:cubicBezTo>
                    <a:pt x="79" y="59"/>
                    <a:pt x="79" y="59"/>
                    <a:pt x="79" y="59"/>
                  </a:cubicBezTo>
                  <a:cubicBezTo>
                    <a:pt x="79" y="58"/>
                    <a:pt x="80" y="58"/>
                    <a:pt x="80" y="57"/>
                  </a:cubicBezTo>
                  <a:cubicBezTo>
                    <a:pt x="85" y="58"/>
                    <a:pt x="85" y="58"/>
                    <a:pt x="85" y="58"/>
                  </a:cubicBezTo>
                  <a:cubicBezTo>
                    <a:pt x="85" y="56"/>
                    <a:pt x="86" y="55"/>
                    <a:pt x="86" y="54"/>
                  </a:cubicBezTo>
                  <a:cubicBezTo>
                    <a:pt x="81" y="52"/>
                    <a:pt x="81" y="52"/>
                    <a:pt x="81" y="52"/>
                  </a:cubicBezTo>
                  <a:cubicBezTo>
                    <a:pt x="81" y="51"/>
                    <a:pt x="81" y="51"/>
                    <a:pt x="81" y="50"/>
                  </a:cubicBezTo>
                  <a:cubicBezTo>
                    <a:pt x="86" y="49"/>
                    <a:pt x="86" y="49"/>
                    <a:pt x="86" y="49"/>
                  </a:cubicBezTo>
                  <a:cubicBezTo>
                    <a:pt x="87" y="48"/>
                    <a:pt x="87" y="47"/>
                    <a:pt x="87" y="46"/>
                  </a:cubicBezTo>
                  <a:cubicBezTo>
                    <a:pt x="81" y="45"/>
                    <a:pt x="81" y="45"/>
                    <a:pt x="81" y="45"/>
                  </a:cubicBezTo>
                  <a:cubicBezTo>
                    <a:pt x="81" y="44"/>
                    <a:pt x="81" y="43"/>
                    <a:pt x="81" y="43"/>
                  </a:cubicBezTo>
                  <a:cubicBezTo>
                    <a:pt x="86" y="41"/>
                    <a:pt x="86" y="41"/>
                    <a:pt x="86" y="41"/>
                  </a:cubicBezTo>
                  <a:cubicBezTo>
                    <a:pt x="86" y="40"/>
                    <a:pt x="86" y="39"/>
                    <a:pt x="86" y="38"/>
                  </a:cubicBezTo>
                  <a:cubicBezTo>
                    <a:pt x="81" y="38"/>
                    <a:pt x="81" y="38"/>
                    <a:pt x="81" y="38"/>
                  </a:cubicBezTo>
                  <a:cubicBezTo>
                    <a:pt x="81" y="37"/>
                    <a:pt x="80" y="36"/>
                    <a:pt x="80" y="35"/>
                  </a:cubicBezTo>
                  <a:cubicBezTo>
                    <a:pt x="85" y="33"/>
                    <a:pt x="85" y="33"/>
                    <a:pt x="85" y="33"/>
                  </a:cubicBezTo>
                  <a:cubicBezTo>
                    <a:pt x="85" y="32"/>
                    <a:pt x="84" y="31"/>
                    <a:pt x="84" y="30"/>
                  </a:cubicBezTo>
                  <a:cubicBezTo>
                    <a:pt x="79" y="31"/>
                    <a:pt x="79" y="31"/>
                    <a:pt x="79" y="31"/>
                  </a:cubicBezTo>
                  <a:cubicBezTo>
                    <a:pt x="79" y="30"/>
                    <a:pt x="78" y="30"/>
                    <a:pt x="78" y="29"/>
                  </a:cubicBezTo>
                  <a:close/>
                  <a:moveTo>
                    <a:pt x="74" y="28"/>
                  </a:moveTo>
                  <a:cubicBezTo>
                    <a:pt x="58" y="36"/>
                    <a:pt x="58" y="36"/>
                    <a:pt x="58" y="36"/>
                  </a:cubicBezTo>
                  <a:cubicBezTo>
                    <a:pt x="56" y="32"/>
                    <a:pt x="54" y="30"/>
                    <a:pt x="50" y="29"/>
                  </a:cubicBezTo>
                  <a:cubicBezTo>
                    <a:pt x="56" y="12"/>
                    <a:pt x="56" y="12"/>
                    <a:pt x="56" y="12"/>
                  </a:cubicBezTo>
                  <a:cubicBezTo>
                    <a:pt x="64" y="15"/>
                    <a:pt x="70" y="20"/>
                    <a:pt x="74" y="28"/>
                  </a:cubicBezTo>
                  <a:close/>
                  <a:moveTo>
                    <a:pt x="47" y="55"/>
                  </a:moveTo>
                  <a:cubicBezTo>
                    <a:pt x="43" y="57"/>
                    <a:pt x="37" y="55"/>
                    <a:pt x="34" y="50"/>
                  </a:cubicBezTo>
                  <a:cubicBezTo>
                    <a:pt x="32" y="45"/>
                    <a:pt x="34" y="39"/>
                    <a:pt x="39" y="36"/>
                  </a:cubicBezTo>
                  <a:cubicBezTo>
                    <a:pt x="44" y="34"/>
                    <a:pt x="50" y="36"/>
                    <a:pt x="52" y="41"/>
                  </a:cubicBezTo>
                  <a:cubicBezTo>
                    <a:pt x="54" y="46"/>
                    <a:pt x="52" y="52"/>
                    <a:pt x="47" y="55"/>
                  </a:cubicBezTo>
                  <a:close/>
                  <a:moveTo>
                    <a:pt x="53" y="10"/>
                  </a:moveTo>
                  <a:cubicBezTo>
                    <a:pt x="47" y="27"/>
                    <a:pt x="47" y="27"/>
                    <a:pt x="47" y="27"/>
                  </a:cubicBezTo>
                  <a:cubicBezTo>
                    <a:pt x="44" y="27"/>
                    <a:pt x="41" y="27"/>
                    <a:pt x="37" y="28"/>
                  </a:cubicBezTo>
                  <a:cubicBezTo>
                    <a:pt x="30" y="12"/>
                    <a:pt x="30" y="12"/>
                    <a:pt x="30" y="12"/>
                  </a:cubicBezTo>
                  <a:cubicBezTo>
                    <a:pt x="37" y="8"/>
                    <a:pt x="46" y="8"/>
                    <a:pt x="53" y="10"/>
                  </a:cubicBezTo>
                  <a:close/>
                  <a:moveTo>
                    <a:pt x="27" y="13"/>
                  </a:moveTo>
                  <a:cubicBezTo>
                    <a:pt x="34" y="30"/>
                    <a:pt x="34" y="30"/>
                    <a:pt x="34" y="30"/>
                  </a:cubicBezTo>
                  <a:cubicBezTo>
                    <a:pt x="31" y="31"/>
                    <a:pt x="29" y="34"/>
                    <a:pt x="27" y="37"/>
                  </a:cubicBezTo>
                  <a:cubicBezTo>
                    <a:pt x="11" y="31"/>
                    <a:pt x="11" y="31"/>
                    <a:pt x="11" y="31"/>
                  </a:cubicBezTo>
                  <a:cubicBezTo>
                    <a:pt x="14" y="24"/>
                    <a:pt x="19" y="17"/>
                    <a:pt x="27" y="13"/>
                  </a:cubicBezTo>
                  <a:close/>
                  <a:moveTo>
                    <a:pt x="10" y="35"/>
                  </a:moveTo>
                  <a:cubicBezTo>
                    <a:pt x="26" y="41"/>
                    <a:pt x="26" y="41"/>
                    <a:pt x="26" y="41"/>
                  </a:cubicBezTo>
                  <a:cubicBezTo>
                    <a:pt x="25" y="44"/>
                    <a:pt x="25" y="48"/>
                    <a:pt x="26" y="51"/>
                  </a:cubicBezTo>
                  <a:cubicBezTo>
                    <a:pt x="11" y="59"/>
                    <a:pt x="11" y="59"/>
                    <a:pt x="11" y="59"/>
                  </a:cubicBezTo>
                  <a:cubicBezTo>
                    <a:pt x="8" y="51"/>
                    <a:pt x="8" y="42"/>
                    <a:pt x="10" y="35"/>
                  </a:cubicBezTo>
                  <a:close/>
                  <a:moveTo>
                    <a:pt x="12" y="62"/>
                  </a:moveTo>
                  <a:cubicBezTo>
                    <a:pt x="28" y="55"/>
                    <a:pt x="28" y="55"/>
                    <a:pt x="28" y="55"/>
                  </a:cubicBezTo>
                  <a:cubicBezTo>
                    <a:pt x="30" y="58"/>
                    <a:pt x="32" y="60"/>
                    <a:pt x="36" y="62"/>
                  </a:cubicBezTo>
                  <a:cubicBezTo>
                    <a:pt x="30" y="79"/>
                    <a:pt x="30" y="79"/>
                    <a:pt x="30" y="79"/>
                  </a:cubicBezTo>
                  <a:cubicBezTo>
                    <a:pt x="22" y="76"/>
                    <a:pt x="16" y="70"/>
                    <a:pt x="12" y="62"/>
                  </a:cubicBezTo>
                  <a:close/>
                  <a:moveTo>
                    <a:pt x="33" y="80"/>
                  </a:moveTo>
                  <a:cubicBezTo>
                    <a:pt x="39" y="63"/>
                    <a:pt x="39" y="63"/>
                    <a:pt x="39" y="63"/>
                  </a:cubicBezTo>
                  <a:cubicBezTo>
                    <a:pt x="42" y="64"/>
                    <a:pt x="46" y="64"/>
                    <a:pt x="49" y="63"/>
                  </a:cubicBezTo>
                  <a:cubicBezTo>
                    <a:pt x="57" y="79"/>
                    <a:pt x="57" y="79"/>
                    <a:pt x="57" y="79"/>
                  </a:cubicBezTo>
                  <a:cubicBezTo>
                    <a:pt x="49" y="83"/>
                    <a:pt x="40" y="83"/>
                    <a:pt x="33" y="80"/>
                  </a:cubicBezTo>
                  <a:close/>
                  <a:moveTo>
                    <a:pt x="60" y="78"/>
                  </a:moveTo>
                  <a:cubicBezTo>
                    <a:pt x="52" y="61"/>
                    <a:pt x="52" y="61"/>
                    <a:pt x="52" y="61"/>
                  </a:cubicBezTo>
                  <a:cubicBezTo>
                    <a:pt x="55" y="59"/>
                    <a:pt x="58" y="56"/>
                    <a:pt x="59" y="53"/>
                  </a:cubicBezTo>
                  <a:cubicBezTo>
                    <a:pt x="76" y="59"/>
                    <a:pt x="76" y="59"/>
                    <a:pt x="76" y="59"/>
                  </a:cubicBezTo>
                  <a:cubicBezTo>
                    <a:pt x="73" y="67"/>
                    <a:pt x="67" y="73"/>
                    <a:pt x="60" y="78"/>
                  </a:cubicBezTo>
                  <a:close/>
                  <a:moveTo>
                    <a:pt x="77" y="56"/>
                  </a:moveTo>
                  <a:cubicBezTo>
                    <a:pt x="60" y="50"/>
                    <a:pt x="60" y="50"/>
                    <a:pt x="60" y="50"/>
                  </a:cubicBezTo>
                  <a:cubicBezTo>
                    <a:pt x="61" y="46"/>
                    <a:pt x="61" y="42"/>
                    <a:pt x="60" y="39"/>
                  </a:cubicBezTo>
                  <a:cubicBezTo>
                    <a:pt x="75" y="31"/>
                    <a:pt x="75" y="31"/>
                    <a:pt x="75"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11"/>
            <p:cNvSpPr>
              <a:spLocks noEditPoints="1"/>
            </p:cNvSpPr>
            <p:nvPr/>
          </p:nvSpPr>
          <p:spPr bwMode="auto">
            <a:xfrm>
              <a:off x="1127125" y="2659063"/>
              <a:ext cx="39688" cy="41275"/>
            </a:xfrm>
            <a:custGeom>
              <a:avLst/>
              <a:gdLst>
                <a:gd name="T0" fmla="*/ 36 w 37"/>
                <a:gd name="T1" fmla="*/ 26 h 38"/>
                <a:gd name="T2" fmla="*/ 36 w 37"/>
                <a:gd name="T3" fmla="*/ 24 h 38"/>
                <a:gd name="T4" fmla="*/ 34 w 37"/>
                <a:gd name="T5" fmla="*/ 21 h 38"/>
                <a:gd name="T6" fmla="*/ 35 w 37"/>
                <a:gd name="T7" fmla="*/ 19 h 38"/>
                <a:gd name="T8" fmla="*/ 36 w 37"/>
                <a:gd name="T9" fmla="*/ 16 h 38"/>
                <a:gd name="T10" fmla="*/ 36 w 37"/>
                <a:gd name="T11" fmla="*/ 14 h 38"/>
                <a:gd name="T12" fmla="*/ 33 w 37"/>
                <a:gd name="T13" fmla="*/ 12 h 38"/>
                <a:gd name="T14" fmla="*/ 32 w 37"/>
                <a:gd name="T15" fmla="*/ 10 h 38"/>
                <a:gd name="T16" fmla="*/ 32 w 37"/>
                <a:gd name="T17" fmla="*/ 6 h 38"/>
                <a:gd name="T18" fmla="*/ 31 w 37"/>
                <a:gd name="T19" fmla="*/ 5 h 38"/>
                <a:gd name="T20" fmla="*/ 27 w 37"/>
                <a:gd name="T21" fmla="*/ 5 h 38"/>
                <a:gd name="T22" fmla="*/ 26 w 37"/>
                <a:gd name="T23" fmla="*/ 4 h 38"/>
                <a:gd name="T24" fmla="*/ 25 w 37"/>
                <a:gd name="T25" fmla="*/ 1 h 38"/>
                <a:gd name="T26" fmla="*/ 22 w 37"/>
                <a:gd name="T27" fmla="*/ 3 h 38"/>
                <a:gd name="T28" fmla="*/ 20 w 37"/>
                <a:gd name="T29" fmla="*/ 2 h 38"/>
                <a:gd name="T30" fmla="*/ 18 w 37"/>
                <a:gd name="T31" fmla="*/ 0 h 38"/>
                <a:gd name="T32" fmla="*/ 16 w 37"/>
                <a:gd name="T33" fmla="*/ 0 h 38"/>
                <a:gd name="T34" fmla="*/ 14 w 37"/>
                <a:gd name="T35" fmla="*/ 3 h 38"/>
                <a:gd name="T36" fmla="*/ 12 w 37"/>
                <a:gd name="T37" fmla="*/ 4 h 38"/>
                <a:gd name="T38" fmla="*/ 8 w 37"/>
                <a:gd name="T39" fmla="*/ 3 h 38"/>
                <a:gd name="T40" fmla="*/ 7 w 37"/>
                <a:gd name="T41" fmla="*/ 4 h 38"/>
                <a:gd name="T42" fmla="*/ 6 w 37"/>
                <a:gd name="T43" fmla="*/ 8 h 38"/>
                <a:gd name="T44" fmla="*/ 5 w 37"/>
                <a:gd name="T45" fmla="*/ 10 h 38"/>
                <a:gd name="T46" fmla="*/ 2 w 37"/>
                <a:gd name="T47" fmla="*/ 11 h 38"/>
                <a:gd name="T48" fmla="*/ 1 w 37"/>
                <a:gd name="T49" fmla="*/ 13 h 38"/>
                <a:gd name="T50" fmla="*/ 3 w 37"/>
                <a:gd name="T51" fmla="*/ 16 h 38"/>
                <a:gd name="T52" fmla="*/ 2 w 37"/>
                <a:gd name="T53" fmla="*/ 18 h 38"/>
                <a:gd name="T54" fmla="*/ 0 w 37"/>
                <a:gd name="T55" fmla="*/ 21 h 38"/>
                <a:gd name="T56" fmla="*/ 0 w 37"/>
                <a:gd name="T57" fmla="*/ 23 h 38"/>
                <a:gd name="T58" fmla="*/ 3 w 37"/>
                <a:gd name="T59" fmla="*/ 25 h 38"/>
                <a:gd name="T60" fmla="*/ 4 w 37"/>
                <a:gd name="T61" fmla="*/ 27 h 38"/>
                <a:gd name="T62" fmla="*/ 4 w 37"/>
                <a:gd name="T63" fmla="*/ 30 h 38"/>
                <a:gd name="T64" fmla="*/ 5 w 37"/>
                <a:gd name="T65" fmla="*/ 32 h 38"/>
                <a:gd name="T66" fmla="*/ 8 w 37"/>
                <a:gd name="T67" fmla="*/ 32 h 38"/>
                <a:gd name="T68" fmla="*/ 10 w 37"/>
                <a:gd name="T69" fmla="*/ 33 h 38"/>
                <a:gd name="T70" fmla="*/ 11 w 37"/>
                <a:gd name="T71" fmla="*/ 37 h 38"/>
                <a:gd name="T72" fmla="*/ 13 w 37"/>
                <a:gd name="T73" fmla="*/ 35 h 38"/>
                <a:gd name="T74" fmla="*/ 15 w 37"/>
                <a:gd name="T75" fmla="*/ 36 h 38"/>
                <a:gd name="T76" fmla="*/ 18 w 37"/>
                <a:gd name="T77" fmla="*/ 38 h 38"/>
                <a:gd name="T78" fmla="*/ 20 w 37"/>
                <a:gd name="T79" fmla="*/ 38 h 38"/>
                <a:gd name="T80" fmla="*/ 22 w 37"/>
                <a:gd name="T81" fmla="*/ 36 h 38"/>
                <a:gd name="T82" fmla="*/ 24 w 37"/>
                <a:gd name="T83" fmla="*/ 35 h 38"/>
                <a:gd name="T84" fmla="*/ 27 w 37"/>
                <a:gd name="T85" fmla="*/ 36 h 38"/>
                <a:gd name="T86" fmla="*/ 29 w 37"/>
                <a:gd name="T87" fmla="*/ 35 h 38"/>
                <a:gd name="T88" fmla="*/ 30 w 37"/>
                <a:gd name="T89" fmla="*/ 31 h 38"/>
                <a:gd name="T90" fmla="*/ 31 w 37"/>
                <a:gd name="T91" fmla="*/ 30 h 38"/>
                <a:gd name="T92" fmla="*/ 34 w 37"/>
                <a:gd name="T93" fmla="*/ 29 h 38"/>
                <a:gd name="T94" fmla="*/ 32 w 37"/>
                <a:gd name="T95" fmla="*/ 25 h 38"/>
                <a:gd name="T96" fmla="*/ 32 w 37"/>
                <a:gd name="T97" fmla="*/ 14 h 38"/>
                <a:gd name="T98" fmla="*/ 15 w 37"/>
                <a:gd name="T99" fmla="*/ 17 h 38"/>
                <a:gd name="T100" fmla="*/ 17 w 37"/>
                <a:gd name="T101" fmla="*/ 23 h 38"/>
                <a:gd name="T102" fmla="*/ 22 w 37"/>
                <a:gd name="T103" fmla="*/ 12 h 38"/>
                <a:gd name="T104" fmla="*/ 24 w 37"/>
                <a:gd name="T105" fmla="*/ 5 h 38"/>
                <a:gd name="T106" fmla="*/ 14 w 37"/>
                <a:gd name="T107" fmla="*/ 4 h 38"/>
                <a:gd name="T108" fmla="*/ 15 w 37"/>
                <a:gd name="T109" fmla="*/ 12 h 38"/>
                <a:gd name="T110" fmla="*/ 13 w 37"/>
                <a:gd name="T111" fmla="*/ 5 h 38"/>
                <a:gd name="T112" fmla="*/ 11 w 37"/>
                <a:gd name="T113" fmla="*/ 21 h 38"/>
                <a:gd name="T114" fmla="*/ 5 w 37"/>
                <a:gd name="T115" fmla="*/ 25 h 38"/>
                <a:gd name="T116" fmla="*/ 12 w 37"/>
                <a:gd name="T117" fmla="*/ 33 h 38"/>
                <a:gd name="T118" fmla="*/ 16 w 37"/>
                <a:gd name="T119" fmla="*/ 26 h 38"/>
                <a:gd name="T120" fmla="*/ 13 w 37"/>
                <a:gd name="T121" fmla="*/ 33 h 38"/>
                <a:gd name="T122" fmla="*/ 25 w 37"/>
                <a:gd name="T1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8">
                  <a:moveTo>
                    <a:pt x="33" y="26"/>
                  </a:moveTo>
                  <a:cubicBezTo>
                    <a:pt x="35" y="27"/>
                    <a:pt x="35" y="27"/>
                    <a:pt x="35" y="27"/>
                  </a:cubicBezTo>
                  <a:cubicBezTo>
                    <a:pt x="35" y="27"/>
                    <a:pt x="35" y="26"/>
                    <a:pt x="36" y="26"/>
                  </a:cubicBezTo>
                  <a:cubicBezTo>
                    <a:pt x="34" y="25"/>
                    <a:pt x="34" y="25"/>
                    <a:pt x="34" y="25"/>
                  </a:cubicBezTo>
                  <a:cubicBezTo>
                    <a:pt x="34" y="24"/>
                    <a:pt x="34" y="24"/>
                    <a:pt x="34" y="24"/>
                  </a:cubicBezTo>
                  <a:cubicBezTo>
                    <a:pt x="36" y="24"/>
                    <a:pt x="36" y="24"/>
                    <a:pt x="36" y="24"/>
                  </a:cubicBezTo>
                  <a:cubicBezTo>
                    <a:pt x="36" y="23"/>
                    <a:pt x="36" y="23"/>
                    <a:pt x="37" y="22"/>
                  </a:cubicBezTo>
                  <a:cubicBezTo>
                    <a:pt x="34" y="22"/>
                    <a:pt x="34" y="22"/>
                    <a:pt x="34" y="22"/>
                  </a:cubicBezTo>
                  <a:cubicBezTo>
                    <a:pt x="34" y="21"/>
                    <a:pt x="34" y="21"/>
                    <a:pt x="34" y="21"/>
                  </a:cubicBezTo>
                  <a:cubicBezTo>
                    <a:pt x="37" y="20"/>
                    <a:pt x="37" y="20"/>
                    <a:pt x="37" y="20"/>
                  </a:cubicBezTo>
                  <a:cubicBezTo>
                    <a:pt x="37" y="20"/>
                    <a:pt x="37" y="20"/>
                    <a:pt x="37" y="19"/>
                  </a:cubicBezTo>
                  <a:cubicBezTo>
                    <a:pt x="35" y="19"/>
                    <a:pt x="35" y="19"/>
                    <a:pt x="35" y="19"/>
                  </a:cubicBezTo>
                  <a:cubicBezTo>
                    <a:pt x="35" y="18"/>
                    <a:pt x="34" y="18"/>
                    <a:pt x="34" y="18"/>
                  </a:cubicBezTo>
                  <a:cubicBezTo>
                    <a:pt x="37" y="17"/>
                    <a:pt x="37" y="17"/>
                    <a:pt x="37" y="17"/>
                  </a:cubicBezTo>
                  <a:cubicBezTo>
                    <a:pt x="37" y="17"/>
                    <a:pt x="37" y="16"/>
                    <a:pt x="36" y="16"/>
                  </a:cubicBezTo>
                  <a:cubicBezTo>
                    <a:pt x="34" y="16"/>
                    <a:pt x="34" y="16"/>
                    <a:pt x="34" y="16"/>
                  </a:cubicBezTo>
                  <a:cubicBezTo>
                    <a:pt x="34" y="15"/>
                    <a:pt x="34" y="15"/>
                    <a:pt x="34" y="15"/>
                  </a:cubicBezTo>
                  <a:cubicBezTo>
                    <a:pt x="36" y="14"/>
                    <a:pt x="36" y="14"/>
                    <a:pt x="36" y="14"/>
                  </a:cubicBezTo>
                  <a:cubicBezTo>
                    <a:pt x="36" y="13"/>
                    <a:pt x="36" y="13"/>
                    <a:pt x="36" y="12"/>
                  </a:cubicBezTo>
                  <a:cubicBezTo>
                    <a:pt x="33" y="13"/>
                    <a:pt x="33" y="13"/>
                    <a:pt x="33" y="13"/>
                  </a:cubicBezTo>
                  <a:cubicBezTo>
                    <a:pt x="33" y="13"/>
                    <a:pt x="33" y="12"/>
                    <a:pt x="33" y="12"/>
                  </a:cubicBezTo>
                  <a:cubicBezTo>
                    <a:pt x="35" y="11"/>
                    <a:pt x="35" y="11"/>
                    <a:pt x="35" y="11"/>
                  </a:cubicBezTo>
                  <a:cubicBezTo>
                    <a:pt x="35" y="10"/>
                    <a:pt x="34" y="10"/>
                    <a:pt x="34" y="9"/>
                  </a:cubicBezTo>
                  <a:cubicBezTo>
                    <a:pt x="32" y="10"/>
                    <a:pt x="32" y="10"/>
                    <a:pt x="32" y="10"/>
                  </a:cubicBezTo>
                  <a:cubicBezTo>
                    <a:pt x="32" y="10"/>
                    <a:pt x="32" y="10"/>
                    <a:pt x="31" y="9"/>
                  </a:cubicBezTo>
                  <a:cubicBezTo>
                    <a:pt x="33" y="8"/>
                    <a:pt x="33" y="8"/>
                    <a:pt x="33" y="8"/>
                  </a:cubicBezTo>
                  <a:cubicBezTo>
                    <a:pt x="33" y="7"/>
                    <a:pt x="32" y="7"/>
                    <a:pt x="32" y="6"/>
                  </a:cubicBezTo>
                  <a:cubicBezTo>
                    <a:pt x="30" y="8"/>
                    <a:pt x="30" y="8"/>
                    <a:pt x="30" y="8"/>
                  </a:cubicBezTo>
                  <a:cubicBezTo>
                    <a:pt x="30" y="8"/>
                    <a:pt x="30" y="7"/>
                    <a:pt x="30" y="7"/>
                  </a:cubicBezTo>
                  <a:cubicBezTo>
                    <a:pt x="31" y="5"/>
                    <a:pt x="31" y="5"/>
                    <a:pt x="31" y="5"/>
                  </a:cubicBezTo>
                  <a:cubicBezTo>
                    <a:pt x="31" y="5"/>
                    <a:pt x="30" y="4"/>
                    <a:pt x="30" y="4"/>
                  </a:cubicBezTo>
                  <a:cubicBezTo>
                    <a:pt x="28" y="6"/>
                    <a:pt x="28" y="6"/>
                    <a:pt x="28" y="6"/>
                  </a:cubicBezTo>
                  <a:cubicBezTo>
                    <a:pt x="28" y="6"/>
                    <a:pt x="28" y="5"/>
                    <a:pt x="27" y="5"/>
                  </a:cubicBezTo>
                  <a:cubicBezTo>
                    <a:pt x="28" y="3"/>
                    <a:pt x="28" y="3"/>
                    <a:pt x="28" y="3"/>
                  </a:cubicBezTo>
                  <a:cubicBezTo>
                    <a:pt x="28" y="3"/>
                    <a:pt x="27" y="2"/>
                    <a:pt x="27" y="2"/>
                  </a:cubicBezTo>
                  <a:cubicBezTo>
                    <a:pt x="26" y="4"/>
                    <a:pt x="26" y="4"/>
                    <a:pt x="26" y="4"/>
                  </a:cubicBezTo>
                  <a:cubicBezTo>
                    <a:pt x="26" y="4"/>
                    <a:pt x="25" y="4"/>
                    <a:pt x="25" y="4"/>
                  </a:cubicBezTo>
                  <a:cubicBezTo>
                    <a:pt x="25" y="4"/>
                    <a:pt x="25" y="4"/>
                    <a:pt x="25" y="4"/>
                  </a:cubicBezTo>
                  <a:cubicBezTo>
                    <a:pt x="25" y="1"/>
                    <a:pt x="25" y="1"/>
                    <a:pt x="25" y="1"/>
                  </a:cubicBezTo>
                  <a:cubicBezTo>
                    <a:pt x="25" y="1"/>
                    <a:pt x="24" y="1"/>
                    <a:pt x="24" y="1"/>
                  </a:cubicBezTo>
                  <a:cubicBezTo>
                    <a:pt x="23" y="3"/>
                    <a:pt x="23" y="3"/>
                    <a:pt x="23" y="3"/>
                  </a:cubicBezTo>
                  <a:cubicBezTo>
                    <a:pt x="23" y="3"/>
                    <a:pt x="22" y="3"/>
                    <a:pt x="22" y="3"/>
                  </a:cubicBezTo>
                  <a:cubicBezTo>
                    <a:pt x="22" y="0"/>
                    <a:pt x="22" y="0"/>
                    <a:pt x="22" y="0"/>
                  </a:cubicBezTo>
                  <a:cubicBezTo>
                    <a:pt x="22" y="0"/>
                    <a:pt x="21" y="0"/>
                    <a:pt x="21" y="0"/>
                  </a:cubicBezTo>
                  <a:cubicBezTo>
                    <a:pt x="20" y="2"/>
                    <a:pt x="20" y="2"/>
                    <a:pt x="20" y="2"/>
                  </a:cubicBezTo>
                  <a:cubicBezTo>
                    <a:pt x="20" y="2"/>
                    <a:pt x="20" y="2"/>
                    <a:pt x="19" y="2"/>
                  </a:cubicBezTo>
                  <a:cubicBezTo>
                    <a:pt x="19" y="0"/>
                    <a:pt x="19" y="0"/>
                    <a:pt x="19" y="0"/>
                  </a:cubicBezTo>
                  <a:cubicBezTo>
                    <a:pt x="19" y="0"/>
                    <a:pt x="18" y="0"/>
                    <a:pt x="18" y="0"/>
                  </a:cubicBezTo>
                  <a:cubicBezTo>
                    <a:pt x="17" y="2"/>
                    <a:pt x="17" y="2"/>
                    <a:pt x="17" y="2"/>
                  </a:cubicBezTo>
                  <a:cubicBezTo>
                    <a:pt x="17" y="2"/>
                    <a:pt x="17" y="2"/>
                    <a:pt x="16" y="2"/>
                  </a:cubicBezTo>
                  <a:cubicBezTo>
                    <a:pt x="16" y="0"/>
                    <a:pt x="16" y="0"/>
                    <a:pt x="16" y="0"/>
                  </a:cubicBezTo>
                  <a:cubicBezTo>
                    <a:pt x="15" y="0"/>
                    <a:pt x="15" y="0"/>
                    <a:pt x="14" y="0"/>
                  </a:cubicBezTo>
                  <a:cubicBezTo>
                    <a:pt x="15" y="3"/>
                    <a:pt x="15" y="3"/>
                    <a:pt x="15" y="3"/>
                  </a:cubicBezTo>
                  <a:cubicBezTo>
                    <a:pt x="14" y="3"/>
                    <a:pt x="14" y="3"/>
                    <a:pt x="14" y="3"/>
                  </a:cubicBezTo>
                  <a:cubicBezTo>
                    <a:pt x="13" y="1"/>
                    <a:pt x="13" y="1"/>
                    <a:pt x="13" y="1"/>
                  </a:cubicBezTo>
                  <a:cubicBezTo>
                    <a:pt x="12" y="1"/>
                    <a:pt x="12" y="1"/>
                    <a:pt x="11" y="2"/>
                  </a:cubicBezTo>
                  <a:cubicBezTo>
                    <a:pt x="12" y="4"/>
                    <a:pt x="12" y="4"/>
                    <a:pt x="12" y="4"/>
                  </a:cubicBezTo>
                  <a:cubicBezTo>
                    <a:pt x="12" y="4"/>
                    <a:pt x="11" y="4"/>
                    <a:pt x="11" y="4"/>
                  </a:cubicBezTo>
                  <a:cubicBezTo>
                    <a:pt x="10" y="2"/>
                    <a:pt x="10" y="2"/>
                    <a:pt x="10" y="2"/>
                  </a:cubicBezTo>
                  <a:cubicBezTo>
                    <a:pt x="9" y="3"/>
                    <a:pt x="9" y="3"/>
                    <a:pt x="8" y="3"/>
                  </a:cubicBezTo>
                  <a:cubicBezTo>
                    <a:pt x="9" y="5"/>
                    <a:pt x="9" y="5"/>
                    <a:pt x="9" y="5"/>
                  </a:cubicBezTo>
                  <a:cubicBezTo>
                    <a:pt x="9" y="6"/>
                    <a:pt x="9" y="6"/>
                    <a:pt x="8" y="6"/>
                  </a:cubicBezTo>
                  <a:cubicBezTo>
                    <a:pt x="7" y="4"/>
                    <a:pt x="7" y="4"/>
                    <a:pt x="7" y="4"/>
                  </a:cubicBezTo>
                  <a:cubicBezTo>
                    <a:pt x="6" y="5"/>
                    <a:pt x="6" y="5"/>
                    <a:pt x="6" y="5"/>
                  </a:cubicBezTo>
                  <a:cubicBezTo>
                    <a:pt x="7" y="7"/>
                    <a:pt x="7" y="7"/>
                    <a:pt x="7" y="7"/>
                  </a:cubicBezTo>
                  <a:cubicBezTo>
                    <a:pt x="7" y="7"/>
                    <a:pt x="7" y="8"/>
                    <a:pt x="6" y="8"/>
                  </a:cubicBezTo>
                  <a:cubicBezTo>
                    <a:pt x="4" y="7"/>
                    <a:pt x="4" y="7"/>
                    <a:pt x="4" y="7"/>
                  </a:cubicBezTo>
                  <a:cubicBezTo>
                    <a:pt x="4" y="7"/>
                    <a:pt x="4" y="8"/>
                    <a:pt x="4" y="8"/>
                  </a:cubicBezTo>
                  <a:cubicBezTo>
                    <a:pt x="5" y="10"/>
                    <a:pt x="5" y="10"/>
                    <a:pt x="5" y="10"/>
                  </a:cubicBezTo>
                  <a:cubicBezTo>
                    <a:pt x="5" y="10"/>
                    <a:pt x="5" y="10"/>
                    <a:pt x="5" y="10"/>
                  </a:cubicBezTo>
                  <a:cubicBezTo>
                    <a:pt x="3" y="10"/>
                    <a:pt x="3" y="10"/>
                    <a:pt x="3" y="10"/>
                  </a:cubicBezTo>
                  <a:cubicBezTo>
                    <a:pt x="2" y="10"/>
                    <a:pt x="2" y="10"/>
                    <a:pt x="2" y="11"/>
                  </a:cubicBezTo>
                  <a:cubicBezTo>
                    <a:pt x="4" y="12"/>
                    <a:pt x="4" y="12"/>
                    <a:pt x="4" y="12"/>
                  </a:cubicBezTo>
                  <a:cubicBezTo>
                    <a:pt x="4" y="12"/>
                    <a:pt x="4" y="13"/>
                    <a:pt x="3" y="13"/>
                  </a:cubicBezTo>
                  <a:cubicBezTo>
                    <a:pt x="1" y="13"/>
                    <a:pt x="1" y="13"/>
                    <a:pt x="1" y="13"/>
                  </a:cubicBezTo>
                  <a:cubicBezTo>
                    <a:pt x="1" y="13"/>
                    <a:pt x="1" y="14"/>
                    <a:pt x="1" y="14"/>
                  </a:cubicBezTo>
                  <a:cubicBezTo>
                    <a:pt x="3" y="15"/>
                    <a:pt x="3" y="15"/>
                    <a:pt x="3" y="15"/>
                  </a:cubicBezTo>
                  <a:cubicBezTo>
                    <a:pt x="3" y="15"/>
                    <a:pt x="3" y="16"/>
                    <a:pt x="3" y="16"/>
                  </a:cubicBezTo>
                  <a:cubicBezTo>
                    <a:pt x="0" y="16"/>
                    <a:pt x="0" y="16"/>
                    <a:pt x="0" y="16"/>
                  </a:cubicBezTo>
                  <a:cubicBezTo>
                    <a:pt x="0" y="16"/>
                    <a:pt x="0" y="17"/>
                    <a:pt x="0" y="17"/>
                  </a:cubicBezTo>
                  <a:cubicBezTo>
                    <a:pt x="2" y="18"/>
                    <a:pt x="2" y="18"/>
                    <a:pt x="2" y="18"/>
                  </a:cubicBezTo>
                  <a:cubicBezTo>
                    <a:pt x="2" y="18"/>
                    <a:pt x="2" y="19"/>
                    <a:pt x="2" y="19"/>
                  </a:cubicBezTo>
                  <a:cubicBezTo>
                    <a:pt x="0" y="19"/>
                    <a:pt x="0" y="19"/>
                    <a:pt x="0" y="19"/>
                  </a:cubicBezTo>
                  <a:cubicBezTo>
                    <a:pt x="0" y="20"/>
                    <a:pt x="0" y="20"/>
                    <a:pt x="0" y="21"/>
                  </a:cubicBezTo>
                  <a:cubicBezTo>
                    <a:pt x="2" y="21"/>
                    <a:pt x="2" y="21"/>
                    <a:pt x="2" y="21"/>
                  </a:cubicBezTo>
                  <a:cubicBezTo>
                    <a:pt x="3" y="21"/>
                    <a:pt x="3" y="22"/>
                    <a:pt x="3" y="22"/>
                  </a:cubicBezTo>
                  <a:cubicBezTo>
                    <a:pt x="0" y="23"/>
                    <a:pt x="0" y="23"/>
                    <a:pt x="0" y="23"/>
                  </a:cubicBezTo>
                  <a:cubicBezTo>
                    <a:pt x="1" y="23"/>
                    <a:pt x="1" y="24"/>
                    <a:pt x="1" y="24"/>
                  </a:cubicBezTo>
                  <a:cubicBezTo>
                    <a:pt x="3" y="24"/>
                    <a:pt x="3" y="24"/>
                    <a:pt x="3" y="24"/>
                  </a:cubicBezTo>
                  <a:cubicBezTo>
                    <a:pt x="3" y="24"/>
                    <a:pt x="3" y="25"/>
                    <a:pt x="3" y="25"/>
                  </a:cubicBezTo>
                  <a:cubicBezTo>
                    <a:pt x="1" y="26"/>
                    <a:pt x="1" y="26"/>
                    <a:pt x="1" y="26"/>
                  </a:cubicBezTo>
                  <a:cubicBezTo>
                    <a:pt x="2" y="27"/>
                    <a:pt x="2" y="27"/>
                    <a:pt x="2" y="27"/>
                  </a:cubicBezTo>
                  <a:cubicBezTo>
                    <a:pt x="4" y="27"/>
                    <a:pt x="4" y="27"/>
                    <a:pt x="4" y="27"/>
                  </a:cubicBezTo>
                  <a:cubicBezTo>
                    <a:pt x="4" y="27"/>
                    <a:pt x="4" y="27"/>
                    <a:pt x="5" y="28"/>
                  </a:cubicBezTo>
                  <a:cubicBezTo>
                    <a:pt x="3" y="29"/>
                    <a:pt x="3" y="29"/>
                    <a:pt x="3" y="29"/>
                  </a:cubicBezTo>
                  <a:cubicBezTo>
                    <a:pt x="3" y="30"/>
                    <a:pt x="3" y="30"/>
                    <a:pt x="4" y="30"/>
                  </a:cubicBezTo>
                  <a:cubicBezTo>
                    <a:pt x="6" y="29"/>
                    <a:pt x="6" y="29"/>
                    <a:pt x="6" y="29"/>
                  </a:cubicBezTo>
                  <a:cubicBezTo>
                    <a:pt x="6" y="30"/>
                    <a:pt x="6" y="30"/>
                    <a:pt x="6" y="30"/>
                  </a:cubicBezTo>
                  <a:cubicBezTo>
                    <a:pt x="5" y="32"/>
                    <a:pt x="5" y="32"/>
                    <a:pt x="5" y="32"/>
                  </a:cubicBezTo>
                  <a:cubicBezTo>
                    <a:pt x="5" y="32"/>
                    <a:pt x="5" y="33"/>
                    <a:pt x="6" y="33"/>
                  </a:cubicBezTo>
                  <a:cubicBezTo>
                    <a:pt x="8" y="32"/>
                    <a:pt x="8" y="32"/>
                    <a:pt x="8" y="32"/>
                  </a:cubicBezTo>
                  <a:cubicBezTo>
                    <a:pt x="8" y="32"/>
                    <a:pt x="8" y="32"/>
                    <a:pt x="8" y="32"/>
                  </a:cubicBezTo>
                  <a:cubicBezTo>
                    <a:pt x="7" y="34"/>
                    <a:pt x="7" y="34"/>
                    <a:pt x="7" y="34"/>
                  </a:cubicBezTo>
                  <a:cubicBezTo>
                    <a:pt x="8" y="35"/>
                    <a:pt x="8" y="35"/>
                    <a:pt x="8" y="35"/>
                  </a:cubicBezTo>
                  <a:cubicBezTo>
                    <a:pt x="10" y="33"/>
                    <a:pt x="10" y="33"/>
                    <a:pt x="10" y="33"/>
                  </a:cubicBezTo>
                  <a:cubicBezTo>
                    <a:pt x="10" y="34"/>
                    <a:pt x="11" y="34"/>
                    <a:pt x="11" y="34"/>
                  </a:cubicBezTo>
                  <a:cubicBezTo>
                    <a:pt x="10" y="36"/>
                    <a:pt x="10" y="36"/>
                    <a:pt x="10" y="36"/>
                  </a:cubicBezTo>
                  <a:cubicBezTo>
                    <a:pt x="10" y="36"/>
                    <a:pt x="11" y="36"/>
                    <a:pt x="11" y="37"/>
                  </a:cubicBezTo>
                  <a:cubicBezTo>
                    <a:pt x="11" y="37"/>
                    <a:pt x="11" y="37"/>
                    <a:pt x="11" y="37"/>
                  </a:cubicBezTo>
                  <a:cubicBezTo>
                    <a:pt x="12" y="35"/>
                    <a:pt x="12" y="35"/>
                    <a:pt x="12" y="35"/>
                  </a:cubicBezTo>
                  <a:cubicBezTo>
                    <a:pt x="13" y="35"/>
                    <a:pt x="13" y="35"/>
                    <a:pt x="13" y="35"/>
                  </a:cubicBezTo>
                  <a:cubicBezTo>
                    <a:pt x="13" y="37"/>
                    <a:pt x="13" y="37"/>
                    <a:pt x="13" y="37"/>
                  </a:cubicBezTo>
                  <a:cubicBezTo>
                    <a:pt x="14" y="38"/>
                    <a:pt x="14" y="38"/>
                    <a:pt x="14" y="38"/>
                  </a:cubicBezTo>
                  <a:cubicBezTo>
                    <a:pt x="15" y="36"/>
                    <a:pt x="15" y="36"/>
                    <a:pt x="15" y="36"/>
                  </a:cubicBezTo>
                  <a:cubicBezTo>
                    <a:pt x="16" y="36"/>
                    <a:pt x="16" y="36"/>
                    <a:pt x="16" y="36"/>
                  </a:cubicBezTo>
                  <a:cubicBezTo>
                    <a:pt x="16" y="38"/>
                    <a:pt x="16" y="38"/>
                    <a:pt x="16" y="38"/>
                  </a:cubicBezTo>
                  <a:cubicBezTo>
                    <a:pt x="17" y="38"/>
                    <a:pt x="17" y="38"/>
                    <a:pt x="18" y="38"/>
                  </a:cubicBezTo>
                  <a:cubicBezTo>
                    <a:pt x="18" y="36"/>
                    <a:pt x="18" y="36"/>
                    <a:pt x="18" y="36"/>
                  </a:cubicBezTo>
                  <a:cubicBezTo>
                    <a:pt x="18" y="36"/>
                    <a:pt x="19" y="36"/>
                    <a:pt x="19" y="36"/>
                  </a:cubicBezTo>
                  <a:cubicBezTo>
                    <a:pt x="20" y="38"/>
                    <a:pt x="20" y="38"/>
                    <a:pt x="20" y="38"/>
                  </a:cubicBezTo>
                  <a:cubicBezTo>
                    <a:pt x="20" y="38"/>
                    <a:pt x="21" y="38"/>
                    <a:pt x="21" y="38"/>
                  </a:cubicBezTo>
                  <a:cubicBezTo>
                    <a:pt x="21" y="36"/>
                    <a:pt x="21" y="36"/>
                    <a:pt x="21" y="36"/>
                  </a:cubicBezTo>
                  <a:cubicBezTo>
                    <a:pt x="21" y="36"/>
                    <a:pt x="22" y="36"/>
                    <a:pt x="22" y="36"/>
                  </a:cubicBezTo>
                  <a:cubicBezTo>
                    <a:pt x="23" y="38"/>
                    <a:pt x="23" y="38"/>
                    <a:pt x="23" y="38"/>
                  </a:cubicBezTo>
                  <a:cubicBezTo>
                    <a:pt x="23" y="38"/>
                    <a:pt x="24" y="37"/>
                    <a:pt x="24" y="37"/>
                  </a:cubicBezTo>
                  <a:cubicBezTo>
                    <a:pt x="24" y="35"/>
                    <a:pt x="24" y="35"/>
                    <a:pt x="24" y="35"/>
                  </a:cubicBezTo>
                  <a:cubicBezTo>
                    <a:pt x="24" y="35"/>
                    <a:pt x="24" y="35"/>
                    <a:pt x="25" y="35"/>
                  </a:cubicBezTo>
                  <a:cubicBezTo>
                    <a:pt x="26" y="37"/>
                    <a:pt x="26" y="37"/>
                    <a:pt x="26" y="37"/>
                  </a:cubicBezTo>
                  <a:cubicBezTo>
                    <a:pt x="26" y="36"/>
                    <a:pt x="27" y="36"/>
                    <a:pt x="27" y="36"/>
                  </a:cubicBezTo>
                  <a:cubicBezTo>
                    <a:pt x="26" y="34"/>
                    <a:pt x="26" y="34"/>
                    <a:pt x="26" y="34"/>
                  </a:cubicBezTo>
                  <a:cubicBezTo>
                    <a:pt x="27" y="34"/>
                    <a:pt x="27" y="33"/>
                    <a:pt x="27" y="33"/>
                  </a:cubicBezTo>
                  <a:cubicBezTo>
                    <a:pt x="29" y="35"/>
                    <a:pt x="29" y="35"/>
                    <a:pt x="29" y="35"/>
                  </a:cubicBezTo>
                  <a:cubicBezTo>
                    <a:pt x="29" y="35"/>
                    <a:pt x="30" y="34"/>
                    <a:pt x="30" y="34"/>
                  </a:cubicBezTo>
                  <a:cubicBezTo>
                    <a:pt x="29" y="32"/>
                    <a:pt x="29" y="32"/>
                    <a:pt x="29" y="32"/>
                  </a:cubicBezTo>
                  <a:cubicBezTo>
                    <a:pt x="29" y="32"/>
                    <a:pt x="29" y="32"/>
                    <a:pt x="30" y="31"/>
                  </a:cubicBezTo>
                  <a:cubicBezTo>
                    <a:pt x="31" y="33"/>
                    <a:pt x="31" y="33"/>
                    <a:pt x="31" y="33"/>
                  </a:cubicBezTo>
                  <a:cubicBezTo>
                    <a:pt x="32" y="32"/>
                    <a:pt x="32" y="32"/>
                    <a:pt x="32" y="32"/>
                  </a:cubicBezTo>
                  <a:cubicBezTo>
                    <a:pt x="31" y="30"/>
                    <a:pt x="31" y="30"/>
                    <a:pt x="31" y="30"/>
                  </a:cubicBezTo>
                  <a:cubicBezTo>
                    <a:pt x="31" y="30"/>
                    <a:pt x="31" y="29"/>
                    <a:pt x="31" y="29"/>
                  </a:cubicBezTo>
                  <a:cubicBezTo>
                    <a:pt x="33" y="30"/>
                    <a:pt x="33" y="30"/>
                    <a:pt x="33" y="30"/>
                  </a:cubicBezTo>
                  <a:cubicBezTo>
                    <a:pt x="34" y="30"/>
                    <a:pt x="34" y="29"/>
                    <a:pt x="34" y="29"/>
                  </a:cubicBezTo>
                  <a:cubicBezTo>
                    <a:pt x="32" y="27"/>
                    <a:pt x="32" y="27"/>
                    <a:pt x="32" y="27"/>
                  </a:cubicBezTo>
                  <a:cubicBezTo>
                    <a:pt x="33" y="27"/>
                    <a:pt x="33" y="27"/>
                    <a:pt x="33" y="26"/>
                  </a:cubicBezTo>
                  <a:close/>
                  <a:moveTo>
                    <a:pt x="32" y="25"/>
                  </a:moveTo>
                  <a:cubicBezTo>
                    <a:pt x="26" y="22"/>
                    <a:pt x="26" y="22"/>
                    <a:pt x="26" y="22"/>
                  </a:cubicBezTo>
                  <a:cubicBezTo>
                    <a:pt x="26" y="20"/>
                    <a:pt x="26" y="19"/>
                    <a:pt x="26" y="17"/>
                  </a:cubicBezTo>
                  <a:cubicBezTo>
                    <a:pt x="32" y="14"/>
                    <a:pt x="32" y="14"/>
                    <a:pt x="32" y="14"/>
                  </a:cubicBezTo>
                  <a:cubicBezTo>
                    <a:pt x="33" y="18"/>
                    <a:pt x="33" y="21"/>
                    <a:pt x="32" y="25"/>
                  </a:cubicBezTo>
                  <a:close/>
                  <a:moveTo>
                    <a:pt x="17" y="23"/>
                  </a:moveTo>
                  <a:cubicBezTo>
                    <a:pt x="15" y="22"/>
                    <a:pt x="14" y="20"/>
                    <a:pt x="15" y="17"/>
                  </a:cubicBezTo>
                  <a:cubicBezTo>
                    <a:pt x="16" y="15"/>
                    <a:pt x="18" y="14"/>
                    <a:pt x="20" y="15"/>
                  </a:cubicBezTo>
                  <a:cubicBezTo>
                    <a:pt x="22" y="16"/>
                    <a:pt x="23" y="19"/>
                    <a:pt x="22" y="21"/>
                  </a:cubicBezTo>
                  <a:cubicBezTo>
                    <a:pt x="21" y="23"/>
                    <a:pt x="19" y="24"/>
                    <a:pt x="17" y="23"/>
                  </a:cubicBezTo>
                  <a:close/>
                  <a:moveTo>
                    <a:pt x="32" y="13"/>
                  </a:moveTo>
                  <a:cubicBezTo>
                    <a:pt x="25" y="16"/>
                    <a:pt x="25" y="16"/>
                    <a:pt x="25" y="16"/>
                  </a:cubicBezTo>
                  <a:cubicBezTo>
                    <a:pt x="25" y="14"/>
                    <a:pt x="24" y="13"/>
                    <a:pt x="22" y="12"/>
                  </a:cubicBezTo>
                  <a:cubicBezTo>
                    <a:pt x="25" y="6"/>
                    <a:pt x="25" y="6"/>
                    <a:pt x="25" y="6"/>
                  </a:cubicBezTo>
                  <a:cubicBezTo>
                    <a:pt x="28" y="7"/>
                    <a:pt x="31" y="10"/>
                    <a:pt x="32" y="13"/>
                  </a:cubicBezTo>
                  <a:close/>
                  <a:moveTo>
                    <a:pt x="24" y="5"/>
                  </a:moveTo>
                  <a:cubicBezTo>
                    <a:pt x="21" y="12"/>
                    <a:pt x="21" y="12"/>
                    <a:pt x="21" y="12"/>
                  </a:cubicBezTo>
                  <a:cubicBezTo>
                    <a:pt x="20" y="11"/>
                    <a:pt x="18" y="11"/>
                    <a:pt x="17" y="12"/>
                  </a:cubicBezTo>
                  <a:cubicBezTo>
                    <a:pt x="14" y="4"/>
                    <a:pt x="14" y="4"/>
                    <a:pt x="14" y="4"/>
                  </a:cubicBezTo>
                  <a:cubicBezTo>
                    <a:pt x="17" y="3"/>
                    <a:pt x="21" y="3"/>
                    <a:pt x="24" y="5"/>
                  </a:cubicBezTo>
                  <a:close/>
                  <a:moveTo>
                    <a:pt x="13" y="5"/>
                  </a:moveTo>
                  <a:cubicBezTo>
                    <a:pt x="15" y="12"/>
                    <a:pt x="15" y="12"/>
                    <a:pt x="15" y="12"/>
                  </a:cubicBezTo>
                  <a:cubicBezTo>
                    <a:pt x="14" y="13"/>
                    <a:pt x="13" y="14"/>
                    <a:pt x="12" y="15"/>
                  </a:cubicBezTo>
                  <a:cubicBezTo>
                    <a:pt x="5" y="12"/>
                    <a:pt x="5" y="12"/>
                    <a:pt x="5" y="12"/>
                  </a:cubicBezTo>
                  <a:cubicBezTo>
                    <a:pt x="7" y="9"/>
                    <a:pt x="10" y="6"/>
                    <a:pt x="13" y="5"/>
                  </a:cubicBezTo>
                  <a:close/>
                  <a:moveTo>
                    <a:pt x="5" y="13"/>
                  </a:moveTo>
                  <a:cubicBezTo>
                    <a:pt x="11" y="16"/>
                    <a:pt x="11" y="16"/>
                    <a:pt x="11" y="16"/>
                  </a:cubicBezTo>
                  <a:cubicBezTo>
                    <a:pt x="11" y="18"/>
                    <a:pt x="11" y="20"/>
                    <a:pt x="11" y="21"/>
                  </a:cubicBezTo>
                  <a:cubicBezTo>
                    <a:pt x="4" y="24"/>
                    <a:pt x="4" y="24"/>
                    <a:pt x="4" y="24"/>
                  </a:cubicBezTo>
                  <a:cubicBezTo>
                    <a:pt x="3" y="20"/>
                    <a:pt x="4" y="17"/>
                    <a:pt x="5" y="13"/>
                  </a:cubicBezTo>
                  <a:close/>
                  <a:moveTo>
                    <a:pt x="5" y="25"/>
                  </a:moveTo>
                  <a:cubicBezTo>
                    <a:pt x="12" y="22"/>
                    <a:pt x="12" y="22"/>
                    <a:pt x="12" y="22"/>
                  </a:cubicBezTo>
                  <a:cubicBezTo>
                    <a:pt x="12" y="24"/>
                    <a:pt x="13" y="25"/>
                    <a:pt x="15" y="26"/>
                  </a:cubicBezTo>
                  <a:cubicBezTo>
                    <a:pt x="12" y="33"/>
                    <a:pt x="12" y="33"/>
                    <a:pt x="12" y="33"/>
                  </a:cubicBezTo>
                  <a:cubicBezTo>
                    <a:pt x="8" y="31"/>
                    <a:pt x="6" y="28"/>
                    <a:pt x="5" y="25"/>
                  </a:cubicBezTo>
                  <a:close/>
                  <a:moveTo>
                    <a:pt x="13" y="33"/>
                  </a:moveTo>
                  <a:cubicBezTo>
                    <a:pt x="16" y="26"/>
                    <a:pt x="16" y="26"/>
                    <a:pt x="16" y="26"/>
                  </a:cubicBezTo>
                  <a:cubicBezTo>
                    <a:pt x="17" y="27"/>
                    <a:pt x="19" y="27"/>
                    <a:pt x="20" y="27"/>
                  </a:cubicBezTo>
                  <a:cubicBezTo>
                    <a:pt x="23" y="34"/>
                    <a:pt x="23" y="34"/>
                    <a:pt x="23" y="34"/>
                  </a:cubicBezTo>
                  <a:cubicBezTo>
                    <a:pt x="20" y="35"/>
                    <a:pt x="16" y="35"/>
                    <a:pt x="13" y="33"/>
                  </a:cubicBezTo>
                  <a:close/>
                  <a:moveTo>
                    <a:pt x="24" y="33"/>
                  </a:moveTo>
                  <a:cubicBezTo>
                    <a:pt x="22" y="26"/>
                    <a:pt x="22" y="26"/>
                    <a:pt x="22" y="26"/>
                  </a:cubicBezTo>
                  <a:cubicBezTo>
                    <a:pt x="23" y="25"/>
                    <a:pt x="24" y="24"/>
                    <a:pt x="25" y="23"/>
                  </a:cubicBezTo>
                  <a:cubicBezTo>
                    <a:pt x="32" y="26"/>
                    <a:pt x="32" y="26"/>
                    <a:pt x="32" y="26"/>
                  </a:cubicBezTo>
                  <a:cubicBezTo>
                    <a:pt x="30" y="29"/>
                    <a:pt x="27" y="32"/>
                    <a:pt x="24" y="3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12"/>
            <p:cNvSpPr>
              <a:spLocks noEditPoints="1"/>
            </p:cNvSpPr>
            <p:nvPr/>
          </p:nvSpPr>
          <p:spPr bwMode="auto">
            <a:xfrm>
              <a:off x="1038225" y="2528888"/>
              <a:ext cx="22225" cy="25400"/>
            </a:xfrm>
            <a:custGeom>
              <a:avLst/>
              <a:gdLst>
                <a:gd name="T0" fmla="*/ 21 w 21"/>
                <a:gd name="T1" fmla="*/ 11 h 23"/>
                <a:gd name="T2" fmla="*/ 21 w 21"/>
                <a:gd name="T3" fmla="*/ 9 h 23"/>
                <a:gd name="T4" fmla="*/ 19 w 21"/>
                <a:gd name="T5" fmla="*/ 8 h 23"/>
                <a:gd name="T6" fmla="*/ 19 w 21"/>
                <a:gd name="T7" fmla="*/ 7 h 23"/>
                <a:gd name="T8" fmla="*/ 19 w 21"/>
                <a:gd name="T9" fmla="*/ 5 h 23"/>
                <a:gd name="T10" fmla="*/ 18 w 21"/>
                <a:gd name="T11" fmla="*/ 4 h 23"/>
                <a:gd name="T12" fmla="*/ 16 w 21"/>
                <a:gd name="T13" fmla="*/ 4 h 23"/>
                <a:gd name="T14" fmla="*/ 15 w 21"/>
                <a:gd name="T15" fmla="*/ 3 h 23"/>
                <a:gd name="T16" fmla="*/ 15 w 21"/>
                <a:gd name="T17" fmla="*/ 1 h 23"/>
                <a:gd name="T18" fmla="*/ 14 w 21"/>
                <a:gd name="T19" fmla="*/ 1 h 23"/>
                <a:gd name="T20" fmla="*/ 12 w 21"/>
                <a:gd name="T21" fmla="*/ 2 h 23"/>
                <a:gd name="T22" fmla="*/ 11 w 21"/>
                <a:gd name="T23" fmla="*/ 2 h 23"/>
                <a:gd name="T24" fmla="*/ 10 w 21"/>
                <a:gd name="T25" fmla="*/ 0 h 23"/>
                <a:gd name="T26" fmla="*/ 8 w 21"/>
                <a:gd name="T27" fmla="*/ 2 h 23"/>
                <a:gd name="T28" fmla="*/ 7 w 21"/>
                <a:gd name="T29" fmla="*/ 2 h 23"/>
                <a:gd name="T30" fmla="*/ 5 w 21"/>
                <a:gd name="T31" fmla="*/ 2 h 23"/>
                <a:gd name="T32" fmla="*/ 4 w 21"/>
                <a:gd name="T33" fmla="*/ 2 h 23"/>
                <a:gd name="T34" fmla="*/ 4 w 21"/>
                <a:gd name="T35" fmla="*/ 4 h 23"/>
                <a:gd name="T36" fmla="*/ 3 w 21"/>
                <a:gd name="T37" fmla="*/ 5 h 23"/>
                <a:gd name="T38" fmla="*/ 1 w 21"/>
                <a:gd name="T39" fmla="*/ 6 h 23"/>
                <a:gd name="T40" fmla="*/ 1 w 21"/>
                <a:gd name="T41" fmla="*/ 7 h 23"/>
                <a:gd name="T42" fmla="*/ 1 w 21"/>
                <a:gd name="T43" fmla="*/ 9 h 23"/>
                <a:gd name="T44" fmla="*/ 1 w 21"/>
                <a:gd name="T45" fmla="*/ 10 h 23"/>
                <a:gd name="T46" fmla="*/ 0 w 21"/>
                <a:gd name="T47" fmla="*/ 11 h 23"/>
                <a:gd name="T48" fmla="*/ 0 w 21"/>
                <a:gd name="T49" fmla="*/ 12 h 23"/>
                <a:gd name="T50" fmla="*/ 1 w 21"/>
                <a:gd name="T51" fmla="*/ 14 h 23"/>
                <a:gd name="T52" fmla="*/ 1 w 21"/>
                <a:gd name="T53" fmla="*/ 15 h 23"/>
                <a:gd name="T54" fmla="*/ 1 w 21"/>
                <a:gd name="T55" fmla="*/ 17 h 23"/>
                <a:gd name="T56" fmla="*/ 2 w 21"/>
                <a:gd name="T57" fmla="*/ 18 h 23"/>
                <a:gd name="T58" fmla="*/ 4 w 21"/>
                <a:gd name="T59" fmla="*/ 18 h 23"/>
                <a:gd name="T60" fmla="*/ 4 w 21"/>
                <a:gd name="T61" fmla="*/ 19 h 23"/>
                <a:gd name="T62" fmla="*/ 5 w 21"/>
                <a:gd name="T63" fmla="*/ 21 h 23"/>
                <a:gd name="T64" fmla="*/ 6 w 21"/>
                <a:gd name="T65" fmla="*/ 22 h 23"/>
                <a:gd name="T66" fmla="*/ 8 w 21"/>
                <a:gd name="T67" fmla="*/ 21 h 23"/>
                <a:gd name="T68" fmla="*/ 9 w 21"/>
                <a:gd name="T69" fmla="*/ 21 h 23"/>
                <a:gd name="T70" fmla="*/ 10 w 21"/>
                <a:gd name="T71" fmla="*/ 23 h 23"/>
                <a:gd name="T72" fmla="*/ 11 w 21"/>
                <a:gd name="T73" fmla="*/ 21 h 23"/>
                <a:gd name="T74" fmla="*/ 12 w 21"/>
                <a:gd name="T75" fmla="*/ 21 h 23"/>
                <a:gd name="T76" fmla="*/ 14 w 21"/>
                <a:gd name="T77" fmla="*/ 22 h 23"/>
                <a:gd name="T78" fmla="*/ 15 w 21"/>
                <a:gd name="T79" fmla="*/ 21 h 23"/>
                <a:gd name="T80" fmla="*/ 16 w 21"/>
                <a:gd name="T81" fmla="*/ 19 h 23"/>
                <a:gd name="T82" fmla="*/ 17 w 21"/>
                <a:gd name="T83" fmla="*/ 19 h 23"/>
                <a:gd name="T84" fmla="*/ 19 w 21"/>
                <a:gd name="T85" fmla="*/ 18 h 23"/>
                <a:gd name="T86" fmla="*/ 20 w 21"/>
                <a:gd name="T87" fmla="*/ 17 h 23"/>
                <a:gd name="T88" fmla="*/ 19 w 21"/>
                <a:gd name="T89" fmla="*/ 15 h 23"/>
                <a:gd name="T90" fmla="*/ 19 w 21"/>
                <a:gd name="T91" fmla="*/ 14 h 23"/>
                <a:gd name="T92" fmla="*/ 21 w 21"/>
                <a:gd name="T93" fmla="*/ 13 h 23"/>
                <a:gd name="T94" fmla="*/ 19 w 21"/>
                <a:gd name="T95" fmla="*/ 11 h 23"/>
                <a:gd name="T96" fmla="*/ 17 w 21"/>
                <a:gd name="T97" fmla="*/ 5 h 23"/>
                <a:gd name="T98" fmla="*/ 8 w 21"/>
                <a:gd name="T99" fmla="*/ 11 h 23"/>
                <a:gd name="T100" fmla="*/ 10 w 21"/>
                <a:gd name="T101" fmla="*/ 14 h 23"/>
                <a:gd name="T102" fmla="*/ 11 w 21"/>
                <a:gd name="T103" fmla="*/ 7 h 23"/>
                <a:gd name="T104" fmla="*/ 10 w 21"/>
                <a:gd name="T105" fmla="*/ 2 h 23"/>
                <a:gd name="T106" fmla="*/ 4 w 21"/>
                <a:gd name="T107" fmla="*/ 5 h 23"/>
                <a:gd name="T108" fmla="*/ 7 w 21"/>
                <a:gd name="T109" fmla="*/ 8 h 23"/>
                <a:gd name="T110" fmla="*/ 4 w 21"/>
                <a:gd name="T111" fmla="*/ 5 h 23"/>
                <a:gd name="T112" fmla="*/ 7 w 21"/>
                <a:gd name="T113" fmla="*/ 14 h 23"/>
                <a:gd name="T114" fmla="*/ 4 w 21"/>
                <a:gd name="T115" fmla="*/ 18 h 23"/>
                <a:gd name="T116" fmla="*/ 10 w 21"/>
                <a:gd name="T117" fmla="*/ 20 h 23"/>
                <a:gd name="T118" fmla="*/ 11 w 21"/>
                <a:gd name="T119" fmla="*/ 16 h 23"/>
                <a:gd name="T120" fmla="*/ 11 w 21"/>
                <a:gd name="T121" fmla="*/ 20 h 23"/>
                <a:gd name="T122" fmla="*/ 15 w 21"/>
                <a:gd name="T12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23">
                  <a:moveTo>
                    <a:pt x="20" y="12"/>
                  </a:moveTo>
                  <a:cubicBezTo>
                    <a:pt x="21" y="11"/>
                    <a:pt x="21" y="11"/>
                    <a:pt x="21" y="11"/>
                  </a:cubicBezTo>
                  <a:cubicBezTo>
                    <a:pt x="21" y="11"/>
                    <a:pt x="21" y="11"/>
                    <a:pt x="21" y="11"/>
                  </a:cubicBezTo>
                  <a:cubicBezTo>
                    <a:pt x="20" y="10"/>
                    <a:pt x="20" y="10"/>
                    <a:pt x="20" y="10"/>
                  </a:cubicBezTo>
                  <a:cubicBezTo>
                    <a:pt x="20" y="10"/>
                    <a:pt x="20" y="10"/>
                    <a:pt x="20" y="10"/>
                  </a:cubicBezTo>
                  <a:cubicBezTo>
                    <a:pt x="21" y="9"/>
                    <a:pt x="21" y="9"/>
                    <a:pt x="21" y="9"/>
                  </a:cubicBezTo>
                  <a:cubicBezTo>
                    <a:pt x="21" y="9"/>
                    <a:pt x="21" y="9"/>
                    <a:pt x="21" y="9"/>
                  </a:cubicBezTo>
                  <a:cubicBezTo>
                    <a:pt x="19" y="9"/>
                    <a:pt x="19" y="9"/>
                    <a:pt x="19" y="9"/>
                  </a:cubicBezTo>
                  <a:cubicBezTo>
                    <a:pt x="19" y="9"/>
                    <a:pt x="19" y="8"/>
                    <a:pt x="19" y="8"/>
                  </a:cubicBezTo>
                  <a:cubicBezTo>
                    <a:pt x="20" y="7"/>
                    <a:pt x="20" y="7"/>
                    <a:pt x="20" y="7"/>
                  </a:cubicBezTo>
                  <a:cubicBezTo>
                    <a:pt x="20" y="7"/>
                    <a:pt x="20" y="7"/>
                    <a:pt x="20" y="7"/>
                  </a:cubicBezTo>
                  <a:cubicBezTo>
                    <a:pt x="19" y="7"/>
                    <a:pt x="19" y="7"/>
                    <a:pt x="19" y="7"/>
                  </a:cubicBezTo>
                  <a:cubicBezTo>
                    <a:pt x="19" y="7"/>
                    <a:pt x="18" y="7"/>
                    <a:pt x="18" y="7"/>
                  </a:cubicBezTo>
                  <a:cubicBezTo>
                    <a:pt x="19" y="6"/>
                    <a:pt x="19" y="6"/>
                    <a:pt x="19" y="6"/>
                  </a:cubicBezTo>
                  <a:cubicBezTo>
                    <a:pt x="19" y="5"/>
                    <a:pt x="19" y="5"/>
                    <a:pt x="19" y="5"/>
                  </a:cubicBezTo>
                  <a:cubicBezTo>
                    <a:pt x="18" y="6"/>
                    <a:pt x="18" y="6"/>
                    <a:pt x="18" y="6"/>
                  </a:cubicBezTo>
                  <a:cubicBezTo>
                    <a:pt x="18" y="5"/>
                    <a:pt x="18" y="5"/>
                    <a:pt x="17" y="5"/>
                  </a:cubicBezTo>
                  <a:cubicBezTo>
                    <a:pt x="18" y="4"/>
                    <a:pt x="18" y="4"/>
                    <a:pt x="18" y="4"/>
                  </a:cubicBezTo>
                  <a:cubicBezTo>
                    <a:pt x="18" y="4"/>
                    <a:pt x="18" y="4"/>
                    <a:pt x="18" y="3"/>
                  </a:cubicBezTo>
                  <a:cubicBezTo>
                    <a:pt x="17" y="4"/>
                    <a:pt x="17" y="4"/>
                    <a:pt x="17" y="4"/>
                  </a:cubicBezTo>
                  <a:cubicBezTo>
                    <a:pt x="17" y="4"/>
                    <a:pt x="16" y="4"/>
                    <a:pt x="16" y="4"/>
                  </a:cubicBezTo>
                  <a:cubicBezTo>
                    <a:pt x="17" y="3"/>
                    <a:pt x="17" y="3"/>
                    <a:pt x="17" y="3"/>
                  </a:cubicBezTo>
                  <a:cubicBezTo>
                    <a:pt x="17" y="2"/>
                    <a:pt x="16" y="2"/>
                    <a:pt x="16" y="2"/>
                  </a:cubicBezTo>
                  <a:cubicBezTo>
                    <a:pt x="15" y="3"/>
                    <a:pt x="15" y="3"/>
                    <a:pt x="15" y="3"/>
                  </a:cubicBezTo>
                  <a:cubicBezTo>
                    <a:pt x="15" y="3"/>
                    <a:pt x="15" y="3"/>
                    <a:pt x="15" y="3"/>
                  </a:cubicBezTo>
                  <a:cubicBezTo>
                    <a:pt x="15" y="2"/>
                    <a:pt x="15" y="2"/>
                    <a:pt x="15" y="2"/>
                  </a:cubicBezTo>
                  <a:cubicBezTo>
                    <a:pt x="15" y="1"/>
                    <a:pt x="15" y="1"/>
                    <a:pt x="15" y="1"/>
                  </a:cubicBezTo>
                  <a:cubicBezTo>
                    <a:pt x="14" y="2"/>
                    <a:pt x="14" y="2"/>
                    <a:pt x="14" y="2"/>
                  </a:cubicBezTo>
                  <a:cubicBezTo>
                    <a:pt x="14" y="2"/>
                    <a:pt x="13" y="2"/>
                    <a:pt x="13" y="2"/>
                  </a:cubicBezTo>
                  <a:cubicBezTo>
                    <a:pt x="14" y="1"/>
                    <a:pt x="14" y="1"/>
                    <a:pt x="14" y="1"/>
                  </a:cubicBezTo>
                  <a:cubicBezTo>
                    <a:pt x="13" y="1"/>
                    <a:pt x="13" y="1"/>
                    <a:pt x="13" y="1"/>
                  </a:cubicBezTo>
                  <a:cubicBezTo>
                    <a:pt x="12" y="2"/>
                    <a:pt x="12" y="2"/>
                    <a:pt x="12" y="2"/>
                  </a:cubicBezTo>
                  <a:cubicBezTo>
                    <a:pt x="12" y="2"/>
                    <a:pt x="12" y="2"/>
                    <a:pt x="12" y="2"/>
                  </a:cubicBezTo>
                  <a:cubicBezTo>
                    <a:pt x="12" y="0"/>
                    <a:pt x="12" y="0"/>
                    <a:pt x="12" y="0"/>
                  </a:cubicBezTo>
                  <a:cubicBezTo>
                    <a:pt x="11" y="0"/>
                    <a:pt x="11" y="0"/>
                    <a:pt x="11" y="0"/>
                  </a:cubicBezTo>
                  <a:cubicBezTo>
                    <a:pt x="11" y="2"/>
                    <a:pt x="11" y="2"/>
                    <a:pt x="11" y="2"/>
                  </a:cubicBezTo>
                  <a:cubicBezTo>
                    <a:pt x="10" y="2"/>
                    <a:pt x="10" y="2"/>
                    <a:pt x="10" y="2"/>
                  </a:cubicBezTo>
                  <a:cubicBezTo>
                    <a:pt x="10" y="2"/>
                    <a:pt x="10" y="2"/>
                    <a:pt x="10" y="2"/>
                  </a:cubicBezTo>
                  <a:cubicBezTo>
                    <a:pt x="10" y="0"/>
                    <a:pt x="10" y="0"/>
                    <a:pt x="10" y="0"/>
                  </a:cubicBezTo>
                  <a:cubicBezTo>
                    <a:pt x="9" y="0"/>
                    <a:pt x="9" y="0"/>
                    <a:pt x="9" y="0"/>
                  </a:cubicBezTo>
                  <a:cubicBezTo>
                    <a:pt x="9" y="2"/>
                    <a:pt x="9" y="2"/>
                    <a:pt x="9" y="2"/>
                  </a:cubicBezTo>
                  <a:cubicBezTo>
                    <a:pt x="9" y="2"/>
                    <a:pt x="8" y="2"/>
                    <a:pt x="8" y="2"/>
                  </a:cubicBezTo>
                  <a:cubicBezTo>
                    <a:pt x="8" y="1"/>
                    <a:pt x="8" y="1"/>
                    <a:pt x="8" y="1"/>
                  </a:cubicBezTo>
                  <a:cubicBezTo>
                    <a:pt x="8" y="1"/>
                    <a:pt x="7" y="1"/>
                    <a:pt x="7" y="1"/>
                  </a:cubicBezTo>
                  <a:cubicBezTo>
                    <a:pt x="7" y="2"/>
                    <a:pt x="7" y="2"/>
                    <a:pt x="7" y="2"/>
                  </a:cubicBezTo>
                  <a:cubicBezTo>
                    <a:pt x="7" y="2"/>
                    <a:pt x="7" y="2"/>
                    <a:pt x="7" y="2"/>
                  </a:cubicBezTo>
                  <a:cubicBezTo>
                    <a:pt x="6" y="1"/>
                    <a:pt x="6" y="1"/>
                    <a:pt x="6" y="1"/>
                  </a:cubicBezTo>
                  <a:cubicBezTo>
                    <a:pt x="6" y="1"/>
                    <a:pt x="5" y="1"/>
                    <a:pt x="5" y="2"/>
                  </a:cubicBezTo>
                  <a:cubicBezTo>
                    <a:pt x="6" y="3"/>
                    <a:pt x="6" y="3"/>
                    <a:pt x="6" y="3"/>
                  </a:cubicBezTo>
                  <a:cubicBezTo>
                    <a:pt x="6" y="3"/>
                    <a:pt x="5" y="3"/>
                    <a:pt x="5" y="3"/>
                  </a:cubicBezTo>
                  <a:cubicBezTo>
                    <a:pt x="4" y="2"/>
                    <a:pt x="4" y="2"/>
                    <a:pt x="4" y="2"/>
                  </a:cubicBezTo>
                  <a:cubicBezTo>
                    <a:pt x="4" y="2"/>
                    <a:pt x="4" y="2"/>
                    <a:pt x="4" y="3"/>
                  </a:cubicBezTo>
                  <a:cubicBezTo>
                    <a:pt x="4" y="4"/>
                    <a:pt x="4" y="4"/>
                    <a:pt x="4" y="4"/>
                  </a:cubicBezTo>
                  <a:cubicBezTo>
                    <a:pt x="4" y="4"/>
                    <a:pt x="4" y="4"/>
                    <a:pt x="4" y="4"/>
                  </a:cubicBezTo>
                  <a:cubicBezTo>
                    <a:pt x="3" y="3"/>
                    <a:pt x="3" y="3"/>
                    <a:pt x="3" y="3"/>
                  </a:cubicBezTo>
                  <a:cubicBezTo>
                    <a:pt x="3" y="4"/>
                    <a:pt x="2" y="4"/>
                    <a:pt x="2" y="4"/>
                  </a:cubicBezTo>
                  <a:cubicBezTo>
                    <a:pt x="3" y="5"/>
                    <a:pt x="3" y="5"/>
                    <a:pt x="3" y="5"/>
                  </a:cubicBezTo>
                  <a:cubicBezTo>
                    <a:pt x="3" y="5"/>
                    <a:pt x="3" y="5"/>
                    <a:pt x="3" y="6"/>
                  </a:cubicBezTo>
                  <a:cubicBezTo>
                    <a:pt x="2" y="5"/>
                    <a:pt x="2" y="5"/>
                    <a:pt x="2" y="5"/>
                  </a:cubicBezTo>
                  <a:cubicBezTo>
                    <a:pt x="1" y="5"/>
                    <a:pt x="1" y="5"/>
                    <a:pt x="1" y="6"/>
                  </a:cubicBezTo>
                  <a:cubicBezTo>
                    <a:pt x="2" y="6"/>
                    <a:pt x="2" y="6"/>
                    <a:pt x="2" y="6"/>
                  </a:cubicBezTo>
                  <a:cubicBezTo>
                    <a:pt x="2" y="7"/>
                    <a:pt x="2" y="7"/>
                    <a:pt x="2" y="7"/>
                  </a:cubicBezTo>
                  <a:cubicBezTo>
                    <a:pt x="1" y="7"/>
                    <a:pt x="1" y="7"/>
                    <a:pt x="1" y="7"/>
                  </a:cubicBezTo>
                  <a:cubicBezTo>
                    <a:pt x="0" y="7"/>
                    <a:pt x="0" y="7"/>
                    <a:pt x="0" y="7"/>
                  </a:cubicBezTo>
                  <a:cubicBezTo>
                    <a:pt x="1" y="8"/>
                    <a:pt x="1" y="8"/>
                    <a:pt x="1" y="8"/>
                  </a:cubicBezTo>
                  <a:cubicBezTo>
                    <a:pt x="1" y="8"/>
                    <a:pt x="1" y="8"/>
                    <a:pt x="1" y="9"/>
                  </a:cubicBezTo>
                  <a:cubicBezTo>
                    <a:pt x="0" y="8"/>
                    <a:pt x="0" y="8"/>
                    <a:pt x="0" y="8"/>
                  </a:cubicBezTo>
                  <a:cubicBezTo>
                    <a:pt x="0" y="9"/>
                    <a:pt x="0" y="9"/>
                    <a:pt x="0" y="9"/>
                  </a:cubicBezTo>
                  <a:cubicBezTo>
                    <a:pt x="1" y="10"/>
                    <a:pt x="1" y="10"/>
                    <a:pt x="1" y="10"/>
                  </a:cubicBezTo>
                  <a:cubicBezTo>
                    <a:pt x="1" y="10"/>
                    <a:pt x="1" y="10"/>
                    <a:pt x="1" y="10"/>
                  </a:cubicBezTo>
                  <a:cubicBezTo>
                    <a:pt x="0" y="10"/>
                    <a:pt x="0" y="10"/>
                    <a:pt x="0" y="10"/>
                  </a:cubicBezTo>
                  <a:cubicBezTo>
                    <a:pt x="0" y="11"/>
                    <a:pt x="0" y="11"/>
                    <a:pt x="0" y="11"/>
                  </a:cubicBezTo>
                  <a:cubicBezTo>
                    <a:pt x="1" y="12"/>
                    <a:pt x="1" y="12"/>
                    <a:pt x="1" y="12"/>
                  </a:cubicBezTo>
                  <a:cubicBezTo>
                    <a:pt x="1" y="12"/>
                    <a:pt x="1" y="12"/>
                    <a:pt x="1" y="12"/>
                  </a:cubicBezTo>
                  <a:cubicBezTo>
                    <a:pt x="0" y="12"/>
                    <a:pt x="0" y="12"/>
                    <a:pt x="0" y="12"/>
                  </a:cubicBezTo>
                  <a:cubicBezTo>
                    <a:pt x="0" y="13"/>
                    <a:pt x="0" y="13"/>
                    <a:pt x="0" y="13"/>
                  </a:cubicBezTo>
                  <a:cubicBezTo>
                    <a:pt x="1" y="13"/>
                    <a:pt x="1" y="13"/>
                    <a:pt x="1" y="13"/>
                  </a:cubicBezTo>
                  <a:cubicBezTo>
                    <a:pt x="1" y="14"/>
                    <a:pt x="1" y="14"/>
                    <a:pt x="1" y="14"/>
                  </a:cubicBezTo>
                  <a:cubicBezTo>
                    <a:pt x="0" y="14"/>
                    <a:pt x="0" y="14"/>
                    <a:pt x="0" y="14"/>
                  </a:cubicBezTo>
                  <a:cubicBezTo>
                    <a:pt x="0" y="15"/>
                    <a:pt x="0" y="15"/>
                    <a:pt x="0" y="15"/>
                  </a:cubicBezTo>
                  <a:cubicBezTo>
                    <a:pt x="1" y="15"/>
                    <a:pt x="1" y="15"/>
                    <a:pt x="1" y="15"/>
                  </a:cubicBezTo>
                  <a:cubicBezTo>
                    <a:pt x="2" y="15"/>
                    <a:pt x="2" y="15"/>
                    <a:pt x="2" y="16"/>
                  </a:cubicBezTo>
                  <a:cubicBezTo>
                    <a:pt x="1" y="16"/>
                    <a:pt x="1" y="16"/>
                    <a:pt x="1" y="16"/>
                  </a:cubicBezTo>
                  <a:cubicBezTo>
                    <a:pt x="1" y="17"/>
                    <a:pt x="1" y="17"/>
                    <a:pt x="1" y="17"/>
                  </a:cubicBezTo>
                  <a:cubicBezTo>
                    <a:pt x="2" y="17"/>
                    <a:pt x="2" y="17"/>
                    <a:pt x="2" y="17"/>
                  </a:cubicBezTo>
                  <a:cubicBezTo>
                    <a:pt x="2" y="17"/>
                    <a:pt x="2" y="17"/>
                    <a:pt x="3" y="17"/>
                  </a:cubicBezTo>
                  <a:cubicBezTo>
                    <a:pt x="2" y="18"/>
                    <a:pt x="2" y="18"/>
                    <a:pt x="2" y="18"/>
                  </a:cubicBezTo>
                  <a:cubicBezTo>
                    <a:pt x="2" y="18"/>
                    <a:pt x="2" y="19"/>
                    <a:pt x="2" y="19"/>
                  </a:cubicBezTo>
                  <a:cubicBezTo>
                    <a:pt x="3" y="18"/>
                    <a:pt x="3" y="18"/>
                    <a:pt x="3" y="18"/>
                  </a:cubicBezTo>
                  <a:cubicBezTo>
                    <a:pt x="3" y="18"/>
                    <a:pt x="3" y="18"/>
                    <a:pt x="4" y="18"/>
                  </a:cubicBezTo>
                  <a:cubicBezTo>
                    <a:pt x="3" y="20"/>
                    <a:pt x="3" y="20"/>
                    <a:pt x="3" y="20"/>
                  </a:cubicBezTo>
                  <a:cubicBezTo>
                    <a:pt x="3" y="20"/>
                    <a:pt x="3" y="20"/>
                    <a:pt x="3" y="20"/>
                  </a:cubicBezTo>
                  <a:cubicBezTo>
                    <a:pt x="4" y="19"/>
                    <a:pt x="4" y="19"/>
                    <a:pt x="4" y="19"/>
                  </a:cubicBezTo>
                  <a:cubicBezTo>
                    <a:pt x="5" y="19"/>
                    <a:pt x="5" y="19"/>
                    <a:pt x="5" y="20"/>
                  </a:cubicBezTo>
                  <a:cubicBezTo>
                    <a:pt x="4" y="21"/>
                    <a:pt x="4" y="21"/>
                    <a:pt x="4" y="21"/>
                  </a:cubicBezTo>
                  <a:cubicBezTo>
                    <a:pt x="5" y="21"/>
                    <a:pt x="5" y="21"/>
                    <a:pt x="5" y="21"/>
                  </a:cubicBezTo>
                  <a:cubicBezTo>
                    <a:pt x="6" y="20"/>
                    <a:pt x="6" y="20"/>
                    <a:pt x="6" y="20"/>
                  </a:cubicBezTo>
                  <a:cubicBezTo>
                    <a:pt x="6" y="20"/>
                    <a:pt x="6" y="20"/>
                    <a:pt x="6" y="20"/>
                  </a:cubicBezTo>
                  <a:cubicBezTo>
                    <a:pt x="6" y="22"/>
                    <a:pt x="6" y="22"/>
                    <a:pt x="6" y="22"/>
                  </a:cubicBezTo>
                  <a:cubicBezTo>
                    <a:pt x="6" y="22"/>
                    <a:pt x="7" y="22"/>
                    <a:pt x="7" y="22"/>
                  </a:cubicBezTo>
                  <a:cubicBezTo>
                    <a:pt x="7" y="21"/>
                    <a:pt x="7" y="21"/>
                    <a:pt x="7" y="21"/>
                  </a:cubicBezTo>
                  <a:cubicBezTo>
                    <a:pt x="8" y="21"/>
                    <a:pt x="8" y="21"/>
                    <a:pt x="8" y="21"/>
                  </a:cubicBezTo>
                  <a:cubicBezTo>
                    <a:pt x="8" y="22"/>
                    <a:pt x="8" y="22"/>
                    <a:pt x="8" y="22"/>
                  </a:cubicBezTo>
                  <a:cubicBezTo>
                    <a:pt x="8" y="22"/>
                    <a:pt x="8" y="23"/>
                    <a:pt x="9" y="23"/>
                  </a:cubicBezTo>
                  <a:cubicBezTo>
                    <a:pt x="9" y="21"/>
                    <a:pt x="9" y="21"/>
                    <a:pt x="9" y="21"/>
                  </a:cubicBezTo>
                  <a:cubicBezTo>
                    <a:pt x="9" y="21"/>
                    <a:pt x="9" y="21"/>
                    <a:pt x="10" y="21"/>
                  </a:cubicBezTo>
                  <a:cubicBezTo>
                    <a:pt x="10" y="23"/>
                    <a:pt x="10" y="23"/>
                    <a:pt x="10" y="23"/>
                  </a:cubicBezTo>
                  <a:cubicBezTo>
                    <a:pt x="10" y="23"/>
                    <a:pt x="10" y="23"/>
                    <a:pt x="10" y="23"/>
                  </a:cubicBezTo>
                  <a:cubicBezTo>
                    <a:pt x="10" y="23"/>
                    <a:pt x="11" y="23"/>
                    <a:pt x="11" y="23"/>
                  </a:cubicBezTo>
                  <a:cubicBezTo>
                    <a:pt x="11" y="21"/>
                    <a:pt x="11" y="21"/>
                    <a:pt x="11" y="21"/>
                  </a:cubicBezTo>
                  <a:cubicBezTo>
                    <a:pt x="11" y="21"/>
                    <a:pt x="11" y="21"/>
                    <a:pt x="11" y="21"/>
                  </a:cubicBezTo>
                  <a:cubicBezTo>
                    <a:pt x="12" y="23"/>
                    <a:pt x="12" y="23"/>
                    <a:pt x="12" y="23"/>
                  </a:cubicBezTo>
                  <a:cubicBezTo>
                    <a:pt x="12" y="23"/>
                    <a:pt x="12" y="22"/>
                    <a:pt x="13" y="22"/>
                  </a:cubicBezTo>
                  <a:cubicBezTo>
                    <a:pt x="12" y="21"/>
                    <a:pt x="12" y="21"/>
                    <a:pt x="12" y="21"/>
                  </a:cubicBezTo>
                  <a:cubicBezTo>
                    <a:pt x="13" y="21"/>
                    <a:pt x="13" y="21"/>
                    <a:pt x="13" y="21"/>
                  </a:cubicBezTo>
                  <a:cubicBezTo>
                    <a:pt x="14" y="22"/>
                    <a:pt x="14" y="22"/>
                    <a:pt x="14" y="22"/>
                  </a:cubicBezTo>
                  <a:cubicBezTo>
                    <a:pt x="14" y="22"/>
                    <a:pt x="14" y="22"/>
                    <a:pt x="14" y="22"/>
                  </a:cubicBezTo>
                  <a:cubicBezTo>
                    <a:pt x="14" y="20"/>
                    <a:pt x="14" y="20"/>
                    <a:pt x="14" y="20"/>
                  </a:cubicBezTo>
                  <a:cubicBezTo>
                    <a:pt x="14" y="20"/>
                    <a:pt x="14" y="20"/>
                    <a:pt x="15" y="20"/>
                  </a:cubicBezTo>
                  <a:cubicBezTo>
                    <a:pt x="15" y="21"/>
                    <a:pt x="15" y="21"/>
                    <a:pt x="15" y="21"/>
                  </a:cubicBezTo>
                  <a:cubicBezTo>
                    <a:pt x="16" y="21"/>
                    <a:pt x="16" y="21"/>
                    <a:pt x="16" y="21"/>
                  </a:cubicBezTo>
                  <a:cubicBezTo>
                    <a:pt x="16" y="20"/>
                    <a:pt x="16" y="20"/>
                    <a:pt x="16" y="20"/>
                  </a:cubicBezTo>
                  <a:cubicBezTo>
                    <a:pt x="16" y="19"/>
                    <a:pt x="16" y="19"/>
                    <a:pt x="16" y="19"/>
                  </a:cubicBezTo>
                  <a:cubicBezTo>
                    <a:pt x="17" y="20"/>
                    <a:pt x="17" y="20"/>
                    <a:pt x="17" y="20"/>
                  </a:cubicBezTo>
                  <a:cubicBezTo>
                    <a:pt x="17" y="20"/>
                    <a:pt x="17" y="20"/>
                    <a:pt x="18" y="20"/>
                  </a:cubicBezTo>
                  <a:cubicBezTo>
                    <a:pt x="17" y="19"/>
                    <a:pt x="17" y="19"/>
                    <a:pt x="17" y="19"/>
                  </a:cubicBezTo>
                  <a:cubicBezTo>
                    <a:pt x="17" y="18"/>
                    <a:pt x="17" y="18"/>
                    <a:pt x="17" y="18"/>
                  </a:cubicBezTo>
                  <a:cubicBezTo>
                    <a:pt x="18" y="19"/>
                    <a:pt x="18" y="19"/>
                    <a:pt x="18" y="19"/>
                  </a:cubicBezTo>
                  <a:cubicBezTo>
                    <a:pt x="19" y="19"/>
                    <a:pt x="19" y="18"/>
                    <a:pt x="19" y="18"/>
                  </a:cubicBezTo>
                  <a:cubicBezTo>
                    <a:pt x="18" y="17"/>
                    <a:pt x="18" y="17"/>
                    <a:pt x="18" y="17"/>
                  </a:cubicBezTo>
                  <a:cubicBezTo>
                    <a:pt x="18" y="17"/>
                    <a:pt x="18" y="17"/>
                    <a:pt x="18" y="17"/>
                  </a:cubicBezTo>
                  <a:cubicBezTo>
                    <a:pt x="20" y="17"/>
                    <a:pt x="20" y="17"/>
                    <a:pt x="20" y="17"/>
                  </a:cubicBezTo>
                  <a:cubicBezTo>
                    <a:pt x="20" y="17"/>
                    <a:pt x="20" y="17"/>
                    <a:pt x="20" y="16"/>
                  </a:cubicBezTo>
                  <a:cubicBezTo>
                    <a:pt x="19" y="16"/>
                    <a:pt x="19" y="16"/>
                    <a:pt x="19" y="16"/>
                  </a:cubicBezTo>
                  <a:cubicBezTo>
                    <a:pt x="19" y="15"/>
                    <a:pt x="19" y="15"/>
                    <a:pt x="19" y="15"/>
                  </a:cubicBezTo>
                  <a:cubicBezTo>
                    <a:pt x="20" y="15"/>
                    <a:pt x="20" y="15"/>
                    <a:pt x="20" y="15"/>
                  </a:cubicBezTo>
                  <a:cubicBezTo>
                    <a:pt x="20" y="15"/>
                    <a:pt x="21" y="15"/>
                    <a:pt x="21" y="15"/>
                  </a:cubicBezTo>
                  <a:cubicBezTo>
                    <a:pt x="19" y="14"/>
                    <a:pt x="19" y="14"/>
                    <a:pt x="19" y="14"/>
                  </a:cubicBezTo>
                  <a:cubicBezTo>
                    <a:pt x="19" y="14"/>
                    <a:pt x="19" y="14"/>
                    <a:pt x="20" y="13"/>
                  </a:cubicBezTo>
                  <a:cubicBezTo>
                    <a:pt x="21" y="13"/>
                    <a:pt x="21" y="13"/>
                    <a:pt x="21" y="13"/>
                  </a:cubicBezTo>
                  <a:cubicBezTo>
                    <a:pt x="21" y="13"/>
                    <a:pt x="21" y="13"/>
                    <a:pt x="21" y="13"/>
                  </a:cubicBezTo>
                  <a:cubicBezTo>
                    <a:pt x="20" y="12"/>
                    <a:pt x="20" y="12"/>
                    <a:pt x="20" y="12"/>
                  </a:cubicBezTo>
                  <a:cubicBezTo>
                    <a:pt x="20" y="12"/>
                    <a:pt x="20" y="12"/>
                    <a:pt x="20" y="12"/>
                  </a:cubicBezTo>
                  <a:close/>
                  <a:moveTo>
                    <a:pt x="19" y="11"/>
                  </a:moveTo>
                  <a:cubicBezTo>
                    <a:pt x="15" y="11"/>
                    <a:pt x="15" y="11"/>
                    <a:pt x="15" y="11"/>
                  </a:cubicBezTo>
                  <a:cubicBezTo>
                    <a:pt x="14" y="10"/>
                    <a:pt x="14" y="9"/>
                    <a:pt x="14" y="8"/>
                  </a:cubicBezTo>
                  <a:cubicBezTo>
                    <a:pt x="17" y="5"/>
                    <a:pt x="17" y="5"/>
                    <a:pt x="17" y="5"/>
                  </a:cubicBezTo>
                  <a:cubicBezTo>
                    <a:pt x="18" y="7"/>
                    <a:pt x="19" y="9"/>
                    <a:pt x="19" y="11"/>
                  </a:cubicBezTo>
                  <a:close/>
                  <a:moveTo>
                    <a:pt x="10" y="14"/>
                  </a:moveTo>
                  <a:cubicBezTo>
                    <a:pt x="9" y="14"/>
                    <a:pt x="8" y="13"/>
                    <a:pt x="8" y="11"/>
                  </a:cubicBezTo>
                  <a:cubicBezTo>
                    <a:pt x="8" y="10"/>
                    <a:pt x="9" y="9"/>
                    <a:pt x="10" y="9"/>
                  </a:cubicBezTo>
                  <a:cubicBezTo>
                    <a:pt x="12" y="9"/>
                    <a:pt x="13" y="10"/>
                    <a:pt x="13" y="11"/>
                  </a:cubicBezTo>
                  <a:cubicBezTo>
                    <a:pt x="13" y="13"/>
                    <a:pt x="12" y="14"/>
                    <a:pt x="10" y="14"/>
                  </a:cubicBezTo>
                  <a:close/>
                  <a:moveTo>
                    <a:pt x="16" y="5"/>
                  </a:moveTo>
                  <a:cubicBezTo>
                    <a:pt x="13" y="8"/>
                    <a:pt x="13" y="8"/>
                    <a:pt x="13" y="8"/>
                  </a:cubicBezTo>
                  <a:cubicBezTo>
                    <a:pt x="12" y="7"/>
                    <a:pt x="12" y="7"/>
                    <a:pt x="11" y="7"/>
                  </a:cubicBezTo>
                  <a:cubicBezTo>
                    <a:pt x="11" y="2"/>
                    <a:pt x="11" y="2"/>
                    <a:pt x="11" y="2"/>
                  </a:cubicBezTo>
                  <a:cubicBezTo>
                    <a:pt x="13" y="3"/>
                    <a:pt x="15" y="3"/>
                    <a:pt x="16" y="5"/>
                  </a:cubicBezTo>
                  <a:close/>
                  <a:moveTo>
                    <a:pt x="10" y="2"/>
                  </a:moveTo>
                  <a:cubicBezTo>
                    <a:pt x="10" y="7"/>
                    <a:pt x="10" y="7"/>
                    <a:pt x="10" y="7"/>
                  </a:cubicBezTo>
                  <a:cubicBezTo>
                    <a:pt x="9" y="7"/>
                    <a:pt x="8" y="7"/>
                    <a:pt x="8" y="8"/>
                  </a:cubicBezTo>
                  <a:cubicBezTo>
                    <a:pt x="4" y="5"/>
                    <a:pt x="4" y="5"/>
                    <a:pt x="4" y="5"/>
                  </a:cubicBezTo>
                  <a:cubicBezTo>
                    <a:pt x="6" y="3"/>
                    <a:pt x="8" y="3"/>
                    <a:pt x="10" y="2"/>
                  </a:cubicBezTo>
                  <a:close/>
                  <a:moveTo>
                    <a:pt x="4" y="5"/>
                  </a:moveTo>
                  <a:cubicBezTo>
                    <a:pt x="7" y="8"/>
                    <a:pt x="7" y="8"/>
                    <a:pt x="7" y="8"/>
                  </a:cubicBezTo>
                  <a:cubicBezTo>
                    <a:pt x="6" y="9"/>
                    <a:pt x="6" y="10"/>
                    <a:pt x="6" y="11"/>
                  </a:cubicBezTo>
                  <a:cubicBezTo>
                    <a:pt x="2" y="11"/>
                    <a:pt x="2" y="11"/>
                    <a:pt x="2" y="11"/>
                  </a:cubicBezTo>
                  <a:cubicBezTo>
                    <a:pt x="2" y="9"/>
                    <a:pt x="3" y="7"/>
                    <a:pt x="4" y="5"/>
                  </a:cubicBezTo>
                  <a:close/>
                  <a:moveTo>
                    <a:pt x="2" y="12"/>
                  </a:moveTo>
                  <a:cubicBezTo>
                    <a:pt x="6" y="12"/>
                    <a:pt x="6" y="12"/>
                    <a:pt x="6" y="12"/>
                  </a:cubicBezTo>
                  <a:cubicBezTo>
                    <a:pt x="6" y="13"/>
                    <a:pt x="6" y="14"/>
                    <a:pt x="7" y="14"/>
                  </a:cubicBezTo>
                  <a:cubicBezTo>
                    <a:pt x="4" y="17"/>
                    <a:pt x="4" y="17"/>
                    <a:pt x="4" y="17"/>
                  </a:cubicBezTo>
                  <a:cubicBezTo>
                    <a:pt x="3" y="16"/>
                    <a:pt x="2" y="14"/>
                    <a:pt x="2" y="12"/>
                  </a:cubicBezTo>
                  <a:close/>
                  <a:moveTo>
                    <a:pt x="4" y="18"/>
                  </a:moveTo>
                  <a:cubicBezTo>
                    <a:pt x="7" y="15"/>
                    <a:pt x="7" y="15"/>
                    <a:pt x="7" y="15"/>
                  </a:cubicBezTo>
                  <a:cubicBezTo>
                    <a:pt x="8" y="16"/>
                    <a:pt x="9" y="16"/>
                    <a:pt x="10" y="16"/>
                  </a:cubicBezTo>
                  <a:cubicBezTo>
                    <a:pt x="10" y="20"/>
                    <a:pt x="10" y="20"/>
                    <a:pt x="10" y="20"/>
                  </a:cubicBezTo>
                  <a:cubicBezTo>
                    <a:pt x="8" y="20"/>
                    <a:pt x="6" y="19"/>
                    <a:pt x="4" y="18"/>
                  </a:cubicBezTo>
                  <a:close/>
                  <a:moveTo>
                    <a:pt x="11" y="20"/>
                  </a:moveTo>
                  <a:cubicBezTo>
                    <a:pt x="11" y="16"/>
                    <a:pt x="11" y="16"/>
                    <a:pt x="11" y="16"/>
                  </a:cubicBezTo>
                  <a:cubicBezTo>
                    <a:pt x="12" y="16"/>
                    <a:pt x="12" y="16"/>
                    <a:pt x="13" y="15"/>
                  </a:cubicBezTo>
                  <a:cubicBezTo>
                    <a:pt x="16" y="18"/>
                    <a:pt x="16" y="18"/>
                    <a:pt x="16" y="18"/>
                  </a:cubicBezTo>
                  <a:cubicBezTo>
                    <a:pt x="15" y="19"/>
                    <a:pt x="13" y="20"/>
                    <a:pt x="11" y="20"/>
                  </a:cubicBezTo>
                  <a:close/>
                  <a:moveTo>
                    <a:pt x="17" y="17"/>
                  </a:moveTo>
                  <a:cubicBezTo>
                    <a:pt x="14" y="14"/>
                    <a:pt x="14" y="14"/>
                    <a:pt x="14" y="14"/>
                  </a:cubicBezTo>
                  <a:cubicBezTo>
                    <a:pt x="14" y="14"/>
                    <a:pt x="15" y="13"/>
                    <a:pt x="15" y="12"/>
                  </a:cubicBezTo>
                  <a:cubicBezTo>
                    <a:pt x="19" y="12"/>
                    <a:pt x="19" y="12"/>
                    <a:pt x="19" y="12"/>
                  </a:cubicBezTo>
                  <a:cubicBezTo>
                    <a:pt x="19" y="14"/>
                    <a:pt x="18" y="16"/>
                    <a:pt x="17" y="1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13"/>
            <p:cNvSpPr>
              <a:spLocks noEditPoints="1"/>
            </p:cNvSpPr>
            <p:nvPr/>
          </p:nvSpPr>
          <p:spPr bwMode="auto">
            <a:xfrm>
              <a:off x="1322388" y="2455863"/>
              <a:ext cx="25400" cy="26988"/>
            </a:xfrm>
            <a:custGeom>
              <a:avLst/>
              <a:gdLst>
                <a:gd name="T0" fmla="*/ 24 w 24"/>
                <a:gd name="T1" fmla="*/ 15 h 25"/>
                <a:gd name="T2" fmla="*/ 24 w 24"/>
                <a:gd name="T3" fmla="*/ 14 h 25"/>
                <a:gd name="T4" fmla="*/ 23 w 24"/>
                <a:gd name="T5" fmla="*/ 12 h 25"/>
                <a:gd name="T6" fmla="*/ 23 w 24"/>
                <a:gd name="T7" fmla="*/ 11 h 25"/>
                <a:gd name="T8" fmla="*/ 24 w 24"/>
                <a:gd name="T9" fmla="*/ 8 h 25"/>
                <a:gd name="T10" fmla="*/ 23 w 24"/>
                <a:gd name="T11" fmla="*/ 7 h 25"/>
                <a:gd name="T12" fmla="*/ 21 w 24"/>
                <a:gd name="T13" fmla="*/ 6 h 25"/>
                <a:gd name="T14" fmla="*/ 20 w 24"/>
                <a:gd name="T15" fmla="*/ 5 h 25"/>
                <a:gd name="T16" fmla="*/ 20 w 24"/>
                <a:gd name="T17" fmla="*/ 3 h 25"/>
                <a:gd name="T18" fmla="*/ 19 w 24"/>
                <a:gd name="T19" fmla="*/ 2 h 25"/>
                <a:gd name="T20" fmla="*/ 17 w 24"/>
                <a:gd name="T21" fmla="*/ 3 h 25"/>
                <a:gd name="T22" fmla="*/ 16 w 24"/>
                <a:gd name="T23" fmla="*/ 2 h 25"/>
                <a:gd name="T24" fmla="*/ 15 w 24"/>
                <a:gd name="T25" fmla="*/ 1 h 25"/>
                <a:gd name="T26" fmla="*/ 13 w 24"/>
                <a:gd name="T27" fmla="*/ 2 h 25"/>
                <a:gd name="T28" fmla="*/ 12 w 24"/>
                <a:gd name="T29" fmla="*/ 2 h 25"/>
                <a:gd name="T30" fmla="*/ 10 w 24"/>
                <a:gd name="T31" fmla="*/ 0 h 25"/>
                <a:gd name="T32" fmla="*/ 9 w 24"/>
                <a:gd name="T33" fmla="*/ 1 h 25"/>
                <a:gd name="T34" fmla="*/ 8 w 24"/>
                <a:gd name="T35" fmla="*/ 3 h 25"/>
                <a:gd name="T36" fmla="*/ 7 w 24"/>
                <a:gd name="T37" fmla="*/ 4 h 25"/>
                <a:gd name="T38" fmla="*/ 4 w 24"/>
                <a:gd name="T39" fmla="*/ 4 h 25"/>
                <a:gd name="T40" fmla="*/ 3 w 24"/>
                <a:gd name="T41" fmla="*/ 4 h 25"/>
                <a:gd name="T42" fmla="*/ 4 w 24"/>
                <a:gd name="T43" fmla="*/ 7 h 25"/>
                <a:gd name="T44" fmla="*/ 3 w 24"/>
                <a:gd name="T45" fmla="*/ 8 h 25"/>
                <a:gd name="T46" fmla="*/ 1 w 24"/>
                <a:gd name="T47" fmla="*/ 9 h 25"/>
                <a:gd name="T48" fmla="*/ 1 w 24"/>
                <a:gd name="T49" fmla="*/ 10 h 25"/>
                <a:gd name="T50" fmla="*/ 2 w 24"/>
                <a:gd name="T51" fmla="*/ 12 h 25"/>
                <a:gd name="T52" fmla="*/ 2 w 24"/>
                <a:gd name="T53" fmla="*/ 14 h 25"/>
                <a:gd name="T54" fmla="*/ 1 w 24"/>
                <a:gd name="T55" fmla="*/ 16 h 25"/>
                <a:gd name="T56" fmla="*/ 1 w 24"/>
                <a:gd name="T57" fmla="*/ 17 h 25"/>
                <a:gd name="T58" fmla="*/ 3 w 24"/>
                <a:gd name="T59" fmla="*/ 18 h 25"/>
                <a:gd name="T60" fmla="*/ 4 w 24"/>
                <a:gd name="T61" fmla="*/ 19 h 25"/>
                <a:gd name="T62" fmla="*/ 4 w 24"/>
                <a:gd name="T63" fmla="*/ 22 h 25"/>
                <a:gd name="T64" fmla="*/ 5 w 24"/>
                <a:gd name="T65" fmla="*/ 22 h 25"/>
                <a:gd name="T66" fmla="*/ 7 w 24"/>
                <a:gd name="T67" fmla="*/ 22 h 25"/>
                <a:gd name="T68" fmla="*/ 8 w 24"/>
                <a:gd name="T69" fmla="*/ 23 h 25"/>
                <a:gd name="T70" fmla="*/ 9 w 24"/>
                <a:gd name="T71" fmla="*/ 25 h 25"/>
                <a:gd name="T72" fmla="*/ 11 w 24"/>
                <a:gd name="T73" fmla="*/ 24 h 25"/>
                <a:gd name="T74" fmla="*/ 12 w 24"/>
                <a:gd name="T75" fmla="*/ 24 h 25"/>
                <a:gd name="T76" fmla="*/ 14 w 24"/>
                <a:gd name="T77" fmla="*/ 25 h 25"/>
                <a:gd name="T78" fmla="*/ 15 w 24"/>
                <a:gd name="T79" fmla="*/ 25 h 25"/>
                <a:gd name="T80" fmla="*/ 16 w 24"/>
                <a:gd name="T81" fmla="*/ 23 h 25"/>
                <a:gd name="T82" fmla="*/ 17 w 24"/>
                <a:gd name="T83" fmla="*/ 22 h 25"/>
                <a:gd name="T84" fmla="*/ 20 w 24"/>
                <a:gd name="T85" fmla="*/ 23 h 25"/>
                <a:gd name="T86" fmla="*/ 21 w 24"/>
                <a:gd name="T87" fmla="*/ 22 h 25"/>
                <a:gd name="T88" fmla="*/ 21 w 24"/>
                <a:gd name="T89" fmla="*/ 19 h 25"/>
                <a:gd name="T90" fmla="*/ 21 w 24"/>
                <a:gd name="T91" fmla="*/ 18 h 25"/>
                <a:gd name="T92" fmla="*/ 24 w 24"/>
                <a:gd name="T93" fmla="*/ 17 h 25"/>
                <a:gd name="T94" fmla="*/ 22 w 24"/>
                <a:gd name="T95" fmla="*/ 15 h 25"/>
                <a:gd name="T96" fmla="*/ 21 w 24"/>
                <a:gd name="T97" fmla="*/ 8 h 25"/>
                <a:gd name="T98" fmla="*/ 10 w 24"/>
                <a:gd name="T99" fmla="*/ 12 h 25"/>
                <a:gd name="T100" fmla="*/ 12 w 24"/>
                <a:gd name="T101" fmla="*/ 15 h 25"/>
                <a:gd name="T102" fmla="*/ 14 w 24"/>
                <a:gd name="T103" fmla="*/ 8 h 25"/>
                <a:gd name="T104" fmla="*/ 15 w 24"/>
                <a:gd name="T105" fmla="*/ 3 h 25"/>
                <a:gd name="T106" fmla="*/ 8 w 24"/>
                <a:gd name="T107" fmla="*/ 4 h 25"/>
                <a:gd name="T108" fmla="*/ 10 w 24"/>
                <a:gd name="T109" fmla="*/ 9 h 25"/>
                <a:gd name="T110" fmla="*/ 7 w 24"/>
                <a:gd name="T111" fmla="*/ 4 h 25"/>
                <a:gd name="T112" fmla="*/ 8 w 24"/>
                <a:gd name="T113" fmla="*/ 15 h 25"/>
                <a:gd name="T114" fmla="*/ 4 w 24"/>
                <a:gd name="T115" fmla="*/ 18 h 25"/>
                <a:gd name="T116" fmla="*/ 9 w 24"/>
                <a:gd name="T117" fmla="*/ 22 h 25"/>
                <a:gd name="T118" fmla="*/ 12 w 24"/>
                <a:gd name="T119" fmla="*/ 18 h 25"/>
                <a:gd name="T120" fmla="*/ 10 w 24"/>
                <a:gd name="T121" fmla="*/ 23 h 25"/>
                <a:gd name="T122" fmla="*/ 17 w 24"/>
                <a:gd name="T1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 h="25">
                  <a:moveTo>
                    <a:pt x="23" y="16"/>
                  </a:moveTo>
                  <a:cubicBezTo>
                    <a:pt x="24" y="16"/>
                    <a:pt x="24" y="16"/>
                    <a:pt x="24" y="16"/>
                  </a:cubicBezTo>
                  <a:cubicBezTo>
                    <a:pt x="24" y="16"/>
                    <a:pt x="24" y="15"/>
                    <a:pt x="24" y="15"/>
                  </a:cubicBezTo>
                  <a:cubicBezTo>
                    <a:pt x="23" y="15"/>
                    <a:pt x="23" y="15"/>
                    <a:pt x="23" y="15"/>
                  </a:cubicBezTo>
                  <a:cubicBezTo>
                    <a:pt x="23" y="14"/>
                    <a:pt x="23" y="14"/>
                    <a:pt x="23" y="14"/>
                  </a:cubicBezTo>
                  <a:cubicBezTo>
                    <a:pt x="24" y="14"/>
                    <a:pt x="24" y="14"/>
                    <a:pt x="24" y="14"/>
                  </a:cubicBezTo>
                  <a:cubicBezTo>
                    <a:pt x="24" y="13"/>
                    <a:pt x="24" y="13"/>
                    <a:pt x="24" y="13"/>
                  </a:cubicBezTo>
                  <a:cubicBezTo>
                    <a:pt x="23" y="13"/>
                    <a:pt x="23" y="13"/>
                    <a:pt x="23" y="13"/>
                  </a:cubicBezTo>
                  <a:cubicBezTo>
                    <a:pt x="23" y="12"/>
                    <a:pt x="23" y="12"/>
                    <a:pt x="23" y="12"/>
                  </a:cubicBezTo>
                  <a:cubicBezTo>
                    <a:pt x="24" y="12"/>
                    <a:pt x="24" y="12"/>
                    <a:pt x="24" y="12"/>
                  </a:cubicBezTo>
                  <a:cubicBezTo>
                    <a:pt x="24" y="11"/>
                    <a:pt x="24" y="11"/>
                    <a:pt x="24" y="11"/>
                  </a:cubicBezTo>
                  <a:cubicBezTo>
                    <a:pt x="23" y="11"/>
                    <a:pt x="23" y="11"/>
                    <a:pt x="23" y="11"/>
                  </a:cubicBezTo>
                  <a:cubicBezTo>
                    <a:pt x="23" y="10"/>
                    <a:pt x="23" y="10"/>
                    <a:pt x="23" y="10"/>
                  </a:cubicBezTo>
                  <a:cubicBezTo>
                    <a:pt x="24" y="9"/>
                    <a:pt x="24" y="9"/>
                    <a:pt x="24" y="9"/>
                  </a:cubicBezTo>
                  <a:cubicBezTo>
                    <a:pt x="24" y="9"/>
                    <a:pt x="24" y="9"/>
                    <a:pt x="24" y="8"/>
                  </a:cubicBezTo>
                  <a:cubicBezTo>
                    <a:pt x="22" y="9"/>
                    <a:pt x="22" y="9"/>
                    <a:pt x="22" y="9"/>
                  </a:cubicBezTo>
                  <a:cubicBezTo>
                    <a:pt x="22" y="9"/>
                    <a:pt x="22" y="8"/>
                    <a:pt x="22" y="8"/>
                  </a:cubicBezTo>
                  <a:cubicBezTo>
                    <a:pt x="23" y="7"/>
                    <a:pt x="23" y="7"/>
                    <a:pt x="23" y="7"/>
                  </a:cubicBezTo>
                  <a:cubicBezTo>
                    <a:pt x="23" y="7"/>
                    <a:pt x="23" y="7"/>
                    <a:pt x="23" y="6"/>
                  </a:cubicBezTo>
                  <a:cubicBezTo>
                    <a:pt x="21" y="7"/>
                    <a:pt x="21" y="7"/>
                    <a:pt x="21" y="7"/>
                  </a:cubicBezTo>
                  <a:cubicBezTo>
                    <a:pt x="21" y="7"/>
                    <a:pt x="21" y="7"/>
                    <a:pt x="21" y="6"/>
                  </a:cubicBezTo>
                  <a:cubicBezTo>
                    <a:pt x="22" y="5"/>
                    <a:pt x="22" y="5"/>
                    <a:pt x="22" y="5"/>
                  </a:cubicBezTo>
                  <a:cubicBezTo>
                    <a:pt x="22" y="5"/>
                    <a:pt x="22" y="5"/>
                    <a:pt x="22" y="5"/>
                  </a:cubicBezTo>
                  <a:cubicBezTo>
                    <a:pt x="20" y="5"/>
                    <a:pt x="20" y="5"/>
                    <a:pt x="20" y="5"/>
                  </a:cubicBezTo>
                  <a:cubicBezTo>
                    <a:pt x="20" y="5"/>
                    <a:pt x="20" y="5"/>
                    <a:pt x="20" y="5"/>
                  </a:cubicBezTo>
                  <a:cubicBezTo>
                    <a:pt x="21" y="4"/>
                    <a:pt x="21" y="4"/>
                    <a:pt x="21" y="4"/>
                  </a:cubicBezTo>
                  <a:cubicBezTo>
                    <a:pt x="20" y="3"/>
                    <a:pt x="20" y="3"/>
                    <a:pt x="20" y="3"/>
                  </a:cubicBezTo>
                  <a:cubicBezTo>
                    <a:pt x="19" y="4"/>
                    <a:pt x="19" y="4"/>
                    <a:pt x="19" y="4"/>
                  </a:cubicBezTo>
                  <a:cubicBezTo>
                    <a:pt x="19" y="4"/>
                    <a:pt x="19" y="4"/>
                    <a:pt x="18" y="4"/>
                  </a:cubicBezTo>
                  <a:cubicBezTo>
                    <a:pt x="19" y="2"/>
                    <a:pt x="19" y="2"/>
                    <a:pt x="19" y="2"/>
                  </a:cubicBezTo>
                  <a:cubicBezTo>
                    <a:pt x="19" y="2"/>
                    <a:pt x="18" y="2"/>
                    <a:pt x="18" y="2"/>
                  </a:cubicBezTo>
                  <a:cubicBezTo>
                    <a:pt x="17" y="3"/>
                    <a:pt x="17" y="3"/>
                    <a:pt x="17" y="3"/>
                  </a:cubicBezTo>
                  <a:cubicBezTo>
                    <a:pt x="17" y="3"/>
                    <a:pt x="17" y="3"/>
                    <a:pt x="17" y="3"/>
                  </a:cubicBezTo>
                  <a:cubicBezTo>
                    <a:pt x="17" y="1"/>
                    <a:pt x="17" y="1"/>
                    <a:pt x="17" y="1"/>
                  </a:cubicBezTo>
                  <a:cubicBezTo>
                    <a:pt x="17" y="1"/>
                    <a:pt x="17" y="1"/>
                    <a:pt x="16" y="1"/>
                  </a:cubicBezTo>
                  <a:cubicBezTo>
                    <a:pt x="16" y="2"/>
                    <a:pt x="16" y="2"/>
                    <a:pt x="16" y="2"/>
                  </a:cubicBezTo>
                  <a:cubicBezTo>
                    <a:pt x="15" y="2"/>
                    <a:pt x="15" y="2"/>
                    <a:pt x="15" y="2"/>
                  </a:cubicBezTo>
                  <a:cubicBezTo>
                    <a:pt x="15" y="2"/>
                    <a:pt x="15" y="2"/>
                    <a:pt x="15" y="2"/>
                  </a:cubicBezTo>
                  <a:cubicBezTo>
                    <a:pt x="15" y="1"/>
                    <a:pt x="15" y="1"/>
                    <a:pt x="15" y="1"/>
                  </a:cubicBezTo>
                  <a:cubicBezTo>
                    <a:pt x="15" y="0"/>
                    <a:pt x="14" y="0"/>
                    <a:pt x="14" y="0"/>
                  </a:cubicBezTo>
                  <a:cubicBezTo>
                    <a:pt x="14" y="2"/>
                    <a:pt x="14" y="2"/>
                    <a:pt x="14" y="2"/>
                  </a:cubicBezTo>
                  <a:cubicBezTo>
                    <a:pt x="14" y="2"/>
                    <a:pt x="13" y="2"/>
                    <a:pt x="13" y="2"/>
                  </a:cubicBezTo>
                  <a:cubicBezTo>
                    <a:pt x="13" y="0"/>
                    <a:pt x="13" y="0"/>
                    <a:pt x="13" y="0"/>
                  </a:cubicBezTo>
                  <a:cubicBezTo>
                    <a:pt x="13" y="0"/>
                    <a:pt x="12" y="0"/>
                    <a:pt x="12" y="0"/>
                  </a:cubicBezTo>
                  <a:cubicBezTo>
                    <a:pt x="12" y="2"/>
                    <a:pt x="12" y="2"/>
                    <a:pt x="12" y="2"/>
                  </a:cubicBezTo>
                  <a:cubicBezTo>
                    <a:pt x="12" y="2"/>
                    <a:pt x="11" y="2"/>
                    <a:pt x="11" y="2"/>
                  </a:cubicBezTo>
                  <a:cubicBezTo>
                    <a:pt x="11" y="0"/>
                    <a:pt x="11" y="0"/>
                    <a:pt x="11" y="0"/>
                  </a:cubicBezTo>
                  <a:cubicBezTo>
                    <a:pt x="11" y="0"/>
                    <a:pt x="10" y="0"/>
                    <a:pt x="10" y="0"/>
                  </a:cubicBezTo>
                  <a:cubicBezTo>
                    <a:pt x="10" y="2"/>
                    <a:pt x="10" y="2"/>
                    <a:pt x="10" y="2"/>
                  </a:cubicBezTo>
                  <a:cubicBezTo>
                    <a:pt x="10" y="2"/>
                    <a:pt x="10" y="2"/>
                    <a:pt x="9" y="2"/>
                  </a:cubicBezTo>
                  <a:cubicBezTo>
                    <a:pt x="9" y="1"/>
                    <a:pt x="9" y="1"/>
                    <a:pt x="9" y="1"/>
                  </a:cubicBezTo>
                  <a:cubicBezTo>
                    <a:pt x="8" y="1"/>
                    <a:pt x="8" y="1"/>
                    <a:pt x="8" y="1"/>
                  </a:cubicBezTo>
                  <a:cubicBezTo>
                    <a:pt x="8" y="3"/>
                    <a:pt x="8" y="3"/>
                    <a:pt x="8" y="3"/>
                  </a:cubicBezTo>
                  <a:cubicBezTo>
                    <a:pt x="8" y="3"/>
                    <a:pt x="8" y="3"/>
                    <a:pt x="8" y="3"/>
                  </a:cubicBezTo>
                  <a:cubicBezTo>
                    <a:pt x="7" y="2"/>
                    <a:pt x="7" y="2"/>
                    <a:pt x="7" y="2"/>
                  </a:cubicBezTo>
                  <a:cubicBezTo>
                    <a:pt x="6" y="2"/>
                    <a:pt x="6" y="2"/>
                    <a:pt x="6" y="2"/>
                  </a:cubicBezTo>
                  <a:cubicBezTo>
                    <a:pt x="7" y="4"/>
                    <a:pt x="7" y="4"/>
                    <a:pt x="7" y="4"/>
                  </a:cubicBezTo>
                  <a:cubicBezTo>
                    <a:pt x="6" y="4"/>
                    <a:pt x="6" y="4"/>
                    <a:pt x="6" y="4"/>
                  </a:cubicBezTo>
                  <a:cubicBezTo>
                    <a:pt x="5" y="3"/>
                    <a:pt x="5" y="3"/>
                    <a:pt x="5" y="3"/>
                  </a:cubicBezTo>
                  <a:cubicBezTo>
                    <a:pt x="5" y="3"/>
                    <a:pt x="5" y="3"/>
                    <a:pt x="4" y="4"/>
                  </a:cubicBezTo>
                  <a:cubicBezTo>
                    <a:pt x="5" y="5"/>
                    <a:pt x="5" y="5"/>
                    <a:pt x="5" y="5"/>
                  </a:cubicBezTo>
                  <a:cubicBezTo>
                    <a:pt x="5" y="5"/>
                    <a:pt x="5" y="5"/>
                    <a:pt x="5" y="5"/>
                  </a:cubicBezTo>
                  <a:cubicBezTo>
                    <a:pt x="3" y="4"/>
                    <a:pt x="3" y="4"/>
                    <a:pt x="3" y="4"/>
                  </a:cubicBezTo>
                  <a:cubicBezTo>
                    <a:pt x="3" y="5"/>
                    <a:pt x="3" y="5"/>
                    <a:pt x="3" y="5"/>
                  </a:cubicBezTo>
                  <a:cubicBezTo>
                    <a:pt x="4" y="6"/>
                    <a:pt x="4" y="6"/>
                    <a:pt x="4" y="6"/>
                  </a:cubicBezTo>
                  <a:cubicBezTo>
                    <a:pt x="4" y="6"/>
                    <a:pt x="4" y="7"/>
                    <a:pt x="4" y="7"/>
                  </a:cubicBezTo>
                  <a:cubicBezTo>
                    <a:pt x="2" y="6"/>
                    <a:pt x="2" y="6"/>
                    <a:pt x="2" y="6"/>
                  </a:cubicBezTo>
                  <a:cubicBezTo>
                    <a:pt x="2" y="7"/>
                    <a:pt x="2" y="7"/>
                    <a:pt x="2" y="7"/>
                  </a:cubicBezTo>
                  <a:cubicBezTo>
                    <a:pt x="3" y="8"/>
                    <a:pt x="3" y="8"/>
                    <a:pt x="3" y="8"/>
                  </a:cubicBezTo>
                  <a:cubicBezTo>
                    <a:pt x="3" y="8"/>
                    <a:pt x="3" y="8"/>
                    <a:pt x="3" y="9"/>
                  </a:cubicBezTo>
                  <a:cubicBezTo>
                    <a:pt x="1" y="8"/>
                    <a:pt x="1" y="8"/>
                    <a:pt x="1" y="8"/>
                  </a:cubicBezTo>
                  <a:cubicBezTo>
                    <a:pt x="1" y="9"/>
                    <a:pt x="1" y="9"/>
                    <a:pt x="1" y="9"/>
                  </a:cubicBezTo>
                  <a:cubicBezTo>
                    <a:pt x="2" y="10"/>
                    <a:pt x="2" y="10"/>
                    <a:pt x="2" y="10"/>
                  </a:cubicBezTo>
                  <a:cubicBezTo>
                    <a:pt x="2" y="10"/>
                    <a:pt x="2" y="10"/>
                    <a:pt x="2" y="11"/>
                  </a:cubicBezTo>
                  <a:cubicBezTo>
                    <a:pt x="1" y="10"/>
                    <a:pt x="1" y="10"/>
                    <a:pt x="1" y="10"/>
                  </a:cubicBezTo>
                  <a:cubicBezTo>
                    <a:pt x="1" y="11"/>
                    <a:pt x="1" y="11"/>
                    <a:pt x="1" y="11"/>
                  </a:cubicBezTo>
                  <a:cubicBezTo>
                    <a:pt x="2" y="12"/>
                    <a:pt x="2" y="12"/>
                    <a:pt x="2" y="12"/>
                  </a:cubicBezTo>
                  <a:cubicBezTo>
                    <a:pt x="2" y="12"/>
                    <a:pt x="2" y="12"/>
                    <a:pt x="2" y="12"/>
                  </a:cubicBezTo>
                  <a:cubicBezTo>
                    <a:pt x="0" y="13"/>
                    <a:pt x="0" y="13"/>
                    <a:pt x="0" y="13"/>
                  </a:cubicBezTo>
                  <a:cubicBezTo>
                    <a:pt x="0" y="13"/>
                    <a:pt x="0" y="13"/>
                    <a:pt x="0" y="14"/>
                  </a:cubicBezTo>
                  <a:cubicBezTo>
                    <a:pt x="2" y="14"/>
                    <a:pt x="2" y="14"/>
                    <a:pt x="2" y="14"/>
                  </a:cubicBezTo>
                  <a:cubicBezTo>
                    <a:pt x="2" y="14"/>
                    <a:pt x="2" y="14"/>
                    <a:pt x="2" y="14"/>
                  </a:cubicBezTo>
                  <a:cubicBezTo>
                    <a:pt x="1" y="15"/>
                    <a:pt x="1" y="15"/>
                    <a:pt x="1" y="15"/>
                  </a:cubicBezTo>
                  <a:cubicBezTo>
                    <a:pt x="1" y="15"/>
                    <a:pt x="1" y="16"/>
                    <a:pt x="1" y="16"/>
                  </a:cubicBezTo>
                  <a:cubicBezTo>
                    <a:pt x="2" y="16"/>
                    <a:pt x="2" y="16"/>
                    <a:pt x="2" y="16"/>
                  </a:cubicBezTo>
                  <a:cubicBezTo>
                    <a:pt x="2" y="16"/>
                    <a:pt x="2" y="16"/>
                    <a:pt x="3" y="16"/>
                  </a:cubicBezTo>
                  <a:cubicBezTo>
                    <a:pt x="1" y="17"/>
                    <a:pt x="1" y="17"/>
                    <a:pt x="1" y="17"/>
                  </a:cubicBezTo>
                  <a:cubicBezTo>
                    <a:pt x="1" y="17"/>
                    <a:pt x="1" y="18"/>
                    <a:pt x="2" y="18"/>
                  </a:cubicBezTo>
                  <a:cubicBezTo>
                    <a:pt x="3" y="18"/>
                    <a:pt x="3" y="18"/>
                    <a:pt x="3" y="18"/>
                  </a:cubicBezTo>
                  <a:cubicBezTo>
                    <a:pt x="3" y="18"/>
                    <a:pt x="3" y="18"/>
                    <a:pt x="3" y="18"/>
                  </a:cubicBezTo>
                  <a:cubicBezTo>
                    <a:pt x="2" y="19"/>
                    <a:pt x="2" y="19"/>
                    <a:pt x="2" y="19"/>
                  </a:cubicBezTo>
                  <a:cubicBezTo>
                    <a:pt x="2" y="19"/>
                    <a:pt x="2" y="20"/>
                    <a:pt x="3" y="20"/>
                  </a:cubicBezTo>
                  <a:cubicBezTo>
                    <a:pt x="4" y="19"/>
                    <a:pt x="4" y="19"/>
                    <a:pt x="4" y="19"/>
                  </a:cubicBezTo>
                  <a:cubicBezTo>
                    <a:pt x="4" y="19"/>
                    <a:pt x="4" y="20"/>
                    <a:pt x="4" y="20"/>
                  </a:cubicBezTo>
                  <a:cubicBezTo>
                    <a:pt x="3" y="21"/>
                    <a:pt x="3" y="21"/>
                    <a:pt x="3" y="21"/>
                  </a:cubicBezTo>
                  <a:cubicBezTo>
                    <a:pt x="4" y="21"/>
                    <a:pt x="4" y="21"/>
                    <a:pt x="4" y="22"/>
                  </a:cubicBezTo>
                  <a:cubicBezTo>
                    <a:pt x="5" y="21"/>
                    <a:pt x="5" y="21"/>
                    <a:pt x="5" y="21"/>
                  </a:cubicBezTo>
                  <a:cubicBezTo>
                    <a:pt x="5" y="21"/>
                    <a:pt x="6" y="21"/>
                    <a:pt x="6" y="21"/>
                  </a:cubicBezTo>
                  <a:cubicBezTo>
                    <a:pt x="5" y="22"/>
                    <a:pt x="5" y="22"/>
                    <a:pt x="5" y="22"/>
                  </a:cubicBezTo>
                  <a:cubicBezTo>
                    <a:pt x="5" y="23"/>
                    <a:pt x="5" y="23"/>
                    <a:pt x="6" y="23"/>
                  </a:cubicBezTo>
                  <a:cubicBezTo>
                    <a:pt x="7" y="22"/>
                    <a:pt x="7" y="22"/>
                    <a:pt x="7" y="22"/>
                  </a:cubicBezTo>
                  <a:cubicBezTo>
                    <a:pt x="7" y="22"/>
                    <a:pt x="7" y="22"/>
                    <a:pt x="7" y="22"/>
                  </a:cubicBezTo>
                  <a:cubicBezTo>
                    <a:pt x="7" y="24"/>
                    <a:pt x="7" y="24"/>
                    <a:pt x="7" y="24"/>
                  </a:cubicBezTo>
                  <a:cubicBezTo>
                    <a:pt x="7" y="24"/>
                    <a:pt x="7" y="24"/>
                    <a:pt x="8" y="24"/>
                  </a:cubicBezTo>
                  <a:cubicBezTo>
                    <a:pt x="8" y="23"/>
                    <a:pt x="8" y="23"/>
                    <a:pt x="8" y="23"/>
                  </a:cubicBezTo>
                  <a:cubicBezTo>
                    <a:pt x="9" y="23"/>
                    <a:pt x="9" y="23"/>
                    <a:pt x="9" y="23"/>
                  </a:cubicBezTo>
                  <a:cubicBezTo>
                    <a:pt x="9" y="25"/>
                    <a:pt x="9" y="25"/>
                    <a:pt x="9" y="25"/>
                  </a:cubicBezTo>
                  <a:cubicBezTo>
                    <a:pt x="9" y="25"/>
                    <a:pt x="9" y="25"/>
                    <a:pt x="9" y="25"/>
                  </a:cubicBezTo>
                  <a:cubicBezTo>
                    <a:pt x="9" y="25"/>
                    <a:pt x="9" y="25"/>
                    <a:pt x="10" y="25"/>
                  </a:cubicBezTo>
                  <a:cubicBezTo>
                    <a:pt x="10" y="23"/>
                    <a:pt x="10" y="23"/>
                    <a:pt x="10" y="23"/>
                  </a:cubicBezTo>
                  <a:cubicBezTo>
                    <a:pt x="10" y="23"/>
                    <a:pt x="11" y="24"/>
                    <a:pt x="11" y="24"/>
                  </a:cubicBezTo>
                  <a:cubicBezTo>
                    <a:pt x="11" y="25"/>
                    <a:pt x="11" y="25"/>
                    <a:pt x="11" y="25"/>
                  </a:cubicBezTo>
                  <a:cubicBezTo>
                    <a:pt x="11" y="25"/>
                    <a:pt x="11" y="25"/>
                    <a:pt x="12" y="25"/>
                  </a:cubicBezTo>
                  <a:cubicBezTo>
                    <a:pt x="12" y="24"/>
                    <a:pt x="12" y="24"/>
                    <a:pt x="12" y="24"/>
                  </a:cubicBezTo>
                  <a:cubicBezTo>
                    <a:pt x="12" y="24"/>
                    <a:pt x="12" y="24"/>
                    <a:pt x="13" y="24"/>
                  </a:cubicBezTo>
                  <a:cubicBezTo>
                    <a:pt x="13" y="25"/>
                    <a:pt x="13" y="25"/>
                    <a:pt x="13" y="25"/>
                  </a:cubicBezTo>
                  <a:cubicBezTo>
                    <a:pt x="13" y="25"/>
                    <a:pt x="14" y="25"/>
                    <a:pt x="14" y="25"/>
                  </a:cubicBezTo>
                  <a:cubicBezTo>
                    <a:pt x="14" y="24"/>
                    <a:pt x="14" y="24"/>
                    <a:pt x="14" y="24"/>
                  </a:cubicBezTo>
                  <a:cubicBezTo>
                    <a:pt x="14" y="24"/>
                    <a:pt x="14" y="24"/>
                    <a:pt x="15" y="23"/>
                  </a:cubicBezTo>
                  <a:cubicBezTo>
                    <a:pt x="15" y="25"/>
                    <a:pt x="15" y="25"/>
                    <a:pt x="15" y="25"/>
                  </a:cubicBezTo>
                  <a:cubicBezTo>
                    <a:pt x="15" y="25"/>
                    <a:pt x="16" y="25"/>
                    <a:pt x="16" y="25"/>
                  </a:cubicBezTo>
                  <a:cubicBezTo>
                    <a:pt x="16" y="23"/>
                    <a:pt x="16" y="23"/>
                    <a:pt x="16" y="23"/>
                  </a:cubicBezTo>
                  <a:cubicBezTo>
                    <a:pt x="16" y="23"/>
                    <a:pt x="16" y="23"/>
                    <a:pt x="16" y="23"/>
                  </a:cubicBezTo>
                  <a:cubicBezTo>
                    <a:pt x="17" y="24"/>
                    <a:pt x="17" y="24"/>
                    <a:pt x="17" y="24"/>
                  </a:cubicBezTo>
                  <a:cubicBezTo>
                    <a:pt x="17" y="24"/>
                    <a:pt x="18" y="24"/>
                    <a:pt x="18" y="24"/>
                  </a:cubicBezTo>
                  <a:cubicBezTo>
                    <a:pt x="17" y="22"/>
                    <a:pt x="17" y="22"/>
                    <a:pt x="17" y="22"/>
                  </a:cubicBezTo>
                  <a:cubicBezTo>
                    <a:pt x="18" y="22"/>
                    <a:pt x="18" y="22"/>
                    <a:pt x="18" y="22"/>
                  </a:cubicBezTo>
                  <a:cubicBezTo>
                    <a:pt x="19" y="23"/>
                    <a:pt x="19" y="23"/>
                    <a:pt x="19" y="23"/>
                  </a:cubicBezTo>
                  <a:cubicBezTo>
                    <a:pt x="19" y="23"/>
                    <a:pt x="20" y="23"/>
                    <a:pt x="20" y="23"/>
                  </a:cubicBezTo>
                  <a:cubicBezTo>
                    <a:pt x="19" y="21"/>
                    <a:pt x="19" y="21"/>
                    <a:pt x="19" y="21"/>
                  </a:cubicBezTo>
                  <a:cubicBezTo>
                    <a:pt x="19" y="21"/>
                    <a:pt x="19" y="21"/>
                    <a:pt x="20" y="21"/>
                  </a:cubicBezTo>
                  <a:cubicBezTo>
                    <a:pt x="21" y="22"/>
                    <a:pt x="21" y="22"/>
                    <a:pt x="21" y="22"/>
                  </a:cubicBezTo>
                  <a:cubicBezTo>
                    <a:pt x="21" y="22"/>
                    <a:pt x="21" y="21"/>
                    <a:pt x="21" y="21"/>
                  </a:cubicBezTo>
                  <a:cubicBezTo>
                    <a:pt x="20" y="20"/>
                    <a:pt x="20" y="20"/>
                    <a:pt x="20" y="20"/>
                  </a:cubicBezTo>
                  <a:cubicBezTo>
                    <a:pt x="21" y="20"/>
                    <a:pt x="21" y="20"/>
                    <a:pt x="21" y="19"/>
                  </a:cubicBezTo>
                  <a:cubicBezTo>
                    <a:pt x="22" y="20"/>
                    <a:pt x="22" y="20"/>
                    <a:pt x="22" y="20"/>
                  </a:cubicBezTo>
                  <a:cubicBezTo>
                    <a:pt x="22" y="20"/>
                    <a:pt x="22" y="20"/>
                    <a:pt x="23" y="19"/>
                  </a:cubicBezTo>
                  <a:cubicBezTo>
                    <a:pt x="21" y="18"/>
                    <a:pt x="21" y="18"/>
                    <a:pt x="21" y="18"/>
                  </a:cubicBezTo>
                  <a:cubicBezTo>
                    <a:pt x="22" y="18"/>
                    <a:pt x="22" y="18"/>
                    <a:pt x="22" y="18"/>
                  </a:cubicBezTo>
                  <a:cubicBezTo>
                    <a:pt x="23" y="18"/>
                    <a:pt x="23" y="18"/>
                    <a:pt x="23" y="18"/>
                  </a:cubicBezTo>
                  <a:cubicBezTo>
                    <a:pt x="23" y="18"/>
                    <a:pt x="23" y="18"/>
                    <a:pt x="24" y="17"/>
                  </a:cubicBezTo>
                  <a:cubicBezTo>
                    <a:pt x="22" y="16"/>
                    <a:pt x="22" y="16"/>
                    <a:pt x="22" y="16"/>
                  </a:cubicBezTo>
                  <a:cubicBezTo>
                    <a:pt x="22" y="16"/>
                    <a:pt x="22" y="16"/>
                    <a:pt x="23" y="16"/>
                  </a:cubicBezTo>
                  <a:close/>
                  <a:moveTo>
                    <a:pt x="22" y="15"/>
                  </a:moveTo>
                  <a:cubicBezTo>
                    <a:pt x="17" y="14"/>
                    <a:pt x="17" y="14"/>
                    <a:pt x="17" y="14"/>
                  </a:cubicBezTo>
                  <a:cubicBezTo>
                    <a:pt x="17" y="13"/>
                    <a:pt x="17" y="11"/>
                    <a:pt x="17" y="11"/>
                  </a:cubicBezTo>
                  <a:cubicBezTo>
                    <a:pt x="21" y="8"/>
                    <a:pt x="21" y="8"/>
                    <a:pt x="21" y="8"/>
                  </a:cubicBezTo>
                  <a:cubicBezTo>
                    <a:pt x="22" y="10"/>
                    <a:pt x="22" y="13"/>
                    <a:pt x="22" y="15"/>
                  </a:cubicBezTo>
                  <a:close/>
                  <a:moveTo>
                    <a:pt x="12" y="15"/>
                  </a:moveTo>
                  <a:cubicBezTo>
                    <a:pt x="10" y="15"/>
                    <a:pt x="9" y="13"/>
                    <a:pt x="10" y="12"/>
                  </a:cubicBezTo>
                  <a:cubicBezTo>
                    <a:pt x="10" y="10"/>
                    <a:pt x="12" y="10"/>
                    <a:pt x="13" y="10"/>
                  </a:cubicBezTo>
                  <a:cubicBezTo>
                    <a:pt x="15" y="10"/>
                    <a:pt x="15" y="12"/>
                    <a:pt x="15" y="13"/>
                  </a:cubicBezTo>
                  <a:cubicBezTo>
                    <a:pt x="15" y="15"/>
                    <a:pt x="13" y="16"/>
                    <a:pt x="12" y="15"/>
                  </a:cubicBezTo>
                  <a:close/>
                  <a:moveTo>
                    <a:pt x="21" y="7"/>
                  </a:moveTo>
                  <a:cubicBezTo>
                    <a:pt x="16" y="10"/>
                    <a:pt x="16" y="10"/>
                    <a:pt x="16" y="10"/>
                  </a:cubicBezTo>
                  <a:cubicBezTo>
                    <a:pt x="16" y="9"/>
                    <a:pt x="15" y="8"/>
                    <a:pt x="14" y="8"/>
                  </a:cubicBezTo>
                  <a:cubicBezTo>
                    <a:pt x="15" y="3"/>
                    <a:pt x="15" y="3"/>
                    <a:pt x="15" y="3"/>
                  </a:cubicBezTo>
                  <a:cubicBezTo>
                    <a:pt x="18" y="4"/>
                    <a:pt x="19" y="5"/>
                    <a:pt x="21" y="7"/>
                  </a:cubicBezTo>
                  <a:close/>
                  <a:moveTo>
                    <a:pt x="15" y="3"/>
                  </a:moveTo>
                  <a:cubicBezTo>
                    <a:pt x="13" y="8"/>
                    <a:pt x="13" y="8"/>
                    <a:pt x="13" y="8"/>
                  </a:cubicBezTo>
                  <a:cubicBezTo>
                    <a:pt x="12" y="8"/>
                    <a:pt x="11" y="8"/>
                    <a:pt x="11" y="8"/>
                  </a:cubicBezTo>
                  <a:cubicBezTo>
                    <a:pt x="8" y="4"/>
                    <a:pt x="8" y="4"/>
                    <a:pt x="8" y="4"/>
                  </a:cubicBezTo>
                  <a:cubicBezTo>
                    <a:pt x="10" y="3"/>
                    <a:pt x="12" y="2"/>
                    <a:pt x="15" y="3"/>
                  </a:cubicBezTo>
                  <a:close/>
                  <a:moveTo>
                    <a:pt x="7" y="4"/>
                  </a:moveTo>
                  <a:cubicBezTo>
                    <a:pt x="10" y="9"/>
                    <a:pt x="10" y="9"/>
                    <a:pt x="10" y="9"/>
                  </a:cubicBezTo>
                  <a:cubicBezTo>
                    <a:pt x="9" y="9"/>
                    <a:pt x="8" y="10"/>
                    <a:pt x="8" y="11"/>
                  </a:cubicBezTo>
                  <a:cubicBezTo>
                    <a:pt x="3" y="9"/>
                    <a:pt x="3" y="9"/>
                    <a:pt x="3" y="9"/>
                  </a:cubicBezTo>
                  <a:cubicBezTo>
                    <a:pt x="4" y="7"/>
                    <a:pt x="6" y="5"/>
                    <a:pt x="7" y="4"/>
                  </a:cubicBezTo>
                  <a:close/>
                  <a:moveTo>
                    <a:pt x="3" y="10"/>
                  </a:moveTo>
                  <a:cubicBezTo>
                    <a:pt x="8" y="12"/>
                    <a:pt x="8" y="12"/>
                    <a:pt x="8" y="12"/>
                  </a:cubicBezTo>
                  <a:cubicBezTo>
                    <a:pt x="7" y="13"/>
                    <a:pt x="8" y="14"/>
                    <a:pt x="8" y="15"/>
                  </a:cubicBezTo>
                  <a:cubicBezTo>
                    <a:pt x="4" y="17"/>
                    <a:pt x="4" y="17"/>
                    <a:pt x="4" y="17"/>
                  </a:cubicBezTo>
                  <a:cubicBezTo>
                    <a:pt x="3" y="15"/>
                    <a:pt x="3" y="13"/>
                    <a:pt x="3" y="10"/>
                  </a:cubicBezTo>
                  <a:close/>
                  <a:moveTo>
                    <a:pt x="4" y="18"/>
                  </a:moveTo>
                  <a:cubicBezTo>
                    <a:pt x="8" y="16"/>
                    <a:pt x="8" y="16"/>
                    <a:pt x="8" y="16"/>
                  </a:cubicBezTo>
                  <a:cubicBezTo>
                    <a:pt x="9" y="16"/>
                    <a:pt x="10" y="17"/>
                    <a:pt x="11" y="17"/>
                  </a:cubicBezTo>
                  <a:cubicBezTo>
                    <a:pt x="9" y="22"/>
                    <a:pt x="9" y="22"/>
                    <a:pt x="9" y="22"/>
                  </a:cubicBezTo>
                  <a:cubicBezTo>
                    <a:pt x="7" y="22"/>
                    <a:pt x="5" y="20"/>
                    <a:pt x="4" y="18"/>
                  </a:cubicBezTo>
                  <a:close/>
                  <a:moveTo>
                    <a:pt x="10" y="23"/>
                  </a:moveTo>
                  <a:cubicBezTo>
                    <a:pt x="12" y="18"/>
                    <a:pt x="12" y="18"/>
                    <a:pt x="12" y="18"/>
                  </a:cubicBezTo>
                  <a:cubicBezTo>
                    <a:pt x="13" y="18"/>
                    <a:pt x="14" y="18"/>
                    <a:pt x="14" y="17"/>
                  </a:cubicBezTo>
                  <a:cubicBezTo>
                    <a:pt x="17" y="22"/>
                    <a:pt x="17" y="22"/>
                    <a:pt x="17" y="22"/>
                  </a:cubicBezTo>
                  <a:cubicBezTo>
                    <a:pt x="15" y="23"/>
                    <a:pt x="13" y="23"/>
                    <a:pt x="10" y="23"/>
                  </a:cubicBezTo>
                  <a:close/>
                  <a:moveTo>
                    <a:pt x="18" y="21"/>
                  </a:moveTo>
                  <a:cubicBezTo>
                    <a:pt x="15" y="17"/>
                    <a:pt x="15" y="17"/>
                    <a:pt x="15" y="17"/>
                  </a:cubicBezTo>
                  <a:cubicBezTo>
                    <a:pt x="16" y="16"/>
                    <a:pt x="17" y="15"/>
                    <a:pt x="17" y="14"/>
                  </a:cubicBezTo>
                  <a:cubicBezTo>
                    <a:pt x="22" y="16"/>
                    <a:pt x="22" y="16"/>
                    <a:pt x="22" y="16"/>
                  </a:cubicBezTo>
                  <a:cubicBezTo>
                    <a:pt x="21" y="18"/>
                    <a:pt x="19" y="20"/>
                    <a:pt x="18"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14"/>
            <p:cNvSpPr>
              <a:spLocks noEditPoints="1"/>
            </p:cNvSpPr>
            <p:nvPr/>
          </p:nvSpPr>
          <p:spPr bwMode="auto">
            <a:xfrm>
              <a:off x="1054100" y="2536826"/>
              <a:ext cx="63500" cy="66675"/>
            </a:xfrm>
            <a:custGeom>
              <a:avLst/>
              <a:gdLst>
                <a:gd name="T0" fmla="*/ 54 w 60"/>
                <a:gd name="T1" fmla="*/ 14 h 63"/>
                <a:gd name="T2" fmla="*/ 53 w 60"/>
                <a:gd name="T3" fmla="*/ 11 h 63"/>
                <a:gd name="T4" fmla="*/ 47 w 60"/>
                <a:gd name="T5" fmla="*/ 11 h 63"/>
                <a:gd name="T6" fmla="*/ 44 w 60"/>
                <a:gd name="T7" fmla="*/ 9 h 63"/>
                <a:gd name="T8" fmla="*/ 42 w 60"/>
                <a:gd name="T9" fmla="*/ 3 h 63"/>
                <a:gd name="T10" fmla="*/ 39 w 60"/>
                <a:gd name="T11" fmla="*/ 2 h 63"/>
                <a:gd name="T12" fmla="*/ 34 w 60"/>
                <a:gd name="T13" fmla="*/ 4 h 63"/>
                <a:gd name="T14" fmla="*/ 31 w 60"/>
                <a:gd name="T15" fmla="*/ 4 h 63"/>
                <a:gd name="T16" fmla="*/ 26 w 60"/>
                <a:gd name="T17" fmla="*/ 0 h 63"/>
                <a:gd name="T18" fmla="*/ 23 w 60"/>
                <a:gd name="T19" fmla="*/ 1 h 63"/>
                <a:gd name="T20" fmla="*/ 20 w 60"/>
                <a:gd name="T21" fmla="*/ 6 h 63"/>
                <a:gd name="T22" fmla="*/ 17 w 60"/>
                <a:gd name="T23" fmla="*/ 7 h 63"/>
                <a:gd name="T24" fmla="*/ 14 w 60"/>
                <a:gd name="T25" fmla="*/ 5 h 63"/>
                <a:gd name="T26" fmla="*/ 12 w 60"/>
                <a:gd name="T27" fmla="*/ 11 h 63"/>
                <a:gd name="T28" fmla="*/ 10 w 60"/>
                <a:gd name="T29" fmla="*/ 13 h 63"/>
                <a:gd name="T30" fmla="*/ 4 w 60"/>
                <a:gd name="T31" fmla="*/ 15 h 63"/>
                <a:gd name="T32" fmla="*/ 3 w 60"/>
                <a:gd name="T33" fmla="*/ 17 h 63"/>
                <a:gd name="T34" fmla="*/ 4 w 60"/>
                <a:gd name="T35" fmla="*/ 23 h 63"/>
                <a:gd name="T36" fmla="*/ 4 w 60"/>
                <a:gd name="T37" fmla="*/ 26 h 63"/>
                <a:gd name="T38" fmla="*/ 0 w 60"/>
                <a:gd name="T39" fmla="*/ 30 h 63"/>
                <a:gd name="T40" fmla="*/ 0 w 60"/>
                <a:gd name="T41" fmla="*/ 34 h 63"/>
                <a:gd name="T42" fmla="*/ 4 w 60"/>
                <a:gd name="T43" fmla="*/ 38 h 63"/>
                <a:gd name="T44" fmla="*/ 5 w 60"/>
                <a:gd name="T45" fmla="*/ 41 h 63"/>
                <a:gd name="T46" fmla="*/ 3 w 60"/>
                <a:gd name="T47" fmla="*/ 47 h 63"/>
                <a:gd name="T48" fmla="*/ 5 w 60"/>
                <a:gd name="T49" fmla="*/ 49 h 63"/>
                <a:gd name="T50" fmla="*/ 11 w 60"/>
                <a:gd name="T51" fmla="*/ 51 h 63"/>
                <a:gd name="T52" fmla="*/ 13 w 60"/>
                <a:gd name="T53" fmla="*/ 53 h 63"/>
                <a:gd name="T54" fmla="*/ 14 w 60"/>
                <a:gd name="T55" fmla="*/ 59 h 63"/>
                <a:gd name="T56" fmla="*/ 17 w 60"/>
                <a:gd name="T57" fmla="*/ 60 h 63"/>
                <a:gd name="T58" fmla="*/ 23 w 60"/>
                <a:gd name="T59" fmla="*/ 58 h 63"/>
                <a:gd name="T60" fmla="*/ 26 w 60"/>
                <a:gd name="T61" fmla="*/ 59 h 63"/>
                <a:gd name="T62" fmla="*/ 30 w 60"/>
                <a:gd name="T63" fmla="*/ 63 h 63"/>
                <a:gd name="T64" fmla="*/ 33 w 60"/>
                <a:gd name="T65" fmla="*/ 63 h 63"/>
                <a:gd name="T66" fmla="*/ 37 w 60"/>
                <a:gd name="T67" fmla="*/ 58 h 63"/>
                <a:gd name="T68" fmla="*/ 40 w 60"/>
                <a:gd name="T69" fmla="*/ 57 h 63"/>
                <a:gd name="T70" fmla="*/ 45 w 60"/>
                <a:gd name="T71" fmla="*/ 59 h 63"/>
                <a:gd name="T72" fmla="*/ 45 w 60"/>
                <a:gd name="T73" fmla="*/ 54 h 63"/>
                <a:gd name="T74" fmla="*/ 48 w 60"/>
                <a:gd name="T75" fmla="*/ 52 h 63"/>
                <a:gd name="T76" fmla="*/ 53 w 60"/>
                <a:gd name="T77" fmla="*/ 51 h 63"/>
                <a:gd name="T78" fmla="*/ 55 w 60"/>
                <a:gd name="T79" fmla="*/ 48 h 63"/>
                <a:gd name="T80" fmla="*/ 54 w 60"/>
                <a:gd name="T81" fmla="*/ 42 h 63"/>
                <a:gd name="T82" fmla="*/ 55 w 60"/>
                <a:gd name="T83" fmla="*/ 39 h 63"/>
                <a:gd name="T84" fmla="*/ 59 w 60"/>
                <a:gd name="T85" fmla="*/ 35 h 63"/>
                <a:gd name="T86" fmla="*/ 60 w 60"/>
                <a:gd name="T87" fmla="*/ 32 h 63"/>
                <a:gd name="T88" fmla="*/ 56 w 60"/>
                <a:gd name="T89" fmla="*/ 28 h 63"/>
                <a:gd name="T90" fmla="*/ 55 w 60"/>
                <a:gd name="T91" fmla="*/ 24 h 63"/>
                <a:gd name="T92" fmla="*/ 57 w 60"/>
                <a:gd name="T93" fmla="*/ 19 h 63"/>
                <a:gd name="T94" fmla="*/ 20 w 60"/>
                <a:gd name="T95" fmla="*/ 47 h 63"/>
                <a:gd name="T96" fmla="*/ 22 w 60"/>
                <a:gd name="T97" fmla="*/ 36 h 63"/>
                <a:gd name="T98" fmla="*/ 31 w 60"/>
                <a:gd name="T99" fmla="*/ 50 h 63"/>
                <a:gd name="T100" fmla="*/ 41 w 60"/>
                <a:gd name="T101" fmla="*/ 53 h 63"/>
                <a:gd name="T102" fmla="*/ 32 w 60"/>
                <a:gd name="T103" fmla="*/ 30 h 63"/>
                <a:gd name="T104" fmla="*/ 26 w 60"/>
                <a:gd name="T105" fmla="*/ 24 h 63"/>
                <a:gd name="T106" fmla="*/ 28 w 60"/>
                <a:gd name="T107" fmla="*/ 13 h 63"/>
                <a:gd name="T108" fmla="*/ 37 w 60"/>
                <a:gd name="T109" fmla="*/ 27 h 63"/>
                <a:gd name="T110" fmla="*/ 47 w 60"/>
                <a:gd name="T11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3">
                  <a:moveTo>
                    <a:pt x="53" y="18"/>
                  </a:moveTo>
                  <a:cubicBezTo>
                    <a:pt x="56" y="16"/>
                    <a:pt x="56" y="16"/>
                    <a:pt x="56" y="16"/>
                  </a:cubicBezTo>
                  <a:cubicBezTo>
                    <a:pt x="55" y="15"/>
                    <a:pt x="55" y="14"/>
                    <a:pt x="54" y="14"/>
                  </a:cubicBezTo>
                  <a:cubicBezTo>
                    <a:pt x="51" y="16"/>
                    <a:pt x="51" y="16"/>
                    <a:pt x="51" y="16"/>
                  </a:cubicBezTo>
                  <a:cubicBezTo>
                    <a:pt x="51" y="15"/>
                    <a:pt x="50" y="15"/>
                    <a:pt x="50" y="14"/>
                  </a:cubicBezTo>
                  <a:cubicBezTo>
                    <a:pt x="53" y="11"/>
                    <a:pt x="53" y="11"/>
                    <a:pt x="53" y="11"/>
                  </a:cubicBezTo>
                  <a:cubicBezTo>
                    <a:pt x="52" y="11"/>
                    <a:pt x="52" y="10"/>
                    <a:pt x="51" y="9"/>
                  </a:cubicBezTo>
                  <a:cubicBezTo>
                    <a:pt x="48" y="12"/>
                    <a:pt x="48" y="12"/>
                    <a:pt x="48" y="12"/>
                  </a:cubicBezTo>
                  <a:cubicBezTo>
                    <a:pt x="48" y="11"/>
                    <a:pt x="47" y="11"/>
                    <a:pt x="47" y="11"/>
                  </a:cubicBezTo>
                  <a:cubicBezTo>
                    <a:pt x="49" y="7"/>
                    <a:pt x="49" y="7"/>
                    <a:pt x="49" y="7"/>
                  </a:cubicBezTo>
                  <a:cubicBezTo>
                    <a:pt x="48" y="7"/>
                    <a:pt x="48" y="6"/>
                    <a:pt x="47" y="6"/>
                  </a:cubicBezTo>
                  <a:cubicBezTo>
                    <a:pt x="44" y="9"/>
                    <a:pt x="44" y="9"/>
                    <a:pt x="44" y="9"/>
                  </a:cubicBezTo>
                  <a:cubicBezTo>
                    <a:pt x="44" y="8"/>
                    <a:pt x="43" y="8"/>
                    <a:pt x="43" y="8"/>
                  </a:cubicBezTo>
                  <a:cubicBezTo>
                    <a:pt x="44" y="4"/>
                    <a:pt x="44" y="4"/>
                    <a:pt x="44" y="4"/>
                  </a:cubicBezTo>
                  <a:cubicBezTo>
                    <a:pt x="44" y="4"/>
                    <a:pt x="43" y="3"/>
                    <a:pt x="42" y="3"/>
                  </a:cubicBezTo>
                  <a:cubicBezTo>
                    <a:pt x="40" y="6"/>
                    <a:pt x="40" y="6"/>
                    <a:pt x="40" y="6"/>
                  </a:cubicBezTo>
                  <a:cubicBezTo>
                    <a:pt x="40" y="6"/>
                    <a:pt x="39" y="6"/>
                    <a:pt x="39" y="6"/>
                  </a:cubicBezTo>
                  <a:cubicBezTo>
                    <a:pt x="39" y="2"/>
                    <a:pt x="39" y="2"/>
                    <a:pt x="39" y="2"/>
                  </a:cubicBezTo>
                  <a:cubicBezTo>
                    <a:pt x="39" y="2"/>
                    <a:pt x="38" y="1"/>
                    <a:pt x="37" y="1"/>
                  </a:cubicBezTo>
                  <a:cubicBezTo>
                    <a:pt x="36" y="5"/>
                    <a:pt x="36" y="5"/>
                    <a:pt x="36" y="5"/>
                  </a:cubicBezTo>
                  <a:cubicBezTo>
                    <a:pt x="35" y="5"/>
                    <a:pt x="35" y="4"/>
                    <a:pt x="34" y="4"/>
                  </a:cubicBezTo>
                  <a:cubicBezTo>
                    <a:pt x="34" y="0"/>
                    <a:pt x="34" y="0"/>
                    <a:pt x="34" y="0"/>
                  </a:cubicBezTo>
                  <a:cubicBezTo>
                    <a:pt x="33" y="0"/>
                    <a:pt x="33" y="0"/>
                    <a:pt x="32" y="0"/>
                  </a:cubicBezTo>
                  <a:cubicBezTo>
                    <a:pt x="31" y="4"/>
                    <a:pt x="31" y="4"/>
                    <a:pt x="31" y="4"/>
                  </a:cubicBezTo>
                  <a:cubicBezTo>
                    <a:pt x="31" y="4"/>
                    <a:pt x="30" y="4"/>
                    <a:pt x="29" y="4"/>
                  </a:cubicBezTo>
                  <a:cubicBezTo>
                    <a:pt x="29" y="0"/>
                    <a:pt x="29" y="0"/>
                    <a:pt x="29" y="0"/>
                  </a:cubicBezTo>
                  <a:cubicBezTo>
                    <a:pt x="28" y="0"/>
                    <a:pt x="27" y="0"/>
                    <a:pt x="26" y="0"/>
                  </a:cubicBezTo>
                  <a:cubicBezTo>
                    <a:pt x="26" y="4"/>
                    <a:pt x="26" y="4"/>
                    <a:pt x="26" y="4"/>
                  </a:cubicBezTo>
                  <a:cubicBezTo>
                    <a:pt x="26" y="4"/>
                    <a:pt x="25" y="4"/>
                    <a:pt x="25" y="4"/>
                  </a:cubicBezTo>
                  <a:cubicBezTo>
                    <a:pt x="23" y="1"/>
                    <a:pt x="23" y="1"/>
                    <a:pt x="23" y="1"/>
                  </a:cubicBezTo>
                  <a:cubicBezTo>
                    <a:pt x="23" y="1"/>
                    <a:pt x="22" y="1"/>
                    <a:pt x="21" y="1"/>
                  </a:cubicBezTo>
                  <a:cubicBezTo>
                    <a:pt x="22" y="5"/>
                    <a:pt x="22" y="5"/>
                    <a:pt x="22" y="5"/>
                  </a:cubicBezTo>
                  <a:cubicBezTo>
                    <a:pt x="21" y="5"/>
                    <a:pt x="21" y="6"/>
                    <a:pt x="20" y="6"/>
                  </a:cubicBezTo>
                  <a:cubicBezTo>
                    <a:pt x="18" y="2"/>
                    <a:pt x="18" y="2"/>
                    <a:pt x="18" y="2"/>
                  </a:cubicBezTo>
                  <a:cubicBezTo>
                    <a:pt x="18" y="3"/>
                    <a:pt x="17" y="3"/>
                    <a:pt x="16" y="3"/>
                  </a:cubicBezTo>
                  <a:cubicBezTo>
                    <a:pt x="17" y="7"/>
                    <a:pt x="17" y="7"/>
                    <a:pt x="17" y="7"/>
                  </a:cubicBezTo>
                  <a:cubicBezTo>
                    <a:pt x="17" y="7"/>
                    <a:pt x="17" y="7"/>
                    <a:pt x="16" y="8"/>
                  </a:cubicBezTo>
                  <a:cubicBezTo>
                    <a:pt x="16" y="8"/>
                    <a:pt x="16" y="8"/>
                    <a:pt x="16" y="8"/>
                  </a:cubicBezTo>
                  <a:cubicBezTo>
                    <a:pt x="14" y="5"/>
                    <a:pt x="14" y="5"/>
                    <a:pt x="14" y="5"/>
                  </a:cubicBezTo>
                  <a:cubicBezTo>
                    <a:pt x="13" y="5"/>
                    <a:pt x="12" y="6"/>
                    <a:pt x="12" y="6"/>
                  </a:cubicBezTo>
                  <a:cubicBezTo>
                    <a:pt x="13" y="10"/>
                    <a:pt x="13" y="10"/>
                    <a:pt x="13" y="10"/>
                  </a:cubicBezTo>
                  <a:cubicBezTo>
                    <a:pt x="13" y="10"/>
                    <a:pt x="13" y="10"/>
                    <a:pt x="12" y="11"/>
                  </a:cubicBezTo>
                  <a:cubicBezTo>
                    <a:pt x="9" y="8"/>
                    <a:pt x="9" y="8"/>
                    <a:pt x="9" y="8"/>
                  </a:cubicBezTo>
                  <a:cubicBezTo>
                    <a:pt x="9" y="9"/>
                    <a:pt x="8" y="9"/>
                    <a:pt x="8" y="10"/>
                  </a:cubicBezTo>
                  <a:cubicBezTo>
                    <a:pt x="10" y="13"/>
                    <a:pt x="10" y="13"/>
                    <a:pt x="10" y="13"/>
                  </a:cubicBezTo>
                  <a:cubicBezTo>
                    <a:pt x="10" y="14"/>
                    <a:pt x="9" y="14"/>
                    <a:pt x="9" y="14"/>
                  </a:cubicBezTo>
                  <a:cubicBezTo>
                    <a:pt x="6" y="13"/>
                    <a:pt x="6" y="13"/>
                    <a:pt x="6" y="13"/>
                  </a:cubicBezTo>
                  <a:cubicBezTo>
                    <a:pt x="5" y="13"/>
                    <a:pt x="5" y="14"/>
                    <a:pt x="4" y="15"/>
                  </a:cubicBezTo>
                  <a:cubicBezTo>
                    <a:pt x="7" y="17"/>
                    <a:pt x="7" y="17"/>
                    <a:pt x="7" y="17"/>
                  </a:cubicBezTo>
                  <a:cubicBezTo>
                    <a:pt x="7" y="18"/>
                    <a:pt x="7" y="18"/>
                    <a:pt x="6" y="19"/>
                  </a:cubicBezTo>
                  <a:cubicBezTo>
                    <a:pt x="3" y="17"/>
                    <a:pt x="3" y="17"/>
                    <a:pt x="3" y="17"/>
                  </a:cubicBezTo>
                  <a:cubicBezTo>
                    <a:pt x="2" y="18"/>
                    <a:pt x="2" y="19"/>
                    <a:pt x="2" y="20"/>
                  </a:cubicBezTo>
                  <a:cubicBezTo>
                    <a:pt x="5" y="21"/>
                    <a:pt x="5" y="21"/>
                    <a:pt x="5" y="21"/>
                  </a:cubicBezTo>
                  <a:cubicBezTo>
                    <a:pt x="5" y="22"/>
                    <a:pt x="5" y="23"/>
                    <a:pt x="4" y="23"/>
                  </a:cubicBezTo>
                  <a:cubicBezTo>
                    <a:pt x="1" y="23"/>
                    <a:pt x="1" y="23"/>
                    <a:pt x="1" y="23"/>
                  </a:cubicBezTo>
                  <a:cubicBezTo>
                    <a:pt x="1" y="23"/>
                    <a:pt x="0" y="24"/>
                    <a:pt x="0" y="25"/>
                  </a:cubicBezTo>
                  <a:cubicBezTo>
                    <a:pt x="4" y="26"/>
                    <a:pt x="4" y="26"/>
                    <a:pt x="4" y="26"/>
                  </a:cubicBezTo>
                  <a:cubicBezTo>
                    <a:pt x="4" y="27"/>
                    <a:pt x="3" y="27"/>
                    <a:pt x="3" y="28"/>
                  </a:cubicBezTo>
                  <a:cubicBezTo>
                    <a:pt x="0" y="28"/>
                    <a:pt x="0" y="28"/>
                    <a:pt x="0" y="28"/>
                  </a:cubicBezTo>
                  <a:cubicBezTo>
                    <a:pt x="0" y="29"/>
                    <a:pt x="0" y="30"/>
                    <a:pt x="0" y="30"/>
                  </a:cubicBezTo>
                  <a:cubicBezTo>
                    <a:pt x="3" y="31"/>
                    <a:pt x="3" y="31"/>
                    <a:pt x="3" y="31"/>
                  </a:cubicBezTo>
                  <a:cubicBezTo>
                    <a:pt x="3" y="32"/>
                    <a:pt x="3" y="32"/>
                    <a:pt x="3" y="33"/>
                  </a:cubicBezTo>
                  <a:cubicBezTo>
                    <a:pt x="0" y="34"/>
                    <a:pt x="0" y="34"/>
                    <a:pt x="0" y="34"/>
                  </a:cubicBezTo>
                  <a:cubicBezTo>
                    <a:pt x="0" y="34"/>
                    <a:pt x="0" y="35"/>
                    <a:pt x="0" y="36"/>
                  </a:cubicBezTo>
                  <a:cubicBezTo>
                    <a:pt x="4" y="36"/>
                    <a:pt x="4" y="36"/>
                    <a:pt x="4" y="36"/>
                  </a:cubicBezTo>
                  <a:cubicBezTo>
                    <a:pt x="4" y="37"/>
                    <a:pt x="4" y="37"/>
                    <a:pt x="4" y="38"/>
                  </a:cubicBezTo>
                  <a:cubicBezTo>
                    <a:pt x="0" y="39"/>
                    <a:pt x="0" y="39"/>
                    <a:pt x="0" y="39"/>
                  </a:cubicBezTo>
                  <a:cubicBezTo>
                    <a:pt x="1" y="40"/>
                    <a:pt x="1" y="41"/>
                    <a:pt x="1" y="42"/>
                  </a:cubicBezTo>
                  <a:cubicBezTo>
                    <a:pt x="5" y="41"/>
                    <a:pt x="5" y="41"/>
                    <a:pt x="5" y="41"/>
                  </a:cubicBezTo>
                  <a:cubicBezTo>
                    <a:pt x="5" y="41"/>
                    <a:pt x="5" y="42"/>
                    <a:pt x="5" y="42"/>
                  </a:cubicBezTo>
                  <a:cubicBezTo>
                    <a:pt x="2" y="45"/>
                    <a:pt x="2" y="45"/>
                    <a:pt x="2" y="45"/>
                  </a:cubicBezTo>
                  <a:cubicBezTo>
                    <a:pt x="3" y="45"/>
                    <a:pt x="3" y="46"/>
                    <a:pt x="3" y="47"/>
                  </a:cubicBezTo>
                  <a:cubicBezTo>
                    <a:pt x="7" y="45"/>
                    <a:pt x="7" y="45"/>
                    <a:pt x="7" y="45"/>
                  </a:cubicBezTo>
                  <a:cubicBezTo>
                    <a:pt x="7" y="46"/>
                    <a:pt x="7" y="46"/>
                    <a:pt x="8" y="47"/>
                  </a:cubicBezTo>
                  <a:cubicBezTo>
                    <a:pt x="5" y="49"/>
                    <a:pt x="5" y="49"/>
                    <a:pt x="5" y="49"/>
                  </a:cubicBezTo>
                  <a:cubicBezTo>
                    <a:pt x="5" y="50"/>
                    <a:pt x="6" y="51"/>
                    <a:pt x="6" y="51"/>
                  </a:cubicBezTo>
                  <a:cubicBezTo>
                    <a:pt x="9" y="49"/>
                    <a:pt x="9" y="49"/>
                    <a:pt x="9" y="49"/>
                  </a:cubicBezTo>
                  <a:cubicBezTo>
                    <a:pt x="10" y="50"/>
                    <a:pt x="10" y="50"/>
                    <a:pt x="11" y="51"/>
                  </a:cubicBezTo>
                  <a:cubicBezTo>
                    <a:pt x="8" y="54"/>
                    <a:pt x="8" y="54"/>
                    <a:pt x="8" y="54"/>
                  </a:cubicBezTo>
                  <a:cubicBezTo>
                    <a:pt x="9" y="54"/>
                    <a:pt x="9" y="55"/>
                    <a:pt x="10" y="55"/>
                  </a:cubicBezTo>
                  <a:cubicBezTo>
                    <a:pt x="13" y="53"/>
                    <a:pt x="13" y="53"/>
                    <a:pt x="13" y="53"/>
                  </a:cubicBezTo>
                  <a:cubicBezTo>
                    <a:pt x="13" y="53"/>
                    <a:pt x="14" y="54"/>
                    <a:pt x="14" y="54"/>
                  </a:cubicBezTo>
                  <a:cubicBezTo>
                    <a:pt x="12" y="57"/>
                    <a:pt x="12" y="57"/>
                    <a:pt x="12" y="57"/>
                  </a:cubicBezTo>
                  <a:cubicBezTo>
                    <a:pt x="13" y="58"/>
                    <a:pt x="14" y="58"/>
                    <a:pt x="14" y="59"/>
                  </a:cubicBezTo>
                  <a:cubicBezTo>
                    <a:pt x="17" y="56"/>
                    <a:pt x="17" y="56"/>
                    <a:pt x="17" y="56"/>
                  </a:cubicBezTo>
                  <a:cubicBezTo>
                    <a:pt x="17" y="56"/>
                    <a:pt x="18" y="56"/>
                    <a:pt x="18" y="56"/>
                  </a:cubicBezTo>
                  <a:cubicBezTo>
                    <a:pt x="17" y="60"/>
                    <a:pt x="17" y="60"/>
                    <a:pt x="17" y="60"/>
                  </a:cubicBezTo>
                  <a:cubicBezTo>
                    <a:pt x="18" y="61"/>
                    <a:pt x="19" y="61"/>
                    <a:pt x="19" y="61"/>
                  </a:cubicBezTo>
                  <a:cubicBezTo>
                    <a:pt x="21" y="58"/>
                    <a:pt x="21" y="58"/>
                    <a:pt x="21" y="58"/>
                  </a:cubicBezTo>
                  <a:cubicBezTo>
                    <a:pt x="22" y="58"/>
                    <a:pt x="22" y="58"/>
                    <a:pt x="23" y="58"/>
                  </a:cubicBezTo>
                  <a:cubicBezTo>
                    <a:pt x="22" y="62"/>
                    <a:pt x="22" y="62"/>
                    <a:pt x="22" y="62"/>
                  </a:cubicBezTo>
                  <a:cubicBezTo>
                    <a:pt x="23" y="62"/>
                    <a:pt x="24" y="62"/>
                    <a:pt x="25" y="63"/>
                  </a:cubicBezTo>
                  <a:cubicBezTo>
                    <a:pt x="26" y="59"/>
                    <a:pt x="26" y="59"/>
                    <a:pt x="26" y="59"/>
                  </a:cubicBezTo>
                  <a:cubicBezTo>
                    <a:pt x="26" y="59"/>
                    <a:pt x="27" y="59"/>
                    <a:pt x="27" y="59"/>
                  </a:cubicBezTo>
                  <a:cubicBezTo>
                    <a:pt x="28" y="63"/>
                    <a:pt x="28" y="63"/>
                    <a:pt x="28" y="63"/>
                  </a:cubicBezTo>
                  <a:cubicBezTo>
                    <a:pt x="28" y="63"/>
                    <a:pt x="29" y="63"/>
                    <a:pt x="30" y="63"/>
                  </a:cubicBezTo>
                  <a:cubicBezTo>
                    <a:pt x="30" y="59"/>
                    <a:pt x="30" y="59"/>
                    <a:pt x="30" y="59"/>
                  </a:cubicBezTo>
                  <a:cubicBezTo>
                    <a:pt x="31" y="59"/>
                    <a:pt x="32" y="59"/>
                    <a:pt x="32" y="59"/>
                  </a:cubicBezTo>
                  <a:cubicBezTo>
                    <a:pt x="33" y="63"/>
                    <a:pt x="33" y="63"/>
                    <a:pt x="33" y="63"/>
                  </a:cubicBezTo>
                  <a:cubicBezTo>
                    <a:pt x="34" y="63"/>
                    <a:pt x="35" y="63"/>
                    <a:pt x="35" y="62"/>
                  </a:cubicBezTo>
                  <a:cubicBezTo>
                    <a:pt x="35" y="59"/>
                    <a:pt x="35" y="59"/>
                    <a:pt x="35" y="59"/>
                  </a:cubicBezTo>
                  <a:cubicBezTo>
                    <a:pt x="36" y="58"/>
                    <a:pt x="36" y="58"/>
                    <a:pt x="37" y="58"/>
                  </a:cubicBezTo>
                  <a:cubicBezTo>
                    <a:pt x="38" y="62"/>
                    <a:pt x="38" y="62"/>
                    <a:pt x="38" y="62"/>
                  </a:cubicBezTo>
                  <a:cubicBezTo>
                    <a:pt x="39" y="61"/>
                    <a:pt x="40" y="61"/>
                    <a:pt x="41" y="61"/>
                  </a:cubicBezTo>
                  <a:cubicBezTo>
                    <a:pt x="40" y="57"/>
                    <a:pt x="40" y="57"/>
                    <a:pt x="40" y="57"/>
                  </a:cubicBezTo>
                  <a:cubicBezTo>
                    <a:pt x="40" y="57"/>
                    <a:pt x="41" y="57"/>
                    <a:pt x="41" y="56"/>
                  </a:cubicBezTo>
                  <a:cubicBezTo>
                    <a:pt x="43" y="60"/>
                    <a:pt x="43" y="60"/>
                    <a:pt x="43" y="60"/>
                  </a:cubicBezTo>
                  <a:cubicBezTo>
                    <a:pt x="44" y="59"/>
                    <a:pt x="44" y="59"/>
                    <a:pt x="45" y="59"/>
                  </a:cubicBezTo>
                  <a:cubicBezTo>
                    <a:pt x="45" y="59"/>
                    <a:pt x="45" y="59"/>
                    <a:pt x="45" y="58"/>
                  </a:cubicBezTo>
                  <a:cubicBezTo>
                    <a:pt x="44" y="55"/>
                    <a:pt x="44" y="55"/>
                    <a:pt x="44" y="55"/>
                  </a:cubicBezTo>
                  <a:cubicBezTo>
                    <a:pt x="44" y="54"/>
                    <a:pt x="45" y="54"/>
                    <a:pt x="45" y="54"/>
                  </a:cubicBezTo>
                  <a:cubicBezTo>
                    <a:pt x="48" y="57"/>
                    <a:pt x="48" y="57"/>
                    <a:pt x="48" y="57"/>
                  </a:cubicBezTo>
                  <a:cubicBezTo>
                    <a:pt x="49" y="56"/>
                    <a:pt x="49" y="56"/>
                    <a:pt x="50" y="55"/>
                  </a:cubicBezTo>
                  <a:cubicBezTo>
                    <a:pt x="48" y="52"/>
                    <a:pt x="48" y="52"/>
                    <a:pt x="48" y="52"/>
                  </a:cubicBezTo>
                  <a:cubicBezTo>
                    <a:pt x="48" y="51"/>
                    <a:pt x="48" y="51"/>
                    <a:pt x="49" y="50"/>
                  </a:cubicBezTo>
                  <a:cubicBezTo>
                    <a:pt x="52" y="53"/>
                    <a:pt x="52" y="53"/>
                    <a:pt x="52" y="53"/>
                  </a:cubicBezTo>
                  <a:cubicBezTo>
                    <a:pt x="52" y="52"/>
                    <a:pt x="53" y="51"/>
                    <a:pt x="53" y="51"/>
                  </a:cubicBezTo>
                  <a:cubicBezTo>
                    <a:pt x="51" y="48"/>
                    <a:pt x="51" y="48"/>
                    <a:pt x="51" y="48"/>
                  </a:cubicBezTo>
                  <a:cubicBezTo>
                    <a:pt x="51" y="48"/>
                    <a:pt x="51" y="47"/>
                    <a:pt x="52" y="47"/>
                  </a:cubicBezTo>
                  <a:cubicBezTo>
                    <a:pt x="55" y="48"/>
                    <a:pt x="55" y="48"/>
                    <a:pt x="55" y="48"/>
                  </a:cubicBezTo>
                  <a:cubicBezTo>
                    <a:pt x="56" y="47"/>
                    <a:pt x="56" y="47"/>
                    <a:pt x="56" y="46"/>
                  </a:cubicBezTo>
                  <a:cubicBezTo>
                    <a:pt x="53" y="44"/>
                    <a:pt x="53" y="44"/>
                    <a:pt x="53" y="44"/>
                  </a:cubicBezTo>
                  <a:cubicBezTo>
                    <a:pt x="54" y="43"/>
                    <a:pt x="54" y="43"/>
                    <a:pt x="54" y="42"/>
                  </a:cubicBezTo>
                  <a:cubicBezTo>
                    <a:pt x="58" y="43"/>
                    <a:pt x="58" y="43"/>
                    <a:pt x="58" y="43"/>
                  </a:cubicBezTo>
                  <a:cubicBezTo>
                    <a:pt x="58" y="42"/>
                    <a:pt x="58" y="42"/>
                    <a:pt x="58" y="41"/>
                  </a:cubicBezTo>
                  <a:cubicBezTo>
                    <a:pt x="55" y="39"/>
                    <a:pt x="55" y="39"/>
                    <a:pt x="55" y="39"/>
                  </a:cubicBezTo>
                  <a:cubicBezTo>
                    <a:pt x="55" y="39"/>
                    <a:pt x="55" y="38"/>
                    <a:pt x="55" y="37"/>
                  </a:cubicBezTo>
                  <a:cubicBezTo>
                    <a:pt x="59" y="38"/>
                    <a:pt x="59" y="38"/>
                    <a:pt x="59" y="38"/>
                  </a:cubicBezTo>
                  <a:cubicBezTo>
                    <a:pt x="59" y="37"/>
                    <a:pt x="59" y="36"/>
                    <a:pt x="59" y="35"/>
                  </a:cubicBezTo>
                  <a:cubicBezTo>
                    <a:pt x="56" y="34"/>
                    <a:pt x="56" y="34"/>
                    <a:pt x="56" y="34"/>
                  </a:cubicBezTo>
                  <a:cubicBezTo>
                    <a:pt x="56" y="34"/>
                    <a:pt x="56" y="33"/>
                    <a:pt x="56" y="33"/>
                  </a:cubicBezTo>
                  <a:cubicBezTo>
                    <a:pt x="60" y="32"/>
                    <a:pt x="60" y="32"/>
                    <a:pt x="60" y="32"/>
                  </a:cubicBezTo>
                  <a:cubicBezTo>
                    <a:pt x="60" y="31"/>
                    <a:pt x="60" y="30"/>
                    <a:pt x="60" y="30"/>
                  </a:cubicBezTo>
                  <a:cubicBezTo>
                    <a:pt x="56" y="29"/>
                    <a:pt x="56" y="29"/>
                    <a:pt x="56" y="29"/>
                  </a:cubicBezTo>
                  <a:cubicBezTo>
                    <a:pt x="56" y="29"/>
                    <a:pt x="56" y="28"/>
                    <a:pt x="56" y="28"/>
                  </a:cubicBezTo>
                  <a:cubicBezTo>
                    <a:pt x="59" y="26"/>
                    <a:pt x="59" y="26"/>
                    <a:pt x="59" y="26"/>
                  </a:cubicBezTo>
                  <a:cubicBezTo>
                    <a:pt x="59" y="26"/>
                    <a:pt x="59" y="25"/>
                    <a:pt x="59" y="24"/>
                  </a:cubicBezTo>
                  <a:cubicBezTo>
                    <a:pt x="55" y="24"/>
                    <a:pt x="55" y="24"/>
                    <a:pt x="55" y="24"/>
                  </a:cubicBezTo>
                  <a:cubicBezTo>
                    <a:pt x="55" y="24"/>
                    <a:pt x="55" y="23"/>
                    <a:pt x="55" y="23"/>
                  </a:cubicBezTo>
                  <a:cubicBezTo>
                    <a:pt x="58" y="21"/>
                    <a:pt x="58" y="21"/>
                    <a:pt x="58" y="21"/>
                  </a:cubicBezTo>
                  <a:cubicBezTo>
                    <a:pt x="58" y="20"/>
                    <a:pt x="57" y="19"/>
                    <a:pt x="57" y="19"/>
                  </a:cubicBezTo>
                  <a:cubicBezTo>
                    <a:pt x="54" y="20"/>
                    <a:pt x="54" y="20"/>
                    <a:pt x="54" y="20"/>
                  </a:cubicBezTo>
                  <a:cubicBezTo>
                    <a:pt x="53" y="19"/>
                    <a:pt x="53" y="19"/>
                    <a:pt x="53" y="18"/>
                  </a:cubicBezTo>
                  <a:close/>
                  <a:moveTo>
                    <a:pt x="20" y="47"/>
                  </a:moveTo>
                  <a:cubicBezTo>
                    <a:pt x="16" y="49"/>
                    <a:pt x="11" y="47"/>
                    <a:pt x="9" y="44"/>
                  </a:cubicBezTo>
                  <a:cubicBezTo>
                    <a:pt x="7" y="40"/>
                    <a:pt x="9" y="35"/>
                    <a:pt x="12" y="33"/>
                  </a:cubicBezTo>
                  <a:cubicBezTo>
                    <a:pt x="16" y="31"/>
                    <a:pt x="20" y="32"/>
                    <a:pt x="22" y="36"/>
                  </a:cubicBezTo>
                  <a:cubicBezTo>
                    <a:pt x="24" y="40"/>
                    <a:pt x="23" y="44"/>
                    <a:pt x="20" y="47"/>
                  </a:cubicBezTo>
                  <a:close/>
                  <a:moveTo>
                    <a:pt x="41" y="53"/>
                  </a:moveTo>
                  <a:cubicBezTo>
                    <a:pt x="38" y="55"/>
                    <a:pt x="33" y="54"/>
                    <a:pt x="31" y="50"/>
                  </a:cubicBezTo>
                  <a:cubicBezTo>
                    <a:pt x="29" y="46"/>
                    <a:pt x="30" y="41"/>
                    <a:pt x="34" y="39"/>
                  </a:cubicBezTo>
                  <a:cubicBezTo>
                    <a:pt x="37" y="37"/>
                    <a:pt x="42" y="38"/>
                    <a:pt x="44" y="42"/>
                  </a:cubicBezTo>
                  <a:cubicBezTo>
                    <a:pt x="46" y="46"/>
                    <a:pt x="45" y="50"/>
                    <a:pt x="41" y="53"/>
                  </a:cubicBezTo>
                  <a:close/>
                  <a:moveTo>
                    <a:pt x="27" y="33"/>
                  </a:moveTo>
                  <a:cubicBezTo>
                    <a:pt x="26" y="32"/>
                    <a:pt x="26" y="30"/>
                    <a:pt x="28" y="29"/>
                  </a:cubicBezTo>
                  <a:cubicBezTo>
                    <a:pt x="30" y="28"/>
                    <a:pt x="32" y="28"/>
                    <a:pt x="32" y="30"/>
                  </a:cubicBezTo>
                  <a:cubicBezTo>
                    <a:pt x="33" y="31"/>
                    <a:pt x="33" y="34"/>
                    <a:pt x="31" y="35"/>
                  </a:cubicBezTo>
                  <a:cubicBezTo>
                    <a:pt x="30" y="35"/>
                    <a:pt x="28" y="35"/>
                    <a:pt x="27" y="33"/>
                  </a:cubicBezTo>
                  <a:close/>
                  <a:moveTo>
                    <a:pt x="26" y="24"/>
                  </a:moveTo>
                  <a:cubicBezTo>
                    <a:pt x="22" y="26"/>
                    <a:pt x="17" y="25"/>
                    <a:pt x="15" y="21"/>
                  </a:cubicBezTo>
                  <a:cubicBezTo>
                    <a:pt x="13" y="17"/>
                    <a:pt x="14" y="13"/>
                    <a:pt x="18" y="10"/>
                  </a:cubicBezTo>
                  <a:cubicBezTo>
                    <a:pt x="22" y="8"/>
                    <a:pt x="26" y="10"/>
                    <a:pt x="28" y="13"/>
                  </a:cubicBezTo>
                  <a:cubicBezTo>
                    <a:pt x="30" y="17"/>
                    <a:pt x="29" y="22"/>
                    <a:pt x="26" y="24"/>
                  </a:cubicBezTo>
                  <a:close/>
                  <a:moveTo>
                    <a:pt x="47" y="30"/>
                  </a:moveTo>
                  <a:cubicBezTo>
                    <a:pt x="43" y="32"/>
                    <a:pt x="39" y="31"/>
                    <a:pt x="37" y="27"/>
                  </a:cubicBezTo>
                  <a:cubicBezTo>
                    <a:pt x="35" y="23"/>
                    <a:pt x="36" y="19"/>
                    <a:pt x="40" y="17"/>
                  </a:cubicBezTo>
                  <a:cubicBezTo>
                    <a:pt x="43" y="14"/>
                    <a:pt x="48" y="16"/>
                    <a:pt x="50" y="19"/>
                  </a:cubicBezTo>
                  <a:cubicBezTo>
                    <a:pt x="52" y="23"/>
                    <a:pt x="51" y="28"/>
                    <a:pt x="47" y="3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15"/>
            <p:cNvSpPr>
              <a:spLocks noEditPoints="1"/>
            </p:cNvSpPr>
            <p:nvPr/>
          </p:nvSpPr>
          <p:spPr bwMode="auto">
            <a:xfrm>
              <a:off x="1225550" y="2528888"/>
              <a:ext cx="76200" cy="79375"/>
            </a:xfrm>
            <a:custGeom>
              <a:avLst/>
              <a:gdLst>
                <a:gd name="T0" fmla="*/ 65 w 71"/>
                <a:gd name="T1" fmla="*/ 17 h 75"/>
                <a:gd name="T2" fmla="*/ 63 w 71"/>
                <a:gd name="T3" fmla="*/ 14 h 75"/>
                <a:gd name="T4" fmla="*/ 56 w 71"/>
                <a:gd name="T5" fmla="*/ 13 h 75"/>
                <a:gd name="T6" fmla="*/ 53 w 71"/>
                <a:gd name="T7" fmla="*/ 11 h 75"/>
                <a:gd name="T8" fmla="*/ 51 w 71"/>
                <a:gd name="T9" fmla="*/ 4 h 75"/>
                <a:gd name="T10" fmla="*/ 47 w 71"/>
                <a:gd name="T11" fmla="*/ 2 h 75"/>
                <a:gd name="T12" fmla="*/ 41 w 71"/>
                <a:gd name="T13" fmla="*/ 5 h 75"/>
                <a:gd name="T14" fmla="*/ 37 w 71"/>
                <a:gd name="T15" fmla="*/ 5 h 75"/>
                <a:gd name="T16" fmla="*/ 32 w 71"/>
                <a:gd name="T17" fmla="*/ 1 h 75"/>
                <a:gd name="T18" fmla="*/ 28 w 71"/>
                <a:gd name="T19" fmla="*/ 1 h 75"/>
                <a:gd name="T20" fmla="*/ 24 w 71"/>
                <a:gd name="T21" fmla="*/ 7 h 75"/>
                <a:gd name="T22" fmla="*/ 21 w 71"/>
                <a:gd name="T23" fmla="*/ 9 h 75"/>
                <a:gd name="T24" fmla="*/ 17 w 71"/>
                <a:gd name="T25" fmla="*/ 6 h 75"/>
                <a:gd name="T26" fmla="*/ 15 w 71"/>
                <a:gd name="T27" fmla="*/ 13 h 75"/>
                <a:gd name="T28" fmla="*/ 12 w 71"/>
                <a:gd name="T29" fmla="*/ 16 h 75"/>
                <a:gd name="T30" fmla="*/ 6 w 71"/>
                <a:gd name="T31" fmla="*/ 18 h 75"/>
                <a:gd name="T32" fmla="*/ 4 w 71"/>
                <a:gd name="T33" fmla="*/ 21 h 75"/>
                <a:gd name="T34" fmla="*/ 6 w 71"/>
                <a:gd name="T35" fmla="*/ 28 h 75"/>
                <a:gd name="T36" fmla="*/ 5 w 71"/>
                <a:gd name="T37" fmla="*/ 31 h 75"/>
                <a:gd name="T38" fmla="*/ 0 w 71"/>
                <a:gd name="T39" fmla="*/ 36 h 75"/>
                <a:gd name="T40" fmla="*/ 0 w 71"/>
                <a:gd name="T41" fmla="*/ 40 h 75"/>
                <a:gd name="T42" fmla="*/ 5 w 71"/>
                <a:gd name="T43" fmla="*/ 45 h 75"/>
                <a:gd name="T44" fmla="*/ 6 w 71"/>
                <a:gd name="T45" fmla="*/ 49 h 75"/>
                <a:gd name="T46" fmla="*/ 4 w 71"/>
                <a:gd name="T47" fmla="*/ 56 h 75"/>
                <a:gd name="T48" fmla="*/ 6 w 71"/>
                <a:gd name="T49" fmla="*/ 59 h 75"/>
                <a:gd name="T50" fmla="*/ 13 w 71"/>
                <a:gd name="T51" fmla="*/ 60 h 75"/>
                <a:gd name="T52" fmla="*/ 16 w 71"/>
                <a:gd name="T53" fmla="*/ 63 h 75"/>
                <a:gd name="T54" fmla="*/ 18 w 71"/>
                <a:gd name="T55" fmla="*/ 70 h 75"/>
                <a:gd name="T56" fmla="*/ 21 w 71"/>
                <a:gd name="T57" fmla="*/ 72 h 75"/>
                <a:gd name="T58" fmla="*/ 27 w 71"/>
                <a:gd name="T59" fmla="*/ 69 h 75"/>
                <a:gd name="T60" fmla="*/ 31 w 71"/>
                <a:gd name="T61" fmla="*/ 70 h 75"/>
                <a:gd name="T62" fmla="*/ 36 w 71"/>
                <a:gd name="T63" fmla="*/ 75 h 75"/>
                <a:gd name="T64" fmla="*/ 40 w 71"/>
                <a:gd name="T65" fmla="*/ 75 h 75"/>
                <a:gd name="T66" fmla="*/ 44 w 71"/>
                <a:gd name="T67" fmla="*/ 69 h 75"/>
                <a:gd name="T68" fmla="*/ 48 w 71"/>
                <a:gd name="T69" fmla="*/ 68 h 75"/>
                <a:gd name="T70" fmla="*/ 53 w 71"/>
                <a:gd name="T71" fmla="*/ 70 h 75"/>
                <a:gd name="T72" fmla="*/ 54 w 71"/>
                <a:gd name="T73" fmla="*/ 64 h 75"/>
                <a:gd name="T74" fmla="*/ 57 w 71"/>
                <a:gd name="T75" fmla="*/ 62 h 75"/>
                <a:gd name="T76" fmla="*/ 64 w 71"/>
                <a:gd name="T77" fmla="*/ 61 h 75"/>
                <a:gd name="T78" fmla="*/ 66 w 71"/>
                <a:gd name="T79" fmla="*/ 57 h 75"/>
                <a:gd name="T80" fmla="*/ 65 w 71"/>
                <a:gd name="T81" fmla="*/ 50 h 75"/>
                <a:gd name="T82" fmla="*/ 66 w 71"/>
                <a:gd name="T83" fmla="*/ 47 h 75"/>
                <a:gd name="T84" fmla="*/ 71 w 71"/>
                <a:gd name="T85" fmla="*/ 42 h 75"/>
                <a:gd name="T86" fmla="*/ 71 w 71"/>
                <a:gd name="T87" fmla="*/ 38 h 75"/>
                <a:gd name="T88" fmla="*/ 67 w 71"/>
                <a:gd name="T89" fmla="*/ 33 h 75"/>
                <a:gd name="T90" fmla="*/ 66 w 71"/>
                <a:gd name="T91" fmla="*/ 29 h 75"/>
                <a:gd name="T92" fmla="*/ 68 w 71"/>
                <a:gd name="T93" fmla="*/ 23 h 75"/>
                <a:gd name="T94" fmla="*/ 24 w 71"/>
                <a:gd name="T95" fmla="*/ 56 h 75"/>
                <a:gd name="T96" fmla="*/ 27 w 71"/>
                <a:gd name="T97" fmla="*/ 43 h 75"/>
                <a:gd name="T98" fmla="*/ 37 w 71"/>
                <a:gd name="T99" fmla="*/ 59 h 75"/>
                <a:gd name="T100" fmla="*/ 49 w 71"/>
                <a:gd name="T101" fmla="*/ 63 h 75"/>
                <a:gd name="T102" fmla="*/ 39 w 71"/>
                <a:gd name="T103" fmla="*/ 36 h 75"/>
                <a:gd name="T104" fmla="*/ 31 w 71"/>
                <a:gd name="T105" fmla="*/ 29 h 75"/>
                <a:gd name="T106" fmla="*/ 34 w 71"/>
                <a:gd name="T107" fmla="*/ 16 h 75"/>
                <a:gd name="T108" fmla="*/ 44 w 71"/>
                <a:gd name="T109" fmla="*/ 33 h 75"/>
                <a:gd name="T110" fmla="*/ 56 w 71"/>
                <a:gd name="T11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5">
                  <a:moveTo>
                    <a:pt x="63" y="22"/>
                  </a:moveTo>
                  <a:cubicBezTo>
                    <a:pt x="67" y="19"/>
                    <a:pt x="67" y="19"/>
                    <a:pt x="67" y="19"/>
                  </a:cubicBezTo>
                  <a:cubicBezTo>
                    <a:pt x="66" y="18"/>
                    <a:pt x="66" y="17"/>
                    <a:pt x="65" y="17"/>
                  </a:cubicBezTo>
                  <a:cubicBezTo>
                    <a:pt x="61" y="19"/>
                    <a:pt x="61" y="19"/>
                    <a:pt x="61" y="19"/>
                  </a:cubicBezTo>
                  <a:cubicBezTo>
                    <a:pt x="61" y="18"/>
                    <a:pt x="60" y="18"/>
                    <a:pt x="60" y="17"/>
                  </a:cubicBezTo>
                  <a:cubicBezTo>
                    <a:pt x="63" y="14"/>
                    <a:pt x="63" y="14"/>
                    <a:pt x="63" y="14"/>
                  </a:cubicBezTo>
                  <a:cubicBezTo>
                    <a:pt x="62" y="13"/>
                    <a:pt x="62" y="12"/>
                    <a:pt x="61" y="11"/>
                  </a:cubicBezTo>
                  <a:cubicBezTo>
                    <a:pt x="58" y="14"/>
                    <a:pt x="58" y="14"/>
                    <a:pt x="58" y="14"/>
                  </a:cubicBezTo>
                  <a:cubicBezTo>
                    <a:pt x="57" y="14"/>
                    <a:pt x="57" y="13"/>
                    <a:pt x="56" y="13"/>
                  </a:cubicBezTo>
                  <a:cubicBezTo>
                    <a:pt x="58" y="9"/>
                    <a:pt x="58" y="9"/>
                    <a:pt x="58" y="9"/>
                  </a:cubicBezTo>
                  <a:cubicBezTo>
                    <a:pt x="58" y="8"/>
                    <a:pt x="57" y="8"/>
                    <a:pt x="56" y="7"/>
                  </a:cubicBezTo>
                  <a:cubicBezTo>
                    <a:pt x="53" y="11"/>
                    <a:pt x="53" y="11"/>
                    <a:pt x="53" y="11"/>
                  </a:cubicBezTo>
                  <a:cubicBezTo>
                    <a:pt x="53" y="10"/>
                    <a:pt x="52" y="10"/>
                    <a:pt x="51" y="9"/>
                  </a:cubicBezTo>
                  <a:cubicBezTo>
                    <a:pt x="53" y="5"/>
                    <a:pt x="53" y="5"/>
                    <a:pt x="53" y="5"/>
                  </a:cubicBezTo>
                  <a:cubicBezTo>
                    <a:pt x="52" y="5"/>
                    <a:pt x="51" y="4"/>
                    <a:pt x="51" y="4"/>
                  </a:cubicBezTo>
                  <a:cubicBezTo>
                    <a:pt x="48" y="8"/>
                    <a:pt x="48" y="8"/>
                    <a:pt x="48" y="8"/>
                  </a:cubicBezTo>
                  <a:cubicBezTo>
                    <a:pt x="48" y="7"/>
                    <a:pt x="47" y="7"/>
                    <a:pt x="46" y="7"/>
                  </a:cubicBezTo>
                  <a:cubicBezTo>
                    <a:pt x="47" y="2"/>
                    <a:pt x="47" y="2"/>
                    <a:pt x="47" y="2"/>
                  </a:cubicBezTo>
                  <a:cubicBezTo>
                    <a:pt x="46" y="2"/>
                    <a:pt x="46" y="2"/>
                    <a:pt x="45" y="2"/>
                  </a:cubicBezTo>
                  <a:cubicBezTo>
                    <a:pt x="43" y="6"/>
                    <a:pt x="43" y="6"/>
                    <a:pt x="43" y="6"/>
                  </a:cubicBezTo>
                  <a:cubicBezTo>
                    <a:pt x="42" y="6"/>
                    <a:pt x="42" y="6"/>
                    <a:pt x="41" y="5"/>
                  </a:cubicBezTo>
                  <a:cubicBezTo>
                    <a:pt x="41" y="1"/>
                    <a:pt x="41" y="1"/>
                    <a:pt x="41" y="1"/>
                  </a:cubicBezTo>
                  <a:cubicBezTo>
                    <a:pt x="40" y="1"/>
                    <a:pt x="39" y="1"/>
                    <a:pt x="38" y="0"/>
                  </a:cubicBezTo>
                  <a:cubicBezTo>
                    <a:pt x="37" y="5"/>
                    <a:pt x="37" y="5"/>
                    <a:pt x="37" y="5"/>
                  </a:cubicBezTo>
                  <a:cubicBezTo>
                    <a:pt x="37" y="5"/>
                    <a:pt x="36" y="5"/>
                    <a:pt x="35" y="5"/>
                  </a:cubicBezTo>
                  <a:cubicBezTo>
                    <a:pt x="35" y="0"/>
                    <a:pt x="35" y="0"/>
                    <a:pt x="35" y="0"/>
                  </a:cubicBezTo>
                  <a:cubicBezTo>
                    <a:pt x="34" y="0"/>
                    <a:pt x="33" y="0"/>
                    <a:pt x="32" y="1"/>
                  </a:cubicBezTo>
                  <a:cubicBezTo>
                    <a:pt x="32" y="5"/>
                    <a:pt x="32" y="5"/>
                    <a:pt x="32" y="5"/>
                  </a:cubicBezTo>
                  <a:cubicBezTo>
                    <a:pt x="31" y="5"/>
                    <a:pt x="30" y="5"/>
                    <a:pt x="30" y="6"/>
                  </a:cubicBezTo>
                  <a:cubicBezTo>
                    <a:pt x="28" y="1"/>
                    <a:pt x="28" y="1"/>
                    <a:pt x="28" y="1"/>
                  </a:cubicBezTo>
                  <a:cubicBezTo>
                    <a:pt x="27" y="1"/>
                    <a:pt x="27" y="2"/>
                    <a:pt x="26" y="2"/>
                  </a:cubicBezTo>
                  <a:cubicBezTo>
                    <a:pt x="26" y="6"/>
                    <a:pt x="26" y="6"/>
                    <a:pt x="26" y="6"/>
                  </a:cubicBezTo>
                  <a:cubicBezTo>
                    <a:pt x="26" y="7"/>
                    <a:pt x="25" y="7"/>
                    <a:pt x="24" y="7"/>
                  </a:cubicBezTo>
                  <a:cubicBezTo>
                    <a:pt x="22" y="3"/>
                    <a:pt x="22" y="3"/>
                    <a:pt x="22" y="3"/>
                  </a:cubicBezTo>
                  <a:cubicBezTo>
                    <a:pt x="21" y="3"/>
                    <a:pt x="21" y="4"/>
                    <a:pt x="20" y="4"/>
                  </a:cubicBezTo>
                  <a:cubicBezTo>
                    <a:pt x="21" y="9"/>
                    <a:pt x="21" y="9"/>
                    <a:pt x="21" y="9"/>
                  </a:cubicBezTo>
                  <a:cubicBezTo>
                    <a:pt x="21" y="9"/>
                    <a:pt x="20" y="9"/>
                    <a:pt x="20" y="9"/>
                  </a:cubicBezTo>
                  <a:cubicBezTo>
                    <a:pt x="20" y="9"/>
                    <a:pt x="20" y="10"/>
                    <a:pt x="19" y="10"/>
                  </a:cubicBezTo>
                  <a:cubicBezTo>
                    <a:pt x="17" y="6"/>
                    <a:pt x="17" y="6"/>
                    <a:pt x="17" y="6"/>
                  </a:cubicBezTo>
                  <a:cubicBezTo>
                    <a:pt x="16" y="7"/>
                    <a:pt x="15" y="7"/>
                    <a:pt x="14" y="8"/>
                  </a:cubicBezTo>
                  <a:cubicBezTo>
                    <a:pt x="16" y="12"/>
                    <a:pt x="16" y="12"/>
                    <a:pt x="16" y="12"/>
                  </a:cubicBezTo>
                  <a:cubicBezTo>
                    <a:pt x="16" y="12"/>
                    <a:pt x="15" y="13"/>
                    <a:pt x="15" y="13"/>
                  </a:cubicBezTo>
                  <a:cubicBezTo>
                    <a:pt x="11" y="10"/>
                    <a:pt x="11" y="10"/>
                    <a:pt x="11" y="10"/>
                  </a:cubicBezTo>
                  <a:cubicBezTo>
                    <a:pt x="11" y="11"/>
                    <a:pt x="10" y="12"/>
                    <a:pt x="10" y="12"/>
                  </a:cubicBezTo>
                  <a:cubicBezTo>
                    <a:pt x="12" y="16"/>
                    <a:pt x="12" y="16"/>
                    <a:pt x="12" y="16"/>
                  </a:cubicBezTo>
                  <a:cubicBezTo>
                    <a:pt x="12" y="16"/>
                    <a:pt x="11" y="17"/>
                    <a:pt x="11" y="17"/>
                  </a:cubicBezTo>
                  <a:cubicBezTo>
                    <a:pt x="7" y="15"/>
                    <a:pt x="7" y="15"/>
                    <a:pt x="7" y="15"/>
                  </a:cubicBezTo>
                  <a:cubicBezTo>
                    <a:pt x="7" y="16"/>
                    <a:pt x="6" y="17"/>
                    <a:pt x="6" y="18"/>
                  </a:cubicBezTo>
                  <a:cubicBezTo>
                    <a:pt x="9" y="21"/>
                    <a:pt x="9" y="21"/>
                    <a:pt x="9" y="21"/>
                  </a:cubicBezTo>
                  <a:cubicBezTo>
                    <a:pt x="9" y="21"/>
                    <a:pt x="8" y="22"/>
                    <a:pt x="8" y="22"/>
                  </a:cubicBezTo>
                  <a:cubicBezTo>
                    <a:pt x="4" y="21"/>
                    <a:pt x="4" y="21"/>
                    <a:pt x="4" y="21"/>
                  </a:cubicBezTo>
                  <a:cubicBezTo>
                    <a:pt x="3" y="22"/>
                    <a:pt x="3" y="23"/>
                    <a:pt x="3" y="23"/>
                  </a:cubicBezTo>
                  <a:cubicBezTo>
                    <a:pt x="6" y="26"/>
                    <a:pt x="6" y="26"/>
                    <a:pt x="6" y="26"/>
                  </a:cubicBezTo>
                  <a:cubicBezTo>
                    <a:pt x="6" y="26"/>
                    <a:pt x="6" y="27"/>
                    <a:pt x="6" y="28"/>
                  </a:cubicBezTo>
                  <a:cubicBezTo>
                    <a:pt x="1" y="27"/>
                    <a:pt x="1" y="27"/>
                    <a:pt x="1" y="27"/>
                  </a:cubicBezTo>
                  <a:cubicBezTo>
                    <a:pt x="1" y="28"/>
                    <a:pt x="1" y="29"/>
                    <a:pt x="1" y="30"/>
                  </a:cubicBezTo>
                  <a:cubicBezTo>
                    <a:pt x="5" y="31"/>
                    <a:pt x="5" y="31"/>
                    <a:pt x="5" y="31"/>
                  </a:cubicBezTo>
                  <a:cubicBezTo>
                    <a:pt x="5" y="32"/>
                    <a:pt x="5" y="33"/>
                    <a:pt x="5" y="33"/>
                  </a:cubicBezTo>
                  <a:cubicBezTo>
                    <a:pt x="0" y="34"/>
                    <a:pt x="0" y="34"/>
                    <a:pt x="0" y="34"/>
                  </a:cubicBezTo>
                  <a:cubicBezTo>
                    <a:pt x="0" y="35"/>
                    <a:pt x="0" y="36"/>
                    <a:pt x="0" y="36"/>
                  </a:cubicBezTo>
                  <a:cubicBezTo>
                    <a:pt x="4" y="37"/>
                    <a:pt x="4" y="37"/>
                    <a:pt x="4" y="37"/>
                  </a:cubicBezTo>
                  <a:cubicBezTo>
                    <a:pt x="4" y="38"/>
                    <a:pt x="4" y="39"/>
                    <a:pt x="4" y="39"/>
                  </a:cubicBezTo>
                  <a:cubicBezTo>
                    <a:pt x="0" y="40"/>
                    <a:pt x="0" y="40"/>
                    <a:pt x="0" y="40"/>
                  </a:cubicBezTo>
                  <a:cubicBezTo>
                    <a:pt x="0" y="41"/>
                    <a:pt x="0" y="42"/>
                    <a:pt x="0" y="43"/>
                  </a:cubicBezTo>
                  <a:cubicBezTo>
                    <a:pt x="5" y="43"/>
                    <a:pt x="5" y="43"/>
                    <a:pt x="5" y="43"/>
                  </a:cubicBezTo>
                  <a:cubicBezTo>
                    <a:pt x="5" y="44"/>
                    <a:pt x="5" y="44"/>
                    <a:pt x="5" y="45"/>
                  </a:cubicBezTo>
                  <a:cubicBezTo>
                    <a:pt x="1" y="47"/>
                    <a:pt x="1" y="47"/>
                    <a:pt x="1" y="47"/>
                  </a:cubicBezTo>
                  <a:cubicBezTo>
                    <a:pt x="1" y="48"/>
                    <a:pt x="2" y="49"/>
                    <a:pt x="2" y="50"/>
                  </a:cubicBezTo>
                  <a:cubicBezTo>
                    <a:pt x="6" y="49"/>
                    <a:pt x="6" y="49"/>
                    <a:pt x="6" y="49"/>
                  </a:cubicBezTo>
                  <a:cubicBezTo>
                    <a:pt x="6" y="49"/>
                    <a:pt x="7" y="50"/>
                    <a:pt x="7" y="51"/>
                  </a:cubicBezTo>
                  <a:cubicBezTo>
                    <a:pt x="3" y="53"/>
                    <a:pt x="3" y="53"/>
                    <a:pt x="3" y="53"/>
                  </a:cubicBezTo>
                  <a:cubicBezTo>
                    <a:pt x="4" y="54"/>
                    <a:pt x="4" y="55"/>
                    <a:pt x="4" y="56"/>
                  </a:cubicBezTo>
                  <a:cubicBezTo>
                    <a:pt x="9" y="54"/>
                    <a:pt x="9" y="54"/>
                    <a:pt x="9" y="54"/>
                  </a:cubicBezTo>
                  <a:cubicBezTo>
                    <a:pt x="9" y="55"/>
                    <a:pt x="9" y="55"/>
                    <a:pt x="10" y="56"/>
                  </a:cubicBezTo>
                  <a:cubicBezTo>
                    <a:pt x="6" y="59"/>
                    <a:pt x="6" y="59"/>
                    <a:pt x="6" y="59"/>
                  </a:cubicBezTo>
                  <a:cubicBezTo>
                    <a:pt x="7" y="60"/>
                    <a:pt x="7" y="61"/>
                    <a:pt x="8" y="61"/>
                  </a:cubicBezTo>
                  <a:cubicBezTo>
                    <a:pt x="12" y="59"/>
                    <a:pt x="12" y="59"/>
                    <a:pt x="12" y="59"/>
                  </a:cubicBezTo>
                  <a:cubicBezTo>
                    <a:pt x="12" y="59"/>
                    <a:pt x="13" y="60"/>
                    <a:pt x="13" y="60"/>
                  </a:cubicBezTo>
                  <a:cubicBezTo>
                    <a:pt x="10" y="64"/>
                    <a:pt x="10" y="64"/>
                    <a:pt x="10" y="64"/>
                  </a:cubicBezTo>
                  <a:cubicBezTo>
                    <a:pt x="11" y="65"/>
                    <a:pt x="12" y="65"/>
                    <a:pt x="12" y="66"/>
                  </a:cubicBezTo>
                  <a:cubicBezTo>
                    <a:pt x="16" y="63"/>
                    <a:pt x="16" y="63"/>
                    <a:pt x="16" y="63"/>
                  </a:cubicBezTo>
                  <a:cubicBezTo>
                    <a:pt x="16" y="63"/>
                    <a:pt x="17" y="64"/>
                    <a:pt x="17" y="64"/>
                  </a:cubicBezTo>
                  <a:cubicBezTo>
                    <a:pt x="15" y="68"/>
                    <a:pt x="15" y="68"/>
                    <a:pt x="15" y="68"/>
                  </a:cubicBezTo>
                  <a:cubicBezTo>
                    <a:pt x="16" y="69"/>
                    <a:pt x="17" y="69"/>
                    <a:pt x="18" y="70"/>
                  </a:cubicBezTo>
                  <a:cubicBezTo>
                    <a:pt x="20" y="66"/>
                    <a:pt x="20" y="66"/>
                    <a:pt x="20" y="66"/>
                  </a:cubicBezTo>
                  <a:cubicBezTo>
                    <a:pt x="21" y="67"/>
                    <a:pt x="22" y="67"/>
                    <a:pt x="22" y="67"/>
                  </a:cubicBezTo>
                  <a:cubicBezTo>
                    <a:pt x="21" y="72"/>
                    <a:pt x="21" y="72"/>
                    <a:pt x="21" y="72"/>
                  </a:cubicBezTo>
                  <a:cubicBezTo>
                    <a:pt x="22" y="72"/>
                    <a:pt x="23" y="72"/>
                    <a:pt x="23" y="73"/>
                  </a:cubicBezTo>
                  <a:cubicBezTo>
                    <a:pt x="25" y="69"/>
                    <a:pt x="25" y="69"/>
                    <a:pt x="25" y="69"/>
                  </a:cubicBezTo>
                  <a:cubicBezTo>
                    <a:pt x="26" y="69"/>
                    <a:pt x="27" y="69"/>
                    <a:pt x="27" y="69"/>
                  </a:cubicBezTo>
                  <a:cubicBezTo>
                    <a:pt x="27" y="74"/>
                    <a:pt x="27" y="74"/>
                    <a:pt x="27" y="74"/>
                  </a:cubicBezTo>
                  <a:cubicBezTo>
                    <a:pt x="28" y="74"/>
                    <a:pt x="29" y="74"/>
                    <a:pt x="30" y="75"/>
                  </a:cubicBezTo>
                  <a:cubicBezTo>
                    <a:pt x="31" y="70"/>
                    <a:pt x="31" y="70"/>
                    <a:pt x="31" y="70"/>
                  </a:cubicBezTo>
                  <a:cubicBezTo>
                    <a:pt x="32" y="70"/>
                    <a:pt x="32" y="70"/>
                    <a:pt x="33" y="70"/>
                  </a:cubicBezTo>
                  <a:cubicBezTo>
                    <a:pt x="33" y="75"/>
                    <a:pt x="33" y="75"/>
                    <a:pt x="33" y="75"/>
                  </a:cubicBezTo>
                  <a:cubicBezTo>
                    <a:pt x="34" y="75"/>
                    <a:pt x="35" y="75"/>
                    <a:pt x="36" y="75"/>
                  </a:cubicBezTo>
                  <a:cubicBezTo>
                    <a:pt x="37" y="70"/>
                    <a:pt x="37" y="70"/>
                    <a:pt x="37" y="70"/>
                  </a:cubicBezTo>
                  <a:cubicBezTo>
                    <a:pt x="37" y="70"/>
                    <a:pt x="38" y="70"/>
                    <a:pt x="39" y="70"/>
                  </a:cubicBezTo>
                  <a:cubicBezTo>
                    <a:pt x="40" y="75"/>
                    <a:pt x="40" y="75"/>
                    <a:pt x="40" y="75"/>
                  </a:cubicBezTo>
                  <a:cubicBezTo>
                    <a:pt x="41" y="75"/>
                    <a:pt x="42" y="75"/>
                    <a:pt x="42" y="74"/>
                  </a:cubicBezTo>
                  <a:cubicBezTo>
                    <a:pt x="42" y="70"/>
                    <a:pt x="42" y="70"/>
                    <a:pt x="42" y="70"/>
                  </a:cubicBezTo>
                  <a:cubicBezTo>
                    <a:pt x="43" y="70"/>
                    <a:pt x="43" y="69"/>
                    <a:pt x="44" y="69"/>
                  </a:cubicBezTo>
                  <a:cubicBezTo>
                    <a:pt x="46" y="73"/>
                    <a:pt x="46" y="73"/>
                    <a:pt x="46" y="73"/>
                  </a:cubicBezTo>
                  <a:cubicBezTo>
                    <a:pt x="47" y="73"/>
                    <a:pt x="48" y="73"/>
                    <a:pt x="49" y="73"/>
                  </a:cubicBezTo>
                  <a:cubicBezTo>
                    <a:pt x="48" y="68"/>
                    <a:pt x="48" y="68"/>
                    <a:pt x="48" y="68"/>
                  </a:cubicBezTo>
                  <a:cubicBezTo>
                    <a:pt x="48" y="68"/>
                    <a:pt x="49" y="67"/>
                    <a:pt x="49" y="67"/>
                  </a:cubicBezTo>
                  <a:cubicBezTo>
                    <a:pt x="52" y="71"/>
                    <a:pt x="52" y="71"/>
                    <a:pt x="52" y="71"/>
                  </a:cubicBezTo>
                  <a:cubicBezTo>
                    <a:pt x="52" y="71"/>
                    <a:pt x="53" y="70"/>
                    <a:pt x="53" y="70"/>
                  </a:cubicBezTo>
                  <a:cubicBezTo>
                    <a:pt x="54" y="70"/>
                    <a:pt x="54" y="70"/>
                    <a:pt x="54" y="70"/>
                  </a:cubicBezTo>
                  <a:cubicBezTo>
                    <a:pt x="53" y="65"/>
                    <a:pt x="53" y="65"/>
                    <a:pt x="53" y="65"/>
                  </a:cubicBezTo>
                  <a:cubicBezTo>
                    <a:pt x="53" y="65"/>
                    <a:pt x="54" y="64"/>
                    <a:pt x="54" y="64"/>
                  </a:cubicBezTo>
                  <a:cubicBezTo>
                    <a:pt x="57" y="67"/>
                    <a:pt x="57" y="67"/>
                    <a:pt x="57" y="67"/>
                  </a:cubicBezTo>
                  <a:cubicBezTo>
                    <a:pt x="58" y="67"/>
                    <a:pt x="59" y="66"/>
                    <a:pt x="59" y="66"/>
                  </a:cubicBezTo>
                  <a:cubicBezTo>
                    <a:pt x="57" y="62"/>
                    <a:pt x="57" y="62"/>
                    <a:pt x="57" y="62"/>
                  </a:cubicBezTo>
                  <a:cubicBezTo>
                    <a:pt x="57" y="61"/>
                    <a:pt x="58" y="61"/>
                    <a:pt x="58" y="60"/>
                  </a:cubicBezTo>
                  <a:cubicBezTo>
                    <a:pt x="62" y="63"/>
                    <a:pt x="62" y="63"/>
                    <a:pt x="62" y="63"/>
                  </a:cubicBezTo>
                  <a:cubicBezTo>
                    <a:pt x="63" y="62"/>
                    <a:pt x="63" y="61"/>
                    <a:pt x="64" y="61"/>
                  </a:cubicBezTo>
                  <a:cubicBezTo>
                    <a:pt x="61" y="57"/>
                    <a:pt x="61" y="57"/>
                    <a:pt x="61" y="57"/>
                  </a:cubicBezTo>
                  <a:cubicBezTo>
                    <a:pt x="61" y="57"/>
                    <a:pt x="62" y="56"/>
                    <a:pt x="62" y="56"/>
                  </a:cubicBezTo>
                  <a:cubicBezTo>
                    <a:pt x="66" y="57"/>
                    <a:pt x="66" y="57"/>
                    <a:pt x="66" y="57"/>
                  </a:cubicBezTo>
                  <a:cubicBezTo>
                    <a:pt x="66" y="57"/>
                    <a:pt x="67" y="56"/>
                    <a:pt x="67" y="55"/>
                  </a:cubicBezTo>
                  <a:cubicBezTo>
                    <a:pt x="64" y="52"/>
                    <a:pt x="64" y="52"/>
                    <a:pt x="64" y="52"/>
                  </a:cubicBezTo>
                  <a:cubicBezTo>
                    <a:pt x="64" y="52"/>
                    <a:pt x="64" y="51"/>
                    <a:pt x="65" y="50"/>
                  </a:cubicBezTo>
                  <a:cubicBezTo>
                    <a:pt x="69" y="51"/>
                    <a:pt x="69" y="51"/>
                    <a:pt x="69" y="51"/>
                  </a:cubicBezTo>
                  <a:cubicBezTo>
                    <a:pt x="69" y="51"/>
                    <a:pt x="69" y="50"/>
                    <a:pt x="70" y="49"/>
                  </a:cubicBezTo>
                  <a:cubicBezTo>
                    <a:pt x="66" y="47"/>
                    <a:pt x="66" y="47"/>
                    <a:pt x="66" y="47"/>
                  </a:cubicBezTo>
                  <a:cubicBezTo>
                    <a:pt x="66" y="46"/>
                    <a:pt x="66" y="45"/>
                    <a:pt x="66" y="45"/>
                  </a:cubicBezTo>
                  <a:cubicBezTo>
                    <a:pt x="71" y="45"/>
                    <a:pt x="71" y="45"/>
                    <a:pt x="71" y="45"/>
                  </a:cubicBezTo>
                  <a:cubicBezTo>
                    <a:pt x="71" y="44"/>
                    <a:pt x="71" y="43"/>
                    <a:pt x="71" y="42"/>
                  </a:cubicBezTo>
                  <a:cubicBezTo>
                    <a:pt x="67" y="41"/>
                    <a:pt x="67" y="41"/>
                    <a:pt x="67" y="41"/>
                  </a:cubicBezTo>
                  <a:cubicBezTo>
                    <a:pt x="67" y="40"/>
                    <a:pt x="67" y="40"/>
                    <a:pt x="67" y="39"/>
                  </a:cubicBezTo>
                  <a:cubicBezTo>
                    <a:pt x="71" y="38"/>
                    <a:pt x="71" y="38"/>
                    <a:pt x="71" y="38"/>
                  </a:cubicBezTo>
                  <a:cubicBezTo>
                    <a:pt x="71" y="37"/>
                    <a:pt x="71" y="36"/>
                    <a:pt x="71" y="35"/>
                  </a:cubicBezTo>
                  <a:cubicBezTo>
                    <a:pt x="67" y="35"/>
                    <a:pt x="67" y="35"/>
                    <a:pt x="67" y="35"/>
                  </a:cubicBezTo>
                  <a:cubicBezTo>
                    <a:pt x="67" y="34"/>
                    <a:pt x="67" y="34"/>
                    <a:pt x="67" y="33"/>
                  </a:cubicBezTo>
                  <a:cubicBezTo>
                    <a:pt x="71" y="32"/>
                    <a:pt x="71" y="32"/>
                    <a:pt x="71" y="32"/>
                  </a:cubicBezTo>
                  <a:cubicBezTo>
                    <a:pt x="71" y="31"/>
                    <a:pt x="71" y="30"/>
                    <a:pt x="70" y="29"/>
                  </a:cubicBezTo>
                  <a:cubicBezTo>
                    <a:pt x="66" y="29"/>
                    <a:pt x="66" y="29"/>
                    <a:pt x="66" y="29"/>
                  </a:cubicBezTo>
                  <a:cubicBezTo>
                    <a:pt x="66" y="29"/>
                    <a:pt x="66" y="28"/>
                    <a:pt x="65" y="27"/>
                  </a:cubicBezTo>
                  <a:cubicBezTo>
                    <a:pt x="69" y="25"/>
                    <a:pt x="69" y="25"/>
                    <a:pt x="69" y="25"/>
                  </a:cubicBezTo>
                  <a:cubicBezTo>
                    <a:pt x="69" y="24"/>
                    <a:pt x="69" y="23"/>
                    <a:pt x="68" y="23"/>
                  </a:cubicBezTo>
                  <a:cubicBezTo>
                    <a:pt x="64" y="24"/>
                    <a:pt x="64" y="24"/>
                    <a:pt x="64" y="24"/>
                  </a:cubicBezTo>
                  <a:cubicBezTo>
                    <a:pt x="64" y="23"/>
                    <a:pt x="63" y="23"/>
                    <a:pt x="63" y="22"/>
                  </a:cubicBezTo>
                  <a:close/>
                  <a:moveTo>
                    <a:pt x="24" y="56"/>
                  </a:moveTo>
                  <a:cubicBezTo>
                    <a:pt x="20" y="58"/>
                    <a:pt x="14" y="57"/>
                    <a:pt x="12" y="52"/>
                  </a:cubicBezTo>
                  <a:cubicBezTo>
                    <a:pt x="9" y="48"/>
                    <a:pt x="11" y="42"/>
                    <a:pt x="15" y="39"/>
                  </a:cubicBezTo>
                  <a:cubicBezTo>
                    <a:pt x="19" y="37"/>
                    <a:pt x="25" y="38"/>
                    <a:pt x="27" y="43"/>
                  </a:cubicBezTo>
                  <a:cubicBezTo>
                    <a:pt x="30" y="47"/>
                    <a:pt x="28" y="53"/>
                    <a:pt x="24" y="56"/>
                  </a:cubicBezTo>
                  <a:close/>
                  <a:moveTo>
                    <a:pt x="49" y="63"/>
                  </a:moveTo>
                  <a:cubicBezTo>
                    <a:pt x="45" y="65"/>
                    <a:pt x="40" y="64"/>
                    <a:pt x="37" y="59"/>
                  </a:cubicBezTo>
                  <a:cubicBezTo>
                    <a:pt x="35" y="55"/>
                    <a:pt x="36" y="49"/>
                    <a:pt x="41" y="47"/>
                  </a:cubicBezTo>
                  <a:cubicBezTo>
                    <a:pt x="45" y="44"/>
                    <a:pt x="50" y="46"/>
                    <a:pt x="53" y="50"/>
                  </a:cubicBezTo>
                  <a:cubicBezTo>
                    <a:pt x="55" y="55"/>
                    <a:pt x="54" y="60"/>
                    <a:pt x="49" y="63"/>
                  </a:cubicBezTo>
                  <a:close/>
                  <a:moveTo>
                    <a:pt x="32" y="40"/>
                  </a:moveTo>
                  <a:cubicBezTo>
                    <a:pt x="31" y="38"/>
                    <a:pt x="32" y="35"/>
                    <a:pt x="34" y="34"/>
                  </a:cubicBezTo>
                  <a:cubicBezTo>
                    <a:pt x="36" y="33"/>
                    <a:pt x="38" y="34"/>
                    <a:pt x="39" y="36"/>
                  </a:cubicBezTo>
                  <a:cubicBezTo>
                    <a:pt x="40" y="38"/>
                    <a:pt x="39" y="40"/>
                    <a:pt x="38" y="41"/>
                  </a:cubicBezTo>
                  <a:cubicBezTo>
                    <a:pt x="36" y="42"/>
                    <a:pt x="33" y="42"/>
                    <a:pt x="32" y="40"/>
                  </a:cubicBezTo>
                  <a:close/>
                  <a:moveTo>
                    <a:pt x="31" y="29"/>
                  </a:moveTo>
                  <a:cubicBezTo>
                    <a:pt x="27" y="31"/>
                    <a:pt x="21" y="30"/>
                    <a:pt x="19" y="25"/>
                  </a:cubicBezTo>
                  <a:cubicBezTo>
                    <a:pt x="16" y="21"/>
                    <a:pt x="18" y="15"/>
                    <a:pt x="22" y="13"/>
                  </a:cubicBezTo>
                  <a:cubicBezTo>
                    <a:pt x="26" y="10"/>
                    <a:pt x="32" y="12"/>
                    <a:pt x="34" y="16"/>
                  </a:cubicBezTo>
                  <a:cubicBezTo>
                    <a:pt x="36" y="21"/>
                    <a:pt x="35" y="26"/>
                    <a:pt x="31" y="29"/>
                  </a:cubicBezTo>
                  <a:close/>
                  <a:moveTo>
                    <a:pt x="56" y="36"/>
                  </a:moveTo>
                  <a:cubicBezTo>
                    <a:pt x="52" y="39"/>
                    <a:pt x="47" y="37"/>
                    <a:pt x="44" y="33"/>
                  </a:cubicBezTo>
                  <a:cubicBezTo>
                    <a:pt x="42" y="28"/>
                    <a:pt x="43" y="22"/>
                    <a:pt x="47" y="20"/>
                  </a:cubicBezTo>
                  <a:cubicBezTo>
                    <a:pt x="52" y="17"/>
                    <a:pt x="57" y="19"/>
                    <a:pt x="60" y="23"/>
                  </a:cubicBezTo>
                  <a:cubicBezTo>
                    <a:pt x="62" y="28"/>
                    <a:pt x="61" y="34"/>
                    <a:pt x="56" y="3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16"/>
            <p:cNvSpPr>
              <a:spLocks noEditPoints="1"/>
            </p:cNvSpPr>
            <p:nvPr/>
          </p:nvSpPr>
          <p:spPr bwMode="auto">
            <a:xfrm>
              <a:off x="1192213" y="2576513"/>
              <a:ext cx="28575" cy="28575"/>
            </a:xfrm>
            <a:custGeom>
              <a:avLst/>
              <a:gdLst>
                <a:gd name="T0" fmla="*/ 23 w 27"/>
                <a:gd name="T1" fmla="*/ 14 h 27"/>
                <a:gd name="T2" fmla="*/ 23 w 27"/>
                <a:gd name="T3" fmla="*/ 14 h 27"/>
                <a:gd name="T4" fmla="*/ 23 w 27"/>
                <a:gd name="T5" fmla="*/ 12 h 27"/>
                <a:gd name="T6" fmla="*/ 27 w 27"/>
                <a:gd name="T7" fmla="*/ 10 h 27"/>
                <a:gd name="T8" fmla="*/ 25 w 27"/>
                <a:gd name="T9" fmla="*/ 6 h 27"/>
                <a:gd name="T10" fmla="*/ 21 w 27"/>
                <a:gd name="T11" fmla="*/ 7 h 27"/>
                <a:gd name="T12" fmla="*/ 19 w 27"/>
                <a:gd name="T13" fmla="*/ 5 h 27"/>
                <a:gd name="T14" fmla="*/ 20 w 27"/>
                <a:gd name="T15" fmla="*/ 1 h 27"/>
                <a:gd name="T16" fmla="*/ 16 w 27"/>
                <a:gd name="T17" fmla="*/ 0 h 27"/>
                <a:gd name="T18" fmla="*/ 14 w 27"/>
                <a:gd name="T19" fmla="*/ 3 h 27"/>
                <a:gd name="T20" fmla="*/ 13 w 27"/>
                <a:gd name="T21" fmla="*/ 3 h 27"/>
                <a:gd name="T22" fmla="*/ 12 w 27"/>
                <a:gd name="T23" fmla="*/ 3 h 27"/>
                <a:gd name="T24" fmla="*/ 10 w 27"/>
                <a:gd name="T25" fmla="*/ 0 h 27"/>
                <a:gd name="T26" fmla="*/ 6 w 27"/>
                <a:gd name="T27" fmla="*/ 2 h 27"/>
                <a:gd name="T28" fmla="*/ 7 w 27"/>
                <a:gd name="T29" fmla="*/ 6 h 27"/>
                <a:gd name="T30" fmla="*/ 6 w 27"/>
                <a:gd name="T31" fmla="*/ 7 h 27"/>
                <a:gd name="T32" fmla="*/ 2 w 27"/>
                <a:gd name="T33" fmla="*/ 6 h 27"/>
                <a:gd name="T34" fmla="*/ 0 w 27"/>
                <a:gd name="T35" fmla="*/ 11 h 27"/>
                <a:gd name="T36" fmla="*/ 4 w 27"/>
                <a:gd name="T37" fmla="*/ 13 h 27"/>
                <a:gd name="T38" fmla="*/ 4 w 27"/>
                <a:gd name="T39" fmla="*/ 14 h 27"/>
                <a:gd name="T40" fmla="*/ 4 w 27"/>
                <a:gd name="T41" fmla="*/ 15 h 27"/>
                <a:gd name="T42" fmla="*/ 0 w 27"/>
                <a:gd name="T43" fmla="*/ 17 h 27"/>
                <a:gd name="T44" fmla="*/ 2 w 27"/>
                <a:gd name="T45" fmla="*/ 21 h 27"/>
                <a:gd name="T46" fmla="*/ 6 w 27"/>
                <a:gd name="T47" fmla="*/ 20 h 27"/>
                <a:gd name="T48" fmla="*/ 8 w 27"/>
                <a:gd name="T49" fmla="*/ 22 h 27"/>
                <a:gd name="T50" fmla="*/ 7 w 27"/>
                <a:gd name="T51" fmla="*/ 26 h 27"/>
                <a:gd name="T52" fmla="*/ 11 w 27"/>
                <a:gd name="T53" fmla="*/ 27 h 27"/>
                <a:gd name="T54" fmla="*/ 13 w 27"/>
                <a:gd name="T55" fmla="*/ 24 h 27"/>
                <a:gd name="T56" fmla="*/ 13 w 27"/>
                <a:gd name="T57" fmla="*/ 24 h 27"/>
                <a:gd name="T58" fmla="*/ 15 w 27"/>
                <a:gd name="T59" fmla="*/ 24 h 27"/>
                <a:gd name="T60" fmla="*/ 17 w 27"/>
                <a:gd name="T61" fmla="*/ 27 h 27"/>
                <a:gd name="T62" fmla="*/ 21 w 27"/>
                <a:gd name="T63" fmla="*/ 25 h 27"/>
                <a:gd name="T64" fmla="*/ 20 w 27"/>
                <a:gd name="T65" fmla="*/ 21 h 27"/>
                <a:gd name="T66" fmla="*/ 21 w 27"/>
                <a:gd name="T67" fmla="*/ 20 h 27"/>
                <a:gd name="T68" fmla="*/ 25 w 27"/>
                <a:gd name="T69" fmla="*/ 21 h 27"/>
                <a:gd name="T70" fmla="*/ 27 w 27"/>
                <a:gd name="T71" fmla="*/ 16 h 27"/>
                <a:gd name="T72" fmla="*/ 23 w 27"/>
                <a:gd name="T73" fmla="*/ 14 h 27"/>
                <a:gd name="T74" fmla="*/ 13 w 27"/>
                <a:gd name="T75" fmla="*/ 18 h 27"/>
                <a:gd name="T76" fmla="*/ 9 w 27"/>
                <a:gd name="T77" fmla="*/ 14 h 27"/>
                <a:gd name="T78" fmla="*/ 13 w 27"/>
                <a:gd name="T79" fmla="*/ 9 h 27"/>
                <a:gd name="T80" fmla="*/ 18 w 27"/>
                <a:gd name="T81" fmla="*/ 14 h 27"/>
                <a:gd name="T82" fmla="*/ 13 w 27"/>
                <a:gd name="T8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23" y="14"/>
                  </a:moveTo>
                  <a:cubicBezTo>
                    <a:pt x="23" y="14"/>
                    <a:pt x="23" y="14"/>
                    <a:pt x="23" y="14"/>
                  </a:cubicBezTo>
                  <a:cubicBezTo>
                    <a:pt x="23" y="13"/>
                    <a:pt x="23" y="13"/>
                    <a:pt x="23" y="12"/>
                  </a:cubicBezTo>
                  <a:cubicBezTo>
                    <a:pt x="27" y="10"/>
                    <a:pt x="27" y="10"/>
                    <a:pt x="27" y="10"/>
                  </a:cubicBezTo>
                  <a:cubicBezTo>
                    <a:pt x="26" y="8"/>
                    <a:pt x="26" y="7"/>
                    <a:pt x="25" y="6"/>
                  </a:cubicBezTo>
                  <a:cubicBezTo>
                    <a:pt x="21" y="7"/>
                    <a:pt x="21" y="7"/>
                    <a:pt x="21" y="7"/>
                  </a:cubicBezTo>
                  <a:cubicBezTo>
                    <a:pt x="20" y="6"/>
                    <a:pt x="20" y="6"/>
                    <a:pt x="19" y="5"/>
                  </a:cubicBezTo>
                  <a:cubicBezTo>
                    <a:pt x="20" y="1"/>
                    <a:pt x="20" y="1"/>
                    <a:pt x="20" y="1"/>
                  </a:cubicBezTo>
                  <a:cubicBezTo>
                    <a:pt x="19" y="1"/>
                    <a:pt x="18" y="0"/>
                    <a:pt x="16" y="0"/>
                  </a:cubicBezTo>
                  <a:cubicBezTo>
                    <a:pt x="14" y="3"/>
                    <a:pt x="14" y="3"/>
                    <a:pt x="14" y="3"/>
                  </a:cubicBezTo>
                  <a:cubicBezTo>
                    <a:pt x="14" y="3"/>
                    <a:pt x="14" y="3"/>
                    <a:pt x="13" y="3"/>
                  </a:cubicBezTo>
                  <a:cubicBezTo>
                    <a:pt x="13" y="3"/>
                    <a:pt x="13" y="3"/>
                    <a:pt x="12" y="3"/>
                  </a:cubicBezTo>
                  <a:cubicBezTo>
                    <a:pt x="10" y="0"/>
                    <a:pt x="10" y="0"/>
                    <a:pt x="10" y="0"/>
                  </a:cubicBezTo>
                  <a:cubicBezTo>
                    <a:pt x="9" y="0"/>
                    <a:pt x="7" y="1"/>
                    <a:pt x="6" y="2"/>
                  </a:cubicBezTo>
                  <a:cubicBezTo>
                    <a:pt x="7" y="6"/>
                    <a:pt x="7" y="6"/>
                    <a:pt x="7" y="6"/>
                  </a:cubicBezTo>
                  <a:cubicBezTo>
                    <a:pt x="7" y="6"/>
                    <a:pt x="6" y="7"/>
                    <a:pt x="6" y="7"/>
                  </a:cubicBezTo>
                  <a:cubicBezTo>
                    <a:pt x="2" y="6"/>
                    <a:pt x="2" y="6"/>
                    <a:pt x="2" y="6"/>
                  </a:cubicBezTo>
                  <a:cubicBezTo>
                    <a:pt x="1" y="8"/>
                    <a:pt x="1" y="9"/>
                    <a:pt x="0" y="11"/>
                  </a:cubicBezTo>
                  <a:cubicBezTo>
                    <a:pt x="4" y="13"/>
                    <a:pt x="4" y="13"/>
                    <a:pt x="4" y="13"/>
                  </a:cubicBezTo>
                  <a:cubicBezTo>
                    <a:pt x="4" y="13"/>
                    <a:pt x="4" y="13"/>
                    <a:pt x="4" y="14"/>
                  </a:cubicBezTo>
                  <a:cubicBezTo>
                    <a:pt x="4" y="14"/>
                    <a:pt x="4" y="14"/>
                    <a:pt x="4" y="15"/>
                  </a:cubicBezTo>
                  <a:cubicBezTo>
                    <a:pt x="0" y="17"/>
                    <a:pt x="0" y="17"/>
                    <a:pt x="0" y="17"/>
                  </a:cubicBezTo>
                  <a:cubicBezTo>
                    <a:pt x="1" y="19"/>
                    <a:pt x="1" y="20"/>
                    <a:pt x="2" y="21"/>
                  </a:cubicBezTo>
                  <a:cubicBezTo>
                    <a:pt x="6" y="20"/>
                    <a:pt x="6" y="20"/>
                    <a:pt x="6" y="20"/>
                  </a:cubicBezTo>
                  <a:cubicBezTo>
                    <a:pt x="6" y="21"/>
                    <a:pt x="7" y="21"/>
                    <a:pt x="8" y="22"/>
                  </a:cubicBezTo>
                  <a:cubicBezTo>
                    <a:pt x="7" y="26"/>
                    <a:pt x="7" y="26"/>
                    <a:pt x="7" y="26"/>
                  </a:cubicBezTo>
                  <a:cubicBezTo>
                    <a:pt x="8" y="26"/>
                    <a:pt x="9" y="27"/>
                    <a:pt x="11" y="27"/>
                  </a:cubicBezTo>
                  <a:cubicBezTo>
                    <a:pt x="13" y="24"/>
                    <a:pt x="13" y="24"/>
                    <a:pt x="13" y="24"/>
                  </a:cubicBezTo>
                  <a:cubicBezTo>
                    <a:pt x="13" y="24"/>
                    <a:pt x="13" y="24"/>
                    <a:pt x="13" y="24"/>
                  </a:cubicBezTo>
                  <a:cubicBezTo>
                    <a:pt x="14" y="24"/>
                    <a:pt x="14" y="24"/>
                    <a:pt x="15" y="24"/>
                  </a:cubicBezTo>
                  <a:cubicBezTo>
                    <a:pt x="17" y="27"/>
                    <a:pt x="17" y="27"/>
                    <a:pt x="17" y="27"/>
                  </a:cubicBezTo>
                  <a:cubicBezTo>
                    <a:pt x="18" y="27"/>
                    <a:pt x="20" y="26"/>
                    <a:pt x="21" y="25"/>
                  </a:cubicBezTo>
                  <a:cubicBezTo>
                    <a:pt x="20" y="21"/>
                    <a:pt x="20" y="21"/>
                    <a:pt x="20" y="21"/>
                  </a:cubicBezTo>
                  <a:cubicBezTo>
                    <a:pt x="20" y="21"/>
                    <a:pt x="21" y="20"/>
                    <a:pt x="21" y="20"/>
                  </a:cubicBezTo>
                  <a:cubicBezTo>
                    <a:pt x="25" y="21"/>
                    <a:pt x="25" y="21"/>
                    <a:pt x="25" y="21"/>
                  </a:cubicBezTo>
                  <a:cubicBezTo>
                    <a:pt x="26" y="19"/>
                    <a:pt x="26" y="18"/>
                    <a:pt x="27" y="16"/>
                  </a:cubicBezTo>
                  <a:lnTo>
                    <a:pt x="23" y="14"/>
                  </a:lnTo>
                  <a:close/>
                  <a:moveTo>
                    <a:pt x="13" y="18"/>
                  </a:moveTo>
                  <a:cubicBezTo>
                    <a:pt x="11" y="18"/>
                    <a:pt x="9" y="16"/>
                    <a:pt x="9" y="14"/>
                  </a:cubicBezTo>
                  <a:cubicBezTo>
                    <a:pt x="9" y="11"/>
                    <a:pt x="11" y="9"/>
                    <a:pt x="13" y="9"/>
                  </a:cubicBezTo>
                  <a:cubicBezTo>
                    <a:pt x="16" y="9"/>
                    <a:pt x="18" y="11"/>
                    <a:pt x="18" y="14"/>
                  </a:cubicBezTo>
                  <a:cubicBezTo>
                    <a:pt x="18" y="16"/>
                    <a:pt x="16" y="18"/>
                    <a:pt x="13" y="1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17"/>
            <p:cNvSpPr>
              <a:spLocks noEditPoints="1"/>
            </p:cNvSpPr>
            <p:nvPr/>
          </p:nvSpPr>
          <p:spPr bwMode="auto">
            <a:xfrm>
              <a:off x="1203325" y="2713038"/>
              <a:ext cx="25400" cy="25400"/>
            </a:xfrm>
            <a:custGeom>
              <a:avLst/>
              <a:gdLst>
                <a:gd name="T0" fmla="*/ 21 w 24"/>
                <a:gd name="T1" fmla="*/ 13 h 25"/>
                <a:gd name="T2" fmla="*/ 21 w 24"/>
                <a:gd name="T3" fmla="*/ 12 h 25"/>
                <a:gd name="T4" fmla="*/ 21 w 24"/>
                <a:gd name="T5" fmla="*/ 11 h 25"/>
                <a:gd name="T6" fmla="*/ 24 w 24"/>
                <a:gd name="T7" fmla="*/ 9 h 25"/>
                <a:gd name="T8" fmla="*/ 23 w 24"/>
                <a:gd name="T9" fmla="*/ 5 h 25"/>
                <a:gd name="T10" fmla="*/ 19 w 24"/>
                <a:gd name="T11" fmla="*/ 6 h 25"/>
                <a:gd name="T12" fmla="*/ 18 w 24"/>
                <a:gd name="T13" fmla="*/ 5 h 25"/>
                <a:gd name="T14" fmla="*/ 18 w 24"/>
                <a:gd name="T15" fmla="*/ 1 h 25"/>
                <a:gd name="T16" fmla="*/ 15 w 24"/>
                <a:gd name="T17" fmla="*/ 0 h 25"/>
                <a:gd name="T18" fmla="*/ 13 w 24"/>
                <a:gd name="T19" fmla="*/ 3 h 25"/>
                <a:gd name="T20" fmla="*/ 12 w 24"/>
                <a:gd name="T21" fmla="*/ 3 h 25"/>
                <a:gd name="T22" fmla="*/ 11 w 24"/>
                <a:gd name="T23" fmla="*/ 3 h 25"/>
                <a:gd name="T24" fmla="*/ 9 w 24"/>
                <a:gd name="T25" fmla="*/ 0 h 25"/>
                <a:gd name="T26" fmla="*/ 6 w 24"/>
                <a:gd name="T27" fmla="*/ 2 h 25"/>
                <a:gd name="T28" fmla="*/ 7 w 24"/>
                <a:gd name="T29" fmla="*/ 5 h 25"/>
                <a:gd name="T30" fmla="*/ 5 w 24"/>
                <a:gd name="T31" fmla="*/ 7 h 25"/>
                <a:gd name="T32" fmla="*/ 2 w 24"/>
                <a:gd name="T33" fmla="*/ 6 h 25"/>
                <a:gd name="T34" fmla="*/ 0 w 24"/>
                <a:gd name="T35" fmla="*/ 10 h 25"/>
                <a:gd name="T36" fmla="*/ 4 w 24"/>
                <a:gd name="T37" fmla="*/ 11 h 25"/>
                <a:gd name="T38" fmla="*/ 4 w 24"/>
                <a:gd name="T39" fmla="*/ 12 h 25"/>
                <a:gd name="T40" fmla="*/ 4 w 24"/>
                <a:gd name="T41" fmla="*/ 13 h 25"/>
                <a:gd name="T42" fmla="*/ 1 w 24"/>
                <a:gd name="T43" fmla="*/ 15 h 25"/>
                <a:gd name="T44" fmla="*/ 2 w 24"/>
                <a:gd name="T45" fmla="*/ 19 h 25"/>
                <a:gd name="T46" fmla="*/ 6 w 24"/>
                <a:gd name="T47" fmla="*/ 18 h 25"/>
                <a:gd name="T48" fmla="*/ 7 w 24"/>
                <a:gd name="T49" fmla="*/ 20 h 25"/>
                <a:gd name="T50" fmla="*/ 6 w 24"/>
                <a:gd name="T51" fmla="*/ 23 h 25"/>
                <a:gd name="T52" fmla="*/ 10 w 24"/>
                <a:gd name="T53" fmla="*/ 25 h 25"/>
                <a:gd name="T54" fmla="*/ 12 w 24"/>
                <a:gd name="T55" fmla="*/ 21 h 25"/>
                <a:gd name="T56" fmla="*/ 12 w 24"/>
                <a:gd name="T57" fmla="*/ 21 h 25"/>
                <a:gd name="T58" fmla="*/ 13 w 24"/>
                <a:gd name="T59" fmla="*/ 21 h 25"/>
                <a:gd name="T60" fmla="*/ 15 w 24"/>
                <a:gd name="T61" fmla="*/ 25 h 25"/>
                <a:gd name="T62" fmla="*/ 19 w 24"/>
                <a:gd name="T63" fmla="*/ 23 h 25"/>
                <a:gd name="T64" fmla="*/ 18 w 24"/>
                <a:gd name="T65" fmla="*/ 19 h 25"/>
                <a:gd name="T66" fmla="*/ 19 w 24"/>
                <a:gd name="T67" fmla="*/ 18 h 25"/>
                <a:gd name="T68" fmla="*/ 23 w 24"/>
                <a:gd name="T69" fmla="*/ 19 h 25"/>
                <a:gd name="T70" fmla="*/ 24 w 24"/>
                <a:gd name="T71" fmla="*/ 15 h 25"/>
                <a:gd name="T72" fmla="*/ 21 w 24"/>
                <a:gd name="T73" fmla="*/ 13 h 25"/>
                <a:gd name="T74" fmla="*/ 12 w 24"/>
                <a:gd name="T75" fmla="*/ 16 h 25"/>
                <a:gd name="T76" fmla="*/ 8 w 24"/>
                <a:gd name="T77" fmla="*/ 12 h 25"/>
                <a:gd name="T78" fmla="*/ 12 w 24"/>
                <a:gd name="T79" fmla="*/ 8 h 25"/>
                <a:gd name="T80" fmla="*/ 16 w 24"/>
                <a:gd name="T81" fmla="*/ 12 h 25"/>
                <a:gd name="T82" fmla="*/ 12 w 24"/>
                <a:gd name="T8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5">
                  <a:moveTo>
                    <a:pt x="21" y="13"/>
                  </a:moveTo>
                  <a:cubicBezTo>
                    <a:pt x="21" y="13"/>
                    <a:pt x="21" y="13"/>
                    <a:pt x="21" y="12"/>
                  </a:cubicBezTo>
                  <a:cubicBezTo>
                    <a:pt x="21" y="12"/>
                    <a:pt x="21" y="11"/>
                    <a:pt x="21" y="11"/>
                  </a:cubicBezTo>
                  <a:cubicBezTo>
                    <a:pt x="24" y="9"/>
                    <a:pt x="24" y="9"/>
                    <a:pt x="24" y="9"/>
                  </a:cubicBezTo>
                  <a:cubicBezTo>
                    <a:pt x="24" y="8"/>
                    <a:pt x="23" y="6"/>
                    <a:pt x="23" y="5"/>
                  </a:cubicBezTo>
                  <a:cubicBezTo>
                    <a:pt x="19" y="6"/>
                    <a:pt x="19" y="6"/>
                    <a:pt x="19" y="6"/>
                  </a:cubicBezTo>
                  <a:cubicBezTo>
                    <a:pt x="19" y="6"/>
                    <a:pt x="18" y="5"/>
                    <a:pt x="18" y="5"/>
                  </a:cubicBezTo>
                  <a:cubicBezTo>
                    <a:pt x="18" y="1"/>
                    <a:pt x="18" y="1"/>
                    <a:pt x="18" y="1"/>
                  </a:cubicBezTo>
                  <a:cubicBezTo>
                    <a:pt x="17" y="1"/>
                    <a:pt x="16" y="0"/>
                    <a:pt x="15" y="0"/>
                  </a:cubicBezTo>
                  <a:cubicBezTo>
                    <a:pt x="13" y="3"/>
                    <a:pt x="13" y="3"/>
                    <a:pt x="13" y="3"/>
                  </a:cubicBezTo>
                  <a:cubicBezTo>
                    <a:pt x="13" y="3"/>
                    <a:pt x="13" y="3"/>
                    <a:pt x="12" y="3"/>
                  </a:cubicBezTo>
                  <a:cubicBezTo>
                    <a:pt x="12" y="3"/>
                    <a:pt x="12" y="3"/>
                    <a:pt x="11" y="3"/>
                  </a:cubicBezTo>
                  <a:cubicBezTo>
                    <a:pt x="9" y="0"/>
                    <a:pt x="9" y="0"/>
                    <a:pt x="9" y="0"/>
                  </a:cubicBezTo>
                  <a:cubicBezTo>
                    <a:pt x="8" y="0"/>
                    <a:pt x="7" y="1"/>
                    <a:pt x="6" y="2"/>
                  </a:cubicBezTo>
                  <a:cubicBezTo>
                    <a:pt x="7" y="5"/>
                    <a:pt x="7" y="5"/>
                    <a:pt x="7" y="5"/>
                  </a:cubicBezTo>
                  <a:cubicBezTo>
                    <a:pt x="6" y="6"/>
                    <a:pt x="6" y="6"/>
                    <a:pt x="5" y="7"/>
                  </a:cubicBezTo>
                  <a:cubicBezTo>
                    <a:pt x="2" y="6"/>
                    <a:pt x="2" y="6"/>
                    <a:pt x="2" y="6"/>
                  </a:cubicBezTo>
                  <a:cubicBezTo>
                    <a:pt x="1" y="7"/>
                    <a:pt x="1" y="8"/>
                    <a:pt x="0" y="10"/>
                  </a:cubicBezTo>
                  <a:cubicBezTo>
                    <a:pt x="4" y="11"/>
                    <a:pt x="4" y="11"/>
                    <a:pt x="4" y="11"/>
                  </a:cubicBezTo>
                  <a:cubicBezTo>
                    <a:pt x="4" y="12"/>
                    <a:pt x="4" y="12"/>
                    <a:pt x="4" y="12"/>
                  </a:cubicBezTo>
                  <a:cubicBezTo>
                    <a:pt x="4" y="13"/>
                    <a:pt x="4" y="13"/>
                    <a:pt x="4" y="13"/>
                  </a:cubicBezTo>
                  <a:cubicBezTo>
                    <a:pt x="1" y="15"/>
                    <a:pt x="1" y="15"/>
                    <a:pt x="1" y="15"/>
                  </a:cubicBezTo>
                  <a:cubicBezTo>
                    <a:pt x="1" y="17"/>
                    <a:pt x="1" y="18"/>
                    <a:pt x="2" y="19"/>
                  </a:cubicBezTo>
                  <a:cubicBezTo>
                    <a:pt x="6" y="18"/>
                    <a:pt x="6" y="18"/>
                    <a:pt x="6" y="18"/>
                  </a:cubicBezTo>
                  <a:cubicBezTo>
                    <a:pt x="6" y="19"/>
                    <a:pt x="6" y="19"/>
                    <a:pt x="7" y="20"/>
                  </a:cubicBezTo>
                  <a:cubicBezTo>
                    <a:pt x="6" y="23"/>
                    <a:pt x="6" y="23"/>
                    <a:pt x="6" y="23"/>
                  </a:cubicBezTo>
                  <a:cubicBezTo>
                    <a:pt x="7" y="24"/>
                    <a:pt x="8" y="24"/>
                    <a:pt x="10" y="25"/>
                  </a:cubicBezTo>
                  <a:cubicBezTo>
                    <a:pt x="12" y="21"/>
                    <a:pt x="12" y="21"/>
                    <a:pt x="12" y="21"/>
                  </a:cubicBezTo>
                  <a:cubicBezTo>
                    <a:pt x="12" y="21"/>
                    <a:pt x="12" y="21"/>
                    <a:pt x="12" y="21"/>
                  </a:cubicBezTo>
                  <a:cubicBezTo>
                    <a:pt x="13" y="21"/>
                    <a:pt x="13" y="21"/>
                    <a:pt x="13" y="21"/>
                  </a:cubicBezTo>
                  <a:cubicBezTo>
                    <a:pt x="15" y="25"/>
                    <a:pt x="15" y="25"/>
                    <a:pt x="15" y="25"/>
                  </a:cubicBezTo>
                  <a:cubicBezTo>
                    <a:pt x="17" y="24"/>
                    <a:pt x="18" y="24"/>
                    <a:pt x="19" y="23"/>
                  </a:cubicBezTo>
                  <a:cubicBezTo>
                    <a:pt x="18" y="19"/>
                    <a:pt x="18" y="19"/>
                    <a:pt x="18" y="19"/>
                  </a:cubicBezTo>
                  <a:cubicBezTo>
                    <a:pt x="18" y="19"/>
                    <a:pt x="19" y="18"/>
                    <a:pt x="19" y="18"/>
                  </a:cubicBezTo>
                  <a:cubicBezTo>
                    <a:pt x="23" y="19"/>
                    <a:pt x="23" y="19"/>
                    <a:pt x="23" y="19"/>
                  </a:cubicBezTo>
                  <a:cubicBezTo>
                    <a:pt x="23" y="18"/>
                    <a:pt x="24" y="16"/>
                    <a:pt x="24" y="15"/>
                  </a:cubicBezTo>
                  <a:lnTo>
                    <a:pt x="21" y="13"/>
                  </a:lnTo>
                  <a:close/>
                  <a:moveTo>
                    <a:pt x="12" y="16"/>
                  </a:moveTo>
                  <a:cubicBezTo>
                    <a:pt x="10" y="16"/>
                    <a:pt x="8" y="15"/>
                    <a:pt x="8" y="12"/>
                  </a:cubicBezTo>
                  <a:cubicBezTo>
                    <a:pt x="8" y="10"/>
                    <a:pt x="10" y="8"/>
                    <a:pt x="12" y="8"/>
                  </a:cubicBezTo>
                  <a:cubicBezTo>
                    <a:pt x="15" y="8"/>
                    <a:pt x="16" y="10"/>
                    <a:pt x="16" y="12"/>
                  </a:cubicBezTo>
                  <a:cubicBezTo>
                    <a:pt x="16" y="15"/>
                    <a:pt x="15" y="16"/>
                    <a:pt x="12" y="1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18"/>
            <p:cNvSpPr>
              <a:spLocks noEditPoints="1"/>
            </p:cNvSpPr>
            <p:nvPr/>
          </p:nvSpPr>
          <p:spPr bwMode="auto">
            <a:xfrm>
              <a:off x="1301750" y="2359026"/>
              <a:ext cx="74613" cy="77788"/>
            </a:xfrm>
            <a:custGeom>
              <a:avLst/>
              <a:gdLst>
                <a:gd name="T0" fmla="*/ 70 w 70"/>
                <a:gd name="T1" fmla="*/ 37 h 73"/>
                <a:gd name="T2" fmla="*/ 64 w 70"/>
                <a:gd name="T3" fmla="*/ 31 h 73"/>
                <a:gd name="T4" fmla="*/ 68 w 70"/>
                <a:gd name="T5" fmla="*/ 27 h 73"/>
                <a:gd name="T6" fmla="*/ 62 w 70"/>
                <a:gd name="T7" fmla="*/ 23 h 73"/>
                <a:gd name="T8" fmla="*/ 64 w 70"/>
                <a:gd name="T9" fmla="*/ 17 h 73"/>
                <a:gd name="T10" fmla="*/ 57 w 70"/>
                <a:gd name="T11" fmla="*/ 16 h 73"/>
                <a:gd name="T12" fmla="*/ 58 w 70"/>
                <a:gd name="T13" fmla="*/ 9 h 73"/>
                <a:gd name="T14" fmla="*/ 50 w 70"/>
                <a:gd name="T15" fmla="*/ 10 h 73"/>
                <a:gd name="T16" fmla="*/ 50 w 70"/>
                <a:gd name="T17" fmla="*/ 4 h 73"/>
                <a:gd name="T18" fmla="*/ 42 w 70"/>
                <a:gd name="T19" fmla="*/ 7 h 73"/>
                <a:gd name="T20" fmla="*/ 40 w 70"/>
                <a:gd name="T21" fmla="*/ 1 h 73"/>
                <a:gd name="T22" fmla="*/ 34 w 70"/>
                <a:gd name="T23" fmla="*/ 6 h 73"/>
                <a:gd name="T24" fmla="*/ 30 w 70"/>
                <a:gd name="T25" fmla="*/ 1 h 73"/>
                <a:gd name="T26" fmla="*/ 26 w 70"/>
                <a:gd name="T27" fmla="*/ 7 h 73"/>
                <a:gd name="T28" fmla="*/ 21 w 70"/>
                <a:gd name="T29" fmla="*/ 4 h 73"/>
                <a:gd name="T30" fmla="*/ 18 w 70"/>
                <a:gd name="T31" fmla="*/ 11 h 73"/>
                <a:gd name="T32" fmla="*/ 12 w 70"/>
                <a:gd name="T33" fmla="*/ 9 h 73"/>
                <a:gd name="T34" fmla="*/ 12 w 70"/>
                <a:gd name="T35" fmla="*/ 17 h 73"/>
                <a:gd name="T36" fmla="*/ 6 w 70"/>
                <a:gd name="T37" fmla="*/ 17 h 73"/>
                <a:gd name="T38" fmla="*/ 8 w 70"/>
                <a:gd name="T39" fmla="*/ 25 h 73"/>
                <a:gd name="T40" fmla="*/ 2 w 70"/>
                <a:gd name="T41" fmla="*/ 26 h 73"/>
                <a:gd name="T42" fmla="*/ 5 w 70"/>
                <a:gd name="T43" fmla="*/ 33 h 73"/>
                <a:gd name="T44" fmla="*/ 0 w 70"/>
                <a:gd name="T45" fmla="*/ 36 h 73"/>
                <a:gd name="T46" fmla="*/ 0 w 70"/>
                <a:gd name="T47" fmla="*/ 42 h 73"/>
                <a:gd name="T48" fmla="*/ 6 w 70"/>
                <a:gd name="T49" fmla="*/ 44 h 73"/>
                <a:gd name="T50" fmla="*/ 3 w 70"/>
                <a:gd name="T51" fmla="*/ 52 h 73"/>
                <a:gd name="T52" fmla="*/ 9 w 70"/>
                <a:gd name="T53" fmla="*/ 52 h 73"/>
                <a:gd name="T54" fmla="*/ 8 w 70"/>
                <a:gd name="T55" fmla="*/ 60 h 73"/>
                <a:gd name="T56" fmla="*/ 15 w 70"/>
                <a:gd name="T57" fmla="*/ 59 h 73"/>
                <a:gd name="T58" fmla="*/ 16 w 70"/>
                <a:gd name="T59" fmla="*/ 67 h 73"/>
                <a:gd name="T60" fmla="*/ 21 w 70"/>
                <a:gd name="T61" fmla="*/ 64 h 73"/>
                <a:gd name="T62" fmla="*/ 25 w 70"/>
                <a:gd name="T63" fmla="*/ 72 h 73"/>
                <a:gd name="T64" fmla="*/ 30 w 70"/>
                <a:gd name="T65" fmla="*/ 67 h 73"/>
                <a:gd name="T66" fmla="*/ 35 w 70"/>
                <a:gd name="T67" fmla="*/ 73 h 73"/>
                <a:gd name="T68" fmla="*/ 38 w 70"/>
                <a:gd name="T69" fmla="*/ 68 h 73"/>
                <a:gd name="T70" fmla="*/ 44 w 70"/>
                <a:gd name="T71" fmla="*/ 72 h 73"/>
                <a:gd name="T72" fmla="*/ 46 w 70"/>
                <a:gd name="T73" fmla="*/ 65 h 73"/>
                <a:gd name="T74" fmla="*/ 53 w 70"/>
                <a:gd name="T75" fmla="*/ 67 h 73"/>
                <a:gd name="T76" fmla="*/ 53 w 70"/>
                <a:gd name="T77" fmla="*/ 61 h 73"/>
                <a:gd name="T78" fmla="*/ 61 w 70"/>
                <a:gd name="T79" fmla="*/ 61 h 73"/>
                <a:gd name="T80" fmla="*/ 59 w 70"/>
                <a:gd name="T81" fmla="*/ 54 h 73"/>
                <a:gd name="T82" fmla="*/ 66 w 70"/>
                <a:gd name="T83" fmla="*/ 52 h 73"/>
                <a:gd name="T84" fmla="*/ 63 w 70"/>
                <a:gd name="T85" fmla="*/ 47 h 73"/>
                <a:gd name="T86" fmla="*/ 69 w 70"/>
                <a:gd name="T87" fmla="*/ 42 h 73"/>
                <a:gd name="T88" fmla="*/ 65 w 70"/>
                <a:gd name="T89" fmla="*/ 38 h 73"/>
                <a:gd name="T90" fmla="*/ 35 w 70"/>
                <a:gd name="T91" fmla="*/ 64 h 73"/>
                <a:gd name="T92" fmla="*/ 35 w 70"/>
                <a:gd name="T93" fmla="*/ 10 h 73"/>
                <a:gd name="T94" fmla="*/ 35 w 70"/>
                <a:gd name="T9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3">
                  <a:moveTo>
                    <a:pt x="70" y="37"/>
                  </a:moveTo>
                  <a:cubicBezTo>
                    <a:pt x="70" y="37"/>
                    <a:pt x="70" y="37"/>
                    <a:pt x="70" y="37"/>
                  </a:cubicBezTo>
                  <a:cubicBezTo>
                    <a:pt x="70" y="35"/>
                    <a:pt x="70" y="33"/>
                    <a:pt x="69" y="32"/>
                  </a:cubicBezTo>
                  <a:cubicBezTo>
                    <a:pt x="64" y="31"/>
                    <a:pt x="64" y="31"/>
                    <a:pt x="64" y="31"/>
                  </a:cubicBezTo>
                  <a:cubicBezTo>
                    <a:pt x="64" y="31"/>
                    <a:pt x="64" y="30"/>
                    <a:pt x="64" y="29"/>
                  </a:cubicBezTo>
                  <a:cubicBezTo>
                    <a:pt x="68" y="27"/>
                    <a:pt x="68" y="27"/>
                    <a:pt x="68" y="27"/>
                  </a:cubicBezTo>
                  <a:cubicBezTo>
                    <a:pt x="68" y="25"/>
                    <a:pt x="67" y="23"/>
                    <a:pt x="67" y="22"/>
                  </a:cubicBezTo>
                  <a:cubicBezTo>
                    <a:pt x="62" y="23"/>
                    <a:pt x="62" y="23"/>
                    <a:pt x="62" y="23"/>
                  </a:cubicBezTo>
                  <a:cubicBezTo>
                    <a:pt x="61" y="22"/>
                    <a:pt x="61" y="22"/>
                    <a:pt x="60" y="21"/>
                  </a:cubicBezTo>
                  <a:cubicBezTo>
                    <a:pt x="64" y="17"/>
                    <a:pt x="64" y="17"/>
                    <a:pt x="64" y="17"/>
                  </a:cubicBezTo>
                  <a:cubicBezTo>
                    <a:pt x="63" y="16"/>
                    <a:pt x="62" y="14"/>
                    <a:pt x="61" y="13"/>
                  </a:cubicBezTo>
                  <a:cubicBezTo>
                    <a:pt x="57" y="16"/>
                    <a:pt x="57" y="16"/>
                    <a:pt x="57" y="16"/>
                  </a:cubicBezTo>
                  <a:cubicBezTo>
                    <a:pt x="56" y="15"/>
                    <a:pt x="56" y="15"/>
                    <a:pt x="55" y="14"/>
                  </a:cubicBezTo>
                  <a:cubicBezTo>
                    <a:pt x="58" y="9"/>
                    <a:pt x="58" y="9"/>
                    <a:pt x="58" y="9"/>
                  </a:cubicBezTo>
                  <a:cubicBezTo>
                    <a:pt x="57" y="8"/>
                    <a:pt x="55" y="7"/>
                    <a:pt x="54" y="6"/>
                  </a:cubicBezTo>
                  <a:cubicBezTo>
                    <a:pt x="50" y="10"/>
                    <a:pt x="50" y="10"/>
                    <a:pt x="50" y="10"/>
                  </a:cubicBezTo>
                  <a:cubicBezTo>
                    <a:pt x="50" y="10"/>
                    <a:pt x="49" y="9"/>
                    <a:pt x="48" y="9"/>
                  </a:cubicBezTo>
                  <a:cubicBezTo>
                    <a:pt x="50" y="4"/>
                    <a:pt x="50" y="4"/>
                    <a:pt x="50" y="4"/>
                  </a:cubicBezTo>
                  <a:cubicBezTo>
                    <a:pt x="48" y="3"/>
                    <a:pt x="46" y="2"/>
                    <a:pt x="45" y="2"/>
                  </a:cubicBezTo>
                  <a:cubicBezTo>
                    <a:pt x="42" y="7"/>
                    <a:pt x="42" y="7"/>
                    <a:pt x="42" y="7"/>
                  </a:cubicBezTo>
                  <a:cubicBezTo>
                    <a:pt x="42" y="6"/>
                    <a:pt x="41" y="6"/>
                    <a:pt x="40" y="6"/>
                  </a:cubicBezTo>
                  <a:cubicBezTo>
                    <a:pt x="40" y="1"/>
                    <a:pt x="40" y="1"/>
                    <a:pt x="40" y="1"/>
                  </a:cubicBezTo>
                  <a:cubicBezTo>
                    <a:pt x="38" y="0"/>
                    <a:pt x="37" y="0"/>
                    <a:pt x="35" y="0"/>
                  </a:cubicBezTo>
                  <a:cubicBezTo>
                    <a:pt x="34" y="6"/>
                    <a:pt x="34" y="6"/>
                    <a:pt x="34" y="6"/>
                  </a:cubicBezTo>
                  <a:cubicBezTo>
                    <a:pt x="33" y="6"/>
                    <a:pt x="33" y="6"/>
                    <a:pt x="32" y="6"/>
                  </a:cubicBezTo>
                  <a:cubicBezTo>
                    <a:pt x="30" y="1"/>
                    <a:pt x="30" y="1"/>
                    <a:pt x="30" y="1"/>
                  </a:cubicBezTo>
                  <a:cubicBezTo>
                    <a:pt x="28" y="1"/>
                    <a:pt x="27" y="1"/>
                    <a:pt x="25" y="2"/>
                  </a:cubicBezTo>
                  <a:cubicBezTo>
                    <a:pt x="26" y="7"/>
                    <a:pt x="26" y="7"/>
                    <a:pt x="26" y="7"/>
                  </a:cubicBezTo>
                  <a:cubicBezTo>
                    <a:pt x="25" y="7"/>
                    <a:pt x="24" y="8"/>
                    <a:pt x="24" y="8"/>
                  </a:cubicBezTo>
                  <a:cubicBezTo>
                    <a:pt x="21" y="4"/>
                    <a:pt x="21" y="4"/>
                    <a:pt x="21" y="4"/>
                  </a:cubicBezTo>
                  <a:cubicBezTo>
                    <a:pt x="19" y="4"/>
                    <a:pt x="18" y="5"/>
                    <a:pt x="16" y="6"/>
                  </a:cubicBezTo>
                  <a:cubicBezTo>
                    <a:pt x="18" y="11"/>
                    <a:pt x="18" y="11"/>
                    <a:pt x="18" y="11"/>
                  </a:cubicBezTo>
                  <a:cubicBezTo>
                    <a:pt x="18" y="11"/>
                    <a:pt x="17" y="12"/>
                    <a:pt x="16" y="12"/>
                  </a:cubicBezTo>
                  <a:cubicBezTo>
                    <a:pt x="12" y="9"/>
                    <a:pt x="12" y="9"/>
                    <a:pt x="12" y="9"/>
                  </a:cubicBezTo>
                  <a:cubicBezTo>
                    <a:pt x="11" y="10"/>
                    <a:pt x="10" y="11"/>
                    <a:pt x="9" y="13"/>
                  </a:cubicBezTo>
                  <a:cubicBezTo>
                    <a:pt x="12" y="17"/>
                    <a:pt x="12" y="17"/>
                    <a:pt x="12" y="17"/>
                  </a:cubicBezTo>
                  <a:cubicBezTo>
                    <a:pt x="11" y="18"/>
                    <a:pt x="11" y="18"/>
                    <a:pt x="10" y="19"/>
                  </a:cubicBezTo>
                  <a:cubicBezTo>
                    <a:pt x="6" y="17"/>
                    <a:pt x="6" y="17"/>
                    <a:pt x="6" y="17"/>
                  </a:cubicBezTo>
                  <a:cubicBezTo>
                    <a:pt x="5" y="18"/>
                    <a:pt x="4" y="20"/>
                    <a:pt x="3" y="21"/>
                  </a:cubicBezTo>
                  <a:cubicBezTo>
                    <a:pt x="8" y="25"/>
                    <a:pt x="8" y="25"/>
                    <a:pt x="8" y="25"/>
                  </a:cubicBezTo>
                  <a:cubicBezTo>
                    <a:pt x="7" y="25"/>
                    <a:pt x="7" y="26"/>
                    <a:pt x="7" y="27"/>
                  </a:cubicBezTo>
                  <a:cubicBezTo>
                    <a:pt x="2" y="26"/>
                    <a:pt x="2" y="26"/>
                    <a:pt x="2" y="26"/>
                  </a:cubicBezTo>
                  <a:cubicBezTo>
                    <a:pt x="1" y="28"/>
                    <a:pt x="1" y="30"/>
                    <a:pt x="0" y="31"/>
                  </a:cubicBezTo>
                  <a:cubicBezTo>
                    <a:pt x="5" y="33"/>
                    <a:pt x="5" y="33"/>
                    <a:pt x="5" y="33"/>
                  </a:cubicBezTo>
                  <a:cubicBezTo>
                    <a:pt x="5" y="34"/>
                    <a:pt x="5" y="35"/>
                    <a:pt x="5" y="36"/>
                  </a:cubicBezTo>
                  <a:cubicBezTo>
                    <a:pt x="0" y="36"/>
                    <a:pt x="0" y="36"/>
                    <a:pt x="0" y="36"/>
                  </a:cubicBezTo>
                  <a:cubicBezTo>
                    <a:pt x="0" y="37"/>
                    <a:pt x="0" y="37"/>
                    <a:pt x="0" y="37"/>
                  </a:cubicBezTo>
                  <a:cubicBezTo>
                    <a:pt x="0" y="38"/>
                    <a:pt x="0" y="40"/>
                    <a:pt x="0" y="42"/>
                  </a:cubicBezTo>
                  <a:cubicBezTo>
                    <a:pt x="6" y="42"/>
                    <a:pt x="6" y="42"/>
                    <a:pt x="6" y="42"/>
                  </a:cubicBezTo>
                  <a:cubicBezTo>
                    <a:pt x="6" y="43"/>
                    <a:pt x="6" y="44"/>
                    <a:pt x="6" y="44"/>
                  </a:cubicBezTo>
                  <a:cubicBezTo>
                    <a:pt x="1" y="47"/>
                    <a:pt x="1" y="47"/>
                    <a:pt x="1" y="47"/>
                  </a:cubicBezTo>
                  <a:cubicBezTo>
                    <a:pt x="2" y="48"/>
                    <a:pt x="2" y="50"/>
                    <a:pt x="3" y="52"/>
                  </a:cubicBezTo>
                  <a:cubicBezTo>
                    <a:pt x="8" y="50"/>
                    <a:pt x="8" y="50"/>
                    <a:pt x="8" y="50"/>
                  </a:cubicBezTo>
                  <a:cubicBezTo>
                    <a:pt x="8" y="51"/>
                    <a:pt x="9" y="52"/>
                    <a:pt x="9" y="52"/>
                  </a:cubicBezTo>
                  <a:cubicBezTo>
                    <a:pt x="5" y="56"/>
                    <a:pt x="5" y="56"/>
                    <a:pt x="5" y="56"/>
                  </a:cubicBezTo>
                  <a:cubicBezTo>
                    <a:pt x="6" y="58"/>
                    <a:pt x="7" y="59"/>
                    <a:pt x="8" y="60"/>
                  </a:cubicBezTo>
                  <a:cubicBezTo>
                    <a:pt x="13" y="58"/>
                    <a:pt x="13" y="58"/>
                    <a:pt x="13" y="58"/>
                  </a:cubicBezTo>
                  <a:cubicBezTo>
                    <a:pt x="13" y="58"/>
                    <a:pt x="14" y="59"/>
                    <a:pt x="15" y="59"/>
                  </a:cubicBezTo>
                  <a:cubicBezTo>
                    <a:pt x="12" y="64"/>
                    <a:pt x="12" y="64"/>
                    <a:pt x="12" y="64"/>
                  </a:cubicBezTo>
                  <a:cubicBezTo>
                    <a:pt x="13" y="65"/>
                    <a:pt x="14" y="66"/>
                    <a:pt x="16" y="67"/>
                  </a:cubicBezTo>
                  <a:cubicBezTo>
                    <a:pt x="19" y="63"/>
                    <a:pt x="19" y="63"/>
                    <a:pt x="19" y="63"/>
                  </a:cubicBezTo>
                  <a:cubicBezTo>
                    <a:pt x="20" y="64"/>
                    <a:pt x="21" y="64"/>
                    <a:pt x="21" y="64"/>
                  </a:cubicBezTo>
                  <a:cubicBezTo>
                    <a:pt x="20" y="70"/>
                    <a:pt x="20" y="70"/>
                    <a:pt x="20" y="70"/>
                  </a:cubicBezTo>
                  <a:cubicBezTo>
                    <a:pt x="22" y="70"/>
                    <a:pt x="23" y="71"/>
                    <a:pt x="25" y="72"/>
                  </a:cubicBezTo>
                  <a:cubicBezTo>
                    <a:pt x="27" y="67"/>
                    <a:pt x="27" y="67"/>
                    <a:pt x="27" y="67"/>
                  </a:cubicBezTo>
                  <a:cubicBezTo>
                    <a:pt x="28" y="67"/>
                    <a:pt x="29" y="67"/>
                    <a:pt x="30" y="67"/>
                  </a:cubicBezTo>
                  <a:cubicBezTo>
                    <a:pt x="30" y="73"/>
                    <a:pt x="30" y="73"/>
                    <a:pt x="30" y="73"/>
                  </a:cubicBezTo>
                  <a:cubicBezTo>
                    <a:pt x="31" y="73"/>
                    <a:pt x="33" y="73"/>
                    <a:pt x="35" y="73"/>
                  </a:cubicBezTo>
                  <a:cubicBezTo>
                    <a:pt x="36" y="68"/>
                    <a:pt x="36" y="68"/>
                    <a:pt x="36" y="68"/>
                  </a:cubicBezTo>
                  <a:cubicBezTo>
                    <a:pt x="36" y="68"/>
                    <a:pt x="37" y="68"/>
                    <a:pt x="38" y="68"/>
                  </a:cubicBezTo>
                  <a:cubicBezTo>
                    <a:pt x="40" y="73"/>
                    <a:pt x="40" y="73"/>
                    <a:pt x="40" y="73"/>
                  </a:cubicBezTo>
                  <a:cubicBezTo>
                    <a:pt x="41" y="73"/>
                    <a:pt x="43" y="72"/>
                    <a:pt x="44" y="72"/>
                  </a:cubicBezTo>
                  <a:cubicBezTo>
                    <a:pt x="44" y="66"/>
                    <a:pt x="44" y="66"/>
                    <a:pt x="44" y="66"/>
                  </a:cubicBezTo>
                  <a:cubicBezTo>
                    <a:pt x="45" y="66"/>
                    <a:pt x="45" y="66"/>
                    <a:pt x="46" y="65"/>
                  </a:cubicBezTo>
                  <a:cubicBezTo>
                    <a:pt x="49" y="70"/>
                    <a:pt x="49" y="70"/>
                    <a:pt x="49" y="70"/>
                  </a:cubicBezTo>
                  <a:cubicBezTo>
                    <a:pt x="51" y="69"/>
                    <a:pt x="52" y="68"/>
                    <a:pt x="53" y="67"/>
                  </a:cubicBezTo>
                  <a:cubicBezTo>
                    <a:pt x="52" y="62"/>
                    <a:pt x="52" y="62"/>
                    <a:pt x="52" y="62"/>
                  </a:cubicBezTo>
                  <a:cubicBezTo>
                    <a:pt x="52" y="62"/>
                    <a:pt x="53" y="61"/>
                    <a:pt x="53" y="61"/>
                  </a:cubicBezTo>
                  <a:cubicBezTo>
                    <a:pt x="57" y="64"/>
                    <a:pt x="57" y="64"/>
                    <a:pt x="57" y="64"/>
                  </a:cubicBezTo>
                  <a:cubicBezTo>
                    <a:pt x="59" y="63"/>
                    <a:pt x="60" y="62"/>
                    <a:pt x="61" y="61"/>
                  </a:cubicBezTo>
                  <a:cubicBezTo>
                    <a:pt x="58" y="56"/>
                    <a:pt x="58" y="56"/>
                    <a:pt x="58" y="56"/>
                  </a:cubicBezTo>
                  <a:cubicBezTo>
                    <a:pt x="58" y="56"/>
                    <a:pt x="59" y="55"/>
                    <a:pt x="59" y="54"/>
                  </a:cubicBezTo>
                  <a:cubicBezTo>
                    <a:pt x="64" y="57"/>
                    <a:pt x="64" y="57"/>
                    <a:pt x="64" y="57"/>
                  </a:cubicBezTo>
                  <a:cubicBezTo>
                    <a:pt x="65" y="55"/>
                    <a:pt x="66" y="54"/>
                    <a:pt x="66" y="52"/>
                  </a:cubicBezTo>
                  <a:cubicBezTo>
                    <a:pt x="62" y="49"/>
                    <a:pt x="62" y="49"/>
                    <a:pt x="62" y="49"/>
                  </a:cubicBezTo>
                  <a:cubicBezTo>
                    <a:pt x="63" y="48"/>
                    <a:pt x="63" y="47"/>
                    <a:pt x="63" y="47"/>
                  </a:cubicBezTo>
                  <a:cubicBezTo>
                    <a:pt x="68" y="47"/>
                    <a:pt x="68" y="47"/>
                    <a:pt x="68" y="47"/>
                  </a:cubicBezTo>
                  <a:cubicBezTo>
                    <a:pt x="69" y="46"/>
                    <a:pt x="69" y="44"/>
                    <a:pt x="69" y="42"/>
                  </a:cubicBezTo>
                  <a:cubicBezTo>
                    <a:pt x="64" y="40"/>
                    <a:pt x="64" y="40"/>
                    <a:pt x="64" y="40"/>
                  </a:cubicBezTo>
                  <a:cubicBezTo>
                    <a:pt x="64" y="40"/>
                    <a:pt x="65" y="39"/>
                    <a:pt x="65" y="38"/>
                  </a:cubicBezTo>
                  <a:lnTo>
                    <a:pt x="70" y="37"/>
                  </a:lnTo>
                  <a:close/>
                  <a:moveTo>
                    <a:pt x="35" y="64"/>
                  </a:moveTo>
                  <a:cubicBezTo>
                    <a:pt x="21" y="64"/>
                    <a:pt x="9" y="52"/>
                    <a:pt x="9" y="37"/>
                  </a:cubicBezTo>
                  <a:cubicBezTo>
                    <a:pt x="9" y="22"/>
                    <a:pt x="21" y="10"/>
                    <a:pt x="35" y="10"/>
                  </a:cubicBezTo>
                  <a:cubicBezTo>
                    <a:pt x="49" y="10"/>
                    <a:pt x="61" y="22"/>
                    <a:pt x="61" y="37"/>
                  </a:cubicBezTo>
                  <a:cubicBezTo>
                    <a:pt x="61" y="52"/>
                    <a:pt x="49" y="64"/>
                    <a:pt x="35" y="6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19"/>
            <p:cNvSpPr>
              <a:spLocks noEditPoints="1"/>
            </p:cNvSpPr>
            <p:nvPr/>
          </p:nvSpPr>
          <p:spPr bwMode="auto">
            <a:xfrm>
              <a:off x="1312863" y="2371726"/>
              <a:ext cx="52388" cy="53975"/>
            </a:xfrm>
            <a:custGeom>
              <a:avLst/>
              <a:gdLst>
                <a:gd name="T0" fmla="*/ 25 w 50"/>
                <a:gd name="T1" fmla="*/ 0 h 52"/>
                <a:gd name="T2" fmla="*/ 0 w 50"/>
                <a:gd name="T3" fmla="*/ 26 h 52"/>
                <a:gd name="T4" fmla="*/ 25 w 50"/>
                <a:gd name="T5" fmla="*/ 52 h 52"/>
                <a:gd name="T6" fmla="*/ 50 w 50"/>
                <a:gd name="T7" fmla="*/ 26 h 52"/>
                <a:gd name="T8" fmla="*/ 25 w 50"/>
                <a:gd name="T9" fmla="*/ 0 h 52"/>
                <a:gd name="T10" fmla="*/ 25 w 50"/>
                <a:gd name="T11" fmla="*/ 48 h 52"/>
                <a:gd name="T12" fmla="*/ 4 w 50"/>
                <a:gd name="T13" fmla="*/ 26 h 52"/>
                <a:gd name="T14" fmla="*/ 25 w 50"/>
                <a:gd name="T15" fmla="*/ 4 h 52"/>
                <a:gd name="T16" fmla="*/ 46 w 50"/>
                <a:gd name="T17" fmla="*/ 26 h 52"/>
                <a:gd name="T18" fmla="*/ 25 w 50"/>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2">
                  <a:moveTo>
                    <a:pt x="25" y="0"/>
                  </a:moveTo>
                  <a:cubicBezTo>
                    <a:pt x="11" y="0"/>
                    <a:pt x="0" y="11"/>
                    <a:pt x="0" y="26"/>
                  </a:cubicBezTo>
                  <a:cubicBezTo>
                    <a:pt x="0" y="40"/>
                    <a:pt x="11" y="52"/>
                    <a:pt x="25" y="52"/>
                  </a:cubicBezTo>
                  <a:cubicBezTo>
                    <a:pt x="39" y="52"/>
                    <a:pt x="50" y="40"/>
                    <a:pt x="50" y="26"/>
                  </a:cubicBezTo>
                  <a:cubicBezTo>
                    <a:pt x="50" y="11"/>
                    <a:pt x="39" y="0"/>
                    <a:pt x="25" y="0"/>
                  </a:cubicBezTo>
                  <a:close/>
                  <a:moveTo>
                    <a:pt x="25" y="48"/>
                  </a:moveTo>
                  <a:cubicBezTo>
                    <a:pt x="13" y="48"/>
                    <a:pt x="4" y="38"/>
                    <a:pt x="4" y="26"/>
                  </a:cubicBezTo>
                  <a:cubicBezTo>
                    <a:pt x="4" y="14"/>
                    <a:pt x="13" y="4"/>
                    <a:pt x="25" y="4"/>
                  </a:cubicBezTo>
                  <a:cubicBezTo>
                    <a:pt x="36" y="4"/>
                    <a:pt x="46" y="14"/>
                    <a:pt x="46" y="26"/>
                  </a:cubicBezTo>
                  <a:cubicBezTo>
                    <a:pt x="46" y="38"/>
                    <a:pt x="36" y="48"/>
                    <a:pt x="25" y="4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20"/>
            <p:cNvSpPr>
              <a:spLocks noEditPoints="1"/>
            </p:cNvSpPr>
            <p:nvPr/>
          </p:nvSpPr>
          <p:spPr bwMode="auto">
            <a:xfrm>
              <a:off x="1133475" y="2698751"/>
              <a:ext cx="66675" cy="69850"/>
            </a:xfrm>
            <a:custGeom>
              <a:avLst/>
              <a:gdLst>
                <a:gd name="T0" fmla="*/ 63 w 63"/>
                <a:gd name="T1" fmla="*/ 33 h 66"/>
                <a:gd name="T2" fmla="*/ 58 w 63"/>
                <a:gd name="T3" fmla="*/ 28 h 66"/>
                <a:gd name="T4" fmla="*/ 62 w 63"/>
                <a:gd name="T5" fmla="*/ 24 h 66"/>
                <a:gd name="T6" fmla="*/ 56 w 63"/>
                <a:gd name="T7" fmla="*/ 20 h 66"/>
                <a:gd name="T8" fmla="*/ 59 w 63"/>
                <a:gd name="T9" fmla="*/ 15 h 66"/>
                <a:gd name="T10" fmla="*/ 52 w 63"/>
                <a:gd name="T11" fmla="*/ 14 h 66"/>
                <a:gd name="T12" fmla="*/ 53 w 63"/>
                <a:gd name="T13" fmla="*/ 8 h 66"/>
                <a:gd name="T14" fmla="*/ 46 w 63"/>
                <a:gd name="T15" fmla="*/ 9 h 66"/>
                <a:gd name="T16" fmla="*/ 45 w 63"/>
                <a:gd name="T17" fmla="*/ 3 h 66"/>
                <a:gd name="T18" fmla="*/ 39 w 63"/>
                <a:gd name="T19" fmla="*/ 5 h 66"/>
                <a:gd name="T20" fmla="*/ 36 w 63"/>
                <a:gd name="T21" fmla="*/ 0 h 66"/>
                <a:gd name="T22" fmla="*/ 31 w 63"/>
                <a:gd name="T23" fmla="*/ 4 h 66"/>
                <a:gd name="T24" fmla="*/ 27 w 63"/>
                <a:gd name="T25" fmla="*/ 0 h 66"/>
                <a:gd name="T26" fmla="*/ 23 w 63"/>
                <a:gd name="T27" fmla="*/ 6 h 66"/>
                <a:gd name="T28" fmla="*/ 19 w 63"/>
                <a:gd name="T29" fmla="*/ 3 h 66"/>
                <a:gd name="T30" fmla="*/ 16 w 63"/>
                <a:gd name="T31" fmla="*/ 9 h 66"/>
                <a:gd name="T32" fmla="*/ 11 w 63"/>
                <a:gd name="T33" fmla="*/ 8 h 66"/>
                <a:gd name="T34" fmla="*/ 11 w 63"/>
                <a:gd name="T35" fmla="*/ 15 h 66"/>
                <a:gd name="T36" fmla="*/ 5 w 63"/>
                <a:gd name="T37" fmla="*/ 15 h 66"/>
                <a:gd name="T38" fmla="*/ 7 w 63"/>
                <a:gd name="T39" fmla="*/ 22 h 66"/>
                <a:gd name="T40" fmla="*/ 1 w 63"/>
                <a:gd name="T41" fmla="*/ 23 h 66"/>
                <a:gd name="T42" fmla="*/ 5 w 63"/>
                <a:gd name="T43" fmla="*/ 30 h 66"/>
                <a:gd name="T44" fmla="*/ 0 w 63"/>
                <a:gd name="T45" fmla="*/ 33 h 66"/>
                <a:gd name="T46" fmla="*/ 0 w 63"/>
                <a:gd name="T47" fmla="*/ 37 h 66"/>
                <a:gd name="T48" fmla="*/ 5 w 63"/>
                <a:gd name="T49" fmla="*/ 40 h 66"/>
                <a:gd name="T50" fmla="*/ 3 w 63"/>
                <a:gd name="T51" fmla="*/ 46 h 66"/>
                <a:gd name="T52" fmla="*/ 8 w 63"/>
                <a:gd name="T53" fmla="*/ 47 h 66"/>
                <a:gd name="T54" fmla="*/ 7 w 63"/>
                <a:gd name="T55" fmla="*/ 54 h 66"/>
                <a:gd name="T56" fmla="*/ 13 w 63"/>
                <a:gd name="T57" fmla="*/ 54 h 66"/>
                <a:gd name="T58" fmla="*/ 14 w 63"/>
                <a:gd name="T59" fmla="*/ 61 h 66"/>
                <a:gd name="T60" fmla="*/ 19 w 63"/>
                <a:gd name="T61" fmla="*/ 58 h 66"/>
                <a:gd name="T62" fmla="*/ 22 w 63"/>
                <a:gd name="T63" fmla="*/ 65 h 66"/>
                <a:gd name="T64" fmla="*/ 27 w 63"/>
                <a:gd name="T65" fmla="*/ 61 h 66"/>
                <a:gd name="T66" fmla="*/ 31 w 63"/>
                <a:gd name="T67" fmla="*/ 66 h 66"/>
                <a:gd name="T68" fmla="*/ 34 w 63"/>
                <a:gd name="T69" fmla="*/ 61 h 66"/>
                <a:gd name="T70" fmla="*/ 40 w 63"/>
                <a:gd name="T71" fmla="*/ 65 h 66"/>
                <a:gd name="T72" fmla="*/ 42 w 63"/>
                <a:gd name="T73" fmla="*/ 59 h 66"/>
                <a:gd name="T74" fmla="*/ 49 w 63"/>
                <a:gd name="T75" fmla="*/ 61 h 66"/>
                <a:gd name="T76" fmla="*/ 49 w 63"/>
                <a:gd name="T77" fmla="*/ 55 h 66"/>
                <a:gd name="T78" fmla="*/ 56 w 63"/>
                <a:gd name="T79" fmla="*/ 55 h 66"/>
                <a:gd name="T80" fmla="*/ 54 w 63"/>
                <a:gd name="T81" fmla="*/ 49 h 66"/>
                <a:gd name="T82" fmla="*/ 60 w 63"/>
                <a:gd name="T83" fmla="*/ 47 h 66"/>
                <a:gd name="T84" fmla="*/ 57 w 63"/>
                <a:gd name="T85" fmla="*/ 42 h 66"/>
                <a:gd name="T86" fmla="*/ 63 w 63"/>
                <a:gd name="T87" fmla="*/ 38 h 66"/>
                <a:gd name="T88" fmla="*/ 59 w 63"/>
                <a:gd name="T89" fmla="*/ 34 h 66"/>
                <a:gd name="T90" fmla="*/ 32 w 63"/>
                <a:gd name="T91" fmla="*/ 57 h 66"/>
                <a:gd name="T92" fmla="*/ 32 w 63"/>
                <a:gd name="T93" fmla="*/ 8 h 66"/>
                <a:gd name="T94" fmla="*/ 32 w 63"/>
                <a:gd name="T95"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66">
                  <a:moveTo>
                    <a:pt x="63" y="33"/>
                  </a:moveTo>
                  <a:cubicBezTo>
                    <a:pt x="63" y="33"/>
                    <a:pt x="63" y="33"/>
                    <a:pt x="63" y="33"/>
                  </a:cubicBezTo>
                  <a:cubicBezTo>
                    <a:pt x="63" y="31"/>
                    <a:pt x="63" y="30"/>
                    <a:pt x="63" y="28"/>
                  </a:cubicBezTo>
                  <a:cubicBezTo>
                    <a:pt x="58" y="28"/>
                    <a:pt x="58" y="28"/>
                    <a:pt x="58" y="28"/>
                  </a:cubicBezTo>
                  <a:cubicBezTo>
                    <a:pt x="58" y="27"/>
                    <a:pt x="58" y="27"/>
                    <a:pt x="58" y="26"/>
                  </a:cubicBezTo>
                  <a:cubicBezTo>
                    <a:pt x="62" y="24"/>
                    <a:pt x="62" y="24"/>
                    <a:pt x="62" y="24"/>
                  </a:cubicBezTo>
                  <a:cubicBezTo>
                    <a:pt x="62" y="22"/>
                    <a:pt x="61" y="21"/>
                    <a:pt x="61" y="19"/>
                  </a:cubicBezTo>
                  <a:cubicBezTo>
                    <a:pt x="56" y="20"/>
                    <a:pt x="56" y="20"/>
                    <a:pt x="56" y="20"/>
                  </a:cubicBezTo>
                  <a:cubicBezTo>
                    <a:pt x="56" y="20"/>
                    <a:pt x="55" y="19"/>
                    <a:pt x="55" y="18"/>
                  </a:cubicBezTo>
                  <a:cubicBezTo>
                    <a:pt x="59" y="15"/>
                    <a:pt x="59" y="15"/>
                    <a:pt x="59" y="15"/>
                  </a:cubicBezTo>
                  <a:cubicBezTo>
                    <a:pt x="58" y="14"/>
                    <a:pt x="57" y="12"/>
                    <a:pt x="56" y="11"/>
                  </a:cubicBezTo>
                  <a:cubicBezTo>
                    <a:pt x="52" y="14"/>
                    <a:pt x="52" y="14"/>
                    <a:pt x="52" y="14"/>
                  </a:cubicBezTo>
                  <a:cubicBezTo>
                    <a:pt x="51" y="13"/>
                    <a:pt x="51" y="13"/>
                    <a:pt x="50" y="12"/>
                  </a:cubicBezTo>
                  <a:cubicBezTo>
                    <a:pt x="53" y="8"/>
                    <a:pt x="53" y="8"/>
                    <a:pt x="53" y="8"/>
                  </a:cubicBezTo>
                  <a:cubicBezTo>
                    <a:pt x="52" y="7"/>
                    <a:pt x="50" y="6"/>
                    <a:pt x="49" y="5"/>
                  </a:cubicBezTo>
                  <a:cubicBezTo>
                    <a:pt x="46" y="9"/>
                    <a:pt x="46" y="9"/>
                    <a:pt x="46" y="9"/>
                  </a:cubicBezTo>
                  <a:cubicBezTo>
                    <a:pt x="45" y="8"/>
                    <a:pt x="45" y="8"/>
                    <a:pt x="44" y="8"/>
                  </a:cubicBezTo>
                  <a:cubicBezTo>
                    <a:pt x="45" y="3"/>
                    <a:pt x="45" y="3"/>
                    <a:pt x="45" y="3"/>
                  </a:cubicBezTo>
                  <a:cubicBezTo>
                    <a:pt x="44" y="2"/>
                    <a:pt x="42" y="1"/>
                    <a:pt x="41" y="1"/>
                  </a:cubicBezTo>
                  <a:cubicBezTo>
                    <a:pt x="39" y="5"/>
                    <a:pt x="39" y="5"/>
                    <a:pt x="39" y="5"/>
                  </a:cubicBezTo>
                  <a:cubicBezTo>
                    <a:pt x="38" y="5"/>
                    <a:pt x="37" y="5"/>
                    <a:pt x="37" y="5"/>
                  </a:cubicBezTo>
                  <a:cubicBezTo>
                    <a:pt x="36" y="0"/>
                    <a:pt x="36" y="0"/>
                    <a:pt x="36" y="0"/>
                  </a:cubicBezTo>
                  <a:cubicBezTo>
                    <a:pt x="35" y="0"/>
                    <a:pt x="33" y="0"/>
                    <a:pt x="32" y="0"/>
                  </a:cubicBezTo>
                  <a:cubicBezTo>
                    <a:pt x="31" y="4"/>
                    <a:pt x="31" y="4"/>
                    <a:pt x="31" y="4"/>
                  </a:cubicBezTo>
                  <a:cubicBezTo>
                    <a:pt x="30" y="5"/>
                    <a:pt x="30" y="5"/>
                    <a:pt x="29" y="5"/>
                  </a:cubicBezTo>
                  <a:cubicBezTo>
                    <a:pt x="27" y="0"/>
                    <a:pt x="27" y="0"/>
                    <a:pt x="27" y="0"/>
                  </a:cubicBezTo>
                  <a:cubicBezTo>
                    <a:pt x="26" y="0"/>
                    <a:pt x="24" y="0"/>
                    <a:pt x="23" y="1"/>
                  </a:cubicBezTo>
                  <a:cubicBezTo>
                    <a:pt x="23" y="6"/>
                    <a:pt x="23" y="6"/>
                    <a:pt x="23" y="6"/>
                  </a:cubicBezTo>
                  <a:cubicBezTo>
                    <a:pt x="23" y="6"/>
                    <a:pt x="22" y="6"/>
                    <a:pt x="21" y="7"/>
                  </a:cubicBezTo>
                  <a:cubicBezTo>
                    <a:pt x="19" y="3"/>
                    <a:pt x="19" y="3"/>
                    <a:pt x="19" y="3"/>
                  </a:cubicBezTo>
                  <a:cubicBezTo>
                    <a:pt x="17" y="3"/>
                    <a:pt x="16" y="4"/>
                    <a:pt x="15" y="5"/>
                  </a:cubicBezTo>
                  <a:cubicBezTo>
                    <a:pt x="16" y="9"/>
                    <a:pt x="16" y="9"/>
                    <a:pt x="16" y="9"/>
                  </a:cubicBezTo>
                  <a:cubicBezTo>
                    <a:pt x="16" y="10"/>
                    <a:pt x="15" y="10"/>
                    <a:pt x="15" y="11"/>
                  </a:cubicBezTo>
                  <a:cubicBezTo>
                    <a:pt x="11" y="8"/>
                    <a:pt x="11" y="8"/>
                    <a:pt x="11" y="8"/>
                  </a:cubicBezTo>
                  <a:cubicBezTo>
                    <a:pt x="10" y="9"/>
                    <a:pt x="9" y="10"/>
                    <a:pt x="8" y="11"/>
                  </a:cubicBezTo>
                  <a:cubicBezTo>
                    <a:pt x="11" y="15"/>
                    <a:pt x="11" y="15"/>
                    <a:pt x="11" y="15"/>
                  </a:cubicBezTo>
                  <a:cubicBezTo>
                    <a:pt x="10" y="15"/>
                    <a:pt x="10" y="16"/>
                    <a:pt x="9" y="17"/>
                  </a:cubicBezTo>
                  <a:cubicBezTo>
                    <a:pt x="5" y="15"/>
                    <a:pt x="5" y="15"/>
                    <a:pt x="5" y="15"/>
                  </a:cubicBezTo>
                  <a:cubicBezTo>
                    <a:pt x="4" y="16"/>
                    <a:pt x="3" y="17"/>
                    <a:pt x="3" y="19"/>
                  </a:cubicBezTo>
                  <a:cubicBezTo>
                    <a:pt x="7" y="22"/>
                    <a:pt x="7" y="22"/>
                    <a:pt x="7" y="22"/>
                  </a:cubicBezTo>
                  <a:cubicBezTo>
                    <a:pt x="6" y="22"/>
                    <a:pt x="6" y="23"/>
                    <a:pt x="6" y="24"/>
                  </a:cubicBezTo>
                  <a:cubicBezTo>
                    <a:pt x="1" y="23"/>
                    <a:pt x="1" y="23"/>
                    <a:pt x="1" y="23"/>
                  </a:cubicBezTo>
                  <a:cubicBezTo>
                    <a:pt x="1" y="25"/>
                    <a:pt x="0" y="26"/>
                    <a:pt x="0" y="28"/>
                  </a:cubicBezTo>
                  <a:cubicBezTo>
                    <a:pt x="5" y="30"/>
                    <a:pt x="5" y="30"/>
                    <a:pt x="5" y="30"/>
                  </a:cubicBezTo>
                  <a:cubicBezTo>
                    <a:pt x="5" y="30"/>
                    <a:pt x="5" y="31"/>
                    <a:pt x="5" y="32"/>
                  </a:cubicBezTo>
                  <a:cubicBezTo>
                    <a:pt x="0" y="33"/>
                    <a:pt x="0" y="33"/>
                    <a:pt x="0" y="33"/>
                  </a:cubicBezTo>
                  <a:cubicBezTo>
                    <a:pt x="0" y="33"/>
                    <a:pt x="0" y="33"/>
                    <a:pt x="0" y="33"/>
                  </a:cubicBezTo>
                  <a:cubicBezTo>
                    <a:pt x="0" y="34"/>
                    <a:pt x="0" y="36"/>
                    <a:pt x="0" y="37"/>
                  </a:cubicBezTo>
                  <a:cubicBezTo>
                    <a:pt x="5" y="38"/>
                    <a:pt x="5" y="38"/>
                    <a:pt x="5" y="38"/>
                  </a:cubicBezTo>
                  <a:cubicBezTo>
                    <a:pt x="5" y="38"/>
                    <a:pt x="5" y="39"/>
                    <a:pt x="5" y="40"/>
                  </a:cubicBezTo>
                  <a:cubicBezTo>
                    <a:pt x="1" y="42"/>
                    <a:pt x="1" y="42"/>
                    <a:pt x="1" y="42"/>
                  </a:cubicBezTo>
                  <a:cubicBezTo>
                    <a:pt x="1" y="44"/>
                    <a:pt x="2" y="45"/>
                    <a:pt x="3" y="46"/>
                  </a:cubicBezTo>
                  <a:cubicBezTo>
                    <a:pt x="7" y="45"/>
                    <a:pt x="7" y="45"/>
                    <a:pt x="7" y="45"/>
                  </a:cubicBezTo>
                  <a:cubicBezTo>
                    <a:pt x="8" y="46"/>
                    <a:pt x="8" y="47"/>
                    <a:pt x="8" y="47"/>
                  </a:cubicBezTo>
                  <a:cubicBezTo>
                    <a:pt x="5" y="51"/>
                    <a:pt x="5" y="51"/>
                    <a:pt x="5" y="51"/>
                  </a:cubicBezTo>
                  <a:cubicBezTo>
                    <a:pt x="6" y="52"/>
                    <a:pt x="6" y="53"/>
                    <a:pt x="7" y="54"/>
                  </a:cubicBezTo>
                  <a:cubicBezTo>
                    <a:pt x="12" y="52"/>
                    <a:pt x="12" y="52"/>
                    <a:pt x="12" y="52"/>
                  </a:cubicBezTo>
                  <a:cubicBezTo>
                    <a:pt x="12" y="53"/>
                    <a:pt x="13" y="53"/>
                    <a:pt x="13" y="54"/>
                  </a:cubicBezTo>
                  <a:cubicBezTo>
                    <a:pt x="11" y="58"/>
                    <a:pt x="11" y="58"/>
                    <a:pt x="11" y="58"/>
                  </a:cubicBezTo>
                  <a:cubicBezTo>
                    <a:pt x="12" y="59"/>
                    <a:pt x="13" y="60"/>
                    <a:pt x="14" y="61"/>
                  </a:cubicBezTo>
                  <a:cubicBezTo>
                    <a:pt x="18" y="57"/>
                    <a:pt x="18" y="57"/>
                    <a:pt x="18" y="57"/>
                  </a:cubicBezTo>
                  <a:cubicBezTo>
                    <a:pt x="18" y="58"/>
                    <a:pt x="19" y="58"/>
                    <a:pt x="19" y="58"/>
                  </a:cubicBezTo>
                  <a:cubicBezTo>
                    <a:pt x="18" y="63"/>
                    <a:pt x="18" y="63"/>
                    <a:pt x="18" y="63"/>
                  </a:cubicBezTo>
                  <a:cubicBezTo>
                    <a:pt x="20" y="64"/>
                    <a:pt x="21" y="64"/>
                    <a:pt x="22" y="65"/>
                  </a:cubicBezTo>
                  <a:cubicBezTo>
                    <a:pt x="25" y="60"/>
                    <a:pt x="25" y="60"/>
                    <a:pt x="25" y="60"/>
                  </a:cubicBezTo>
                  <a:cubicBezTo>
                    <a:pt x="25" y="61"/>
                    <a:pt x="26" y="61"/>
                    <a:pt x="27" y="61"/>
                  </a:cubicBezTo>
                  <a:cubicBezTo>
                    <a:pt x="27" y="66"/>
                    <a:pt x="27" y="66"/>
                    <a:pt x="27" y="66"/>
                  </a:cubicBezTo>
                  <a:cubicBezTo>
                    <a:pt x="28" y="66"/>
                    <a:pt x="30" y="66"/>
                    <a:pt x="31" y="66"/>
                  </a:cubicBezTo>
                  <a:cubicBezTo>
                    <a:pt x="32" y="61"/>
                    <a:pt x="32" y="61"/>
                    <a:pt x="32" y="61"/>
                  </a:cubicBezTo>
                  <a:cubicBezTo>
                    <a:pt x="33" y="61"/>
                    <a:pt x="34" y="61"/>
                    <a:pt x="34" y="61"/>
                  </a:cubicBezTo>
                  <a:cubicBezTo>
                    <a:pt x="36" y="66"/>
                    <a:pt x="36" y="66"/>
                    <a:pt x="36" y="66"/>
                  </a:cubicBezTo>
                  <a:cubicBezTo>
                    <a:pt x="37" y="66"/>
                    <a:pt x="39" y="65"/>
                    <a:pt x="40" y="65"/>
                  </a:cubicBezTo>
                  <a:cubicBezTo>
                    <a:pt x="40" y="60"/>
                    <a:pt x="40" y="60"/>
                    <a:pt x="40" y="60"/>
                  </a:cubicBezTo>
                  <a:cubicBezTo>
                    <a:pt x="41" y="60"/>
                    <a:pt x="41" y="59"/>
                    <a:pt x="42" y="59"/>
                  </a:cubicBezTo>
                  <a:cubicBezTo>
                    <a:pt x="45" y="63"/>
                    <a:pt x="45" y="63"/>
                    <a:pt x="45" y="63"/>
                  </a:cubicBezTo>
                  <a:cubicBezTo>
                    <a:pt x="46" y="63"/>
                    <a:pt x="47" y="62"/>
                    <a:pt x="49" y="61"/>
                  </a:cubicBezTo>
                  <a:cubicBezTo>
                    <a:pt x="47" y="56"/>
                    <a:pt x="47" y="56"/>
                    <a:pt x="47" y="56"/>
                  </a:cubicBezTo>
                  <a:cubicBezTo>
                    <a:pt x="48" y="56"/>
                    <a:pt x="48" y="56"/>
                    <a:pt x="49" y="55"/>
                  </a:cubicBezTo>
                  <a:cubicBezTo>
                    <a:pt x="52" y="58"/>
                    <a:pt x="52" y="58"/>
                    <a:pt x="52" y="58"/>
                  </a:cubicBezTo>
                  <a:cubicBezTo>
                    <a:pt x="53" y="57"/>
                    <a:pt x="55" y="56"/>
                    <a:pt x="56" y="55"/>
                  </a:cubicBezTo>
                  <a:cubicBezTo>
                    <a:pt x="53" y="51"/>
                    <a:pt x="53" y="51"/>
                    <a:pt x="53" y="51"/>
                  </a:cubicBezTo>
                  <a:cubicBezTo>
                    <a:pt x="53" y="50"/>
                    <a:pt x="54" y="50"/>
                    <a:pt x="54" y="49"/>
                  </a:cubicBezTo>
                  <a:cubicBezTo>
                    <a:pt x="58" y="51"/>
                    <a:pt x="58" y="51"/>
                    <a:pt x="58" y="51"/>
                  </a:cubicBezTo>
                  <a:cubicBezTo>
                    <a:pt x="59" y="50"/>
                    <a:pt x="60" y="48"/>
                    <a:pt x="60" y="47"/>
                  </a:cubicBezTo>
                  <a:cubicBezTo>
                    <a:pt x="57" y="44"/>
                    <a:pt x="57" y="44"/>
                    <a:pt x="57" y="44"/>
                  </a:cubicBezTo>
                  <a:cubicBezTo>
                    <a:pt x="57" y="43"/>
                    <a:pt x="57" y="43"/>
                    <a:pt x="57" y="42"/>
                  </a:cubicBezTo>
                  <a:cubicBezTo>
                    <a:pt x="62" y="42"/>
                    <a:pt x="62" y="42"/>
                    <a:pt x="62" y="42"/>
                  </a:cubicBezTo>
                  <a:cubicBezTo>
                    <a:pt x="63" y="41"/>
                    <a:pt x="63" y="39"/>
                    <a:pt x="63" y="38"/>
                  </a:cubicBezTo>
                  <a:cubicBezTo>
                    <a:pt x="59" y="36"/>
                    <a:pt x="59" y="36"/>
                    <a:pt x="59" y="36"/>
                  </a:cubicBezTo>
                  <a:cubicBezTo>
                    <a:pt x="59" y="35"/>
                    <a:pt x="59" y="35"/>
                    <a:pt x="59" y="34"/>
                  </a:cubicBezTo>
                  <a:lnTo>
                    <a:pt x="63" y="33"/>
                  </a:lnTo>
                  <a:close/>
                  <a:moveTo>
                    <a:pt x="32" y="57"/>
                  </a:moveTo>
                  <a:cubicBezTo>
                    <a:pt x="19" y="57"/>
                    <a:pt x="8" y="46"/>
                    <a:pt x="8" y="33"/>
                  </a:cubicBezTo>
                  <a:cubicBezTo>
                    <a:pt x="8" y="19"/>
                    <a:pt x="19" y="8"/>
                    <a:pt x="32" y="8"/>
                  </a:cubicBezTo>
                  <a:cubicBezTo>
                    <a:pt x="45" y="8"/>
                    <a:pt x="55" y="19"/>
                    <a:pt x="55" y="33"/>
                  </a:cubicBezTo>
                  <a:cubicBezTo>
                    <a:pt x="55" y="46"/>
                    <a:pt x="45" y="57"/>
                    <a:pt x="32" y="5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21"/>
            <p:cNvSpPr>
              <a:spLocks noEditPoints="1"/>
            </p:cNvSpPr>
            <p:nvPr/>
          </p:nvSpPr>
          <p:spPr bwMode="auto">
            <a:xfrm>
              <a:off x="1143000" y="2708276"/>
              <a:ext cx="47625" cy="50800"/>
            </a:xfrm>
            <a:custGeom>
              <a:avLst/>
              <a:gdLst>
                <a:gd name="T0" fmla="*/ 23 w 45"/>
                <a:gd name="T1" fmla="*/ 0 h 48"/>
                <a:gd name="T2" fmla="*/ 0 w 45"/>
                <a:gd name="T3" fmla="*/ 24 h 48"/>
                <a:gd name="T4" fmla="*/ 23 w 45"/>
                <a:gd name="T5" fmla="*/ 48 h 48"/>
                <a:gd name="T6" fmla="*/ 45 w 45"/>
                <a:gd name="T7" fmla="*/ 24 h 48"/>
                <a:gd name="T8" fmla="*/ 23 w 45"/>
                <a:gd name="T9" fmla="*/ 0 h 48"/>
                <a:gd name="T10" fmla="*/ 23 w 45"/>
                <a:gd name="T11" fmla="*/ 44 h 48"/>
                <a:gd name="T12" fmla="*/ 4 w 45"/>
                <a:gd name="T13" fmla="*/ 24 h 48"/>
                <a:gd name="T14" fmla="*/ 23 w 45"/>
                <a:gd name="T15" fmla="*/ 4 h 48"/>
                <a:gd name="T16" fmla="*/ 42 w 45"/>
                <a:gd name="T17" fmla="*/ 24 h 48"/>
                <a:gd name="T18" fmla="*/ 23 w 45"/>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8">
                  <a:moveTo>
                    <a:pt x="23" y="0"/>
                  </a:moveTo>
                  <a:cubicBezTo>
                    <a:pt x="10" y="0"/>
                    <a:pt x="0" y="11"/>
                    <a:pt x="0" y="24"/>
                  </a:cubicBezTo>
                  <a:cubicBezTo>
                    <a:pt x="0" y="37"/>
                    <a:pt x="10" y="48"/>
                    <a:pt x="23" y="48"/>
                  </a:cubicBezTo>
                  <a:cubicBezTo>
                    <a:pt x="35" y="48"/>
                    <a:pt x="45" y="37"/>
                    <a:pt x="45" y="24"/>
                  </a:cubicBezTo>
                  <a:cubicBezTo>
                    <a:pt x="45" y="11"/>
                    <a:pt x="35" y="0"/>
                    <a:pt x="23" y="0"/>
                  </a:cubicBezTo>
                  <a:close/>
                  <a:moveTo>
                    <a:pt x="23" y="44"/>
                  </a:moveTo>
                  <a:cubicBezTo>
                    <a:pt x="12" y="44"/>
                    <a:pt x="4" y="35"/>
                    <a:pt x="4" y="24"/>
                  </a:cubicBezTo>
                  <a:cubicBezTo>
                    <a:pt x="4" y="13"/>
                    <a:pt x="12" y="4"/>
                    <a:pt x="23" y="4"/>
                  </a:cubicBezTo>
                  <a:cubicBezTo>
                    <a:pt x="33" y="4"/>
                    <a:pt x="42" y="13"/>
                    <a:pt x="42" y="24"/>
                  </a:cubicBezTo>
                  <a:cubicBezTo>
                    <a:pt x="42" y="35"/>
                    <a:pt x="33" y="44"/>
                    <a:pt x="23" y="4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22"/>
            <p:cNvSpPr>
              <a:spLocks noEditPoints="1"/>
            </p:cNvSpPr>
            <p:nvPr/>
          </p:nvSpPr>
          <p:spPr bwMode="auto">
            <a:xfrm>
              <a:off x="1041400" y="2400301"/>
              <a:ext cx="34925" cy="38100"/>
            </a:xfrm>
            <a:custGeom>
              <a:avLst/>
              <a:gdLst>
                <a:gd name="T0" fmla="*/ 34 w 34"/>
                <a:gd name="T1" fmla="*/ 15 h 36"/>
                <a:gd name="T2" fmla="*/ 31 w 34"/>
                <a:gd name="T3" fmla="*/ 13 h 36"/>
                <a:gd name="T4" fmla="*/ 32 w 34"/>
                <a:gd name="T5" fmla="*/ 10 h 36"/>
                <a:gd name="T6" fmla="*/ 29 w 34"/>
                <a:gd name="T7" fmla="*/ 9 h 36"/>
                <a:gd name="T8" fmla="*/ 29 w 34"/>
                <a:gd name="T9" fmla="*/ 6 h 36"/>
                <a:gd name="T10" fmla="*/ 26 w 34"/>
                <a:gd name="T11" fmla="*/ 6 h 36"/>
                <a:gd name="T12" fmla="*/ 26 w 34"/>
                <a:gd name="T13" fmla="*/ 3 h 36"/>
                <a:gd name="T14" fmla="*/ 22 w 34"/>
                <a:gd name="T15" fmla="*/ 4 h 36"/>
                <a:gd name="T16" fmla="*/ 21 w 34"/>
                <a:gd name="T17" fmla="*/ 1 h 36"/>
                <a:gd name="T18" fmla="*/ 18 w 34"/>
                <a:gd name="T19" fmla="*/ 3 h 36"/>
                <a:gd name="T20" fmla="*/ 16 w 34"/>
                <a:gd name="T21" fmla="*/ 0 h 36"/>
                <a:gd name="T22" fmla="*/ 14 w 34"/>
                <a:gd name="T23" fmla="*/ 3 h 36"/>
                <a:gd name="T24" fmla="*/ 12 w 34"/>
                <a:gd name="T25" fmla="*/ 1 h 36"/>
                <a:gd name="T26" fmla="*/ 10 w 34"/>
                <a:gd name="T27" fmla="*/ 5 h 36"/>
                <a:gd name="T28" fmla="*/ 7 w 34"/>
                <a:gd name="T29" fmla="*/ 4 h 36"/>
                <a:gd name="T30" fmla="*/ 7 w 34"/>
                <a:gd name="T31" fmla="*/ 8 h 36"/>
                <a:gd name="T32" fmla="*/ 4 w 34"/>
                <a:gd name="T33" fmla="*/ 7 h 36"/>
                <a:gd name="T34" fmla="*/ 4 w 34"/>
                <a:gd name="T35" fmla="*/ 11 h 36"/>
                <a:gd name="T36" fmla="*/ 2 w 34"/>
                <a:gd name="T37" fmla="*/ 12 h 36"/>
                <a:gd name="T38" fmla="*/ 3 w 34"/>
                <a:gd name="T39" fmla="*/ 15 h 36"/>
                <a:gd name="T40" fmla="*/ 0 w 34"/>
                <a:gd name="T41" fmla="*/ 16 h 36"/>
                <a:gd name="T42" fmla="*/ 3 w 34"/>
                <a:gd name="T43" fmla="*/ 19 h 36"/>
                <a:gd name="T44" fmla="*/ 1 w 34"/>
                <a:gd name="T45" fmla="*/ 21 h 36"/>
                <a:gd name="T46" fmla="*/ 1 w 34"/>
                <a:gd name="T47" fmla="*/ 24 h 36"/>
                <a:gd name="T48" fmla="*/ 4 w 34"/>
                <a:gd name="T49" fmla="*/ 25 h 36"/>
                <a:gd name="T50" fmla="*/ 3 w 34"/>
                <a:gd name="T51" fmla="*/ 28 h 36"/>
                <a:gd name="T52" fmla="*/ 6 w 34"/>
                <a:gd name="T53" fmla="*/ 28 h 36"/>
                <a:gd name="T54" fmla="*/ 7 w 34"/>
                <a:gd name="T55" fmla="*/ 32 h 36"/>
                <a:gd name="T56" fmla="*/ 10 w 34"/>
                <a:gd name="T57" fmla="*/ 31 h 36"/>
                <a:gd name="T58" fmla="*/ 11 w 34"/>
                <a:gd name="T59" fmla="*/ 34 h 36"/>
                <a:gd name="T60" fmla="*/ 13 w 34"/>
                <a:gd name="T61" fmla="*/ 33 h 36"/>
                <a:gd name="T62" fmla="*/ 16 w 34"/>
                <a:gd name="T63" fmla="*/ 36 h 36"/>
                <a:gd name="T64" fmla="*/ 17 w 34"/>
                <a:gd name="T65" fmla="*/ 33 h 36"/>
                <a:gd name="T66" fmla="*/ 20 w 34"/>
                <a:gd name="T67" fmla="*/ 35 h 36"/>
                <a:gd name="T68" fmla="*/ 22 w 34"/>
                <a:gd name="T69" fmla="*/ 32 h 36"/>
                <a:gd name="T70" fmla="*/ 25 w 34"/>
                <a:gd name="T71" fmla="*/ 34 h 36"/>
                <a:gd name="T72" fmla="*/ 25 w 34"/>
                <a:gd name="T73" fmla="*/ 31 h 36"/>
                <a:gd name="T74" fmla="*/ 29 w 34"/>
                <a:gd name="T75" fmla="*/ 31 h 36"/>
                <a:gd name="T76" fmla="*/ 28 w 34"/>
                <a:gd name="T77" fmla="*/ 28 h 36"/>
                <a:gd name="T78" fmla="*/ 32 w 34"/>
                <a:gd name="T79" fmla="*/ 27 h 36"/>
                <a:gd name="T80" fmla="*/ 30 w 34"/>
                <a:gd name="T81" fmla="*/ 24 h 36"/>
                <a:gd name="T82" fmla="*/ 34 w 34"/>
                <a:gd name="T83" fmla="*/ 22 h 36"/>
                <a:gd name="T84" fmla="*/ 31 w 34"/>
                <a:gd name="T85" fmla="*/ 20 h 36"/>
                <a:gd name="T86" fmla="*/ 34 w 34"/>
                <a:gd name="T87" fmla="*/ 17 h 36"/>
                <a:gd name="T88" fmla="*/ 31 w 34"/>
                <a:gd name="T89" fmla="*/ 16 h 36"/>
                <a:gd name="T90" fmla="*/ 20 w 34"/>
                <a:gd name="T91" fmla="*/ 31 h 36"/>
                <a:gd name="T92" fmla="*/ 15 w 34"/>
                <a:gd name="T93" fmla="*/ 5 h 36"/>
                <a:gd name="T94" fmla="*/ 20 w 34"/>
                <a:gd name="T9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36">
                  <a:moveTo>
                    <a:pt x="34" y="15"/>
                  </a:moveTo>
                  <a:cubicBezTo>
                    <a:pt x="34" y="15"/>
                    <a:pt x="34" y="15"/>
                    <a:pt x="34" y="15"/>
                  </a:cubicBezTo>
                  <a:cubicBezTo>
                    <a:pt x="34" y="14"/>
                    <a:pt x="33" y="13"/>
                    <a:pt x="33" y="12"/>
                  </a:cubicBezTo>
                  <a:cubicBezTo>
                    <a:pt x="31" y="13"/>
                    <a:pt x="31" y="13"/>
                    <a:pt x="31" y="13"/>
                  </a:cubicBezTo>
                  <a:cubicBezTo>
                    <a:pt x="30" y="12"/>
                    <a:pt x="30" y="12"/>
                    <a:pt x="30" y="12"/>
                  </a:cubicBezTo>
                  <a:cubicBezTo>
                    <a:pt x="32" y="10"/>
                    <a:pt x="32" y="10"/>
                    <a:pt x="32" y="10"/>
                  </a:cubicBezTo>
                  <a:cubicBezTo>
                    <a:pt x="32" y="9"/>
                    <a:pt x="31" y="8"/>
                    <a:pt x="31" y="8"/>
                  </a:cubicBezTo>
                  <a:cubicBezTo>
                    <a:pt x="29" y="9"/>
                    <a:pt x="29" y="9"/>
                    <a:pt x="29" y="9"/>
                  </a:cubicBezTo>
                  <a:cubicBezTo>
                    <a:pt x="28" y="9"/>
                    <a:pt x="28" y="8"/>
                    <a:pt x="28" y="8"/>
                  </a:cubicBezTo>
                  <a:cubicBezTo>
                    <a:pt x="29" y="6"/>
                    <a:pt x="29" y="6"/>
                    <a:pt x="29" y="6"/>
                  </a:cubicBezTo>
                  <a:cubicBezTo>
                    <a:pt x="29" y="5"/>
                    <a:pt x="28" y="5"/>
                    <a:pt x="28" y="4"/>
                  </a:cubicBezTo>
                  <a:cubicBezTo>
                    <a:pt x="26" y="6"/>
                    <a:pt x="26" y="6"/>
                    <a:pt x="26" y="6"/>
                  </a:cubicBezTo>
                  <a:cubicBezTo>
                    <a:pt x="25" y="6"/>
                    <a:pt x="25" y="5"/>
                    <a:pt x="25" y="5"/>
                  </a:cubicBezTo>
                  <a:cubicBezTo>
                    <a:pt x="26" y="3"/>
                    <a:pt x="26" y="3"/>
                    <a:pt x="26" y="3"/>
                  </a:cubicBezTo>
                  <a:cubicBezTo>
                    <a:pt x="25" y="2"/>
                    <a:pt x="24" y="2"/>
                    <a:pt x="23" y="2"/>
                  </a:cubicBezTo>
                  <a:cubicBezTo>
                    <a:pt x="22" y="4"/>
                    <a:pt x="22" y="4"/>
                    <a:pt x="22" y="4"/>
                  </a:cubicBezTo>
                  <a:cubicBezTo>
                    <a:pt x="22" y="4"/>
                    <a:pt x="21" y="4"/>
                    <a:pt x="21" y="4"/>
                  </a:cubicBezTo>
                  <a:cubicBezTo>
                    <a:pt x="21" y="1"/>
                    <a:pt x="21" y="1"/>
                    <a:pt x="21" y="1"/>
                  </a:cubicBezTo>
                  <a:cubicBezTo>
                    <a:pt x="20" y="1"/>
                    <a:pt x="20" y="1"/>
                    <a:pt x="19" y="1"/>
                  </a:cubicBezTo>
                  <a:cubicBezTo>
                    <a:pt x="18" y="3"/>
                    <a:pt x="18" y="3"/>
                    <a:pt x="18" y="3"/>
                  </a:cubicBezTo>
                  <a:cubicBezTo>
                    <a:pt x="18" y="3"/>
                    <a:pt x="17" y="3"/>
                    <a:pt x="17" y="3"/>
                  </a:cubicBezTo>
                  <a:cubicBezTo>
                    <a:pt x="16" y="0"/>
                    <a:pt x="16" y="0"/>
                    <a:pt x="16" y="0"/>
                  </a:cubicBezTo>
                  <a:cubicBezTo>
                    <a:pt x="16" y="1"/>
                    <a:pt x="15" y="1"/>
                    <a:pt x="14" y="1"/>
                  </a:cubicBezTo>
                  <a:cubicBezTo>
                    <a:pt x="14" y="3"/>
                    <a:pt x="14" y="3"/>
                    <a:pt x="14" y="3"/>
                  </a:cubicBezTo>
                  <a:cubicBezTo>
                    <a:pt x="14" y="3"/>
                    <a:pt x="13" y="4"/>
                    <a:pt x="13" y="4"/>
                  </a:cubicBezTo>
                  <a:cubicBezTo>
                    <a:pt x="12" y="1"/>
                    <a:pt x="12" y="1"/>
                    <a:pt x="12" y="1"/>
                  </a:cubicBezTo>
                  <a:cubicBezTo>
                    <a:pt x="11" y="2"/>
                    <a:pt x="10" y="2"/>
                    <a:pt x="9" y="2"/>
                  </a:cubicBezTo>
                  <a:cubicBezTo>
                    <a:pt x="10" y="5"/>
                    <a:pt x="10" y="5"/>
                    <a:pt x="10" y="5"/>
                  </a:cubicBezTo>
                  <a:cubicBezTo>
                    <a:pt x="10" y="5"/>
                    <a:pt x="9" y="5"/>
                    <a:pt x="9" y="6"/>
                  </a:cubicBezTo>
                  <a:cubicBezTo>
                    <a:pt x="7" y="4"/>
                    <a:pt x="7" y="4"/>
                    <a:pt x="7" y="4"/>
                  </a:cubicBezTo>
                  <a:cubicBezTo>
                    <a:pt x="7" y="4"/>
                    <a:pt x="6" y="5"/>
                    <a:pt x="6" y="5"/>
                  </a:cubicBezTo>
                  <a:cubicBezTo>
                    <a:pt x="7" y="8"/>
                    <a:pt x="7" y="8"/>
                    <a:pt x="7" y="8"/>
                  </a:cubicBezTo>
                  <a:cubicBezTo>
                    <a:pt x="7" y="8"/>
                    <a:pt x="6" y="8"/>
                    <a:pt x="6" y="8"/>
                  </a:cubicBezTo>
                  <a:cubicBezTo>
                    <a:pt x="4" y="7"/>
                    <a:pt x="4" y="7"/>
                    <a:pt x="4" y="7"/>
                  </a:cubicBezTo>
                  <a:cubicBezTo>
                    <a:pt x="3" y="8"/>
                    <a:pt x="3" y="9"/>
                    <a:pt x="3" y="9"/>
                  </a:cubicBezTo>
                  <a:cubicBezTo>
                    <a:pt x="4" y="11"/>
                    <a:pt x="4" y="11"/>
                    <a:pt x="4" y="11"/>
                  </a:cubicBezTo>
                  <a:cubicBezTo>
                    <a:pt x="4" y="11"/>
                    <a:pt x="4" y="12"/>
                    <a:pt x="4" y="12"/>
                  </a:cubicBezTo>
                  <a:cubicBezTo>
                    <a:pt x="2" y="12"/>
                    <a:pt x="2" y="12"/>
                    <a:pt x="2" y="12"/>
                  </a:cubicBezTo>
                  <a:cubicBezTo>
                    <a:pt x="1" y="12"/>
                    <a:pt x="1" y="13"/>
                    <a:pt x="1" y="14"/>
                  </a:cubicBezTo>
                  <a:cubicBezTo>
                    <a:pt x="3" y="15"/>
                    <a:pt x="3" y="15"/>
                    <a:pt x="3" y="15"/>
                  </a:cubicBezTo>
                  <a:cubicBezTo>
                    <a:pt x="3" y="15"/>
                    <a:pt x="3" y="16"/>
                    <a:pt x="3" y="16"/>
                  </a:cubicBezTo>
                  <a:cubicBezTo>
                    <a:pt x="0" y="16"/>
                    <a:pt x="0" y="16"/>
                    <a:pt x="0" y="16"/>
                  </a:cubicBezTo>
                  <a:cubicBezTo>
                    <a:pt x="0" y="17"/>
                    <a:pt x="0" y="18"/>
                    <a:pt x="0" y="19"/>
                  </a:cubicBezTo>
                  <a:cubicBezTo>
                    <a:pt x="3" y="19"/>
                    <a:pt x="3" y="19"/>
                    <a:pt x="3" y="19"/>
                  </a:cubicBezTo>
                  <a:cubicBezTo>
                    <a:pt x="3" y="20"/>
                    <a:pt x="3" y="20"/>
                    <a:pt x="3" y="21"/>
                  </a:cubicBezTo>
                  <a:cubicBezTo>
                    <a:pt x="1" y="21"/>
                    <a:pt x="1" y="21"/>
                    <a:pt x="1" y="21"/>
                  </a:cubicBezTo>
                  <a:cubicBezTo>
                    <a:pt x="1" y="22"/>
                    <a:pt x="1" y="22"/>
                    <a:pt x="1" y="22"/>
                  </a:cubicBezTo>
                  <a:cubicBezTo>
                    <a:pt x="1" y="22"/>
                    <a:pt x="1" y="23"/>
                    <a:pt x="1" y="24"/>
                  </a:cubicBezTo>
                  <a:cubicBezTo>
                    <a:pt x="4" y="24"/>
                    <a:pt x="4" y="24"/>
                    <a:pt x="4" y="24"/>
                  </a:cubicBezTo>
                  <a:cubicBezTo>
                    <a:pt x="4" y="24"/>
                    <a:pt x="4" y="24"/>
                    <a:pt x="4" y="25"/>
                  </a:cubicBezTo>
                  <a:cubicBezTo>
                    <a:pt x="2" y="26"/>
                    <a:pt x="2" y="26"/>
                    <a:pt x="2" y="26"/>
                  </a:cubicBezTo>
                  <a:cubicBezTo>
                    <a:pt x="3" y="27"/>
                    <a:pt x="3" y="28"/>
                    <a:pt x="3" y="28"/>
                  </a:cubicBezTo>
                  <a:cubicBezTo>
                    <a:pt x="6" y="27"/>
                    <a:pt x="6" y="27"/>
                    <a:pt x="6" y="27"/>
                  </a:cubicBezTo>
                  <a:cubicBezTo>
                    <a:pt x="6" y="28"/>
                    <a:pt x="6" y="28"/>
                    <a:pt x="6" y="28"/>
                  </a:cubicBezTo>
                  <a:cubicBezTo>
                    <a:pt x="5" y="30"/>
                    <a:pt x="5" y="30"/>
                    <a:pt x="5" y="30"/>
                  </a:cubicBezTo>
                  <a:cubicBezTo>
                    <a:pt x="6" y="31"/>
                    <a:pt x="6" y="31"/>
                    <a:pt x="7" y="32"/>
                  </a:cubicBezTo>
                  <a:cubicBezTo>
                    <a:pt x="9" y="30"/>
                    <a:pt x="9" y="30"/>
                    <a:pt x="9" y="30"/>
                  </a:cubicBezTo>
                  <a:cubicBezTo>
                    <a:pt x="9" y="30"/>
                    <a:pt x="9" y="31"/>
                    <a:pt x="10" y="31"/>
                  </a:cubicBezTo>
                  <a:cubicBezTo>
                    <a:pt x="9" y="33"/>
                    <a:pt x="9" y="33"/>
                    <a:pt x="9" y="33"/>
                  </a:cubicBezTo>
                  <a:cubicBezTo>
                    <a:pt x="10" y="34"/>
                    <a:pt x="10" y="34"/>
                    <a:pt x="11" y="34"/>
                  </a:cubicBezTo>
                  <a:cubicBezTo>
                    <a:pt x="12" y="32"/>
                    <a:pt x="12" y="32"/>
                    <a:pt x="12" y="32"/>
                  </a:cubicBezTo>
                  <a:cubicBezTo>
                    <a:pt x="13" y="32"/>
                    <a:pt x="13" y="33"/>
                    <a:pt x="13" y="33"/>
                  </a:cubicBezTo>
                  <a:cubicBezTo>
                    <a:pt x="13" y="35"/>
                    <a:pt x="13" y="35"/>
                    <a:pt x="13" y="35"/>
                  </a:cubicBezTo>
                  <a:cubicBezTo>
                    <a:pt x="14" y="35"/>
                    <a:pt x="15" y="36"/>
                    <a:pt x="16" y="36"/>
                  </a:cubicBezTo>
                  <a:cubicBezTo>
                    <a:pt x="16" y="33"/>
                    <a:pt x="16" y="33"/>
                    <a:pt x="16" y="33"/>
                  </a:cubicBezTo>
                  <a:cubicBezTo>
                    <a:pt x="17" y="33"/>
                    <a:pt x="17" y="33"/>
                    <a:pt x="17" y="33"/>
                  </a:cubicBezTo>
                  <a:cubicBezTo>
                    <a:pt x="18" y="36"/>
                    <a:pt x="18" y="36"/>
                    <a:pt x="18" y="36"/>
                  </a:cubicBezTo>
                  <a:cubicBezTo>
                    <a:pt x="19" y="36"/>
                    <a:pt x="20" y="36"/>
                    <a:pt x="20" y="35"/>
                  </a:cubicBezTo>
                  <a:cubicBezTo>
                    <a:pt x="20" y="33"/>
                    <a:pt x="20" y="33"/>
                    <a:pt x="20" y="33"/>
                  </a:cubicBezTo>
                  <a:cubicBezTo>
                    <a:pt x="21" y="33"/>
                    <a:pt x="21" y="33"/>
                    <a:pt x="22" y="32"/>
                  </a:cubicBezTo>
                  <a:cubicBezTo>
                    <a:pt x="23" y="35"/>
                    <a:pt x="23" y="35"/>
                    <a:pt x="23" y="35"/>
                  </a:cubicBezTo>
                  <a:cubicBezTo>
                    <a:pt x="24" y="34"/>
                    <a:pt x="24" y="34"/>
                    <a:pt x="25" y="34"/>
                  </a:cubicBezTo>
                  <a:cubicBezTo>
                    <a:pt x="24" y="31"/>
                    <a:pt x="24" y="31"/>
                    <a:pt x="24" y="31"/>
                  </a:cubicBezTo>
                  <a:cubicBezTo>
                    <a:pt x="25" y="31"/>
                    <a:pt x="25" y="31"/>
                    <a:pt x="25" y="31"/>
                  </a:cubicBezTo>
                  <a:cubicBezTo>
                    <a:pt x="27" y="32"/>
                    <a:pt x="27" y="32"/>
                    <a:pt x="27" y="32"/>
                  </a:cubicBezTo>
                  <a:cubicBezTo>
                    <a:pt x="28" y="32"/>
                    <a:pt x="28" y="31"/>
                    <a:pt x="29" y="31"/>
                  </a:cubicBezTo>
                  <a:cubicBezTo>
                    <a:pt x="27" y="29"/>
                    <a:pt x="27" y="29"/>
                    <a:pt x="27" y="29"/>
                  </a:cubicBezTo>
                  <a:cubicBezTo>
                    <a:pt x="28" y="28"/>
                    <a:pt x="28" y="28"/>
                    <a:pt x="28" y="28"/>
                  </a:cubicBezTo>
                  <a:cubicBezTo>
                    <a:pt x="30" y="29"/>
                    <a:pt x="30" y="29"/>
                    <a:pt x="30" y="29"/>
                  </a:cubicBezTo>
                  <a:cubicBezTo>
                    <a:pt x="31" y="28"/>
                    <a:pt x="31" y="28"/>
                    <a:pt x="32" y="27"/>
                  </a:cubicBezTo>
                  <a:cubicBezTo>
                    <a:pt x="30" y="25"/>
                    <a:pt x="30" y="25"/>
                    <a:pt x="30" y="25"/>
                  </a:cubicBezTo>
                  <a:cubicBezTo>
                    <a:pt x="30" y="25"/>
                    <a:pt x="30" y="24"/>
                    <a:pt x="30" y="24"/>
                  </a:cubicBezTo>
                  <a:cubicBezTo>
                    <a:pt x="33" y="25"/>
                    <a:pt x="33" y="25"/>
                    <a:pt x="33" y="25"/>
                  </a:cubicBezTo>
                  <a:cubicBezTo>
                    <a:pt x="33" y="24"/>
                    <a:pt x="33" y="23"/>
                    <a:pt x="34" y="22"/>
                  </a:cubicBezTo>
                  <a:cubicBezTo>
                    <a:pt x="31" y="21"/>
                    <a:pt x="31" y="21"/>
                    <a:pt x="31" y="21"/>
                  </a:cubicBezTo>
                  <a:cubicBezTo>
                    <a:pt x="31" y="21"/>
                    <a:pt x="31" y="20"/>
                    <a:pt x="31" y="20"/>
                  </a:cubicBezTo>
                  <a:cubicBezTo>
                    <a:pt x="34" y="20"/>
                    <a:pt x="34" y="20"/>
                    <a:pt x="34" y="20"/>
                  </a:cubicBezTo>
                  <a:cubicBezTo>
                    <a:pt x="34" y="19"/>
                    <a:pt x="34" y="18"/>
                    <a:pt x="34" y="17"/>
                  </a:cubicBezTo>
                  <a:cubicBezTo>
                    <a:pt x="32" y="17"/>
                    <a:pt x="32" y="17"/>
                    <a:pt x="32" y="17"/>
                  </a:cubicBezTo>
                  <a:cubicBezTo>
                    <a:pt x="32" y="16"/>
                    <a:pt x="31" y="16"/>
                    <a:pt x="31" y="16"/>
                  </a:cubicBezTo>
                  <a:lnTo>
                    <a:pt x="34" y="15"/>
                  </a:lnTo>
                  <a:close/>
                  <a:moveTo>
                    <a:pt x="20" y="31"/>
                  </a:moveTo>
                  <a:cubicBezTo>
                    <a:pt x="13" y="32"/>
                    <a:pt x="6" y="28"/>
                    <a:pt x="5" y="21"/>
                  </a:cubicBezTo>
                  <a:cubicBezTo>
                    <a:pt x="4" y="14"/>
                    <a:pt x="8" y="7"/>
                    <a:pt x="15" y="5"/>
                  </a:cubicBezTo>
                  <a:cubicBezTo>
                    <a:pt x="21" y="4"/>
                    <a:pt x="28" y="8"/>
                    <a:pt x="29" y="15"/>
                  </a:cubicBezTo>
                  <a:cubicBezTo>
                    <a:pt x="31" y="23"/>
                    <a:pt x="26" y="29"/>
                    <a:pt x="20" y="3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23"/>
            <p:cNvSpPr>
              <a:spLocks noEditPoints="1"/>
            </p:cNvSpPr>
            <p:nvPr/>
          </p:nvSpPr>
          <p:spPr bwMode="auto">
            <a:xfrm>
              <a:off x="1044575" y="2405063"/>
              <a:ext cx="28575" cy="30163"/>
            </a:xfrm>
            <a:custGeom>
              <a:avLst/>
              <a:gdLst>
                <a:gd name="T0" fmla="*/ 11 w 26"/>
                <a:gd name="T1" fmla="*/ 2 h 28"/>
                <a:gd name="T2" fmla="*/ 1 w 26"/>
                <a:gd name="T3" fmla="*/ 17 h 28"/>
                <a:gd name="T4" fmla="*/ 16 w 26"/>
                <a:gd name="T5" fmla="*/ 26 h 28"/>
                <a:gd name="T6" fmla="*/ 25 w 26"/>
                <a:gd name="T7" fmla="*/ 12 h 28"/>
                <a:gd name="T8" fmla="*/ 11 w 26"/>
                <a:gd name="T9" fmla="*/ 2 h 28"/>
                <a:gd name="T10" fmla="*/ 15 w 26"/>
                <a:gd name="T11" fmla="*/ 24 h 28"/>
                <a:gd name="T12" fmla="*/ 3 w 26"/>
                <a:gd name="T13" fmla="*/ 16 h 28"/>
                <a:gd name="T14" fmla="*/ 11 w 26"/>
                <a:gd name="T15" fmla="*/ 4 h 28"/>
                <a:gd name="T16" fmla="*/ 23 w 26"/>
                <a:gd name="T17" fmla="*/ 12 h 28"/>
                <a:gd name="T18" fmla="*/ 15 w 26"/>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8">
                  <a:moveTo>
                    <a:pt x="11" y="2"/>
                  </a:moveTo>
                  <a:cubicBezTo>
                    <a:pt x="4" y="3"/>
                    <a:pt x="0" y="10"/>
                    <a:pt x="1" y="17"/>
                  </a:cubicBezTo>
                  <a:cubicBezTo>
                    <a:pt x="3" y="23"/>
                    <a:pt x="9" y="28"/>
                    <a:pt x="16" y="26"/>
                  </a:cubicBezTo>
                  <a:cubicBezTo>
                    <a:pt x="22" y="25"/>
                    <a:pt x="26" y="18"/>
                    <a:pt x="25" y="12"/>
                  </a:cubicBezTo>
                  <a:cubicBezTo>
                    <a:pt x="24" y="5"/>
                    <a:pt x="17" y="0"/>
                    <a:pt x="11" y="2"/>
                  </a:cubicBezTo>
                  <a:close/>
                  <a:moveTo>
                    <a:pt x="15" y="24"/>
                  </a:moveTo>
                  <a:cubicBezTo>
                    <a:pt x="10" y="26"/>
                    <a:pt x="4" y="22"/>
                    <a:pt x="3" y="16"/>
                  </a:cubicBezTo>
                  <a:cubicBezTo>
                    <a:pt x="2" y="10"/>
                    <a:pt x="6" y="5"/>
                    <a:pt x="11" y="4"/>
                  </a:cubicBezTo>
                  <a:cubicBezTo>
                    <a:pt x="17" y="3"/>
                    <a:pt x="22" y="6"/>
                    <a:pt x="23" y="12"/>
                  </a:cubicBezTo>
                  <a:cubicBezTo>
                    <a:pt x="24" y="18"/>
                    <a:pt x="21" y="23"/>
                    <a:pt x="15" y="2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24"/>
            <p:cNvSpPr>
              <a:spLocks noEditPoints="1"/>
            </p:cNvSpPr>
            <p:nvPr/>
          </p:nvSpPr>
          <p:spPr bwMode="auto">
            <a:xfrm>
              <a:off x="1309688" y="2579688"/>
              <a:ext cx="44450" cy="44450"/>
            </a:xfrm>
            <a:custGeom>
              <a:avLst/>
              <a:gdLst>
                <a:gd name="T0" fmla="*/ 42 w 42"/>
                <a:gd name="T1" fmla="*/ 21 h 43"/>
                <a:gd name="T2" fmla="*/ 39 w 42"/>
                <a:gd name="T3" fmla="*/ 18 h 43"/>
                <a:gd name="T4" fmla="*/ 41 w 42"/>
                <a:gd name="T5" fmla="*/ 15 h 43"/>
                <a:gd name="T6" fmla="*/ 37 w 42"/>
                <a:gd name="T7" fmla="*/ 13 h 43"/>
                <a:gd name="T8" fmla="*/ 39 w 42"/>
                <a:gd name="T9" fmla="*/ 10 h 43"/>
                <a:gd name="T10" fmla="*/ 34 w 42"/>
                <a:gd name="T11" fmla="*/ 9 h 43"/>
                <a:gd name="T12" fmla="*/ 35 w 42"/>
                <a:gd name="T13" fmla="*/ 5 h 43"/>
                <a:gd name="T14" fmla="*/ 30 w 42"/>
                <a:gd name="T15" fmla="*/ 6 h 43"/>
                <a:gd name="T16" fmla="*/ 30 w 42"/>
                <a:gd name="T17" fmla="*/ 2 h 43"/>
                <a:gd name="T18" fmla="*/ 26 w 42"/>
                <a:gd name="T19" fmla="*/ 3 h 43"/>
                <a:gd name="T20" fmla="*/ 24 w 42"/>
                <a:gd name="T21" fmla="*/ 0 h 43"/>
                <a:gd name="T22" fmla="*/ 21 w 42"/>
                <a:gd name="T23" fmla="*/ 3 h 43"/>
                <a:gd name="T24" fmla="*/ 18 w 42"/>
                <a:gd name="T25" fmla="*/ 0 h 43"/>
                <a:gd name="T26" fmla="*/ 16 w 42"/>
                <a:gd name="T27" fmla="*/ 4 h 43"/>
                <a:gd name="T28" fmla="*/ 13 w 42"/>
                <a:gd name="T29" fmla="*/ 2 h 43"/>
                <a:gd name="T30" fmla="*/ 11 w 42"/>
                <a:gd name="T31" fmla="*/ 6 h 43"/>
                <a:gd name="T32" fmla="*/ 8 w 42"/>
                <a:gd name="T33" fmla="*/ 5 h 43"/>
                <a:gd name="T34" fmla="*/ 7 w 42"/>
                <a:gd name="T35" fmla="*/ 10 h 43"/>
                <a:gd name="T36" fmla="*/ 4 w 42"/>
                <a:gd name="T37" fmla="*/ 10 h 43"/>
                <a:gd name="T38" fmla="*/ 5 w 42"/>
                <a:gd name="T39" fmla="*/ 14 h 43"/>
                <a:gd name="T40" fmla="*/ 1 w 42"/>
                <a:gd name="T41" fmla="*/ 15 h 43"/>
                <a:gd name="T42" fmla="*/ 4 w 42"/>
                <a:gd name="T43" fmla="*/ 19 h 43"/>
                <a:gd name="T44" fmla="*/ 0 w 42"/>
                <a:gd name="T45" fmla="*/ 21 h 43"/>
                <a:gd name="T46" fmla="*/ 1 w 42"/>
                <a:gd name="T47" fmla="*/ 24 h 43"/>
                <a:gd name="T48" fmla="*/ 4 w 42"/>
                <a:gd name="T49" fmla="*/ 26 h 43"/>
                <a:gd name="T50" fmla="*/ 2 w 42"/>
                <a:gd name="T51" fmla="*/ 30 h 43"/>
                <a:gd name="T52" fmla="*/ 6 w 42"/>
                <a:gd name="T53" fmla="*/ 31 h 43"/>
                <a:gd name="T54" fmla="*/ 5 w 42"/>
                <a:gd name="T55" fmla="*/ 36 h 43"/>
                <a:gd name="T56" fmla="*/ 9 w 42"/>
                <a:gd name="T57" fmla="*/ 35 h 43"/>
                <a:gd name="T58" fmla="*/ 10 w 42"/>
                <a:gd name="T59" fmla="*/ 40 h 43"/>
                <a:gd name="T60" fmla="*/ 13 w 42"/>
                <a:gd name="T61" fmla="*/ 38 h 43"/>
                <a:gd name="T62" fmla="*/ 15 w 42"/>
                <a:gd name="T63" fmla="*/ 42 h 43"/>
                <a:gd name="T64" fmla="*/ 18 w 42"/>
                <a:gd name="T65" fmla="*/ 40 h 43"/>
                <a:gd name="T66" fmla="*/ 21 w 42"/>
                <a:gd name="T67" fmla="*/ 43 h 43"/>
                <a:gd name="T68" fmla="*/ 23 w 42"/>
                <a:gd name="T69" fmla="*/ 40 h 43"/>
                <a:gd name="T70" fmla="*/ 27 w 42"/>
                <a:gd name="T71" fmla="*/ 42 h 43"/>
                <a:gd name="T72" fmla="*/ 28 w 42"/>
                <a:gd name="T73" fmla="*/ 39 h 43"/>
                <a:gd name="T74" fmla="*/ 32 w 42"/>
                <a:gd name="T75" fmla="*/ 40 h 43"/>
                <a:gd name="T76" fmla="*/ 32 w 42"/>
                <a:gd name="T77" fmla="*/ 36 h 43"/>
                <a:gd name="T78" fmla="*/ 37 w 42"/>
                <a:gd name="T79" fmla="*/ 36 h 43"/>
                <a:gd name="T80" fmla="*/ 36 w 42"/>
                <a:gd name="T81" fmla="*/ 32 h 43"/>
                <a:gd name="T82" fmla="*/ 40 w 42"/>
                <a:gd name="T83" fmla="*/ 31 h 43"/>
                <a:gd name="T84" fmla="*/ 38 w 42"/>
                <a:gd name="T85" fmla="*/ 27 h 43"/>
                <a:gd name="T86" fmla="*/ 42 w 42"/>
                <a:gd name="T87" fmla="*/ 25 h 43"/>
                <a:gd name="T88" fmla="*/ 39 w 42"/>
                <a:gd name="T89" fmla="*/ 22 h 43"/>
                <a:gd name="T90" fmla="*/ 21 w 42"/>
                <a:gd name="T91" fmla="*/ 38 h 43"/>
                <a:gd name="T92" fmla="*/ 21 w 42"/>
                <a:gd name="T93" fmla="*/ 5 h 43"/>
                <a:gd name="T94" fmla="*/ 21 w 42"/>
                <a:gd name="T95"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43">
                  <a:moveTo>
                    <a:pt x="42" y="22"/>
                  </a:moveTo>
                  <a:cubicBezTo>
                    <a:pt x="42" y="22"/>
                    <a:pt x="42" y="21"/>
                    <a:pt x="42" y="21"/>
                  </a:cubicBezTo>
                  <a:cubicBezTo>
                    <a:pt x="42" y="20"/>
                    <a:pt x="42" y="19"/>
                    <a:pt x="42" y="18"/>
                  </a:cubicBezTo>
                  <a:cubicBezTo>
                    <a:pt x="39" y="18"/>
                    <a:pt x="39" y="18"/>
                    <a:pt x="39" y="18"/>
                  </a:cubicBezTo>
                  <a:cubicBezTo>
                    <a:pt x="39" y="18"/>
                    <a:pt x="39" y="17"/>
                    <a:pt x="38" y="17"/>
                  </a:cubicBezTo>
                  <a:cubicBezTo>
                    <a:pt x="41" y="15"/>
                    <a:pt x="41" y="15"/>
                    <a:pt x="41" y="15"/>
                  </a:cubicBezTo>
                  <a:cubicBezTo>
                    <a:pt x="41" y="14"/>
                    <a:pt x="41" y="13"/>
                    <a:pt x="40" y="13"/>
                  </a:cubicBezTo>
                  <a:cubicBezTo>
                    <a:pt x="37" y="13"/>
                    <a:pt x="37" y="13"/>
                    <a:pt x="37" y="13"/>
                  </a:cubicBezTo>
                  <a:cubicBezTo>
                    <a:pt x="37" y="13"/>
                    <a:pt x="37" y="12"/>
                    <a:pt x="37" y="12"/>
                  </a:cubicBezTo>
                  <a:cubicBezTo>
                    <a:pt x="39" y="10"/>
                    <a:pt x="39" y="10"/>
                    <a:pt x="39" y="10"/>
                  </a:cubicBezTo>
                  <a:cubicBezTo>
                    <a:pt x="38" y="9"/>
                    <a:pt x="38" y="8"/>
                    <a:pt x="37" y="7"/>
                  </a:cubicBezTo>
                  <a:cubicBezTo>
                    <a:pt x="34" y="9"/>
                    <a:pt x="34" y="9"/>
                    <a:pt x="34" y="9"/>
                  </a:cubicBezTo>
                  <a:cubicBezTo>
                    <a:pt x="34" y="9"/>
                    <a:pt x="34" y="8"/>
                    <a:pt x="33" y="8"/>
                  </a:cubicBezTo>
                  <a:cubicBezTo>
                    <a:pt x="35" y="5"/>
                    <a:pt x="35" y="5"/>
                    <a:pt x="35" y="5"/>
                  </a:cubicBezTo>
                  <a:cubicBezTo>
                    <a:pt x="34" y="4"/>
                    <a:pt x="33" y="4"/>
                    <a:pt x="33" y="3"/>
                  </a:cubicBezTo>
                  <a:cubicBezTo>
                    <a:pt x="30" y="6"/>
                    <a:pt x="30" y="6"/>
                    <a:pt x="30" y="6"/>
                  </a:cubicBezTo>
                  <a:cubicBezTo>
                    <a:pt x="30" y="5"/>
                    <a:pt x="30" y="5"/>
                    <a:pt x="29" y="5"/>
                  </a:cubicBezTo>
                  <a:cubicBezTo>
                    <a:pt x="30" y="2"/>
                    <a:pt x="30" y="2"/>
                    <a:pt x="30" y="2"/>
                  </a:cubicBezTo>
                  <a:cubicBezTo>
                    <a:pt x="29" y="1"/>
                    <a:pt x="28" y="1"/>
                    <a:pt x="27" y="1"/>
                  </a:cubicBezTo>
                  <a:cubicBezTo>
                    <a:pt x="26" y="3"/>
                    <a:pt x="26" y="3"/>
                    <a:pt x="26" y="3"/>
                  </a:cubicBezTo>
                  <a:cubicBezTo>
                    <a:pt x="25" y="3"/>
                    <a:pt x="25" y="3"/>
                    <a:pt x="24" y="3"/>
                  </a:cubicBezTo>
                  <a:cubicBezTo>
                    <a:pt x="24" y="0"/>
                    <a:pt x="24" y="0"/>
                    <a:pt x="24" y="0"/>
                  </a:cubicBezTo>
                  <a:cubicBezTo>
                    <a:pt x="23" y="0"/>
                    <a:pt x="22" y="0"/>
                    <a:pt x="21" y="0"/>
                  </a:cubicBezTo>
                  <a:cubicBezTo>
                    <a:pt x="21" y="3"/>
                    <a:pt x="21" y="3"/>
                    <a:pt x="21" y="3"/>
                  </a:cubicBezTo>
                  <a:cubicBezTo>
                    <a:pt x="20" y="3"/>
                    <a:pt x="20" y="3"/>
                    <a:pt x="19" y="3"/>
                  </a:cubicBezTo>
                  <a:cubicBezTo>
                    <a:pt x="18" y="0"/>
                    <a:pt x="18" y="0"/>
                    <a:pt x="18" y="0"/>
                  </a:cubicBezTo>
                  <a:cubicBezTo>
                    <a:pt x="17" y="0"/>
                    <a:pt x="16" y="0"/>
                    <a:pt x="15" y="0"/>
                  </a:cubicBezTo>
                  <a:cubicBezTo>
                    <a:pt x="16" y="4"/>
                    <a:pt x="16" y="4"/>
                    <a:pt x="16" y="4"/>
                  </a:cubicBezTo>
                  <a:cubicBezTo>
                    <a:pt x="15" y="4"/>
                    <a:pt x="15" y="4"/>
                    <a:pt x="14" y="4"/>
                  </a:cubicBezTo>
                  <a:cubicBezTo>
                    <a:pt x="13" y="2"/>
                    <a:pt x="13" y="2"/>
                    <a:pt x="13" y="2"/>
                  </a:cubicBezTo>
                  <a:cubicBezTo>
                    <a:pt x="12" y="2"/>
                    <a:pt x="11" y="2"/>
                    <a:pt x="10" y="3"/>
                  </a:cubicBezTo>
                  <a:cubicBezTo>
                    <a:pt x="11" y="6"/>
                    <a:pt x="11" y="6"/>
                    <a:pt x="11" y="6"/>
                  </a:cubicBezTo>
                  <a:cubicBezTo>
                    <a:pt x="11" y="6"/>
                    <a:pt x="10" y="7"/>
                    <a:pt x="10" y="7"/>
                  </a:cubicBezTo>
                  <a:cubicBezTo>
                    <a:pt x="8" y="5"/>
                    <a:pt x="8" y="5"/>
                    <a:pt x="8" y="5"/>
                  </a:cubicBezTo>
                  <a:cubicBezTo>
                    <a:pt x="7" y="6"/>
                    <a:pt x="6" y="6"/>
                    <a:pt x="6" y="7"/>
                  </a:cubicBezTo>
                  <a:cubicBezTo>
                    <a:pt x="7" y="10"/>
                    <a:pt x="7" y="10"/>
                    <a:pt x="7" y="10"/>
                  </a:cubicBezTo>
                  <a:cubicBezTo>
                    <a:pt x="7" y="10"/>
                    <a:pt x="7" y="10"/>
                    <a:pt x="7" y="11"/>
                  </a:cubicBezTo>
                  <a:cubicBezTo>
                    <a:pt x="4" y="10"/>
                    <a:pt x="4" y="10"/>
                    <a:pt x="4" y="10"/>
                  </a:cubicBezTo>
                  <a:cubicBezTo>
                    <a:pt x="3" y="10"/>
                    <a:pt x="3" y="11"/>
                    <a:pt x="2" y="12"/>
                  </a:cubicBezTo>
                  <a:cubicBezTo>
                    <a:pt x="5" y="14"/>
                    <a:pt x="5" y="14"/>
                    <a:pt x="5" y="14"/>
                  </a:cubicBezTo>
                  <a:cubicBezTo>
                    <a:pt x="5" y="15"/>
                    <a:pt x="5" y="15"/>
                    <a:pt x="4" y="16"/>
                  </a:cubicBezTo>
                  <a:cubicBezTo>
                    <a:pt x="1" y="15"/>
                    <a:pt x="1" y="15"/>
                    <a:pt x="1" y="15"/>
                  </a:cubicBezTo>
                  <a:cubicBezTo>
                    <a:pt x="1" y="16"/>
                    <a:pt x="1" y="17"/>
                    <a:pt x="1" y="18"/>
                  </a:cubicBezTo>
                  <a:cubicBezTo>
                    <a:pt x="4" y="19"/>
                    <a:pt x="4" y="19"/>
                    <a:pt x="4" y="19"/>
                  </a:cubicBezTo>
                  <a:cubicBezTo>
                    <a:pt x="4" y="20"/>
                    <a:pt x="3" y="20"/>
                    <a:pt x="3" y="21"/>
                  </a:cubicBezTo>
                  <a:cubicBezTo>
                    <a:pt x="0" y="21"/>
                    <a:pt x="0" y="21"/>
                    <a:pt x="0" y="21"/>
                  </a:cubicBezTo>
                  <a:cubicBezTo>
                    <a:pt x="0" y="21"/>
                    <a:pt x="0" y="21"/>
                    <a:pt x="0" y="21"/>
                  </a:cubicBezTo>
                  <a:cubicBezTo>
                    <a:pt x="0" y="22"/>
                    <a:pt x="0" y="23"/>
                    <a:pt x="1" y="24"/>
                  </a:cubicBezTo>
                  <a:cubicBezTo>
                    <a:pt x="4" y="25"/>
                    <a:pt x="4" y="25"/>
                    <a:pt x="4" y="25"/>
                  </a:cubicBezTo>
                  <a:cubicBezTo>
                    <a:pt x="4" y="25"/>
                    <a:pt x="4" y="26"/>
                    <a:pt x="4" y="26"/>
                  </a:cubicBezTo>
                  <a:cubicBezTo>
                    <a:pt x="1" y="27"/>
                    <a:pt x="1" y="27"/>
                    <a:pt x="1" y="27"/>
                  </a:cubicBezTo>
                  <a:cubicBezTo>
                    <a:pt x="1" y="28"/>
                    <a:pt x="2" y="29"/>
                    <a:pt x="2" y="30"/>
                  </a:cubicBezTo>
                  <a:cubicBezTo>
                    <a:pt x="5" y="30"/>
                    <a:pt x="5" y="30"/>
                    <a:pt x="5" y="30"/>
                  </a:cubicBezTo>
                  <a:cubicBezTo>
                    <a:pt x="5" y="30"/>
                    <a:pt x="6" y="30"/>
                    <a:pt x="6" y="31"/>
                  </a:cubicBezTo>
                  <a:cubicBezTo>
                    <a:pt x="4" y="33"/>
                    <a:pt x="4" y="33"/>
                    <a:pt x="4" y="33"/>
                  </a:cubicBezTo>
                  <a:cubicBezTo>
                    <a:pt x="4" y="34"/>
                    <a:pt x="5" y="35"/>
                    <a:pt x="5" y="36"/>
                  </a:cubicBezTo>
                  <a:cubicBezTo>
                    <a:pt x="8" y="34"/>
                    <a:pt x="8" y="34"/>
                    <a:pt x="8" y="34"/>
                  </a:cubicBezTo>
                  <a:cubicBezTo>
                    <a:pt x="8" y="34"/>
                    <a:pt x="9" y="35"/>
                    <a:pt x="9" y="35"/>
                  </a:cubicBezTo>
                  <a:cubicBezTo>
                    <a:pt x="7" y="38"/>
                    <a:pt x="7" y="38"/>
                    <a:pt x="7" y="38"/>
                  </a:cubicBezTo>
                  <a:cubicBezTo>
                    <a:pt x="8" y="38"/>
                    <a:pt x="9" y="39"/>
                    <a:pt x="10" y="40"/>
                  </a:cubicBezTo>
                  <a:cubicBezTo>
                    <a:pt x="12" y="37"/>
                    <a:pt x="12" y="37"/>
                    <a:pt x="12" y="37"/>
                  </a:cubicBezTo>
                  <a:cubicBezTo>
                    <a:pt x="12" y="38"/>
                    <a:pt x="13" y="38"/>
                    <a:pt x="13" y="38"/>
                  </a:cubicBezTo>
                  <a:cubicBezTo>
                    <a:pt x="12" y="41"/>
                    <a:pt x="12" y="41"/>
                    <a:pt x="12" y="41"/>
                  </a:cubicBezTo>
                  <a:cubicBezTo>
                    <a:pt x="13" y="42"/>
                    <a:pt x="14" y="42"/>
                    <a:pt x="15" y="42"/>
                  </a:cubicBezTo>
                  <a:cubicBezTo>
                    <a:pt x="17" y="39"/>
                    <a:pt x="17" y="39"/>
                    <a:pt x="17" y="39"/>
                  </a:cubicBezTo>
                  <a:cubicBezTo>
                    <a:pt x="17" y="40"/>
                    <a:pt x="18" y="40"/>
                    <a:pt x="18" y="40"/>
                  </a:cubicBezTo>
                  <a:cubicBezTo>
                    <a:pt x="18" y="43"/>
                    <a:pt x="18" y="43"/>
                    <a:pt x="18" y="43"/>
                  </a:cubicBezTo>
                  <a:cubicBezTo>
                    <a:pt x="19" y="43"/>
                    <a:pt x="20" y="43"/>
                    <a:pt x="21" y="43"/>
                  </a:cubicBezTo>
                  <a:cubicBezTo>
                    <a:pt x="22" y="40"/>
                    <a:pt x="22" y="40"/>
                    <a:pt x="22" y="40"/>
                  </a:cubicBezTo>
                  <a:cubicBezTo>
                    <a:pt x="22" y="40"/>
                    <a:pt x="23" y="40"/>
                    <a:pt x="23" y="40"/>
                  </a:cubicBezTo>
                  <a:cubicBezTo>
                    <a:pt x="24" y="43"/>
                    <a:pt x="24" y="43"/>
                    <a:pt x="24" y="43"/>
                  </a:cubicBezTo>
                  <a:cubicBezTo>
                    <a:pt x="25" y="43"/>
                    <a:pt x="26" y="43"/>
                    <a:pt x="27" y="42"/>
                  </a:cubicBezTo>
                  <a:cubicBezTo>
                    <a:pt x="27" y="39"/>
                    <a:pt x="27" y="39"/>
                    <a:pt x="27" y="39"/>
                  </a:cubicBezTo>
                  <a:cubicBezTo>
                    <a:pt x="27" y="39"/>
                    <a:pt x="28" y="39"/>
                    <a:pt x="28" y="39"/>
                  </a:cubicBezTo>
                  <a:cubicBezTo>
                    <a:pt x="30" y="41"/>
                    <a:pt x="30" y="41"/>
                    <a:pt x="30" y="41"/>
                  </a:cubicBezTo>
                  <a:cubicBezTo>
                    <a:pt x="31" y="41"/>
                    <a:pt x="32" y="40"/>
                    <a:pt x="32" y="40"/>
                  </a:cubicBezTo>
                  <a:cubicBezTo>
                    <a:pt x="31" y="37"/>
                    <a:pt x="31" y="37"/>
                    <a:pt x="31" y="37"/>
                  </a:cubicBezTo>
                  <a:cubicBezTo>
                    <a:pt x="32" y="37"/>
                    <a:pt x="32" y="36"/>
                    <a:pt x="32" y="36"/>
                  </a:cubicBezTo>
                  <a:cubicBezTo>
                    <a:pt x="35" y="38"/>
                    <a:pt x="35" y="38"/>
                    <a:pt x="35" y="38"/>
                  </a:cubicBezTo>
                  <a:cubicBezTo>
                    <a:pt x="36" y="37"/>
                    <a:pt x="36" y="37"/>
                    <a:pt x="37" y="36"/>
                  </a:cubicBezTo>
                  <a:cubicBezTo>
                    <a:pt x="35" y="33"/>
                    <a:pt x="35" y="33"/>
                    <a:pt x="35" y="33"/>
                  </a:cubicBezTo>
                  <a:cubicBezTo>
                    <a:pt x="35" y="33"/>
                    <a:pt x="36" y="32"/>
                    <a:pt x="36" y="32"/>
                  </a:cubicBezTo>
                  <a:cubicBezTo>
                    <a:pt x="39" y="33"/>
                    <a:pt x="39" y="33"/>
                    <a:pt x="39" y="33"/>
                  </a:cubicBezTo>
                  <a:cubicBezTo>
                    <a:pt x="39" y="32"/>
                    <a:pt x="40" y="32"/>
                    <a:pt x="40" y="31"/>
                  </a:cubicBezTo>
                  <a:cubicBezTo>
                    <a:pt x="38" y="29"/>
                    <a:pt x="38" y="29"/>
                    <a:pt x="38" y="29"/>
                  </a:cubicBezTo>
                  <a:cubicBezTo>
                    <a:pt x="38" y="28"/>
                    <a:pt x="38" y="28"/>
                    <a:pt x="38" y="27"/>
                  </a:cubicBezTo>
                  <a:cubicBezTo>
                    <a:pt x="41" y="28"/>
                    <a:pt x="41" y="28"/>
                    <a:pt x="41" y="28"/>
                  </a:cubicBezTo>
                  <a:cubicBezTo>
                    <a:pt x="41" y="27"/>
                    <a:pt x="42" y="26"/>
                    <a:pt x="42" y="25"/>
                  </a:cubicBezTo>
                  <a:cubicBezTo>
                    <a:pt x="39" y="24"/>
                    <a:pt x="39" y="24"/>
                    <a:pt x="39" y="24"/>
                  </a:cubicBezTo>
                  <a:cubicBezTo>
                    <a:pt x="39" y="23"/>
                    <a:pt x="39" y="23"/>
                    <a:pt x="39" y="22"/>
                  </a:cubicBezTo>
                  <a:lnTo>
                    <a:pt x="42" y="22"/>
                  </a:lnTo>
                  <a:close/>
                  <a:moveTo>
                    <a:pt x="21" y="38"/>
                  </a:moveTo>
                  <a:cubicBezTo>
                    <a:pt x="13" y="38"/>
                    <a:pt x="6" y="30"/>
                    <a:pt x="6" y="21"/>
                  </a:cubicBezTo>
                  <a:cubicBezTo>
                    <a:pt x="6" y="13"/>
                    <a:pt x="13" y="5"/>
                    <a:pt x="21" y="5"/>
                  </a:cubicBezTo>
                  <a:cubicBezTo>
                    <a:pt x="30" y="5"/>
                    <a:pt x="37" y="13"/>
                    <a:pt x="37" y="21"/>
                  </a:cubicBezTo>
                  <a:cubicBezTo>
                    <a:pt x="37" y="30"/>
                    <a:pt x="30" y="38"/>
                    <a:pt x="21" y="3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25"/>
            <p:cNvSpPr>
              <a:spLocks noEditPoints="1"/>
            </p:cNvSpPr>
            <p:nvPr/>
          </p:nvSpPr>
          <p:spPr bwMode="auto">
            <a:xfrm>
              <a:off x="1316038" y="2586038"/>
              <a:ext cx="31750" cy="31750"/>
            </a:xfrm>
            <a:custGeom>
              <a:avLst/>
              <a:gdLst>
                <a:gd name="T0" fmla="*/ 15 w 30"/>
                <a:gd name="T1" fmla="*/ 0 h 31"/>
                <a:gd name="T2" fmla="*/ 0 w 30"/>
                <a:gd name="T3" fmla="*/ 15 h 31"/>
                <a:gd name="T4" fmla="*/ 15 w 30"/>
                <a:gd name="T5" fmla="*/ 31 h 31"/>
                <a:gd name="T6" fmla="*/ 30 w 30"/>
                <a:gd name="T7" fmla="*/ 15 h 31"/>
                <a:gd name="T8" fmla="*/ 15 w 30"/>
                <a:gd name="T9" fmla="*/ 0 h 31"/>
                <a:gd name="T10" fmla="*/ 15 w 30"/>
                <a:gd name="T11" fmla="*/ 29 h 31"/>
                <a:gd name="T12" fmla="*/ 3 w 30"/>
                <a:gd name="T13" fmla="*/ 15 h 31"/>
                <a:gd name="T14" fmla="*/ 15 w 30"/>
                <a:gd name="T15" fmla="*/ 2 h 31"/>
                <a:gd name="T16" fmla="*/ 28 w 30"/>
                <a:gd name="T17" fmla="*/ 15 h 31"/>
                <a:gd name="T18" fmla="*/ 15 w 30"/>
                <a:gd name="T1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1">
                  <a:moveTo>
                    <a:pt x="15" y="0"/>
                  </a:moveTo>
                  <a:cubicBezTo>
                    <a:pt x="7" y="0"/>
                    <a:pt x="0" y="7"/>
                    <a:pt x="0" y="15"/>
                  </a:cubicBezTo>
                  <a:cubicBezTo>
                    <a:pt x="0" y="24"/>
                    <a:pt x="7" y="31"/>
                    <a:pt x="15" y="31"/>
                  </a:cubicBezTo>
                  <a:cubicBezTo>
                    <a:pt x="23" y="31"/>
                    <a:pt x="30" y="24"/>
                    <a:pt x="30" y="15"/>
                  </a:cubicBezTo>
                  <a:cubicBezTo>
                    <a:pt x="30" y="7"/>
                    <a:pt x="23" y="0"/>
                    <a:pt x="15" y="0"/>
                  </a:cubicBezTo>
                  <a:close/>
                  <a:moveTo>
                    <a:pt x="15" y="29"/>
                  </a:moveTo>
                  <a:cubicBezTo>
                    <a:pt x="8" y="29"/>
                    <a:pt x="3" y="23"/>
                    <a:pt x="3" y="15"/>
                  </a:cubicBezTo>
                  <a:cubicBezTo>
                    <a:pt x="3" y="8"/>
                    <a:pt x="8" y="2"/>
                    <a:pt x="15" y="2"/>
                  </a:cubicBezTo>
                  <a:cubicBezTo>
                    <a:pt x="22" y="2"/>
                    <a:pt x="28" y="8"/>
                    <a:pt x="28" y="15"/>
                  </a:cubicBezTo>
                  <a:cubicBezTo>
                    <a:pt x="28" y="23"/>
                    <a:pt x="22" y="29"/>
                    <a:pt x="15" y="2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26"/>
            <p:cNvSpPr>
              <a:spLocks noEditPoints="1"/>
            </p:cNvSpPr>
            <p:nvPr/>
          </p:nvSpPr>
          <p:spPr bwMode="auto">
            <a:xfrm>
              <a:off x="1303338" y="2484438"/>
              <a:ext cx="88900" cy="92075"/>
            </a:xfrm>
            <a:custGeom>
              <a:avLst/>
              <a:gdLst>
                <a:gd name="T0" fmla="*/ 72 w 83"/>
                <a:gd name="T1" fmla="*/ 46 h 87"/>
                <a:gd name="T2" fmla="*/ 72 w 83"/>
                <a:gd name="T3" fmla="*/ 43 h 87"/>
                <a:gd name="T4" fmla="*/ 72 w 83"/>
                <a:gd name="T5" fmla="*/ 39 h 87"/>
                <a:gd name="T6" fmla="*/ 82 w 83"/>
                <a:gd name="T7" fmla="*/ 32 h 87"/>
                <a:gd name="T8" fmla="*/ 77 w 83"/>
                <a:gd name="T9" fmla="*/ 19 h 87"/>
                <a:gd name="T10" fmla="*/ 65 w 83"/>
                <a:gd name="T11" fmla="*/ 23 h 87"/>
                <a:gd name="T12" fmla="*/ 60 w 83"/>
                <a:gd name="T13" fmla="*/ 18 h 87"/>
                <a:gd name="T14" fmla="*/ 63 w 83"/>
                <a:gd name="T15" fmla="*/ 5 h 87"/>
                <a:gd name="T16" fmla="*/ 50 w 83"/>
                <a:gd name="T17" fmla="*/ 0 h 87"/>
                <a:gd name="T18" fmla="*/ 44 w 83"/>
                <a:gd name="T19" fmla="*/ 11 h 87"/>
                <a:gd name="T20" fmla="*/ 41 w 83"/>
                <a:gd name="T21" fmla="*/ 11 h 87"/>
                <a:gd name="T22" fmla="*/ 37 w 83"/>
                <a:gd name="T23" fmla="*/ 12 h 87"/>
                <a:gd name="T24" fmla="*/ 31 w 83"/>
                <a:gd name="T25" fmla="*/ 0 h 87"/>
                <a:gd name="T26" fmla="*/ 18 w 83"/>
                <a:gd name="T27" fmla="*/ 6 h 87"/>
                <a:gd name="T28" fmla="*/ 22 w 83"/>
                <a:gd name="T29" fmla="*/ 19 h 87"/>
                <a:gd name="T30" fmla="*/ 17 w 83"/>
                <a:gd name="T31" fmla="*/ 24 h 87"/>
                <a:gd name="T32" fmla="*/ 5 w 83"/>
                <a:gd name="T33" fmla="*/ 21 h 87"/>
                <a:gd name="T34" fmla="*/ 0 w 83"/>
                <a:gd name="T35" fmla="*/ 34 h 87"/>
                <a:gd name="T36" fmla="*/ 11 w 83"/>
                <a:gd name="T37" fmla="*/ 40 h 87"/>
                <a:gd name="T38" fmla="*/ 11 w 83"/>
                <a:gd name="T39" fmla="*/ 43 h 87"/>
                <a:gd name="T40" fmla="*/ 11 w 83"/>
                <a:gd name="T41" fmla="*/ 47 h 87"/>
                <a:gd name="T42" fmla="*/ 0 w 83"/>
                <a:gd name="T43" fmla="*/ 54 h 87"/>
                <a:gd name="T44" fmla="*/ 6 w 83"/>
                <a:gd name="T45" fmla="*/ 67 h 87"/>
                <a:gd name="T46" fmla="*/ 18 w 83"/>
                <a:gd name="T47" fmla="*/ 64 h 87"/>
                <a:gd name="T48" fmla="*/ 23 w 83"/>
                <a:gd name="T49" fmla="*/ 69 h 87"/>
                <a:gd name="T50" fmla="*/ 20 w 83"/>
                <a:gd name="T51" fmla="*/ 81 h 87"/>
                <a:gd name="T52" fmla="*/ 33 w 83"/>
                <a:gd name="T53" fmla="*/ 87 h 87"/>
                <a:gd name="T54" fmla="*/ 39 w 83"/>
                <a:gd name="T55" fmla="*/ 75 h 87"/>
                <a:gd name="T56" fmla="*/ 41 w 83"/>
                <a:gd name="T57" fmla="*/ 75 h 87"/>
                <a:gd name="T58" fmla="*/ 45 w 83"/>
                <a:gd name="T59" fmla="*/ 75 h 87"/>
                <a:gd name="T60" fmla="*/ 52 w 83"/>
                <a:gd name="T61" fmla="*/ 86 h 87"/>
                <a:gd name="T62" fmla="*/ 64 w 83"/>
                <a:gd name="T63" fmla="*/ 80 h 87"/>
                <a:gd name="T64" fmla="*/ 61 w 83"/>
                <a:gd name="T65" fmla="*/ 68 h 87"/>
                <a:gd name="T66" fmla="*/ 66 w 83"/>
                <a:gd name="T67" fmla="*/ 62 h 87"/>
                <a:gd name="T68" fmla="*/ 78 w 83"/>
                <a:gd name="T69" fmla="*/ 66 h 87"/>
                <a:gd name="T70" fmla="*/ 83 w 83"/>
                <a:gd name="T71" fmla="*/ 52 h 87"/>
                <a:gd name="T72" fmla="*/ 72 w 83"/>
                <a:gd name="T73" fmla="*/ 46 h 87"/>
                <a:gd name="T74" fmla="*/ 41 w 83"/>
                <a:gd name="T75" fmla="*/ 58 h 87"/>
                <a:gd name="T76" fmla="*/ 27 w 83"/>
                <a:gd name="T77" fmla="*/ 43 h 87"/>
                <a:gd name="T78" fmla="*/ 41 w 83"/>
                <a:gd name="T79" fmla="*/ 28 h 87"/>
                <a:gd name="T80" fmla="*/ 55 w 83"/>
                <a:gd name="T81" fmla="*/ 43 h 87"/>
                <a:gd name="T82" fmla="*/ 41 w 83"/>
                <a:gd name="T8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72" y="46"/>
                  </a:moveTo>
                  <a:cubicBezTo>
                    <a:pt x="72" y="45"/>
                    <a:pt x="72" y="44"/>
                    <a:pt x="72" y="43"/>
                  </a:cubicBezTo>
                  <a:cubicBezTo>
                    <a:pt x="72" y="42"/>
                    <a:pt x="72" y="40"/>
                    <a:pt x="72" y="39"/>
                  </a:cubicBezTo>
                  <a:cubicBezTo>
                    <a:pt x="82" y="32"/>
                    <a:pt x="82" y="32"/>
                    <a:pt x="82" y="32"/>
                  </a:cubicBezTo>
                  <a:cubicBezTo>
                    <a:pt x="81" y="27"/>
                    <a:pt x="79" y="23"/>
                    <a:pt x="77" y="19"/>
                  </a:cubicBezTo>
                  <a:cubicBezTo>
                    <a:pt x="65" y="23"/>
                    <a:pt x="65" y="23"/>
                    <a:pt x="65" y="23"/>
                  </a:cubicBezTo>
                  <a:cubicBezTo>
                    <a:pt x="63" y="21"/>
                    <a:pt x="62" y="19"/>
                    <a:pt x="60" y="18"/>
                  </a:cubicBezTo>
                  <a:cubicBezTo>
                    <a:pt x="63" y="5"/>
                    <a:pt x="63" y="5"/>
                    <a:pt x="63" y="5"/>
                  </a:cubicBezTo>
                  <a:cubicBezTo>
                    <a:pt x="59" y="3"/>
                    <a:pt x="55" y="1"/>
                    <a:pt x="50" y="0"/>
                  </a:cubicBezTo>
                  <a:cubicBezTo>
                    <a:pt x="44" y="11"/>
                    <a:pt x="44" y="11"/>
                    <a:pt x="44" y="11"/>
                  </a:cubicBezTo>
                  <a:cubicBezTo>
                    <a:pt x="43" y="11"/>
                    <a:pt x="42" y="11"/>
                    <a:pt x="41" y="11"/>
                  </a:cubicBezTo>
                  <a:cubicBezTo>
                    <a:pt x="40" y="11"/>
                    <a:pt x="39" y="11"/>
                    <a:pt x="37" y="12"/>
                  </a:cubicBezTo>
                  <a:cubicBezTo>
                    <a:pt x="31" y="0"/>
                    <a:pt x="31" y="0"/>
                    <a:pt x="31" y="0"/>
                  </a:cubicBezTo>
                  <a:cubicBezTo>
                    <a:pt x="26" y="1"/>
                    <a:pt x="22" y="3"/>
                    <a:pt x="18" y="6"/>
                  </a:cubicBezTo>
                  <a:cubicBezTo>
                    <a:pt x="22" y="19"/>
                    <a:pt x="22" y="19"/>
                    <a:pt x="22" y="19"/>
                  </a:cubicBezTo>
                  <a:cubicBezTo>
                    <a:pt x="20" y="20"/>
                    <a:pt x="18" y="22"/>
                    <a:pt x="17" y="24"/>
                  </a:cubicBezTo>
                  <a:cubicBezTo>
                    <a:pt x="5" y="21"/>
                    <a:pt x="5" y="21"/>
                    <a:pt x="5" y="21"/>
                  </a:cubicBezTo>
                  <a:cubicBezTo>
                    <a:pt x="3" y="25"/>
                    <a:pt x="1" y="29"/>
                    <a:pt x="0" y="34"/>
                  </a:cubicBezTo>
                  <a:cubicBezTo>
                    <a:pt x="11" y="40"/>
                    <a:pt x="11" y="40"/>
                    <a:pt x="11" y="40"/>
                  </a:cubicBezTo>
                  <a:cubicBezTo>
                    <a:pt x="11" y="41"/>
                    <a:pt x="11" y="42"/>
                    <a:pt x="11" y="43"/>
                  </a:cubicBezTo>
                  <a:cubicBezTo>
                    <a:pt x="11" y="45"/>
                    <a:pt x="11" y="46"/>
                    <a:pt x="11" y="47"/>
                  </a:cubicBezTo>
                  <a:cubicBezTo>
                    <a:pt x="0" y="54"/>
                    <a:pt x="0" y="54"/>
                    <a:pt x="0" y="54"/>
                  </a:cubicBezTo>
                  <a:cubicBezTo>
                    <a:pt x="2" y="59"/>
                    <a:pt x="3" y="63"/>
                    <a:pt x="6" y="67"/>
                  </a:cubicBezTo>
                  <a:cubicBezTo>
                    <a:pt x="18" y="64"/>
                    <a:pt x="18" y="64"/>
                    <a:pt x="18" y="64"/>
                  </a:cubicBezTo>
                  <a:cubicBezTo>
                    <a:pt x="19" y="65"/>
                    <a:pt x="21" y="67"/>
                    <a:pt x="23" y="69"/>
                  </a:cubicBezTo>
                  <a:cubicBezTo>
                    <a:pt x="20" y="81"/>
                    <a:pt x="20" y="81"/>
                    <a:pt x="20" y="81"/>
                  </a:cubicBezTo>
                  <a:cubicBezTo>
                    <a:pt x="24" y="84"/>
                    <a:pt x="28" y="86"/>
                    <a:pt x="33" y="87"/>
                  </a:cubicBezTo>
                  <a:cubicBezTo>
                    <a:pt x="39" y="75"/>
                    <a:pt x="39" y="75"/>
                    <a:pt x="39" y="75"/>
                  </a:cubicBezTo>
                  <a:cubicBezTo>
                    <a:pt x="40" y="75"/>
                    <a:pt x="40" y="75"/>
                    <a:pt x="41" y="75"/>
                  </a:cubicBezTo>
                  <a:cubicBezTo>
                    <a:pt x="43" y="75"/>
                    <a:pt x="44" y="75"/>
                    <a:pt x="45" y="75"/>
                  </a:cubicBezTo>
                  <a:cubicBezTo>
                    <a:pt x="52" y="86"/>
                    <a:pt x="52" y="86"/>
                    <a:pt x="52" y="86"/>
                  </a:cubicBezTo>
                  <a:cubicBezTo>
                    <a:pt x="57" y="85"/>
                    <a:pt x="61" y="83"/>
                    <a:pt x="64" y="80"/>
                  </a:cubicBezTo>
                  <a:cubicBezTo>
                    <a:pt x="61" y="68"/>
                    <a:pt x="61" y="68"/>
                    <a:pt x="61" y="68"/>
                  </a:cubicBezTo>
                  <a:cubicBezTo>
                    <a:pt x="63" y="66"/>
                    <a:pt x="64" y="64"/>
                    <a:pt x="66" y="62"/>
                  </a:cubicBezTo>
                  <a:cubicBezTo>
                    <a:pt x="78" y="66"/>
                    <a:pt x="78" y="66"/>
                    <a:pt x="78" y="66"/>
                  </a:cubicBezTo>
                  <a:cubicBezTo>
                    <a:pt x="80" y="62"/>
                    <a:pt x="82" y="57"/>
                    <a:pt x="83" y="52"/>
                  </a:cubicBezTo>
                  <a:lnTo>
                    <a:pt x="72" y="46"/>
                  </a:lnTo>
                  <a:close/>
                  <a:moveTo>
                    <a:pt x="41" y="58"/>
                  </a:moveTo>
                  <a:cubicBezTo>
                    <a:pt x="34" y="58"/>
                    <a:pt x="27" y="51"/>
                    <a:pt x="27" y="43"/>
                  </a:cubicBezTo>
                  <a:cubicBezTo>
                    <a:pt x="27" y="35"/>
                    <a:pt x="34" y="28"/>
                    <a:pt x="41" y="28"/>
                  </a:cubicBezTo>
                  <a:cubicBezTo>
                    <a:pt x="49" y="28"/>
                    <a:pt x="55" y="35"/>
                    <a:pt x="55" y="43"/>
                  </a:cubicBezTo>
                  <a:cubicBezTo>
                    <a:pt x="55" y="51"/>
                    <a:pt x="49" y="58"/>
                    <a:pt x="41" y="5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27"/>
            <p:cNvSpPr>
              <a:spLocks noEditPoints="1"/>
            </p:cNvSpPr>
            <p:nvPr/>
          </p:nvSpPr>
          <p:spPr bwMode="auto">
            <a:xfrm>
              <a:off x="1184275" y="2290763"/>
              <a:ext cx="41275" cy="42863"/>
            </a:xfrm>
            <a:custGeom>
              <a:avLst/>
              <a:gdLst>
                <a:gd name="T0" fmla="*/ 31 w 38"/>
                <a:gd name="T1" fmla="*/ 26 h 40"/>
                <a:gd name="T2" fmla="*/ 32 w 38"/>
                <a:gd name="T3" fmla="*/ 25 h 40"/>
                <a:gd name="T4" fmla="*/ 32 w 38"/>
                <a:gd name="T5" fmla="*/ 23 h 40"/>
                <a:gd name="T6" fmla="*/ 38 w 38"/>
                <a:gd name="T7" fmla="*/ 22 h 40"/>
                <a:gd name="T8" fmla="*/ 37 w 38"/>
                <a:gd name="T9" fmla="*/ 16 h 40"/>
                <a:gd name="T10" fmla="*/ 32 w 38"/>
                <a:gd name="T11" fmla="*/ 15 h 40"/>
                <a:gd name="T12" fmla="*/ 31 w 38"/>
                <a:gd name="T13" fmla="*/ 12 h 40"/>
                <a:gd name="T14" fmla="*/ 34 w 38"/>
                <a:gd name="T15" fmla="*/ 8 h 40"/>
                <a:gd name="T16" fmla="*/ 29 w 38"/>
                <a:gd name="T17" fmla="*/ 3 h 40"/>
                <a:gd name="T18" fmla="*/ 25 w 38"/>
                <a:gd name="T19" fmla="*/ 7 h 40"/>
                <a:gd name="T20" fmla="*/ 24 w 38"/>
                <a:gd name="T21" fmla="*/ 6 h 40"/>
                <a:gd name="T22" fmla="*/ 22 w 38"/>
                <a:gd name="T23" fmla="*/ 6 h 40"/>
                <a:gd name="T24" fmla="*/ 21 w 38"/>
                <a:gd name="T25" fmla="*/ 0 h 40"/>
                <a:gd name="T26" fmla="*/ 15 w 38"/>
                <a:gd name="T27" fmla="*/ 0 h 40"/>
                <a:gd name="T28" fmla="*/ 15 w 38"/>
                <a:gd name="T29" fmla="*/ 6 h 40"/>
                <a:gd name="T30" fmla="*/ 12 w 38"/>
                <a:gd name="T31" fmla="*/ 7 h 40"/>
                <a:gd name="T32" fmla="*/ 7 w 38"/>
                <a:gd name="T33" fmla="*/ 4 h 40"/>
                <a:gd name="T34" fmla="*/ 3 w 38"/>
                <a:gd name="T35" fmla="*/ 9 h 40"/>
                <a:gd name="T36" fmla="*/ 7 w 38"/>
                <a:gd name="T37" fmla="*/ 13 h 40"/>
                <a:gd name="T38" fmla="*/ 6 w 38"/>
                <a:gd name="T39" fmla="*/ 14 h 40"/>
                <a:gd name="T40" fmla="*/ 6 w 38"/>
                <a:gd name="T41" fmla="*/ 16 h 40"/>
                <a:gd name="T42" fmla="*/ 0 w 38"/>
                <a:gd name="T43" fmla="*/ 17 h 40"/>
                <a:gd name="T44" fmla="*/ 0 w 38"/>
                <a:gd name="T45" fmla="*/ 23 h 40"/>
                <a:gd name="T46" fmla="*/ 6 w 38"/>
                <a:gd name="T47" fmla="*/ 24 h 40"/>
                <a:gd name="T48" fmla="*/ 7 w 38"/>
                <a:gd name="T49" fmla="*/ 27 h 40"/>
                <a:gd name="T50" fmla="*/ 4 w 38"/>
                <a:gd name="T51" fmla="*/ 32 h 40"/>
                <a:gd name="T52" fmla="*/ 8 w 38"/>
                <a:gd name="T53" fmla="*/ 36 h 40"/>
                <a:gd name="T54" fmla="*/ 13 w 38"/>
                <a:gd name="T55" fmla="*/ 32 h 40"/>
                <a:gd name="T56" fmla="*/ 14 w 38"/>
                <a:gd name="T57" fmla="*/ 33 h 40"/>
                <a:gd name="T58" fmla="*/ 16 w 38"/>
                <a:gd name="T59" fmla="*/ 33 h 40"/>
                <a:gd name="T60" fmla="*/ 17 w 38"/>
                <a:gd name="T61" fmla="*/ 39 h 40"/>
                <a:gd name="T62" fmla="*/ 23 w 38"/>
                <a:gd name="T63" fmla="*/ 39 h 40"/>
                <a:gd name="T64" fmla="*/ 23 w 38"/>
                <a:gd name="T65" fmla="*/ 33 h 40"/>
                <a:gd name="T66" fmla="*/ 26 w 38"/>
                <a:gd name="T67" fmla="*/ 32 h 40"/>
                <a:gd name="T68" fmla="*/ 30 w 38"/>
                <a:gd name="T69" fmla="*/ 35 h 40"/>
                <a:gd name="T70" fmla="*/ 35 w 38"/>
                <a:gd name="T71" fmla="*/ 31 h 40"/>
                <a:gd name="T72" fmla="*/ 31 w 38"/>
                <a:gd name="T73" fmla="*/ 26 h 40"/>
                <a:gd name="T74" fmla="*/ 17 w 38"/>
                <a:gd name="T75" fmla="*/ 26 h 40"/>
                <a:gd name="T76" fmla="*/ 13 w 38"/>
                <a:gd name="T77" fmla="*/ 17 h 40"/>
                <a:gd name="T78" fmla="*/ 21 w 38"/>
                <a:gd name="T79" fmla="*/ 14 h 40"/>
                <a:gd name="T80" fmla="*/ 25 w 38"/>
                <a:gd name="T81" fmla="*/ 22 h 40"/>
                <a:gd name="T82" fmla="*/ 17 w 38"/>
                <a:gd name="T83"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40">
                  <a:moveTo>
                    <a:pt x="31" y="26"/>
                  </a:moveTo>
                  <a:cubicBezTo>
                    <a:pt x="31" y="26"/>
                    <a:pt x="31" y="25"/>
                    <a:pt x="32" y="25"/>
                  </a:cubicBezTo>
                  <a:cubicBezTo>
                    <a:pt x="32" y="24"/>
                    <a:pt x="32" y="24"/>
                    <a:pt x="32" y="23"/>
                  </a:cubicBezTo>
                  <a:cubicBezTo>
                    <a:pt x="38" y="22"/>
                    <a:pt x="38" y="22"/>
                    <a:pt x="38" y="22"/>
                  </a:cubicBezTo>
                  <a:cubicBezTo>
                    <a:pt x="38" y="20"/>
                    <a:pt x="38" y="18"/>
                    <a:pt x="37" y="16"/>
                  </a:cubicBezTo>
                  <a:cubicBezTo>
                    <a:pt x="32" y="15"/>
                    <a:pt x="32" y="15"/>
                    <a:pt x="32" y="15"/>
                  </a:cubicBezTo>
                  <a:cubicBezTo>
                    <a:pt x="32" y="14"/>
                    <a:pt x="31" y="13"/>
                    <a:pt x="31" y="12"/>
                  </a:cubicBezTo>
                  <a:cubicBezTo>
                    <a:pt x="34" y="8"/>
                    <a:pt x="34" y="8"/>
                    <a:pt x="34" y="8"/>
                  </a:cubicBezTo>
                  <a:cubicBezTo>
                    <a:pt x="33" y="6"/>
                    <a:pt x="31" y="4"/>
                    <a:pt x="29" y="3"/>
                  </a:cubicBezTo>
                  <a:cubicBezTo>
                    <a:pt x="25" y="7"/>
                    <a:pt x="25" y="7"/>
                    <a:pt x="25" y="7"/>
                  </a:cubicBezTo>
                  <a:cubicBezTo>
                    <a:pt x="25" y="7"/>
                    <a:pt x="24" y="7"/>
                    <a:pt x="24" y="6"/>
                  </a:cubicBezTo>
                  <a:cubicBezTo>
                    <a:pt x="23" y="6"/>
                    <a:pt x="23" y="6"/>
                    <a:pt x="22" y="6"/>
                  </a:cubicBezTo>
                  <a:cubicBezTo>
                    <a:pt x="21" y="0"/>
                    <a:pt x="21" y="0"/>
                    <a:pt x="21" y="0"/>
                  </a:cubicBezTo>
                  <a:cubicBezTo>
                    <a:pt x="19" y="0"/>
                    <a:pt x="17" y="0"/>
                    <a:pt x="15" y="0"/>
                  </a:cubicBezTo>
                  <a:cubicBezTo>
                    <a:pt x="15" y="6"/>
                    <a:pt x="15" y="6"/>
                    <a:pt x="15" y="6"/>
                  </a:cubicBezTo>
                  <a:cubicBezTo>
                    <a:pt x="14" y="6"/>
                    <a:pt x="13" y="7"/>
                    <a:pt x="12" y="7"/>
                  </a:cubicBezTo>
                  <a:cubicBezTo>
                    <a:pt x="7" y="4"/>
                    <a:pt x="7" y="4"/>
                    <a:pt x="7" y="4"/>
                  </a:cubicBezTo>
                  <a:cubicBezTo>
                    <a:pt x="6" y="5"/>
                    <a:pt x="4" y="7"/>
                    <a:pt x="3" y="9"/>
                  </a:cubicBezTo>
                  <a:cubicBezTo>
                    <a:pt x="7" y="13"/>
                    <a:pt x="7" y="13"/>
                    <a:pt x="7" y="13"/>
                  </a:cubicBezTo>
                  <a:cubicBezTo>
                    <a:pt x="7" y="14"/>
                    <a:pt x="6" y="14"/>
                    <a:pt x="6" y="14"/>
                  </a:cubicBezTo>
                  <a:cubicBezTo>
                    <a:pt x="6" y="15"/>
                    <a:pt x="6" y="16"/>
                    <a:pt x="6" y="16"/>
                  </a:cubicBezTo>
                  <a:cubicBezTo>
                    <a:pt x="0" y="17"/>
                    <a:pt x="0" y="17"/>
                    <a:pt x="0" y="17"/>
                  </a:cubicBezTo>
                  <a:cubicBezTo>
                    <a:pt x="0" y="19"/>
                    <a:pt x="0" y="21"/>
                    <a:pt x="0" y="23"/>
                  </a:cubicBezTo>
                  <a:cubicBezTo>
                    <a:pt x="6" y="24"/>
                    <a:pt x="6" y="24"/>
                    <a:pt x="6" y="24"/>
                  </a:cubicBezTo>
                  <a:cubicBezTo>
                    <a:pt x="6" y="25"/>
                    <a:pt x="7" y="26"/>
                    <a:pt x="7" y="27"/>
                  </a:cubicBezTo>
                  <a:cubicBezTo>
                    <a:pt x="4" y="32"/>
                    <a:pt x="4" y="32"/>
                    <a:pt x="4" y="32"/>
                  </a:cubicBezTo>
                  <a:cubicBezTo>
                    <a:pt x="5" y="33"/>
                    <a:pt x="7" y="35"/>
                    <a:pt x="8" y="36"/>
                  </a:cubicBezTo>
                  <a:cubicBezTo>
                    <a:pt x="13" y="32"/>
                    <a:pt x="13" y="32"/>
                    <a:pt x="13" y="32"/>
                  </a:cubicBezTo>
                  <a:cubicBezTo>
                    <a:pt x="13" y="33"/>
                    <a:pt x="13" y="33"/>
                    <a:pt x="14" y="33"/>
                  </a:cubicBezTo>
                  <a:cubicBezTo>
                    <a:pt x="14" y="33"/>
                    <a:pt x="15" y="33"/>
                    <a:pt x="16" y="33"/>
                  </a:cubicBezTo>
                  <a:cubicBezTo>
                    <a:pt x="17" y="39"/>
                    <a:pt x="17" y="39"/>
                    <a:pt x="17" y="39"/>
                  </a:cubicBezTo>
                  <a:cubicBezTo>
                    <a:pt x="19" y="40"/>
                    <a:pt x="21" y="39"/>
                    <a:pt x="23" y="39"/>
                  </a:cubicBezTo>
                  <a:cubicBezTo>
                    <a:pt x="23" y="33"/>
                    <a:pt x="23" y="33"/>
                    <a:pt x="23" y="33"/>
                  </a:cubicBezTo>
                  <a:cubicBezTo>
                    <a:pt x="24" y="33"/>
                    <a:pt x="25" y="32"/>
                    <a:pt x="26" y="32"/>
                  </a:cubicBezTo>
                  <a:cubicBezTo>
                    <a:pt x="30" y="35"/>
                    <a:pt x="30" y="35"/>
                    <a:pt x="30" y="35"/>
                  </a:cubicBezTo>
                  <a:cubicBezTo>
                    <a:pt x="32" y="34"/>
                    <a:pt x="33" y="32"/>
                    <a:pt x="35" y="31"/>
                  </a:cubicBezTo>
                  <a:lnTo>
                    <a:pt x="31" y="26"/>
                  </a:lnTo>
                  <a:close/>
                  <a:moveTo>
                    <a:pt x="17" y="26"/>
                  </a:moveTo>
                  <a:cubicBezTo>
                    <a:pt x="13" y="24"/>
                    <a:pt x="12" y="21"/>
                    <a:pt x="13" y="17"/>
                  </a:cubicBezTo>
                  <a:cubicBezTo>
                    <a:pt x="14" y="14"/>
                    <a:pt x="18" y="12"/>
                    <a:pt x="21" y="14"/>
                  </a:cubicBezTo>
                  <a:cubicBezTo>
                    <a:pt x="24" y="15"/>
                    <a:pt x="26" y="19"/>
                    <a:pt x="25" y="22"/>
                  </a:cubicBezTo>
                  <a:cubicBezTo>
                    <a:pt x="23" y="25"/>
                    <a:pt x="20" y="27"/>
                    <a:pt x="17" y="2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28"/>
            <p:cNvSpPr>
              <a:spLocks noEditPoints="1"/>
            </p:cNvSpPr>
            <p:nvPr/>
          </p:nvSpPr>
          <p:spPr bwMode="auto">
            <a:xfrm>
              <a:off x="1265238" y="2665413"/>
              <a:ext cx="36513" cy="38100"/>
            </a:xfrm>
            <a:custGeom>
              <a:avLst/>
              <a:gdLst>
                <a:gd name="T0" fmla="*/ 29 w 35"/>
                <a:gd name="T1" fmla="*/ 23 h 36"/>
                <a:gd name="T2" fmla="*/ 29 w 35"/>
                <a:gd name="T3" fmla="*/ 22 h 36"/>
                <a:gd name="T4" fmla="*/ 30 w 35"/>
                <a:gd name="T5" fmla="*/ 20 h 36"/>
                <a:gd name="T6" fmla="*/ 34 w 35"/>
                <a:gd name="T7" fmla="*/ 18 h 36"/>
                <a:gd name="T8" fmla="*/ 34 w 35"/>
                <a:gd name="T9" fmla="*/ 13 h 36"/>
                <a:gd name="T10" fmla="*/ 29 w 35"/>
                <a:gd name="T11" fmla="*/ 13 h 36"/>
                <a:gd name="T12" fmla="*/ 27 w 35"/>
                <a:gd name="T13" fmla="*/ 10 h 36"/>
                <a:gd name="T14" fmla="*/ 30 w 35"/>
                <a:gd name="T15" fmla="*/ 6 h 36"/>
                <a:gd name="T16" fmla="*/ 26 w 35"/>
                <a:gd name="T17" fmla="*/ 2 h 36"/>
                <a:gd name="T18" fmla="*/ 22 w 35"/>
                <a:gd name="T19" fmla="*/ 6 h 36"/>
                <a:gd name="T20" fmla="*/ 21 w 35"/>
                <a:gd name="T21" fmla="*/ 5 h 36"/>
                <a:gd name="T22" fmla="*/ 19 w 35"/>
                <a:gd name="T23" fmla="*/ 5 h 36"/>
                <a:gd name="T24" fmla="*/ 18 w 35"/>
                <a:gd name="T25" fmla="*/ 0 h 36"/>
                <a:gd name="T26" fmla="*/ 13 w 35"/>
                <a:gd name="T27" fmla="*/ 1 h 36"/>
                <a:gd name="T28" fmla="*/ 13 w 35"/>
                <a:gd name="T29" fmla="*/ 6 h 36"/>
                <a:gd name="T30" fmla="*/ 10 w 35"/>
                <a:gd name="T31" fmla="*/ 7 h 36"/>
                <a:gd name="T32" fmla="*/ 6 w 35"/>
                <a:gd name="T33" fmla="*/ 5 h 36"/>
                <a:gd name="T34" fmla="*/ 2 w 35"/>
                <a:gd name="T35" fmla="*/ 9 h 36"/>
                <a:gd name="T36" fmla="*/ 6 w 35"/>
                <a:gd name="T37" fmla="*/ 13 h 36"/>
                <a:gd name="T38" fmla="*/ 6 w 35"/>
                <a:gd name="T39" fmla="*/ 14 h 36"/>
                <a:gd name="T40" fmla="*/ 5 w 35"/>
                <a:gd name="T41" fmla="*/ 16 h 36"/>
                <a:gd name="T42" fmla="*/ 0 w 35"/>
                <a:gd name="T43" fmla="*/ 17 h 36"/>
                <a:gd name="T44" fmla="*/ 1 w 35"/>
                <a:gd name="T45" fmla="*/ 23 h 36"/>
                <a:gd name="T46" fmla="*/ 6 w 35"/>
                <a:gd name="T47" fmla="*/ 23 h 36"/>
                <a:gd name="T48" fmla="*/ 7 w 35"/>
                <a:gd name="T49" fmla="*/ 25 h 36"/>
                <a:gd name="T50" fmla="*/ 5 w 35"/>
                <a:gd name="T51" fmla="*/ 30 h 36"/>
                <a:gd name="T52" fmla="*/ 9 w 35"/>
                <a:gd name="T53" fmla="*/ 33 h 36"/>
                <a:gd name="T54" fmla="*/ 13 w 35"/>
                <a:gd name="T55" fmla="*/ 30 h 36"/>
                <a:gd name="T56" fmla="*/ 14 w 35"/>
                <a:gd name="T57" fmla="*/ 30 h 36"/>
                <a:gd name="T58" fmla="*/ 15 w 35"/>
                <a:gd name="T59" fmla="*/ 30 h 36"/>
                <a:gd name="T60" fmla="*/ 17 w 35"/>
                <a:gd name="T61" fmla="*/ 36 h 36"/>
                <a:gd name="T62" fmla="*/ 22 w 35"/>
                <a:gd name="T63" fmla="*/ 35 h 36"/>
                <a:gd name="T64" fmla="*/ 22 w 35"/>
                <a:gd name="T65" fmla="*/ 30 h 36"/>
                <a:gd name="T66" fmla="*/ 25 w 35"/>
                <a:gd name="T67" fmla="*/ 28 h 36"/>
                <a:gd name="T68" fmla="*/ 29 w 35"/>
                <a:gd name="T69" fmla="*/ 31 h 36"/>
                <a:gd name="T70" fmla="*/ 32 w 35"/>
                <a:gd name="T71" fmla="*/ 26 h 36"/>
                <a:gd name="T72" fmla="*/ 29 w 35"/>
                <a:gd name="T73" fmla="*/ 23 h 36"/>
                <a:gd name="T74" fmla="*/ 16 w 35"/>
                <a:gd name="T75" fmla="*/ 23 h 36"/>
                <a:gd name="T76" fmla="*/ 12 w 35"/>
                <a:gd name="T77" fmla="*/ 16 h 36"/>
                <a:gd name="T78" fmla="*/ 19 w 35"/>
                <a:gd name="T79" fmla="*/ 12 h 36"/>
                <a:gd name="T80" fmla="*/ 23 w 35"/>
                <a:gd name="T81" fmla="*/ 19 h 36"/>
                <a:gd name="T82" fmla="*/ 16 w 35"/>
                <a:gd name="T8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6">
                  <a:moveTo>
                    <a:pt x="29" y="23"/>
                  </a:moveTo>
                  <a:cubicBezTo>
                    <a:pt x="29" y="22"/>
                    <a:pt x="29" y="22"/>
                    <a:pt x="29" y="22"/>
                  </a:cubicBezTo>
                  <a:cubicBezTo>
                    <a:pt x="29" y="21"/>
                    <a:pt x="29" y="20"/>
                    <a:pt x="30" y="20"/>
                  </a:cubicBezTo>
                  <a:cubicBezTo>
                    <a:pt x="34" y="18"/>
                    <a:pt x="34" y="18"/>
                    <a:pt x="34" y="18"/>
                  </a:cubicBezTo>
                  <a:cubicBezTo>
                    <a:pt x="35" y="17"/>
                    <a:pt x="34" y="15"/>
                    <a:pt x="34" y="13"/>
                  </a:cubicBezTo>
                  <a:cubicBezTo>
                    <a:pt x="29" y="13"/>
                    <a:pt x="29" y="13"/>
                    <a:pt x="29" y="13"/>
                  </a:cubicBezTo>
                  <a:cubicBezTo>
                    <a:pt x="28" y="12"/>
                    <a:pt x="28" y="11"/>
                    <a:pt x="27" y="10"/>
                  </a:cubicBezTo>
                  <a:cubicBezTo>
                    <a:pt x="30" y="6"/>
                    <a:pt x="30" y="6"/>
                    <a:pt x="30" y="6"/>
                  </a:cubicBezTo>
                  <a:cubicBezTo>
                    <a:pt x="29" y="4"/>
                    <a:pt x="27" y="3"/>
                    <a:pt x="26" y="2"/>
                  </a:cubicBezTo>
                  <a:cubicBezTo>
                    <a:pt x="22" y="6"/>
                    <a:pt x="22" y="6"/>
                    <a:pt x="22" y="6"/>
                  </a:cubicBezTo>
                  <a:cubicBezTo>
                    <a:pt x="22" y="6"/>
                    <a:pt x="21" y="6"/>
                    <a:pt x="21" y="5"/>
                  </a:cubicBezTo>
                  <a:cubicBezTo>
                    <a:pt x="20" y="5"/>
                    <a:pt x="20" y="5"/>
                    <a:pt x="19" y="5"/>
                  </a:cubicBezTo>
                  <a:cubicBezTo>
                    <a:pt x="18" y="0"/>
                    <a:pt x="18" y="0"/>
                    <a:pt x="18" y="0"/>
                  </a:cubicBezTo>
                  <a:cubicBezTo>
                    <a:pt x="16" y="0"/>
                    <a:pt x="14" y="0"/>
                    <a:pt x="13" y="1"/>
                  </a:cubicBezTo>
                  <a:cubicBezTo>
                    <a:pt x="13" y="6"/>
                    <a:pt x="13" y="6"/>
                    <a:pt x="13" y="6"/>
                  </a:cubicBezTo>
                  <a:cubicBezTo>
                    <a:pt x="12" y="6"/>
                    <a:pt x="11" y="7"/>
                    <a:pt x="10" y="7"/>
                  </a:cubicBezTo>
                  <a:cubicBezTo>
                    <a:pt x="6" y="5"/>
                    <a:pt x="6" y="5"/>
                    <a:pt x="6" y="5"/>
                  </a:cubicBezTo>
                  <a:cubicBezTo>
                    <a:pt x="4" y="6"/>
                    <a:pt x="3" y="7"/>
                    <a:pt x="2" y="9"/>
                  </a:cubicBezTo>
                  <a:cubicBezTo>
                    <a:pt x="6" y="13"/>
                    <a:pt x="6" y="13"/>
                    <a:pt x="6" y="13"/>
                  </a:cubicBezTo>
                  <a:cubicBezTo>
                    <a:pt x="6" y="13"/>
                    <a:pt x="6" y="14"/>
                    <a:pt x="6" y="14"/>
                  </a:cubicBezTo>
                  <a:cubicBezTo>
                    <a:pt x="5" y="14"/>
                    <a:pt x="5" y="15"/>
                    <a:pt x="5" y="16"/>
                  </a:cubicBezTo>
                  <a:cubicBezTo>
                    <a:pt x="0" y="17"/>
                    <a:pt x="0" y="17"/>
                    <a:pt x="0" y="17"/>
                  </a:cubicBezTo>
                  <a:cubicBezTo>
                    <a:pt x="0" y="19"/>
                    <a:pt x="0" y="21"/>
                    <a:pt x="1" y="23"/>
                  </a:cubicBezTo>
                  <a:cubicBezTo>
                    <a:pt x="6" y="23"/>
                    <a:pt x="6" y="23"/>
                    <a:pt x="6" y="23"/>
                  </a:cubicBezTo>
                  <a:cubicBezTo>
                    <a:pt x="6" y="24"/>
                    <a:pt x="7" y="24"/>
                    <a:pt x="7" y="25"/>
                  </a:cubicBezTo>
                  <a:cubicBezTo>
                    <a:pt x="5" y="30"/>
                    <a:pt x="5" y="30"/>
                    <a:pt x="5" y="30"/>
                  </a:cubicBezTo>
                  <a:cubicBezTo>
                    <a:pt x="6" y="31"/>
                    <a:pt x="7" y="32"/>
                    <a:pt x="9" y="33"/>
                  </a:cubicBezTo>
                  <a:cubicBezTo>
                    <a:pt x="13" y="30"/>
                    <a:pt x="13" y="30"/>
                    <a:pt x="13" y="30"/>
                  </a:cubicBezTo>
                  <a:cubicBezTo>
                    <a:pt x="13" y="30"/>
                    <a:pt x="13" y="30"/>
                    <a:pt x="14" y="30"/>
                  </a:cubicBezTo>
                  <a:cubicBezTo>
                    <a:pt x="14" y="30"/>
                    <a:pt x="15" y="30"/>
                    <a:pt x="15" y="30"/>
                  </a:cubicBezTo>
                  <a:cubicBezTo>
                    <a:pt x="17" y="36"/>
                    <a:pt x="17" y="36"/>
                    <a:pt x="17" y="36"/>
                  </a:cubicBezTo>
                  <a:cubicBezTo>
                    <a:pt x="18" y="36"/>
                    <a:pt x="20" y="35"/>
                    <a:pt x="22" y="35"/>
                  </a:cubicBezTo>
                  <a:cubicBezTo>
                    <a:pt x="22" y="30"/>
                    <a:pt x="22" y="30"/>
                    <a:pt x="22" y="30"/>
                  </a:cubicBezTo>
                  <a:cubicBezTo>
                    <a:pt x="23" y="29"/>
                    <a:pt x="24" y="29"/>
                    <a:pt x="25" y="28"/>
                  </a:cubicBezTo>
                  <a:cubicBezTo>
                    <a:pt x="29" y="31"/>
                    <a:pt x="29" y="31"/>
                    <a:pt x="29" y="31"/>
                  </a:cubicBezTo>
                  <a:cubicBezTo>
                    <a:pt x="30" y="30"/>
                    <a:pt x="31" y="28"/>
                    <a:pt x="32" y="26"/>
                  </a:cubicBezTo>
                  <a:lnTo>
                    <a:pt x="29" y="23"/>
                  </a:lnTo>
                  <a:close/>
                  <a:moveTo>
                    <a:pt x="16" y="23"/>
                  </a:moveTo>
                  <a:cubicBezTo>
                    <a:pt x="13" y="22"/>
                    <a:pt x="11" y="19"/>
                    <a:pt x="12" y="16"/>
                  </a:cubicBezTo>
                  <a:cubicBezTo>
                    <a:pt x="13" y="13"/>
                    <a:pt x="16" y="11"/>
                    <a:pt x="19" y="12"/>
                  </a:cubicBezTo>
                  <a:cubicBezTo>
                    <a:pt x="22" y="13"/>
                    <a:pt x="24" y="16"/>
                    <a:pt x="23" y="19"/>
                  </a:cubicBezTo>
                  <a:cubicBezTo>
                    <a:pt x="22" y="23"/>
                    <a:pt x="19" y="24"/>
                    <a:pt x="16" y="2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29"/>
            <p:cNvSpPr/>
            <p:nvPr/>
          </p:nvSpPr>
          <p:spPr bwMode="auto">
            <a:xfrm>
              <a:off x="1076325" y="2314576"/>
              <a:ext cx="141288" cy="146050"/>
            </a:xfrm>
            <a:custGeom>
              <a:avLst/>
              <a:gdLst>
                <a:gd name="T0" fmla="*/ 133 w 133"/>
                <a:gd name="T1" fmla="*/ 64 h 139"/>
                <a:gd name="T2" fmla="*/ 132 w 133"/>
                <a:gd name="T3" fmla="*/ 57 h 139"/>
                <a:gd name="T4" fmla="*/ 122 w 133"/>
                <a:gd name="T5" fmla="*/ 49 h 139"/>
                <a:gd name="T6" fmla="*/ 119 w 133"/>
                <a:gd name="T7" fmla="*/ 43 h 139"/>
                <a:gd name="T8" fmla="*/ 121 w 133"/>
                <a:gd name="T9" fmla="*/ 29 h 139"/>
                <a:gd name="T10" fmla="*/ 117 w 133"/>
                <a:gd name="T11" fmla="*/ 24 h 139"/>
                <a:gd name="T12" fmla="*/ 104 w 133"/>
                <a:gd name="T13" fmla="*/ 23 h 139"/>
                <a:gd name="T14" fmla="*/ 98 w 133"/>
                <a:gd name="T15" fmla="*/ 19 h 139"/>
                <a:gd name="T16" fmla="*/ 94 w 133"/>
                <a:gd name="T17" fmla="*/ 6 h 139"/>
                <a:gd name="T18" fmla="*/ 87 w 133"/>
                <a:gd name="T19" fmla="*/ 3 h 139"/>
                <a:gd name="T20" fmla="*/ 76 w 133"/>
                <a:gd name="T21" fmla="*/ 9 h 139"/>
                <a:gd name="T22" fmla="*/ 69 w 133"/>
                <a:gd name="T23" fmla="*/ 9 h 139"/>
                <a:gd name="T24" fmla="*/ 64 w 133"/>
                <a:gd name="T25" fmla="*/ 0 h 139"/>
                <a:gd name="T26" fmla="*/ 55 w 133"/>
                <a:gd name="T27" fmla="*/ 10 h 139"/>
                <a:gd name="T28" fmla="*/ 48 w 133"/>
                <a:gd name="T29" fmla="*/ 12 h 139"/>
                <a:gd name="T30" fmla="*/ 36 w 133"/>
                <a:gd name="T31" fmla="*/ 8 h 139"/>
                <a:gd name="T32" fmla="*/ 30 w 133"/>
                <a:gd name="T33" fmla="*/ 11 h 139"/>
                <a:gd name="T34" fmla="*/ 27 w 133"/>
                <a:gd name="T35" fmla="*/ 25 h 139"/>
                <a:gd name="T36" fmla="*/ 23 w 133"/>
                <a:gd name="T37" fmla="*/ 30 h 139"/>
                <a:gd name="T38" fmla="*/ 10 w 133"/>
                <a:gd name="T39" fmla="*/ 33 h 139"/>
                <a:gd name="T40" fmla="*/ 7 w 133"/>
                <a:gd name="T41" fmla="*/ 39 h 139"/>
                <a:gd name="T42" fmla="*/ 11 w 133"/>
                <a:gd name="T43" fmla="*/ 52 h 139"/>
                <a:gd name="T44" fmla="*/ 9 w 133"/>
                <a:gd name="T45" fmla="*/ 59 h 139"/>
                <a:gd name="T46" fmla="*/ 0 w 133"/>
                <a:gd name="T47" fmla="*/ 69 h 139"/>
                <a:gd name="T48" fmla="*/ 0 w 133"/>
                <a:gd name="T49" fmla="*/ 76 h 139"/>
                <a:gd name="T50" fmla="*/ 10 w 133"/>
                <a:gd name="T51" fmla="*/ 85 h 139"/>
                <a:gd name="T52" fmla="*/ 12 w 133"/>
                <a:gd name="T53" fmla="*/ 91 h 139"/>
                <a:gd name="T54" fmla="*/ 9 w 133"/>
                <a:gd name="T55" fmla="*/ 104 h 139"/>
                <a:gd name="T56" fmla="*/ 13 w 133"/>
                <a:gd name="T57" fmla="*/ 110 h 139"/>
                <a:gd name="T58" fmla="*/ 25 w 133"/>
                <a:gd name="T59" fmla="*/ 113 h 139"/>
                <a:gd name="T60" fmla="*/ 30 w 133"/>
                <a:gd name="T61" fmla="*/ 118 h 139"/>
                <a:gd name="T62" fmla="*/ 34 w 133"/>
                <a:gd name="T63" fmla="*/ 130 h 139"/>
                <a:gd name="T64" fmla="*/ 40 w 133"/>
                <a:gd name="T65" fmla="*/ 134 h 139"/>
                <a:gd name="T66" fmla="*/ 52 w 133"/>
                <a:gd name="T67" fmla="*/ 129 h 139"/>
                <a:gd name="T68" fmla="*/ 59 w 133"/>
                <a:gd name="T69" fmla="*/ 130 h 139"/>
                <a:gd name="T70" fmla="*/ 67 w 133"/>
                <a:gd name="T71" fmla="*/ 139 h 139"/>
                <a:gd name="T72" fmla="*/ 73 w 133"/>
                <a:gd name="T73" fmla="*/ 130 h 139"/>
                <a:gd name="T74" fmla="*/ 80 w 133"/>
                <a:gd name="T75" fmla="*/ 129 h 139"/>
                <a:gd name="T76" fmla="*/ 92 w 133"/>
                <a:gd name="T77" fmla="*/ 134 h 139"/>
                <a:gd name="T78" fmla="*/ 98 w 133"/>
                <a:gd name="T79" fmla="*/ 131 h 139"/>
                <a:gd name="T80" fmla="*/ 102 w 133"/>
                <a:gd name="T81" fmla="*/ 118 h 139"/>
                <a:gd name="T82" fmla="*/ 107 w 133"/>
                <a:gd name="T83" fmla="*/ 114 h 139"/>
                <a:gd name="T84" fmla="*/ 120 w 133"/>
                <a:gd name="T85" fmla="*/ 111 h 139"/>
                <a:gd name="T86" fmla="*/ 124 w 133"/>
                <a:gd name="T87" fmla="*/ 105 h 139"/>
                <a:gd name="T88" fmla="*/ 121 w 133"/>
                <a:gd name="T89" fmla="*/ 92 h 139"/>
                <a:gd name="T90" fmla="*/ 123 w 133"/>
                <a:gd name="T91" fmla="*/ 86 h 139"/>
                <a:gd name="T92" fmla="*/ 133 w 133"/>
                <a:gd name="T93" fmla="*/ 7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9">
                  <a:moveTo>
                    <a:pt x="125" y="71"/>
                  </a:moveTo>
                  <a:cubicBezTo>
                    <a:pt x="133" y="70"/>
                    <a:pt x="133" y="70"/>
                    <a:pt x="133" y="70"/>
                  </a:cubicBezTo>
                  <a:cubicBezTo>
                    <a:pt x="133" y="68"/>
                    <a:pt x="133" y="66"/>
                    <a:pt x="133" y="64"/>
                  </a:cubicBezTo>
                  <a:cubicBezTo>
                    <a:pt x="125" y="64"/>
                    <a:pt x="125" y="64"/>
                    <a:pt x="125" y="64"/>
                  </a:cubicBezTo>
                  <a:cubicBezTo>
                    <a:pt x="125" y="62"/>
                    <a:pt x="124" y="61"/>
                    <a:pt x="124" y="60"/>
                  </a:cubicBezTo>
                  <a:cubicBezTo>
                    <a:pt x="132" y="57"/>
                    <a:pt x="132" y="57"/>
                    <a:pt x="132" y="57"/>
                  </a:cubicBezTo>
                  <a:cubicBezTo>
                    <a:pt x="132" y="55"/>
                    <a:pt x="131" y="54"/>
                    <a:pt x="131" y="52"/>
                  </a:cubicBezTo>
                  <a:cubicBezTo>
                    <a:pt x="123" y="53"/>
                    <a:pt x="123" y="53"/>
                    <a:pt x="123" y="53"/>
                  </a:cubicBezTo>
                  <a:cubicBezTo>
                    <a:pt x="122" y="52"/>
                    <a:pt x="122" y="50"/>
                    <a:pt x="122" y="49"/>
                  </a:cubicBezTo>
                  <a:cubicBezTo>
                    <a:pt x="129" y="45"/>
                    <a:pt x="129" y="45"/>
                    <a:pt x="129" y="45"/>
                  </a:cubicBezTo>
                  <a:cubicBezTo>
                    <a:pt x="128" y="43"/>
                    <a:pt x="128" y="42"/>
                    <a:pt x="127" y="40"/>
                  </a:cubicBezTo>
                  <a:cubicBezTo>
                    <a:pt x="119" y="43"/>
                    <a:pt x="119" y="43"/>
                    <a:pt x="119" y="43"/>
                  </a:cubicBezTo>
                  <a:cubicBezTo>
                    <a:pt x="119" y="42"/>
                    <a:pt x="118" y="40"/>
                    <a:pt x="117" y="39"/>
                  </a:cubicBezTo>
                  <a:cubicBezTo>
                    <a:pt x="124" y="34"/>
                    <a:pt x="124" y="34"/>
                    <a:pt x="124" y="34"/>
                  </a:cubicBezTo>
                  <a:cubicBezTo>
                    <a:pt x="123" y="32"/>
                    <a:pt x="122" y="31"/>
                    <a:pt x="121" y="29"/>
                  </a:cubicBezTo>
                  <a:cubicBezTo>
                    <a:pt x="114" y="33"/>
                    <a:pt x="114" y="33"/>
                    <a:pt x="114" y="33"/>
                  </a:cubicBezTo>
                  <a:cubicBezTo>
                    <a:pt x="113" y="32"/>
                    <a:pt x="112" y="31"/>
                    <a:pt x="111" y="30"/>
                  </a:cubicBezTo>
                  <a:cubicBezTo>
                    <a:pt x="117" y="24"/>
                    <a:pt x="117" y="24"/>
                    <a:pt x="117" y="24"/>
                  </a:cubicBezTo>
                  <a:cubicBezTo>
                    <a:pt x="116" y="23"/>
                    <a:pt x="114" y="21"/>
                    <a:pt x="113" y="20"/>
                  </a:cubicBezTo>
                  <a:cubicBezTo>
                    <a:pt x="107" y="25"/>
                    <a:pt x="107" y="25"/>
                    <a:pt x="107" y="25"/>
                  </a:cubicBezTo>
                  <a:cubicBezTo>
                    <a:pt x="106" y="24"/>
                    <a:pt x="105" y="23"/>
                    <a:pt x="104" y="23"/>
                  </a:cubicBezTo>
                  <a:cubicBezTo>
                    <a:pt x="108" y="15"/>
                    <a:pt x="108" y="15"/>
                    <a:pt x="108" y="15"/>
                  </a:cubicBezTo>
                  <a:cubicBezTo>
                    <a:pt x="107" y="14"/>
                    <a:pt x="105" y="13"/>
                    <a:pt x="104" y="12"/>
                  </a:cubicBezTo>
                  <a:cubicBezTo>
                    <a:pt x="98" y="19"/>
                    <a:pt x="98" y="19"/>
                    <a:pt x="98" y="19"/>
                  </a:cubicBezTo>
                  <a:cubicBezTo>
                    <a:pt x="97" y="18"/>
                    <a:pt x="96" y="17"/>
                    <a:pt x="95" y="16"/>
                  </a:cubicBezTo>
                  <a:cubicBezTo>
                    <a:pt x="98" y="8"/>
                    <a:pt x="98" y="8"/>
                    <a:pt x="98" y="8"/>
                  </a:cubicBezTo>
                  <a:cubicBezTo>
                    <a:pt x="97" y="8"/>
                    <a:pt x="95" y="7"/>
                    <a:pt x="94" y="6"/>
                  </a:cubicBezTo>
                  <a:cubicBezTo>
                    <a:pt x="89" y="13"/>
                    <a:pt x="89" y="13"/>
                    <a:pt x="89" y="13"/>
                  </a:cubicBezTo>
                  <a:cubicBezTo>
                    <a:pt x="88" y="13"/>
                    <a:pt x="87" y="12"/>
                    <a:pt x="86" y="12"/>
                  </a:cubicBezTo>
                  <a:cubicBezTo>
                    <a:pt x="87" y="3"/>
                    <a:pt x="87" y="3"/>
                    <a:pt x="87" y="3"/>
                  </a:cubicBezTo>
                  <a:cubicBezTo>
                    <a:pt x="86" y="3"/>
                    <a:pt x="84" y="2"/>
                    <a:pt x="82" y="2"/>
                  </a:cubicBezTo>
                  <a:cubicBezTo>
                    <a:pt x="79" y="10"/>
                    <a:pt x="79" y="10"/>
                    <a:pt x="79" y="10"/>
                  </a:cubicBezTo>
                  <a:cubicBezTo>
                    <a:pt x="78" y="10"/>
                    <a:pt x="77" y="10"/>
                    <a:pt x="76" y="9"/>
                  </a:cubicBezTo>
                  <a:cubicBezTo>
                    <a:pt x="76" y="1"/>
                    <a:pt x="76" y="1"/>
                    <a:pt x="76" y="1"/>
                  </a:cubicBezTo>
                  <a:cubicBezTo>
                    <a:pt x="74" y="0"/>
                    <a:pt x="72" y="0"/>
                    <a:pt x="70" y="0"/>
                  </a:cubicBezTo>
                  <a:cubicBezTo>
                    <a:pt x="69" y="9"/>
                    <a:pt x="69" y="9"/>
                    <a:pt x="69" y="9"/>
                  </a:cubicBezTo>
                  <a:cubicBezTo>
                    <a:pt x="68" y="9"/>
                    <a:pt x="67" y="9"/>
                    <a:pt x="67" y="9"/>
                  </a:cubicBezTo>
                  <a:cubicBezTo>
                    <a:pt x="66" y="9"/>
                    <a:pt x="66" y="9"/>
                    <a:pt x="65" y="9"/>
                  </a:cubicBezTo>
                  <a:cubicBezTo>
                    <a:pt x="64" y="0"/>
                    <a:pt x="64" y="0"/>
                    <a:pt x="64" y="0"/>
                  </a:cubicBezTo>
                  <a:cubicBezTo>
                    <a:pt x="62" y="0"/>
                    <a:pt x="60" y="0"/>
                    <a:pt x="59" y="1"/>
                  </a:cubicBezTo>
                  <a:cubicBezTo>
                    <a:pt x="58" y="9"/>
                    <a:pt x="58" y="9"/>
                    <a:pt x="58" y="9"/>
                  </a:cubicBezTo>
                  <a:cubicBezTo>
                    <a:pt x="57" y="9"/>
                    <a:pt x="56" y="10"/>
                    <a:pt x="55" y="10"/>
                  </a:cubicBezTo>
                  <a:cubicBezTo>
                    <a:pt x="52" y="2"/>
                    <a:pt x="52" y="2"/>
                    <a:pt x="52" y="2"/>
                  </a:cubicBezTo>
                  <a:cubicBezTo>
                    <a:pt x="50" y="2"/>
                    <a:pt x="49" y="3"/>
                    <a:pt x="47" y="3"/>
                  </a:cubicBezTo>
                  <a:cubicBezTo>
                    <a:pt x="48" y="12"/>
                    <a:pt x="48" y="12"/>
                    <a:pt x="48" y="12"/>
                  </a:cubicBezTo>
                  <a:cubicBezTo>
                    <a:pt x="47" y="12"/>
                    <a:pt x="46" y="13"/>
                    <a:pt x="45" y="13"/>
                  </a:cubicBezTo>
                  <a:cubicBezTo>
                    <a:pt x="41" y="6"/>
                    <a:pt x="41" y="6"/>
                    <a:pt x="41" y="6"/>
                  </a:cubicBezTo>
                  <a:cubicBezTo>
                    <a:pt x="39" y="6"/>
                    <a:pt x="37" y="7"/>
                    <a:pt x="36" y="8"/>
                  </a:cubicBezTo>
                  <a:cubicBezTo>
                    <a:pt x="39" y="16"/>
                    <a:pt x="39" y="16"/>
                    <a:pt x="39" y="16"/>
                  </a:cubicBezTo>
                  <a:cubicBezTo>
                    <a:pt x="38" y="17"/>
                    <a:pt x="37" y="17"/>
                    <a:pt x="35" y="18"/>
                  </a:cubicBezTo>
                  <a:cubicBezTo>
                    <a:pt x="30" y="11"/>
                    <a:pt x="30" y="11"/>
                    <a:pt x="30" y="11"/>
                  </a:cubicBezTo>
                  <a:cubicBezTo>
                    <a:pt x="29" y="12"/>
                    <a:pt x="27" y="14"/>
                    <a:pt x="26" y="15"/>
                  </a:cubicBezTo>
                  <a:cubicBezTo>
                    <a:pt x="30" y="22"/>
                    <a:pt x="30" y="22"/>
                    <a:pt x="30" y="22"/>
                  </a:cubicBezTo>
                  <a:cubicBezTo>
                    <a:pt x="29" y="23"/>
                    <a:pt x="28" y="24"/>
                    <a:pt x="27" y="25"/>
                  </a:cubicBezTo>
                  <a:cubicBezTo>
                    <a:pt x="21" y="19"/>
                    <a:pt x="21" y="19"/>
                    <a:pt x="21" y="19"/>
                  </a:cubicBezTo>
                  <a:cubicBezTo>
                    <a:pt x="20" y="20"/>
                    <a:pt x="18" y="22"/>
                    <a:pt x="17" y="23"/>
                  </a:cubicBezTo>
                  <a:cubicBezTo>
                    <a:pt x="23" y="30"/>
                    <a:pt x="23" y="30"/>
                    <a:pt x="23" y="30"/>
                  </a:cubicBezTo>
                  <a:cubicBezTo>
                    <a:pt x="22" y="31"/>
                    <a:pt x="21" y="32"/>
                    <a:pt x="20" y="33"/>
                  </a:cubicBezTo>
                  <a:cubicBezTo>
                    <a:pt x="13" y="29"/>
                    <a:pt x="13" y="29"/>
                    <a:pt x="13" y="29"/>
                  </a:cubicBezTo>
                  <a:cubicBezTo>
                    <a:pt x="12" y="30"/>
                    <a:pt x="11" y="32"/>
                    <a:pt x="10" y="33"/>
                  </a:cubicBezTo>
                  <a:cubicBezTo>
                    <a:pt x="16" y="39"/>
                    <a:pt x="16" y="39"/>
                    <a:pt x="16" y="39"/>
                  </a:cubicBezTo>
                  <a:cubicBezTo>
                    <a:pt x="16" y="40"/>
                    <a:pt x="15" y="41"/>
                    <a:pt x="15" y="42"/>
                  </a:cubicBezTo>
                  <a:cubicBezTo>
                    <a:pt x="7" y="39"/>
                    <a:pt x="7" y="39"/>
                    <a:pt x="7" y="39"/>
                  </a:cubicBezTo>
                  <a:cubicBezTo>
                    <a:pt x="6" y="41"/>
                    <a:pt x="5" y="43"/>
                    <a:pt x="5" y="44"/>
                  </a:cubicBezTo>
                  <a:cubicBezTo>
                    <a:pt x="12" y="48"/>
                    <a:pt x="12" y="48"/>
                    <a:pt x="12" y="48"/>
                  </a:cubicBezTo>
                  <a:cubicBezTo>
                    <a:pt x="11" y="50"/>
                    <a:pt x="11" y="51"/>
                    <a:pt x="11" y="52"/>
                  </a:cubicBezTo>
                  <a:cubicBezTo>
                    <a:pt x="2" y="51"/>
                    <a:pt x="2" y="51"/>
                    <a:pt x="2" y="51"/>
                  </a:cubicBezTo>
                  <a:cubicBezTo>
                    <a:pt x="2" y="53"/>
                    <a:pt x="2" y="54"/>
                    <a:pt x="1" y="56"/>
                  </a:cubicBezTo>
                  <a:cubicBezTo>
                    <a:pt x="9" y="59"/>
                    <a:pt x="9" y="59"/>
                    <a:pt x="9" y="59"/>
                  </a:cubicBezTo>
                  <a:cubicBezTo>
                    <a:pt x="9" y="60"/>
                    <a:pt x="9" y="62"/>
                    <a:pt x="9" y="63"/>
                  </a:cubicBezTo>
                  <a:cubicBezTo>
                    <a:pt x="0" y="63"/>
                    <a:pt x="0" y="63"/>
                    <a:pt x="0" y="63"/>
                  </a:cubicBezTo>
                  <a:cubicBezTo>
                    <a:pt x="0" y="65"/>
                    <a:pt x="0" y="67"/>
                    <a:pt x="0" y="69"/>
                  </a:cubicBezTo>
                  <a:cubicBezTo>
                    <a:pt x="8" y="70"/>
                    <a:pt x="8" y="70"/>
                    <a:pt x="8" y="70"/>
                  </a:cubicBezTo>
                  <a:cubicBezTo>
                    <a:pt x="8" y="71"/>
                    <a:pt x="8" y="72"/>
                    <a:pt x="8" y="74"/>
                  </a:cubicBezTo>
                  <a:cubicBezTo>
                    <a:pt x="0" y="76"/>
                    <a:pt x="0" y="76"/>
                    <a:pt x="0" y="76"/>
                  </a:cubicBezTo>
                  <a:cubicBezTo>
                    <a:pt x="0" y="77"/>
                    <a:pt x="1" y="79"/>
                    <a:pt x="1" y="81"/>
                  </a:cubicBezTo>
                  <a:cubicBezTo>
                    <a:pt x="9" y="81"/>
                    <a:pt x="9" y="81"/>
                    <a:pt x="9" y="81"/>
                  </a:cubicBezTo>
                  <a:cubicBezTo>
                    <a:pt x="9" y="82"/>
                    <a:pt x="10" y="83"/>
                    <a:pt x="10" y="85"/>
                  </a:cubicBezTo>
                  <a:cubicBezTo>
                    <a:pt x="2" y="88"/>
                    <a:pt x="2" y="88"/>
                    <a:pt x="2" y="88"/>
                  </a:cubicBezTo>
                  <a:cubicBezTo>
                    <a:pt x="3" y="90"/>
                    <a:pt x="3" y="91"/>
                    <a:pt x="4" y="93"/>
                  </a:cubicBezTo>
                  <a:cubicBezTo>
                    <a:pt x="12" y="91"/>
                    <a:pt x="12" y="91"/>
                    <a:pt x="12" y="91"/>
                  </a:cubicBezTo>
                  <a:cubicBezTo>
                    <a:pt x="12" y="93"/>
                    <a:pt x="13" y="94"/>
                    <a:pt x="13" y="95"/>
                  </a:cubicBezTo>
                  <a:cubicBezTo>
                    <a:pt x="7" y="100"/>
                    <a:pt x="7" y="100"/>
                    <a:pt x="7" y="100"/>
                  </a:cubicBezTo>
                  <a:cubicBezTo>
                    <a:pt x="7" y="101"/>
                    <a:pt x="8" y="103"/>
                    <a:pt x="9" y="104"/>
                  </a:cubicBezTo>
                  <a:cubicBezTo>
                    <a:pt x="17" y="101"/>
                    <a:pt x="17" y="101"/>
                    <a:pt x="17" y="101"/>
                  </a:cubicBezTo>
                  <a:cubicBezTo>
                    <a:pt x="17" y="102"/>
                    <a:pt x="18" y="103"/>
                    <a:pt x="19" y="105"/>
                  </a:cubicBezTo>
                  <a:cubicBezTo>
                    <a:pt x="13" y="110"/>
                    <a:pt x="13" y="110"/>
                    <a:pt x="13" y="110"/>
                  </a:cubicBezTo>
                  <a:cubicBezTo>
                    <a:pt x="14" y="112"/>
                    <a:pt x="15" y="113"/>
                    <a:pt x="16" y="115"/>
                  </a:cubicBezTo>
                  <a:cubicBezTo>
                    <a:pt x="23" y="110"/>
                    <a:pt x="23" y="110"/>
                    <a:pt x="23" y="110"/>
                  </a:cubicBezTo>
                  <a:cubicBezTo>
                    <a:pt x="24" y="111"/>
                    <a:pt x="24" y="112"/>
                    <a:pt x="25" y="113"/>
                  </a:cubicBezTo>
                  <a:cubicBezTo>
                    <a:pt x="20" y="120"/>
                    <a:pt x="20" y="120"/>
                    <a:pt x="20" y="120"/>
                  </a:cubicBezTo>
                  <a:cubicBezTo>
                    <a:pt x="22" y="121"/>
                    <a:pt x="23" y="122"/>
                    <a:pt x="24" y="123"/>
                  </a:cubicBezTo>
                  <a:cubicBezTo>
                    <a:pt x="30" y="118"/>
                    <a:pt x="30" y="118"/>
                    <a:pt x="30" y="118"/>
                  </a:cubicBezTo>
                  <a:cubicBezTo>
                    <a:pt x="31" y="118"/>
                    <a:pt x="32" y="119"/>
                    <a:pt x="33" y="120"/>
                  </a:cubicBezTo>
                  <a:cubicBezTo>
                    <a:pt x="30" y="128"/>
                    <a:pt x="30" y="128"/>
                    <a:pt x="30" y="128"/>
                  </a:cubicBezTo>
                  <a:cubicBezTo>
                    <a:pt x="31" y="129"/>
                    <a:pt x="33" y="130"/>
                    <a:pt x="34" y="130"/>
                  </a:cubicBezTo>
                  <a:cubicBezTo>
                    <a:pt x="39" y="124"/>
                    <a:pt x="39" y="124"/>
                    <a:pt x="39" y="124"/>
                  </a:cubicBezTo>
                  <a:cubicBezTo>
                    <a:pt x="40" y="124"/>
                    <a:pt x="41" y="125"/>
                    <a:pt x="43" y="125"/>
                  </a:cubicBezTo>
                  <a:cubicBezTo>
                    <a:pt x="40" y="134"/>
                    <a:pt x="40" y="134"/>
                    <a:pt x="40" y="134"/>
                  </a:cubicBezTo>
                  <a:cubicBezTo>
                    <a:pt x="42" y="134"/>
                    <a:pt x="43" y="135"/>
                    <a:pt x="45" y="136"/>
                  </a:cubicBezTo>
                  <a:cubicBezTo>
                    <a:pt x="49" y="128"/>
                    <a:pt x="49" y="128"/>
                    <a:pt x="49" y="128"/>
                  </a:cubicBezTo>
                  <a:cubicBezTo>
                    <a:pt x="50" y="128"/>
                    <a:pt x="51" y="129"/>
                    <a:pt x="52" y="129"/>
                  </a:cubicBezTo>
                  <a:cubicBezTo>
                    <a:pt x="52" y="138"/>
                    <a:pt x="52" y="138"/>
                    <a:pt x="52" y="138"/>
                  </a:cubicBezTo>
                  <a:cubicBezTo>
                    <a:pt x="53" y="138"/>
                    <a:pt x="55" y="138"/>
                    <a:pt x="57" y="139"/>
                  </a:cubicBezTo>
                  <a:cubicBezTo>
                    <a:pt x="59" y="130"/>
                    <a:pt x="59" y="130"/>
                    <a:pt x="59" y="130"/>
                  </a:cubicBezTo>
                  <a:cubicBezTo>
                    <a:pt x="60" y="130"/>
                    <a:pt x="62" y="131"/>
                    <a:pt x="63" y="131"/>
                  </a:cubicBezTo>
                  <a:cubicBezTo>
                    <a:pt x="64" y="139"/>
                    <a:pt x="64" y="139"/>
                    <a:pt x="64" y="139"/>
                  </a:cubicBezTo>
                  <a:cubicBezTo>
                    <a:pt x="65" y="139"/>
                    <a:pt x="66" y="139"/>
                    <a:pt x="67" y="139"/>
                  </a:cubicBezTo>
                  <a:cubicBezTo>
                    <a:pt x="67" y="139"/>
                    <a:pt x="68" y="139"/>
                    <a:pt x="69" y="139"/>
                  </a:cubicBezTo>
                  <a:cubicBezTo>
                    <a:pt x="69" y="131"/>
                    <a:pt x="69" y="131"/>
                    <a:pt x="69" y="131"/>
                  </a:cubicBezTo>
                  <a:cubicBezTo>
                    <a:pt x="71" y="131"/>
                    <a:pt x="72" y="131"/>
                    <a:pt x="73" y="130"/>
                  </a:cubicBezTo>
                  <a:cubicBezTo>
                    <a:pt x="75" y="139"/>
                    <a:pt x="75" y="139"/>
                    <a:pt x="75" y="139"/>
                  </a:cubicBezTo>
                  <a:cubicBezTo>
                    <a:pt x="77" y="138"/>
                    <a:pt x="79" y="138"/>
                    <a:pt x="81" y="138"/>
                  </a:cubicBezTo>
                  <a:cubicBezTo>
                    <a:pt x="80" y="129"/>
                    <a:pt x="80" y="129"/>
                    <a:pt x="80" y="129"/>
                  </a:cubicBezTo>
                  <a:cubicBezTo>
                    <a:pt x="81" y="129"/>
                    <a:pt x="82" y="129"/>
                    <a:pt x="84" y="128"/>
                  </a:cubicBezTo>
                  <a:cubicBezTo>
                    <a:pt x="87" y="136"/>
                    <a:pt x="87" y="136"/>
                    <a:pt x="87" y="136"/>
                  </a:cubicBezTo>
                  <a:cubicBezTo>
                    <a:pt x="89" y="135"/>
                    <a:pt x="90" y="135"/>
                    <a:pt x="92" y="134"/>
                  </a:cubicBezTo>
                  <a:cubicBezTo>
                    <a:pt x="90" y="126"/>
                    <a:pt x="90" y="126"/>
                    <a:pt x="90" y="126"/>
                  </a:cubicBezTo>
                  <a:cubicBezTo>
                    <a:pt x="91" y="125"/>
                    <a:pt x="92" y="125"/>
                    <a:pt x="93" y="124"/>
                  </a:cubicBezTo>
                  <a:cubicBezTo>
                    <a:pt x="98" y="131"/>
                    <a:pt x="98" y="131"/>
                    <a:pt x="98" y="131"/>
                  </a:cubicBezTo>
                  <a:cubicBezTo>
                    <a:pt x="100" y="130"/>
                    <a:pt x="101" y="129"/>
                    <a:pt x="103" y="128"/>
                  </a:cubicBezTo>
                  <a:cubicBezTo>
                    <a:pt x="99" y="121"/>
                    <a:pt x="99" y="121"/>
                    <a:pt x="99" y="121"/>
                  </a:cubicBezTo>
                  <a:cubicBezTo>
                    <a:pt x="100" y="120"/>
                    <a:pt x="101" y="119"/>
                    <a:pt x="102" y="118"/>
                  </a:cubicBezTo>
                  <a:cubicBezTo>
                    <a:pt x="108" y="124"/>
                    <a:pt x="108" y="124"/>
                    <a:pt x="108" y="124"/>
                  </a:cubicBezTo>
                  <a:cubicBezTo>
                    <a:pt x="109" y="123"/>
                    <a:pt x="111" y="122"/>
                    <a:pt x="112" y="121"/>
                  </a:cubicBezTo>
                  <a:cubicBezTo>
                    <a:pt x="107" y="114"/>
                    <a:pt x="107" y="114"/>
                    <a:pt x="107" y="114"/>
                  </a:cubicBezTo>
                  <a:cubicBezTo>
                    <a:pt x="108" y="113"/>
                    <a:pt x="109" y="112"/>
                    <a:pt x="110" y="111"/>
                  </a:cubicBezTo>
                  <a:cubicBezTo>
                    <a:pt x="117" y="116"/>
                    <a:pt x="117" y="116"/>
                    <a:pt x="117" y="116"/>
                  </a:cubicBezTo>
                  <a:cubicBezTo>
                    <a:pt x="118" y="114"/>
                    <a:pt x="119" y="113"/>
                    <a:pt x="120" y="111"/>
                  </a:cubicBezTo>
                  <a:cubicBezTo>
                    <a:pt x="114" y="105"/>
                    <a:pt x="114" y="105"/>
                    <a:pt x="114" y="105"/>
                  </a:cubicBezTo>
                  <a:cubicBezTo>
                    <a:pt x="115" y="104"/>
                    <a:pt x="116" y="103"/>
                    <a:pt x="116" y="102"/>
                  </a:cubicBezTo>
                  <a:cubicBezTo>
                    <a:pt x="124" y="105"/>
                    <a:pt x="124" y="105"/>
                    <a:pt x="124" y="105"/>
                  </a:cubicBezTo>
                  <a:cubicBezTo>
                    <a:pt x="125" y="104"/>
                    <a:pt x="126" y="102"/>
                    <a:pt x="126" y="101"/>
                  </a:cubicBezTo>
                  <a:cubicBezTo>
                    <a:pt x="119" y="96"/>
                    <a:pt x="119" y="96"/>
                    <a:pt x="119" y="96"/>
                  </a:cubicBezTo>
                  <a:cubicBezTo>
                    <a:pt x="120" y="95"/>
                    <a:pt x="120" y="93"/>
                    <a:pt x="121" y="92"/>
                  </a:cubicBezTo>
                  <a:cubicBezTo>
                    <a:pt x="129" y="94"/>
                    <a:pt x="129" y="94"/>
                    <a:pt x="129" y="94"/>
                  </a:cubicBezTo>
                  <a:cubicBezTo>
                    <a:pt x="130" y="92"/>
                    <a:pt x="130" y="91"/>
                    <a:pt x="131" y="89"/>
                  </a:cubicBezTo>
                  <a:cubicBezTo>
                    <a:pt x="123" y="86"/>
                    <a:pt x="123" y="86"/>
                    <a:pt x="123" y="86"/>
                  </a:cubicBezTo>
                  <a:cubicBezTo>
                    <a:pt x="123" y="84"/>
                    <a:pt x="124" y="83"/>
                    <a:pt x="124" y="82"/>
                  </a:cubicBezTo>
                  <a:cubicBezTo>
                    <a:pt x="132" y="82"/>
                    <a:pt x="132" y="82"/>
                    <a:pt x="132" y="82"/>
                  </a:cubicBezTo>
                  <a:cubicBezTo>
                    <a:pt x="132" y="80"/>
                    <a:pt x="133" y="79"/>
                    <a:pt x="133" y="77"/>
                  </a:cubicBezTo>
                  <a:cubicBezTo>
                    <a:pt x="125" y="75"/>
                    <a:pt x="125" y="75"/>
                    <a:pt x="125" y="75"/>
                  </a:cubicBezTo>
                  <a:cubicBezTo>
                    <a:pt x="125" y="73"/>
                    <a:pt x="125" y="72"/>
                    <a:pt x="125" y="7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30"/>
            <p:cNvSpPr/>
            <p:nvPr/>
          </p:nvSpPr>
          <p:spPr bwMode="auto">
            <a:xfrm>
              <a:off x="1157288" y="2359026"/>
              <a:ext cx="46038" cy="28575"/>
            </a:xfrm>
            <a:custGeom>
              <a:avLst/>
              <a:gdLst>
                <a:gd name="T0" fmla="*/ 44 w 44"/>
                <a:gd name="T1" fmla="*/ 26 h 26"/>
                <a:gd name="T2" fmla="*/ 1 w 44"/>
                <a:gd name="T3" fmla="*/ 26 h 26"/>
                <a:gd name="T4" fmla="*/ 0 w 44"/>
                <a:gd name="T5" fmla="*/ 22 h 26"/>
                <a:gd name="T6" fmla="*/ 37 w 44"/>
                <a:gd name="T7" fmla="*/ 0 h 26"/>
                <a:gd name="T8" fmla="*/ 44 w 44"/>
                <a:gd name="T9" fmla="*/ 26 h 26"/>
              </a:gdLst>
              <a:ahLst/>
              <a:cxnLst>
                <a:cxn ang="0">
                  <a:pos x="T0" y="T1"/>
                </a:cxn>
                <a:cxn ang="0">
                  <a:pos x="T2" y="T3"/>
                </a:cxn>
                <a:cxn ang="0">
                  <a:pos x="T4" y="T5"/>
                </a:cxn>
                <a:cxn ang="0">
                  <a:pos x="T6" y="T7"/>
                </a:cxn>
                <a:cxn ang="0">
                  <a:pos x="T8" y="T9"/>
                </a:cxn>
              </a:cxnLst>
              <a:rect l="0" t="0" r="r" b="b"/>
              <a:pathLst>
                <a:path w="44" h="26">
                  <a:moveTo>
                    <a:pt x="44" y="26"/>
                  </a:moveTo>
                  <a:cubicBezTo>
                    <a:pt x="1" y="26"/>
                    <a:pt x="1" y="26"/>
                    <a:pt x="1" y="26"/>
                  </a:cubicBezTo>
                  <a:cubicBezTo>
                    <a:pt x="1" y="25"/>
                    <a:pt x="0" y="23"/>
                    <a:pt x="0" y="22"/>
                  </a:cubicBezTo>
                  <a:cubicBezTo>
                    <a:pt x="37" y="0"/>
                    <a:pt x="37" y="0"/>
                    <a:pt x="37" y="0"/>
                  </a:cubicBezTo>
                  <a:cubicBezTo>
                    <a:pt x="41" y="7"/>
                    <a:pt x="44" y="16"/>
                    <a:pt x="44"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Oval 31"/>
            <p:cNvSpPr>
              <a:spLocks noChangeArrowheads="1"/>
            </p:cNvSpPr>
            <p:nvPr/>
          </p:nvSpPr>
          <p:spPr bwMode="auto">
            <a:xfrm>
              <a:off x="1143000" y="2382838"/>
              <a:ext cx="9525" cy="11113"/>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32"/>
            <p:cNvSpPr/>
            <p:nvPr/>
          </p:nvSpPr>
          <p:spPr bwMode="auto">
            <a:xfrm>
              <a:off x="1152525" y="2336801"/>
              <a:ext cx="42863" cy="44450"/>
            </a:xfrm>
            <a:custGeom>
              <a:avLst/>
              <a:gdLst>
                <a:gd name="T0" fmla="*/ 40 w 40"/>
                <a:gd name="T1" fmla="*/ 19 h 42"/>
                <a:gd name="T2" fmla="*/ 3 w 40"/>
                <a:gd name="T3" fmla="*/ 42 h 42"/>
                <a:gd name="T4" fmla="*/ 0 w 40"/>
                <a:gd name="T5" fmla="*/ 39 h 42"/>
                <a:gd name="T6" fmla="*/ 22 w 40"/>
                <a:gd name="T7" fmla="*/ 0 h 42"/>
                <a:gd name="T8" fmla="*/ 40 w 40"/>
                <a:gd name="T9" fmla="*/ 19 h 42"/>
              </a:gdLst>
              <a:ahLst/>
              <a:cxnLst>
                <a:cxn ang="0">
                  <a:pos x="T0" y="T1"/>
                </a:cxn>
                <a:cxn ang="0">
                  <a:pos x="T2" y="T3"/>
                </a:cxn>
                <a:cxn ang="0">
                  <a:pos x="T4" y="T5"/>
                </a:cxn>
                <a:cxn ang="0">
                  <a:pos x="T6" y="T7"/>
                </a:cxn>
                <a:cxn ang="0">
                  <a:pos x="T8" y="T9"/>
                </a:cxn>
              </a:cxnLst>
              <a:rect l="0" t="0" r="r" b="b"/>
              <a:pathLst>
                <a:path w="40" h="42">
                  <a:moveTo>
                    <a:pt x="40" y="19"/>
                  </a:moveTo>
                  <a:cubicBezTo>
                    <a:pt x="3" y="42"/>
                    <a:pt x="3" y="42"/>
                    <a:pt x="3" y="42"/>
                  </a:cubicBezTo>
                  <a:cubicBezTo>
                    <a:pt x="2" y="41"/>
                    <a:pt x="1" y="40"/>
                    <a:pt x="0" y="39"/>
                  </a:cubicBezTo>
                  <a:cubicBezTo>
                    <a:pt x="22" y="0"/>
                    <a:pt x="22" y="0"/>
                    <a:pt x="22" y="0"/>
                  </a:cubicBezTo>
                  <a:cubicBezTo>
                    <a:pt x="30" y="5"/>
                    <a:pt x="36" y="11"/>
                    <a:pt x="40"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33"/>
            <p:cNvSpPr/>
            <p:nvPr/>
          </p:nvSpPr>
          <p:spPr bwMode="auto">
            <a:xfrm>
              <a:off x="1147763" y="2328863"/>
              <a:ext cx="26988" cy="49213"/>
            </a:xfrm>
            <a:custGeom>
              <a:avLst/>
              <a:gdLst>
                <a:gd name="T0" fmla="*/ 26 w 26"/>
                <a:gd name="T1" fmla="*/ 7 h 46"/>
                <a:gd name="T2" fmla="*/ 4 w 26"/>
                <a:gd name="T3" fmla="*/ 46 h 46"/>
                <a:gd name="T4" fmla="*/ 0 w 26"/>
                <a:gd name="T5" fmla="*/ 45 h 46"/>
                <a:gd name="T6" fmla="*/ 0 w 26"/>
                <a:gd name="T7" fmla="*/ 0 h 46"/>
                <a:gd name="T8" fmla="*/ 26 w 26"/>
                <a:gd name="T9" fmla="*/ 7 h 46"/>
              </a:gdLst>
              <a:ahLst/>
              <a:cxnLst>
                <a:cxn ang="0">
                  <a:pos x="T0" y="T1"/>
                </a:cxn>
                <a:cxn ang="0">
                  <a:pos x="T2" y="T3"/>
                </a:cxn>
                <a:cxn ang="0">
                  <a:pos x="T4" y="T5"/>
                </a:cxn>
                <a:cxn ang="0">
                  <a:pos x="T6" y="T7"/>
                </a:cxn>
                <a:cxn ang="0">
                  <a:pos x="T8" y="T9"/>
                </a:cxn>
              </a:cxnLst>
              <a:rect l="0" t="0" r="r" b="b"/>
              <a:pathLst>
                <a:path w="26" h="46">
                  <a:moveTo>
                    <a:pt x="26" y="7"/>
                  </a:moveTo>
                  <a:cubicBezTo>
                    <a:pt x="4" y="46"/>
                    <a:pt x="4" y="46"/>
                    <a:pt x="4" y="46"/>
                  </a:cubicBezTo>
                  <a:cubicBezTo>
                    <a:pt x="3" y="46"/>
                    <a:pt x="2" y="45"/>
                    <a:pt x="0" y="45"/>
                  </a:cubicBezTo>
                  <a:cubicBezTo>
                    <a:pt x="0" y="0"/>
                    <a:pt x="0" y="0"/>
                    <a:pt x="0" y="0"/>
                  </a:cubicBezTo>
                  <a:cubicBezTo>
                    <a:pt x="10" y="0"/>
                    <a:pt x="18" y="3"/>
                    <a:pt x="26" y="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34"/>
            <p:cNvSpPr/>
            <p:nvPr/>
          </p:nvSpPr>
          <p:spPr bwMode="auto">
            <a:xfrm>
              <a:off x="1120775" y="2328863"/>
              <a:ext cx="25400" cy="49213"/>
            </a:xfrm>
            <a:custGeom>
              <a:avLst/>
              <a:gdLst>
                <a:gd name="T0" fmla="*/ 25 w 25"/>
                <a:gd name="T1" fmla="*/ 0 h 46"/>
                <a:gd name="T2" fmla="*/ 25 w 25"/>
                <a:gd name="T3" fmla="*/ 45 h 46"/>
                <a:gd name="T4" fmla="*/ 21 w 25"/>
                <a:gd name="T5" fmla="*/ 46 h 46"/>
                <a:gd name="T6" fmla="*/ 0 w 25"/>
                <a:gd name="T7" fmla="*/ 7 h 46"/>
                <a:gd name="T8" fmla="*/ 25 w 25"/>
                <a:gd name="T9" fmla="*/ 0 h 46"/>
              </a:gdLst>
              <a:ahLst/>
              <a:cxnLst>
                <a:cxn ang="0">
                  <a:pos x="T0" y="T1"/>
                </a:cxn>
                <a:cxn ang="0">
                  <a:pos x="T2" y="T3"/>
                </a:cxn>
                <a:cxn ang="0">
                  <a:pos x="T4" y="T5"/>
                </a:cxn>
                <a:cxn ang="0">
                  <a:pos x="T6" y="T7"/>
                </a:cxn>
                <a:cxn ang="0">
                  <a:pos x="T8" y="T9"/>
                </a:cxn>
              </a:cxnLst>
              <a:rect l="0" t="0" r="r" b="b"/>
              <a:pathLst>
                <a:path w="25" h="46">
                  <a:moveTo>
                    <a:pt x="25" y="0"/>
                  </a:moveTo>
                  <a:cubicBezTo>
                    <a:pt x="25" y="45"/>
                    <a:pt x="25" y="45"/>
                    <a:pt x="25" y="45"/>
                  </a:cubicBezTo>
                  <a:cubicBezTo>
                    <a:pt x="24" y="45"/>
                    <a:pt x="22" y="46"/>
                    <a:pt x="21" y="46"/>
                  </a:cubicBezTo>
                  <a:cubicBezTo>
                    <a:pt x="0" y="7"/>
                    <a:pt x="0" y="7"/>
                    <a:pt x="0" y="7"/>
                  </a:cubicBezTo>
                  <a:cubicBezTo>
                    <a:pt x="7" y="3"/>
                    <a:pt x="16" y="0"/>
                    <a:pt x="2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35"/>
            <p:cNvSpPr/>
            <p:nvPr/>
          </p:nvSpPr>
          <p:spPr bwMode="auto">
            <a:xfrm>
              <a:off x="1098550" y="2336801"/>
              <a:ext cx="42863" cy="44450"/>
            </a:xfrm>
            <a:custGeom>
              <a:avLst/>
              <a:gdLst>
                <a:gd name="T0" fmla="*/ 18 w 40"/>
                <a:gd name="T1" fmla="*/ 0 h 42"/>
                <a:gd name="T2" fmla="*/ 40 w 40"/>
                <a:gd name="T3" fmla="*/ 39 h 42"/>
                <a:gd name="T4" fmla="*/ 37 w 40"/>
                <a:gd name="T5" fmla="*/ 42 h 42"/>
                <a:gd name="T6" fmla="*/ 0 w 40"/>
                <a:gd name="T7" fmla="*/ 19 h 42"/>
                <a:gd name="T8" fmla="*/ 18 w 40"/>
                <a:gd name="T9" fmla="*/ 0 h 42"/>
              </a:gdLst>
              <a:ahLst/>
              <a:cxnLst>
                <a:cxn ang="0">
                  <a:pos x="T0" y="T1"/>
                </a:cxn>
                <a:cxn ang="0">
                  <a:pos x="T2" y="T3"/>
                </a:cxn>
                <a:cxn ang="0">
                  <a:pos x="T4" y="T5"/>
                </a:cxn>
                <a:cxn ang="0">
                  <a:pos x="T6" y="T7"/>
                </a:cxn>
                <a:cxn ang="0">
                  <a:pos x="T8" y="T9"/>
                </a:cxn>
              </a:cxnLst>
              <a:rect l="0" t="0" r="r" b="b"/>
              <a:pathLst>
                <a:path w="40" h="42">
                  <a:moveTo>
                    <a:pt x="18" y="0"/>
                  </a:moveTo>
                  <a:cubicBezTo>
                    <a:pt x="40" y="39"/>
                    <a:pt x="40" y="39"/>
                    <a:pt x="40" y="39"/>
                  </a:cubicBezTo>
                  <a:cubicBezTo>
                    <a:pt x="39" y="40"/>
                    <a:pt x="38" y="41"/>
                    <a:pt x="37" y="42"/>
                  </a:cubicBezTo>
                  <a:cubicBezTo>
                    <a:pt x="0" y="19"/>
                    <a:pt x="0" y="19"/>
                    <a:pt x="0" y="19"/>
                  </a:cubicBezTo>
                  <a:cubicBezTo>
                    <a:pt x="4" y="11"/>
                    <a:pt x="11" y="5"/>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36"/>
            <p:cNvSpPr/>
            <p:nvPr/>
          </p:nvSpPr>
          <p:spPr bwMode="auto">
            <a:xfrm>
              <a:off x="1090613" y="2359026"/>
              <a:ext cx="47625" cy="28575"/>
            </a:xfrm>
            <a:custGeom>
              <a:avLst/>
              <a:gdLst>
                <a:gd name="T0" fmla="*/ 7 w 45"/>
                <a:gd name="T1" fmla="*/ 0 h 26"/>
                <a:gd name="T2" fmla="*/ 45 w 45"/>
                <a:gd name="T3" fmla="*/ 22 h 26"/>
                <a:gd name="T4" fmla="*/ 44 w 45"/>
                <a:gd name="T5" fmla="*/ 26 h 26"/>
                <a:gd name="T6" fmla="*/ 0 w 45"/>
                <a:gd name="T7" fmla="*/ 26 h 26"/>
                <a:gd name="T8" fmla="*/ 7 w 45"/>
                <a:gd name="T9" fmla="*/ 0 h 26"/>
              </a:gdLst>
              <a:ahLst/>
              <a:cxnLst>
                <a:cxn ang="0">
                  <a:pos x="T0" y="T1"/>
                </a:cxn>
                <a:cxn ang="0">
                  <a:pos x="T2" y="T3"/>
                </a:cxn>
                <a:cxn ang="0">
                  <a:pos x="T4" y="T5"/>
                </a:cxn>
                <a:cxn ang="0">
                  <a:pos x="T6" y="T7"/>
                </a:cxn>
                <a:cxn ang="0">
                  <a:pos x="T8" y="T9"/>
                </a:cxn>
              </a:cxnLst>
              <a:rect l="0" t="0" r="r" b="b"/>
              <a:pathLst>
                <a:path w="45" h="26">
                  <a:moveTo>
                    <a:pt x="7" y="0"/>
                  </a:moveTo>
                  <a:cubicBezTo>
                    <a:pt x="45" y="22"/>
                    <a:pt x="45" y="22"/>
                    <a:pt x="45" y="22"/>
                  </a:cubicBezTo>
                  <a:cubicBezTo>
                    <a:pt x="44" y="23"/>
                    <a:pt x="44" y="25"/>
                    <a:pt x="44" y="26"/>
                  </a:cubicBezTo>
                  <a:cubicBezTo>
                    <a:pt x="0" y="26"/>
                    <a:pt x="0" y="26"/>
                    <a:pt x="0" y="26"/>
                  </a:cubicBezTo>
                  <a:cubicBezTo>
                    <a:pt x="0" y="16"/>
                    <a:pt x="3" y="7"/>
                    <a:pt x="7"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37"/>
            <p:cNvSpPr/>
            <p:nvPr/>
          </p:nvSpPr>
          <p:spPr bwMode="auto">
            <a:xfrm>
              <a:off x="1090613" y="2389188"/>
              <a:ext cx="47625" cy="26988"/>
            </a:xfrm>
            <a:custGeom>
              <a:avLst/>
              <a:gdLst>
                <a:gd name="T0" fmla="*/ 0 w 45"/>
                <a:gd name="T1" fmla="*/ 0 h 26"/>
                <a:gd name="T2" fmla="*/ 44 w 45"/>
                <a:gd name="T3" fmla="*/ 0 h 26"/>
                <a:gd name="T4" fmla="*/ 45 w 45"/>
                <a:gd name="T5" fmla="*/ 3 h 26"/>
                <a:gd name="T6" fmla="*/ 7 w 45"/>
                <a:gd name="T7" fmla="*/ 26 h 26"/>
                <a:gd name="T8" fmla="*/ 0 w 45"/>
                <a:gd name="T9" fmla="*/ 0 h 26"/>
              </a:gdLst>
              <a:ahLst/>
              <a:cxnLst>
                <a:cxn ang="0">
                  <a:pos x="T0" y="T1"/>
                </a:cxn>
                <a:cxn ang="0">
                  <a:pos x="T2" y="T3"/>
                </a:cxn>
                <a:cxn ang="0">
                  <a:pos x="T4" y="T5"/>
                </a:cxn>
                <a:cxn ang="0">
                  <a:pos x="T6" y="T7"/>
                </a:cxn>
                <a:cxn ang="0">
                  <a:pos x="T8" y="T9"/>
                </a:cxn>
              </a:cxnLst>
              <a:rect l="0" t="0" r="r" b="b"/>
              <a:pathLst>
                <a:path w="45" h="26">
                  <a:moveTo>
                    <a:pt x="0" y="0"/>
                  </a:moveTo>
                  <a:cubicBezTo>
                    <a:pt x="44" y="0"/>
                    <a:pt x="44" y="0"/>
                    <a:pt x="44" y="0"/>
                  </a:cubicBezTo>
                  <a:cubicBezTo>
                    <a:pt x="44" y="1"/>
                    <a:pt x="44" y="2"/>
                    <a:pt x="45" y="3"/>
                  </a:cubicBezTo>
                  <a:cubicBezTo>
                    <a:pt x="7" y="26"/>
                    <a:pt x="7" y="26"/>
                    <a:pt x="7" y="26"/>
                  </a:cubicBezTo>
                  <a:cubicBezTo>
                    <a:pt x="3" y="18"/>
                    <a:pt x="0" y="9"/>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38"/>
            <p:cNvSpPr/>
            <p:nvPr/>
          </p:nvSpPr>
          <p:spPr bwMode="auto">
            <a:xfrm>
              <a:off x="1098550" y="2393951"/>
              <a:ext cx="42863" cy="44450"/>
            </a:xfrm>
            <a:custGeom>
              <a:avLst/>
              <a:gdLst>
                <a:gd name="T0" fmla="*/ 0 w 40"/>
                <a:gd name="T1" fmla="*/ 22 h 42"/>
                <a:gd name="T2" fmla="*/ 37 w 40"/>
                <a:gd name="T3" fmla="*/ 0 h 42"/>
                <a:gd name="T4" fmla="*/ 40 w 40"/>
                <a:gd name="T5" fmla="*/ 3 h 42"/>
                <a:gd name="T6" fmla="*/ 18 w 40"/>
                <a:gd name="T7" fmla="*/ 42 h 42"/>
                <a:gd name="T8" fmla="*/ 0 w 40"/>
                <a:gd name="T9" fmla="*/ 22 h 42"/>
              </a:gdLst>
              <a:ahLst/>
              <a:cxnLst>
                <a:cxn ang="0">
                  <a:pos x="T0" y="T1"/>
                </a:cxn>
                <a:cxn ang="0">
                  <a:pos x="T2" y="T3"/>
                </a:cxn>
                <a:cxn ang="0">
                  <a:pos x="T4" y="T5"/>
                </a:cxn>
                <a:cxn ang="0">
                  <a:pos x="T6" y="T7"/>
                </a:cxn>
                <a:cxn ang="0">
                  <a:pos x="T8" y="T9"/>
                </a:cxn>
              </a:cxnLst>
              <a:rect l="0" t="0" r="r" b="b"/>
              <a:pathLst>
                <a:path w="40" h="42">
                  <a:moveTo>
                    <a:pt x="0" y="22"/>
                  </a:moveTo>
                  <a:cubicBezTo>
                    <a:pt x="37" y="0"/>
                    <a:pt x="37" y="0"/>
                    <a:pt x="37" y="0"/>
                  </a:cubicBezTo>
                  <a:cubicBezTo>
                    <a:pt x="38" y="1"/>
                    <a:pt x="39" y="2"/>
                    <a:pt x="40" y="3"/>
                  </a:cubicBezTo>
                  <a:cubicBezTo>
                    <a:pt x="18" y="42"/>
                    <a:pt x="18" y="42"/>
                    <a:pt x="18" y="42"/>
                  </a:cubicBezTo>
                  <a:cubicBezTo>
                    <a:pt x="11" y="37"/>
                    <a:pt x="4" y="30"/>
                    <a:pt x="0" y="2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39"/>
            <p:cNvSpPr/>
            <p:nvPr/>
          </p:nvSpPr>
          <p:spPr bwMode="auto">
            <a:xfrm>
              <a:off x="1120775" y="2397126"/>
              <a:ext cx="25400" cy="49213"/>
            </a:xfrm>
            <a:custGeom>
              <a:avLst/>
              <a:gdLst>
                <a:gd name="T0" fmla="*/ 0 w 25"/>
                <a:gd name="T1" fmla="*/ 39 h 46"/>
                <a:gd name="T2" fmla="*/ 21 w 25"/>
                <a:gd name="T3" fmla="*/ 0 h 46"/>
                <a:gd name="T4" fmla="*/ 25 w 25"/>
                <a:gd name="T5" fmla="*/ 1 h 46"/>
                <a:gd name="T6" fmla="*/ 25 w 25"/>
                <a:gd name="T7" fmla="*/ 46 h 46"/>
                <a:gd name="T8" fmla="*/ 0 w 25"/>
                <a:gd name="T9" fmla="*/ 39 h 46"/>
              </a:gdLst>
              <a:ahLst/>
              <a:cxnLst>
                <a:cxn ang="0">
                  <a:pos x="T0" y="T1"/>
                </a:cxn>
                <a:cxn ang="0">
                  <a:pos x="T2" y="T3"/>
                </a:cxn>
                <a:cxn ang="0">
                  <a:pos x="T4" y="T5"/>
                </a:cxn>
                <a:cxn ang="0">
                  <a:pos x="T6" y="T7"/>
                </a:cxn>
                <a:cxn ang="0">
                  <a:pos x="T8" y="T9"/>
                </a:cxn>
              </a:cxnLst>
              <a:rect l="0" t="0" r="r" b="b"/>
              <a:pathLst>
                <a:path w="25" h="46">
                  <a:moveTo>
                    <a:pt x="0" y="39"/>
                  </a:moveTo>
                  <a:cubicBezTo>
                    <a:pt x="21" y="0"/>
                    <a:pt x="21" y="0"/>
                    <a:pt x="21" y="0"/>
                  </a:cubicBezTo>
                  <a:cubicBezTo>
                    <a:pt x="22" y="1"/>
                    <a:pt x="24" y="1"/>
                    <a:pt x="25" y="1"/>
                  </a:cubicBezTo>
                  <a:cubicBezTo>
                    <a:pt x="25" y="46"/>
                    <a:pt x="25" y="46"/>
                    <a:pt x="25" y="46"/>
                  </a:cubicBezTo>
                  <a:cubicBezTo>
                    <a:pt x="16" y="46"/>
                    <a:pt x="7" y="44"/>
                    <a:pt x="0" y="3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40"/>
            <p:cNvSpPr/>
            <p:nvPr/>
          </p:nvSpPr>
          <p:spPr bwMode="auto">
            <a:xfrm>
              <a:off x="1147763" y="2397126"/>
              <a:ext cx="26988" cy="49213"/>
            </a:xfrm>
            <a:custGeom>
              <a:avLst/>
              <a:gdLst>
                <a:gd name="T0" fmla="*/ 0 w 26"/>
                <a:gd name="T1" fmla="*/ 46 h 46"/>
                <a:gd name="T2" fmla="*/ 0 w 26"/>
                <a:gd name="T3" fmla="*/ 1 h 46"/>
                <a:gd name="T4" fmla="*/ 4 w 26"/>
                <a:gd name="T5" fmla="*/ 0 h 46"/>
                <a:gd name="T6" fmla="*/ 26 w 26"/>
                <a:gd name="T7" fmla="*/ 39 h 46"/>
                <a:gd name="T8" fmla="*/ 0 w 26"/>
                <a:gd name="T9" fmla="*/ 46 h 46"/>
              </a:gdLst>
              <a:ahLst/>
              <a:cxnLst>
                <a:cxn ang="0">
                  <a:pos x="T0" y="T1"/>
                </a:cxn>
                <a:cxn ang="0">
                  <a:pos x="T2" y="T3"/>
                </a:cxn>
                <a:cxn ang="0">
                  <a:pos x="T4" y="T5"/>
                </a:cxn>
                <a:cxn ang="0">
                  <a:pos x="T6" y="T7"/>
                </a:cxn>
                <a:cxn ang="0">
                  <a:pos x="T8" y="T9"/>
                </a:cxn>
              </a:cxnLst>
              <a:rect l="0" t="0" r="r" b="b"/>
              <a:pathLst>
                <a:path w="26" h="46">
                  <a:moveTo>
                    <a:pt x="0" y="46"/>
                  </a:moveTo>
                  <a:cubicBezTo>
                    <a:pt x="0" y="1"/>
                    <a:pt x="0" y="1"/>
                    <a:pt x="0" y="1"/>
                  </a:cubicBezTo>
                  <a:cubicBezTo>
                    <a:pt x="2" y="1"/>
                    <a:pt x="3" y="1"/>
                    <a:pt x="4" y="0"/>
                  </a:cubicBezTo>
                  <a:cubicBezTo>
                    <a:pt x="26" y="39"/>
                    <a:pt x="26" y="39"/>
                    <a:pt x="26" y="39"/>
                  </a:cubicBezTo>
                  <a:cubicBezTo>
                    <a:pt x="18" y="44"/>
                    <a:pt x="10" y="46"/>
                    <a:pt x="0" y="4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41"/>
            <p:cNvSpPr/>
            <p:nvPr/>
          </p:nvSpPr>
          <p:spPr bwMode="auto">
            <a:xfrm>
              <a:off x="1152525" y="2393951"/>
              <a:ext cx="42863" cy="44450"/>
            </a:xfrm>
            <a:custGeom>
              <a:avLst/>
              <a:gdLst>
                <a:gd name="T0" fmla="*/ 22 w 40"/>
                <a:gd name="T1" fmla="*/ 42 h 42"/>
                <a:gd name="T2" fmla="*/ 0 w 40"/>
                <a:gd name="T3" fmla="*/ 3 h 42"/>
                <a:gd name="T4" fmla="*/ 3 w 40"/>
                <a:gd name="T5" fmla="*/ 0 h 42"/>
                <a:gd name="T6" fmla="*/ 40 w 40"/>
                <a:gd name="T7" fmla="*/ 22 h 42"/>
                <a:gd name="T8" fmla="*/ 22 w 40"/>
                <a:gd name="T9" fmla="*/ 42 h 42"/>
              </a:gdLst>
              <a:ahLst/>
              <a:cxnLst>
                <a:cxn ang="0">
                  <a:pos x="T0" y="T1"/>
                </a:cxn>
                <a:cxn ang="0">
                  <a:pos x="T2" y="T3"/>
                </a:cxn>
                <a:cxn ang="0">
                  <a:pos x="T4" y="T5"/>
                </a:cxn>
                <a:cxn ang="0">
                  <a:pos x="T6" y="T7"/>
                </a:cxn>
                <a:cxn ang="0">
                  <a:pos x="T8" y="T9"/>
                </a:cxn>
              </a:cxnLst>
              <a:rect l="0" t="0" r="r" b="b"/>
              <a:pathLst>
                <a:path w="40" h="42">
                  <a:moveTo>
                    <a:pt x="22" y="42"/>
                  </a:moveTo>
                  <a:cubicBezTo>
                    <a:pt x="0" y="3"/>
                    <a:pt x="0" y="3"/>
                    <a:pt x="0" y="3"/>
                  </a:cubicBezTo>
                  <a:cubicBezTo>
                    <a:pt x="1" y="2"/>
                    <a:pt x="2" y="1"/>
                    <a:pt x="3" y="0"/>
                  </a:cubicBezTo>
                  <a:cubicBezTo>
                    <a:pt x="40" y="22"/>
                    <a:pt x="40" y="22"/>
                    <a:pt x="40" y="22"/>
                  </a:cubicBezTo>
                  <a:cubicBezTo>
                    <a:pt x="36" y="30"/>
                    <a:pt x="30" y="37"/>
                    <a:pt x="22" y="4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42"/>
            <p:cNvSpPr/>
            <p:nvPr/>
          </p:nvSpPr>
          <p:spPr bwMode="auto">
            <a:xfrm>
              <a:off x="1157288" y="2389188"/>
              <a:ext cx="46038" cy="26988"/>
            </a:xfrm>
            <a:custGeom>
              <a:avLst/>
              <a:gdLst>
                <a:gd name="T0" fmla="*/ 37 w 44"/>
                <a:gd name="T1" fmla="*/ 26 h 26"/>
                <a:gd name="T2" fmla="*/ 0 w 44"/>
                <a:gd name="T3" fmla="*/ 3 h 26"/>
                <a:gd name="T4" fmla="*/ 1 w 44"/>
                <a:gd name="T5" fmla="*/ 0 h 26"/>
                <a:gd name="T6" fmla="*/ 44 w 44"/>
                <a:gd name="T7" fmla="*/ 0 h 26"/>
                <a:gd name="T8" fmla="*/ 37 w 44"/>
                <a:gd name="T9" fmla="*/ 26 h 26"/>
              </a:gdLst>
              <a:ahLst/>
              <a:cxnLst>
                <a:cxn ang="0">
                  <a:pos x="T0" y="T1"/>
                </a:cxn>
                <a:cxn ang="0">
                  <a:pos x="T2" y="T3"/>
                </a:cxn>
                <a:cxn ang="0">
                  <a:pos x="T4" y="T5"/>
                </a:cxn>
                <a:cxn ang="0">
                  <a:pos x="T6" y="T7"/>
                </a:cxn>
                <a:cxn ang="0">
                  <a:pos x="T8" y="T9"/>
                </a:cxn>
              </a:cxnLst>
              <a:rect l="0" t="0" r="r" b="b"/>
              <a:pathLst>
                <a:path w="44" h="26">
                  <a:moveTo>
                    <a:pt x="37" y="26"/>
                  </a:moveTo>
                  <a:cubicBezTo>
                    <a:pt x="0" y="3"/>
                    <a:pt x="0" y="3"/>
                    <a:pt x="0" y="3"/>
                  </a:cubicBezTo>
                  <a:cubicBezTo>
                    <a:pt x="0" y="2"/>
                    <a:pt x="1" y="1"/>
                    <a:pt x="1" y="0"/>
                  </a:cubicBezTo>
                  <a:cubicBezTo>
                    <a:pt x="44" y="0"/>
                    <a:pt x="44" y="0"/>
                    <a:pt x="44" y="0"/>
                  </a:cubicBezTo>
                  <a:cubicBezTo>
                    <a:pt x="44" y="9"/>
                    <a:pt x="41" y="18"/>
                    <a:pt x="37"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43"/>
            <p:cNvSpPr/>
            <p:nvPr/>
          </p:nvSpPr>
          <p:spPr bwMode="auto">
            <a:xfrm>
              <a:off x="1211263" y="2414588"/>
              <a:ext cx="98425" cy="103188"/>
            </a:xfrm>
            <a:custGeom>
              <a:avLst/>
              <a:gdLst>
                <a:gd name="T0" fmla="*/ 93 w 93"/>
                <a:gd name="T1" fmla="*/ 45 h 97"/>
                <a:gd name="T2" fmla="*/ 92 w 93"/>
                <a:gd name="T3" fmla="*/ 40 h 97"/>
                <a:gd name="T4" fmla="*/ 85 w 93"/>
                <a:gd name="T5" fmla="*/ 34 h 97"/>
                <a:gd name="T6" fmla="*/ 83 w 93"/>
                <a:gd name="T7" fmla="*/ 30 h 97"/>
                <a:gd name="T8" fmla="*/ 84 w 93"/>
                <a:gd name="T9" fmla="*/ 21 h 97"/>
                <a:gd name="T10" fmla="*/ 81 w 93"/>
                <a:gd name="T11" fmla="*/ 17 h 97"/>
                <a:gd name="T12" fmla="*/ 72 w 93"/>
                <a:gd name="T13" fmla="*/ 16 h 97"/>
                <a:gd name="T14" fmla="*/ 69 w 93"/>
                <a:gd name="T15" fmla="*/ 13 h 97"/>
                <a:gd name="T16" fmla="*/ 65 w 93"/>
                <a:gd name="T17" fmla="*/ 4 h 97"/>
                <a:gd name="T18" fmla="*/ 61 w 93"/>
                <a:gd name="T19" fmla="*/ 3 h 97"/>
                <a:gd name="T20" fmla="*/ 53 w 93"/>
                <a:gd name="T21" fmla="*/ 7 h 97"/>
                <a:gd name="T22" fmla="*/ 48 w 93"/>
                <a:gd name="T23" fmla="*/ 6 h 97"/>
                <a:gd name="T24" fmla="*/ 44 w 93"/>
                <a:gd name="T25" fmla="*/ 0 h 97"/>
                <a:gd name="T26" fmla="*/ 38 w 93"/>
                <a:gd name="T27" fmla="*/ 7 h 97"/>
                <a:gd name="T28" fmla="*/ 34 w 93"/>
                <a:gd name="T29" fmla="*/ 8 h 97"/>
                <a:gd name="T30" fmla="*/ 25 w 93"/>
                <a:gd name="T31" fmla="*/ 6 h 97"/>
                <a:gd name="T32" fmla="*/ 21 w 93"/>
                <a:gd name="T33" fmla="*/ 8 h 97"/>
                <a:gd name="T34" fmla="*/ 19 w 93"/>
                <a:gd name="T35" fmla="*/ 17 h 97"/>
                <a:gd name="T36" fmla="*/ 16 w 93"/>
                <a:gd name="T37" fmla="*/ 21 h 97"/>
                <a:gd name="T38" fmla="*/ 7 w 93"/>
                <a:gd name="T39" fmla="*/ 23 h 97"/>
                <a:gd name="T40" fmla="*/ 5 w 93"/>
                <a:gd name="T41" fmla="*/ 27 h 97"/>
                <a:gd name="T42" fmla="*/ 8 w 93"/>
                <a:gd name="T43" fmla="*/ 36 h 97"/>
                <a:gd name="T44" fmla="*/ 6 w 93"/>
                <a:gd name="T45" fmla="*/ 41 h 97"/>
                <a:gd name="T46" fmla="*/ 0 w 93"/>
                <a:gd name="T47" fmla="*/ 48 h 97"/>
                <a:gd name="T48" fmla="*/ 0 w 93"/>
                <a:gd name="T49" fmla="*/ 53 h 97"/>
                <a:gd name="T50" fmla="*/ 7 w 93"/>
                <a:gd name="T51" fmla="*/ 59 h 97"/>
                <a:gd name="T52" fmla="*/ 8 w 93"/>
                <a:gd name="T53" fmla="*/ 64 h 97"/>
                <a:gd name="T54" fmla="*/ 6 w 93"/>
                <a:gd name="T55" fmla="*/ 73 h 97"/>
                <a:gd name="T56" fmla="*/ 9 w 93"/>
                <a:gd name="T57" fmla="*/ 77 h 97"/>
                <a:gd name="T58" fmla="*/ 18 w 93"/>
                <a:gd name="T59" fmla="*/ 79 h 97"/>
                <a:gd name="T60" fmla="*/ 21 w 93"/>
                <a:gd name="T61" fmla="*/ 82 h 97"/>
                <a:gd name="T62" fmla="*/ 24 w 93"/>
                <a:gd name="T63" fmla="*/ 91 h 97"/>
                <a:gd name="T64" fmla="*/ 28 w 93"/>
                <a:gd name="T65" fmla="*/ 93 h 97"/>
                <a:gd name="T66" fmla="*/ 37 w 93"/>
                <a:gd name="T67" fmla="*/ 90 h 97"/>
                <a:gd name="T68" fmla="*/ 41 w 93"/>
                <a:gd name="T69" fmla="*/ 91 h 97"/>
                <a:gd name="T70" fmla="*/ 46 w 93"/>
                <a:gd name="T71" fmla="*/ 97 h 97"/>
                <a:gd name="T72" fmla="*/ 51 w 93"/>
                <a:gd name="T73" fmla="*/ 91 h 97"/>
                <a:gd name="T74" fmla="*/ 56 w 93"/>
                <a:gd name="T75" fmla="*/ 90 h 97"/>
                <a:gd name="T76" fmla="*/ 64 w 93"/>
                <a:gd name="T77" fmla="*/ 93 h 97"/>
                <a:gd name="T78" fmla="*/ 68 w 93"/>
                <a:gd name="T79" fmla="*/ 91 h 97"/>
                <a:gd name="T80" fmla="*/ 71 w 93"/>
                <a:gd name="T81" fmla="*/ 82 h 97"/>
                <a:gd name="T82" fmla="*/ 75 w 93"/>
                <a:gd name="T83" fmla="*/ 79 h 97"/>
                <a:gd name="T84" fmla="*/ 84 w 93"/>
                <a:gd name="T85" fmla="*/ 78 h 97"/>
                <a:gd name="T86" fmla="*/ 86 w 93"/>
                <a:gd name="T87" fmla="*/ 73 h 97"/>
                <a:gd name="T88" fmla="*/ 84 w 93"/>
                <a:gd name="T89" fmla="*/ 64 h 97"/>
                <a:gd name="T90" fmla="*/ 86 w 93"/>
                <a:gd name="T91" fmla="*/ 60 h 97"/>
                <a:gd name="T92" fmla="*/ 93 w 93"/>
                <a:gd name="T93"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97">
                  <a:moveTo>
                    <a:pt x="87" y="49"/>
                  </a:moveTo>
                  <a:cubicBezTo>
                    <a:pt x="93" y="49"/>
                    <a:pt x="93" y="49"/>
                    <a:pt x="93" y="49"/>
                  </a:cubicBezTo>
                  <a:cubicBezTo>
                    <a:pt x="93" y="47"/>
                    <a:pt x="93" y="46"/>
                    <a:pt x="93" y="45"/>
                  </a:cubicBezTo>
                  <a:cubicBezTo>
                    <a:pt x="87" y="45"/>
                    <a:pt x="87" y="45"/>
                    <a:pt x="87" y="45"/>
                  </a:cubicBezTo>
                  <a:cubicBezTo>
                    <a:pt x="87" y="44"/>
                    <a:pt x="87" y="43"/>
                    <a:pt x="87" y="42"/>
                  </a:cubicBezTo>
                  <a:cubicBezTo>
                    <a:pt x="92" y="40"/>
                    <a:pt x="92" y="40"/>
                    <a:pt x="92" y="40"/>
                  </a:cubicBezTo>
                  <a:cubicBezTo>
                    <a:pt x="92" y="39"/>
                    <a:pt x="92" y="37"/>
                    <a:pt x="91" y="36"/>
                  </a:cubicBezTo>
                  <a:cubicBezTo>
                    <a:pt x="86" y="37"/>
                    <a:pt x="86" y="37"/>
                    <a:pt x="86" y="37"/>
                  </a:cubicBezTo>
                  <a:cubicBezTo>
                    <a:pt x="85" y="36"/>
                    <a:pt x="85" y="35"/>
                    <a:pt x="85" y="34"/>
                  </a:cubicBezTo>
                  <a:cubicBezTo>
                    <a:pt x="90" y="32"/>
                    <a:pt x="90" y="32"/>
                    <a:pt x="90" y="32"/>
                  </a:cubicBezTo>
                  <a:cubicBezTo>
                    <a:pt x="89" y="30"/>
                    <a:pt x="89" y="29"/>
                    <a:pt x="88" y="28"/>
                  </a:cubicBezTo>
                  <a:cubicBezTo>
                    <a:pt x="83" y="30"/>
                    <a:pt x="83" y="30"/>
                    <a:pt x="83" y="30"/>
                  </a:cubicBezTo>
                  <a:cubicBezTo>
                    <a:pt x="83" y="29"/>
                    <a:pt x="82" y="28"/>
                    <a:pt x="82" y="27"/>
                  </a:cubicBezTo>
                  <a:cubicBezTo>
                    <a:pt x="86" y="24"/>
                    <a:pt x="86" y="24"/>
                    <a:pt x="86" y="24"/>
                  </a:cubicBezTo>
                  <a:cubicBezTo>
                    <a:pt x="86" y="23"/>
                    <a:pt x="85" y="22"/>
                    <a:pt x="84" y="21"/>
                  </a:cubicBezTo>
                  <a:cubicBezTo>
                    <a:pt x="79" y="23"/>
                    <a:pt x="79" y="23"/>
                    <a:pt x="79" y="23"/>
                  </a:cubicBezTo>
                  <a:cubicBezTo>
                    <a:pt x="79" y="23"/>
                    <a:pt x="78" y="22"/>
                    <a:pt x="78" y="21"/>
                  </a:cubicBezTo>
                  <a:cubicBezTo>
                    <a:pt x="81" y="17"/>
                    <a:pt x="81" y="17"/>
                    <a:pt x="81" y="17"/>
                  </a:cubicBezTo>
                  <a:cubicBezTo>
                    <a:pt x="81" y="16"/>
                    <a:pt x="80" y="15"/>
                    <a:pt x="79" y="14"/>
                  </a:cubicBezTo>
                  <a:cubicBezTo>
                    <a:pt x="74" y="18"/>
                    <a:pt x="74" y="18"/>
                    <a:pt x="74" y="18"/>
                  </a:cubicBezTo>
                  <a:cubicBezTo>
                    <a:pt x="74" y="17"/>
                    <a:pt x="73" y="16"/>
                    <a:pt x="72" y="16"/>
                  </a:cubicBezTo>
                  <a:cubicBezTo>
                    <a:pt x="75" y="11"/>
                    <a:pt x="75" y="11"/>
                    <a:pt x="75" y="11"/>
                  </a:cubicBezTo>
                  <a:cubicBezTo>
                    <a:pt x="74" y="10"/>
                    <a:pt x="73" y="9"/>
                    <a:pt x="72" y="9"/>
                  </a:cubicBezTo>
                  <a:cubicBezTo>
                    <a:pt x="69" y="13"/>
                    <a:pt x="69" y="13"/>
                    <a:pt x="69" y="13"/>
                  </a:cubicBezTo>
                  <a:cubicBezTo>
                    <a:pt x="68" y="13"/>
                    <a:pt x="67" y="12"/>
                    <a:pt x="66" y="12"/>
                  </a:cubicBezTo>
                  <a:cubicBezTo>
                    <a:pt x="68" y="6"/>
                    <a:pt x="68" y="6"/>
                    <a:pt x="68" y="6"/>
                  </a:cubicBezTo>
                  <a:cubicBezTo>
                    <a:pt x="67" y="5"/>
                    <a:pt x="66" y="5"/>
                    <a:pt x="65" y="4"/>
                  </a:cubicBezTo>
                  <a:cubicBezTo>
                    <a:pt x="62" y="9"/>
                    <a:pt x="62" y="9"/>
                    <a:pt x="62" y="9"/>
                  </a:cubicBezTo>
                  <a:cubicBezTo>
                    <a:pt x="61" y="9"/>
                    <a:pt x="61" y="9"/>
                    <a:pt x="60" y="8"/>
                  </a:cubicBezTo>
                  <a:cubicBezTo>
                    <a:pt x="61" y="3"/>
                    <a:pt x="61" y="3"/>
                    <a:pt x="61" y="3"/>
                  </a:cubicBezTo>
                  <a:cubicBezTo>
                    <a:pt x="60" y="2"/>
                    <a:pt x="59" y="2"/>
                    <a:pt x="57" y="2"/>
                  </a:cubicBezTo>
                  <a:cubicBezTo>
                    <a:pt x="55" y="7"/>
                    <a:pt x="55" y="7"/>
                    <a:pt x="55" y="7"/>
                  </a:cubicBezTo>
                  <a:cubicBezTo>
                    <a:pt x="54" y="7"/>
                    <a:pt x="54" y="7"/>
                    <a:pt x="53" y="7"/>
                  </a:cubicBezTo>
                  <a:cubicBezTo>
                    <a:pt x="53" y="1"/>
                    <a:pt x="53" y="1"/>
                    <a:pt x="53" y="1"/>
                  </a:cubicBezTo>
                  <a:cubicBezTo>
                    <a:pt x="52" y="0"/>
                    <a:pt x="50" y="0"/>
                    <a:pt x="49" y="0"/>
                  </a:cubicBezTo>
                  <a:cubicBezTo>
                    <a:pt x="48" y="6"/>
                    <a:pt x="48" y="6"/>
                    <a:pt x="48" y="6"/>
                  </a:cubicBezTo>
                  <a:cubicBezTo>
                    <a:pt x="48" y="6"/>
                    <a:pt x="47" y="6"/>
                    <a:pt x="46" y="6"/>
                  </a:cubicBezTo>
                  <a:cubicBezTo>
                    <a:pt x="46" y="6"/>
                    <a:pt x="46" y="6"/>
                    <a:pt x="45" y="6"/>
                  </a:cubicBezTo>
                  <a:cubicBezTo>
                    <a:pt x="44" y="0"/>
                    <a:pt x="44" y="0"/>
                    <a:pt x="44" y="0"/>
                  </a:cubicBezTo>
                  <a:cubicBezTo>
                    <a:pt x="43" y="0"/>
                    <a:pt x="42" y="0"/>
                    <a:pt x="41" y="1"/>
                  </a:cubicBezTo>
                  <a:cubicBezTo>
                    <a:pt x="41" y="7"/>
                    <a:pt x="41" y="7"/>
                    <a:pt x="41" y="7"/>
                  </a:cubicBezTo>
                  <a:cubicBezTo>
                    <a:pt x="40" y="7"/>
                    <a:pt x="39" y="7"/>
                    <a:pt x="38" y="7"/>
                  </a:cubicBezTo>
                  <a:cubicBezTo>
                    <a:pt x="36" y="1"/>
                    <a:pt x="36" y="1"/>
                    <a:pt x="36" y="1"/>
                  </a:cubicBezTo>
                  <a:cubicBezTo>
                    <a:pt x="35" y="2"/>
                    <a:pt x="34" y="2"/>
                    <a:pt x="33" y="2"/>
                  </a:cubicBezTo>
                  <a:cubicBezTo>
                    <a:pt x="34" y="8"/>
                    <a:pt x="34" y="8"/>
                    <a:pt x="34" y="8"/>
                  </a:cubicBezTo>
                  <a:cubicBezTo>
                    <a:pt x="33" y="9"/>
                    <a:pt x="32" y="9"/>
                    <a:pt x="31" y="9"/>
                  </a:cubicBezTo>
                  <a:cubicBezTo>
                    <a:pt x="28" y="4"/>
                    <a:pt x="28" y="4"/>
                    <a:pt x="28" y="4"/>
                  </a:cubicBezTo>
                  <a:cubicBezTo>
                    <a:pt x="27" y="5"/>
                    <a:pt x="26" y="5"/>
                    <a:pt x="25" y="6"/>
                  </a:cubicBezTo>
                  <a:cubicBezTo>
                    <a:pt x="27" y="11"/>
                    <a:pt x="27" y="11"/>
                    <a:pt x="27" y="11"/>
                  </a:cubicBezTo>
                  <a:cubicBezTo>
                    <a:pt x="26" y="12"/>
                    <a:pt x="26" y="12"/>
                    <a:pt x="25" y="13"/>
                  </a:cubicBezTo>
                  <a:cubicBezTo>
                    <a:pt x="21" y="8"/>
                    <a:pt x="21" y="8"/>
                    <a:pt x="21" y="8"/>
                  </a:cubicBezTo>
                  <a:cubicBezTo>
                    <a:pt x="20" y="9"/>
                    <a:pt x="19" y="10"/>
                    <a:pt x="18" y="10"/>
                  </a:cubicBezTo>
                  <a:cubicBezTo>
                    <a:pt x="21" y="15"/>
                    <a:pt x="21" y="15"/>
                    <a:pt x="21" y="15"/>
                  </a:cubicBezTo>
                  <a:cubicBezTo>
                    <a:pt x="20" y="16"/>
                    <a:pt x="20" y="17"/>
                    <a:pt x="19" y="17"/>
                  </a:cubicBezTo>
                  <a:cubicBezTo>
                    <a:pt x="15" y="14"/>
                    <a:pt x="15" y="14"/>
                    <a:pt x="15" y="14"/>
                  </a:cubicBezTo>
                  <a:cubicBezTo>
                    <a:pt x="14" y="14"/>
                    <a:pt x="13" y="15"/>
                    <a:pt x="12" y="16"/>
                  </a:cubicBezTo>
                  <a:cubicBezTo>
                    <a:pt x="16" y="21"/>
                    <a:pt x="16" y="21"/>
                    <a:pt x="16" y="21"/>
                  </a:cubicBezTo>
                  <a:cubicBezTo>
                    <a:pt x="15" y="21"/>
                    <a:pt x="15" y="22"/>
                    <a:pt x="14" y="23"/>
                  </a:cubicBezTo>
                  <a:cubicBezTo>
                    <a:pt x="9" y="20"/>
                    <a:pt x="9" y="20"/>
                    <a:pt x="9" y="20"/>
                  </a:cubicBezTo>
                  <a:cubicBezTo>
                    <a:pt x="8" y="21"/>
                    <a:pt x="8" y="22"/>
                    <a:pt x="7" y="23"/>
                  </a:cubicBezTo>
                  <a:cubicBezTo>
                    <a:pt x="12" y="27"/>
                    <a:pt x="12" y="27"/>
                    <a:pt x="12" y="27"/>
                  </a:cubicBezTo>
                  <a:cubicBezTo>
                    <a:pt x="11" y="28"/>
                    <a:pt x="11" y="29"/>
                    <a:pt x="10" y="29"/>
                  </a:cubicBezTo>
                  <a:cubicBezTo>
                    <a:pt x="5" y="27"/>
                    <a:pt x="5" y="27"/>
                    <a:pt x="5" y="27"/>
                  </a:cubicBezTo>
                  <a:cubicBezTo>
                    <a:pt x="4" y="29"/>
                    <a:pt x="4" y="30"/>
                    <a:pt x="3" y="31"/>
                  </a:cubicBezTo>
                  <a:cubicBezTo>
                    <a:pt x="8" y="34"/>
                    <a:pt x="8" y="34"/>
                    <a:pt x="8" y="34"/>
                  </a:cubicBezTo>
                  <a:cubicBezTo>
                    <a:pt x="8" y="35"/>
                    <a:pt x="8" y="36"/>
                    <a:pt x="8" y="36"/>
                  </a:cubicBezTo>
                  <a:cubicBezTo>
                    <a:pt x="2" y="36"/>
                    <a:pt x="2" y="36"/>
                    <a:pt x="2" y="36"/>
                  </a:cubicBezTo>
                  <a:cubicBezTo>
                    <a:pt x="2" y="37"/>
                    <a:pt x="1" y="38"/>
                    <a:pt x="1" y="39"/>
                  </a:cubicBezTo>
                  <a:cubicBezTo>
                    <a:pt x="6" y="41"/>
                    <a:pt x="6" y="41"/>
                    <a:pt x="6" y="41"/>
                  </a:cubicBezTo>
                  <a:cubicBezTo>
                    <a:pt x="6" y="42"/>
                    <a:pt x="6" y="43"/>
                    <a:pt x="6" y="44"/>
                  </a:cubicBezTo>
                  <a:cubicBezTo>
                    <a:pt x="0" y="44"/>
                    <a:pt x="0" y="44"/>
                    <a:pt x="0" y="44"/>
                  </a:cubicBezTo>
                  <a:cubicBezTo>
                    <a:pt x="0" y="45"/>
                    <a:pt x="0" y="47"/>
                    <a:pt x="0" y="48"/>
                  </a:cubicBezTo>
                  <a:cubicBezTo>
                    <a:pt x="6" y="49"/>
                    <a:pt x="6" y="49"/>
                    <a:pt x="6" y="49"/>
                  </a:cubicBezTo>
                  <a:cubicBezTo>
                    <a:pt x="6" y="50"/>
                    <a:pt x="6" y="51"/>
                    <a:pt x="6" y="51"/>
                  </a:cubicBezTo>
                  <a:cubicBezTo>
                    <a:pt x="0" y="53"/>
                    <a:pt x="0" y="53"/>
                    <a:pt x="0" y="53"/>
                  </a:cubicBezTo>
                  <a:cubicBezTo>
                    <a:pt x="0" y="54"/>
                    <a:pt x="1" y="55"/>
                    <a:pt x="1" y="57"/>
                  </a:cubicBezTo>
                  <a:cubicBezTo>
                    <a:pt x="6" y="56"/>
                    <a:pt x="6" y="56"/>
                    <a:pt x="6" y="56"/>
                  </a:cubicBezTo>
                  <a:cubicBezTo>
                    <a:pt x="7" y="57"/>
                    <a:pt x="7" y="58"/>
                    <a:pt x="7" y="59"/>
                  </a:cubicBezTo>
                  <a:cubicBezTo>
                    <a:pt x="2" y="61"/>
                    <a:pt x="2" y="61"/>
                    <a:pt x="2" y="61"/>
                  </a:cubicBezTo>
                  <a:cubicBezTo>
                    <a:pt x="2" y="63"/>
                    <a:pt x="2" y="64"/>
                    <a:pt x="3" y="65"/>
                  </a:cubicBezTo>
                  <a:cubicBezTo>
                    <a:pt x="8" y="64"/>
                    <a:pt x="8" y="64"/>
                    <a:pt x="8" y="64"/>
                  </a:cubicBezTo>
                  <a:cubicBezTo>
                    <a:pt x="9" y="65"/>
                    <a:pt x="9" y="65"/>
                    <a:pt x="9" y="66"/>
                  </a:cubicBezTo>
                  <a:cubicBezTo>
                    <a:pt x="5" y="69"/>
                    <a:pt x="5" y="69"/>
                    <a:pt x="5" y="69"/>
                  </a:cubicBezTo>
                  <a:cubicBezTo>
                    <a:pt x="5" y="71"/>
                    <a:pt x="6" y="72"/>
                    <a:pt x="6" y="73"/>
                  </a:cubicBezTo>
                  <a:cubicBezTo>
                    <a:pt x="12" y="70"/>
                    <a:pt x="12" y="70"/>
                    <a:pt x="12" y="70"/>
                  </a:cubicBezTo>
                  <a:cubicBezTo>
                    <a:pt x="12" y="71"/>
                    <a:pt x="13" y="72"/>
                    <a:pt x="13" y="73"/>
                  </a:cubicBezTo>
                  <a:cubicBezTo>
                    <a:pt x="9" y="77"/>
                    <a:pt x="9" y="77"/>
                    <a:pt x="9" y="77"/>
                  </a:cubicBezTo>
                  <a:cubicBezTo>
                    <a:pt x="10" y="78"/>
                    <a:pt x="10" y="79"/>
                    <a:pt x="11" y="80"/>
                  </a:cubicBezTo>
                  <a:cubicBezTo>
                    <a:pt x="16" y="77"/>
                    <a:pt x="16" y="77"/>
                    <a:pt x="16" y="77"/>
                  </a:cubicBezTo>
                  <a:cubicBezTo>
                    <a:pt x="17" y="77"/>
                    <a:pt x="17" y="78"/>
                    <a:pt x="18" y="79"/>
                  </a:cubicBezTo>
                  <a:cubicBezTo>
                    <a:pt x="14" y="84"/>
                    <a:pt x="14" y="84"/>
                    <a:pt x="14" y="84"/>
                  </a:cubicBezTo>
                  <a:cubicBezTo>
                    <a:pt x="15" y="84"/>
                    <a:pt x="16" y="85"/>
                    <a:pt x="17" y="86"/>
                  </a:cubicBezTo>
                  <a:cubicBezTo>
                    <a:pt x="21" y="82"/>
                    <a:pt x="21" y="82"/>
                    <a:pt x="21" y="82"/>
                  </a:cubicBezTo>
                  <a:cubicBezTo>
                    <a:pt x="22" y="82"/>
                    <a:pt x="23" y="83"/>
                    <a:pt x="23" y="84"/>
                  </a:cubicBezTo>
                  <a:cubicBezTo>
                    <a:pt x="21" y="89"/>
                    <a:pt x="21" y="89"/>
                    <a:pt x="21" y="89"/>
                  </a:cubicBezTo>
                  <a:cubicBezTo>
                    <a:pt x="22" y="90"/>
                    <a:pt x="23" y="90"/>
                    <a:pt x="24" y="91"/>
                  </a:cubicBezTo>
                  <a:cubicBezTo>
                    <a:pt x="27" y="86"/>
                    <a:pt x="27" y="86"/>
                    <a:pt x="27" y="86"/>
                  </a:cubicBezTo>
                  <a:cubicBezTo>
                    <a:pt x="28" y="87"/>
                    <a:pt x="29" y="87"/>
                    <a:pt x="30" y="87"/>
                  </a:cubicBezTo>
                  <a:cubicBezTo>
                    <a:pt x="28" y="93"/>
                    <a:pt x="28" y="93"/>
                    <a:pt x="28" y="93"/>
                  </a:cubicBezTo>
                  <a:cubicBezTo>
                    <a:pt x="29" y="94"/>
                    <a:pt x="30" y="94"/>
                    <a:pt x="31" y="94"/>
                  </a:cubicBezTo>
                  <a:cubicBezTo>
                    <a:pt x="34" y="89"/>
                    <a:pt x="34" y="89"/>
                    <a:pt x="34" y="89"/>
                  </a:cubicBezTo>
                  <a:cubicBezTo>
                    <a:pt x="35" y="89"/>
                    <a:pt x="36" y="90"/>
                    <a:pt x="37" y="90"/>
                  </a:cubicBezTo>
                  <a:cubicBezTo>
                    <a:pt x="36" y="96"/>
                    <a:pt x="36" y="96"/>
                    <a:pt x="36" y="96"/>
                  </a:cubicBezTo>
                  <a:cubicBezTo>
                    <a:pt x="37" y="96"/>
                    <a:pt x="38" y="96"/>
                    <a:pt x="40" y="97"/>
                  </a:cubicBezTo>
                  <a:cubicBezTo>
                    <a:pt x="41" y="91"/>
                    <a:pt x="41" y="91"/>
                    <a:pt x="41" y="91"/>
                  </a:cubicBezTo>
                  <a:cubicBezTo>
                    <a:pt x="42" y="91"/>
                    <a:pt x="43" y="91"/>
                    <a:pt x="44" y="91"/>
                  </a:cubicBezTo>
                  <a:cubicBezTo>
                    <a:pt x="44" y="97"/>
                    <a:pt x="44" y="97"/>
                    <a:pt x="44" y="97"/>
                  </a:cubicBezTo>
                  <a:cubicBezTo>
                    <a:pt x="45" y="97"/>
                    <a:pt x="46" y="97"/>
                    <a:pt x="46" y="97"/>
                  </a:cubicBezTo>
                  <a:cubicBezTo>
                    <a:pt x="47" y="97"/>
                    <a:pt x="47" y="97"/>
                    <a:pt x="48" y="97"/>
                  </a:cubicBezTo>
                  <a:cubicBezTo>
                    <a:pt x="48" y="91"/>
                    <a:pt x="48" y="91"/>
                    <a:pt x="48" y="91"/>
                  </a:cubicBezTo>
                  <a:cubicBezTo>
                    <a:pt x="49" y="91"/>
                    <a:pt x="50" y="91"/>
                    <a:pt x="51" y="91"/>
                  </a:cubicBezTo>
                  <a:cubicBezTo>
                    <a:pt x="53" y="97"/>
                    <a:pt x="53" y="97"/>
                    <a:pt x="53" y="97"/>
                  </a:cubicBezTo>
                  <a:cubicBezTo>
                    <a:pt x="54" y="96"/>
                    <a:pt x="55" y="96"/>
                    <a:pt x="56" y="96"/>
                  </a:cubicBezTo>
                  <a:cubicBezTo>
                    <a:pt x="56" y="90"/>
                    <a:pt x="56" y="90"/>
                    <a:pt x="56" y="90"/>
                  </a:cubicBezTo>
                  <a:cubicBezTo>
                    <a:pt x="57" y="90"/>
                    <a:pt x="57" y="90"/>
                    <a:pt x="58" y="89"/>
                  </a:cubicBezTo>
                  <a:cubicBezTo>
                    <a:pt x="61" y="95"/>
                    <a:pt x="61" y="95"/>
                    <a:pt x="61" y="95"/>
                  </a:cubicBezTo>
                  <a:cubicBezTo>
                    <a:pt x="62" y="94"/>
                    <a:pt x="63" y="94"/>
                    <a:pt x="64" y="93"/>
                  </a:cubicBezTo>
                  <a:cubicBezTo>
                    <a:pt x="63" y="88"/>
                    <a:pt x="63" y="88"/>
                    <a:pt x="63" y="88"/>
                  </a:cubicBezTo>
                  <a:cubicBezTo>
                    <a:pt x="63" y="87"/>
                    <a:pt x="64" y="87"/>
                    <a:pt x="65" y="86"/>
                  </a:cubicBezTo>
                  <a:cubicBezTo>
                    <a:pt x="68" y="91"/>
                    <a:pt x="68" y="91"/>
                    <a:pt x="68" y="91"/>
                  </a:cubicBezTo>
                  <a:cubicBezTo>
                    <a:pt x="69" y="91"/>
                    <a:pt x="71" y="90"/>
                    <a:pt x="72" y="89"/>
                  </a:cubicBezTo>
                  <a:cubicBezTo>
                    <a:pt x="69" y="84"/>
                    <a:pt x="69" y="84"/>
                    <a:pt x="69" y="84"/>
                  </a:cubicBezTo>
                  <a:cubicBezTo>
                    <a:pt x="70" y="83"/>
                    <a:pt x="71" y="83"/>
                    <a:pt x="71" y="82"/>
                  </a:cubicBezTo>
                  <a:cubicBezTo>
                    <a:pt x="75" y="87"/>
                    <a:pt x="75" y="87"/>
                    <a:pt x="75" y="87"/>
                  </a:cubicBezTo>
                  <a:cubicBezTo>
                    <a:pt x="76" y="86"/>
                    <a:pt x="77" y="85"/>
                    <a:pt x="78" y="84"/>
                  </a:cubicBezTo>
                  <a:cubicBezTo>
                    <a:pt x="75" y="79"/>
                    <a:pt x="75" y="79"/>
                    <a:pt x="75" y="79"/>
                  </a:cubicBezTo>
                  <a:cubicBezTo>
                    <a:pt x="75" y="79"/>
                    <a:pt x="76" y="78"/>
                    <a:pt x="77" y="77"/>
                  </a:cubicBezTo>
                  <a:cubicBezTo>
                    <a:pt x="81" y="81"/>
                    <a:pt x="81" y="81"/>
                    <a:pt x="81" y="81"/>
                  </a:cubicBezTo>
                  <a:cubicBezTo>
                    <a:pt x="82" y="80"/>
                    <a:pt x="83" y="79"/>
                    <a:pt x="84" y="78"/>
                  </a:cubicBezTo>
                  <a:cubicBezTo>
                    <a:pt x="80" y="73"/>
                    <a:pt x="80" y="73"/>
                    <a:pt x="80" y="73"/>
                  </a:cubicBezTo>
                  <a:cubicBezTo>
                    <a:pt x="80" y="73"/>
                    <a:pt x="81" y="72"/>
                    <a:pt x="81" y="71"/>
                  </a:cubicBezTo>
                  <a:cubicBezTo>
                    <a:pt x="86" y="73"/>
                    <a:pt x="86" y="73"/>
                    <a:pt x="86" y="73"/>
                  </a:cubicBezTo>
                  <a:cubicBezTo>
                    <a:pt x="87" y="72"/>
                    <a:pt x="87" y="71"/>
                    <a:pt x="88" y="70"/>
                  </a:cubicBezTo>
                  <a:cubicBezTo>
                    <a:pt x="83" y="67"/>
                    <a:pt x="83" y="67"/>
                    <a:pt x="83" y="67"/>
                  </a:cubicBezTo>
                  <a:cubicBezTo>
                    <a:pt x="84" y="66"/>
                    <a:pt x="84" y="65"/>
                    <a:pt x="84" y="64"/>
                  </a:cubicBezTo>
                  <a:cubicBezTo>
                    <a:pt x="90" y="66"/>
                    <a:pt x="90" y="66"/>
                    <a:pt x="90" y="66"/>
                  </a:cubicBezTo>
                  <a:cubicBezTo>
                    <a:pt x="90" y="64"/>
                    <a:pt x="91" y="63"/>
                    <a:pt x="91" y="62"/>
                  </a:cubicBezTo>
                  <a:cubicBezTo>
                    <a:pt x="86" y="60"/>
                    <a:pt x="86" y="60"/>
                    <a:pt x="86" y="60"/>
                  </a:cubicBezTo>
                  <a:cubicBezTo>
                    <a:pt x="86" y="59"/>
                    <a:pt x="86" y="58"/>
                    <a:pt x="86" y="57"/>
                  </a:cubicBezTo>
                  <a:cubicBezTo>
                    <a:pt x="92" y="57"/>
                    <a:pt x="92" y="57"/>
                    <a:pt x="92" y="57"/>
                  </a:cubicBezTo>
                  <a:cubicBezTo>
                    <a:pt x="92" y="56"/>
                    <a:pt x="92" y="55"/>
                    <a:pt x="93" y="54"/>
                  </a:cubicBezTo>
                  <a:cubicBezTo>
                    <a:pt x="87" y="52"/>
                    <a:pt x="87" y="52"/>
                    <a:pt x="87" y="52"/>
                  </a:cubicBezTo>
                  <a:cubicBezTo>
                    <a:pt x="87" y="51"/>
                    <a:pt x="87" y="50"/>
                    <a:pt x="87" y="4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44"/>
            <p:cNvSpPr/>
            <p:nvPr/>
          </p:nvSpPr>
          <p:spPr bwMode="auto">
            <a:xfrm>
              <a:off x="1268413" y="2446338"/>
              <a:ext cx="31750" cy="19050"/>
            </a:xfrm>
            <a:custGeom>
              <a:avLst/>
              <a:gdLst>
                <a:gd name="T0" fmla="*/ 31 w 31"/>
                <a:gd name="T1" fmla="*/ 18 h 18"/>
                <a:gd name="T2" fmla="*/ 1 w 31"/>
                <a:gd name="T3" fmla="*/ 18 h 18"/>
                <a:gd name="T4" fmla="*/ 0 w 31"/>
                <a:gd name="T5" fmla="*/ 15 h 18"/>
                <a:gd name="T6" fmla="*/ 26 w 31"/>
                <a:gd name="T7" fmla="*/ 0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1" y="18"/>
                    <a:pt x="1" y="18"/>
                    <a:pt x="1" y="18"/>
                  </a:cubicBezTo>
                  <a:cubicBezTo>
                    <a:pt x="0" y="17"/>
                    <a:pt x="0" y="16"/>
                    <a:pt x="0" y="15"/>
                  </a:cubicBezTo>
                  <a:cubicBezTo>
                    <a:pt x="26" y="0"/>
                    <a:pt x="26" y="0"/>
                    <a:pt x="26" y="0"/>
                  </a:cubicBezTo>
                  <a:cubicBezTo>
                    <a:pt x="29" y="5"/>
                    <a:pt x="30" y="11"/>
                    <a:pt x="31" y="18"/>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Oval 45"/>
            <p:cNvSpPr>
              <a:spLocks noChangeArrowheads="1"/>
            </p:cNvSpPr>
            <p:nvPr/>
          </p:nvSpPr>
          <p:spPr bwMode="auto">
            <a:xfrm>
              <a:off x="1257300" y="2462213"/>
              <a:ext cx="7938" cy="7938"/>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46"/>
            <p:cNvSpPr/>
            <p:nvPr/>
          </p:nvSpPr>
          <p:spPr bwMode="auto">
            <a:xfrm>
              <a:off x="1265238" y="2430463"/>
              <a:ext cx="28575" cy="31750"/>
            </a:xfrm>
            <a:custGeom>
              <a:avLst/>
              <a:gdLst>
                <a:gd name="T0" fmla="*/ 28 w 28"/>
                <a:gd name="T1" fmla="*/ 14 h 30"/>
                <a:gd name="T2" fmla="*/ 2 w 28"/>
                <a:gd name="T3" fmla="*/ 30 h 30"/>
                <a:gd name="T4" fmla="*/ 0 w 28"/>
                <a:gd name="T5" fmla="*/ 28 h 30"/>
                <a:gd name="T6" fmla="*/ 15 w 28"/>
                <a:gd name="T7" fmla="*/ 0 h 30"/>
                <a:gd name="T8" fmla="*/ 28 w 28"/>
                <a:gd name="T9" fmla="*/ 14 h 30"/>
              </a:gdLst>
              <a:ahLst/>
              <a:cxnLst>
                <a:cxn ang="0">
                  <a:pos x="T0" y="T1"/>
                </a:cxn>
                <a:cxn ang="0">
                  <a:pos x="T2" y="T3"/>
                </a:cxn>
                <a:cxn ang="0">
                  <a:pos x="T4" y="T5"/>
                </a:cxn>
                <a:cxn ang="0">
                  <a:pos x="T6" y="T7"/>
                </a:cxn>
                <a:cxn ang="0">
                  <a:pos x="T8" y="T9"/>
                </a:cxn>
              </a:cxnLst>
              <a:rect l="0" t="0" r="r" b="b"/>
              <a:pathLst>
                <a:path w="28" h="30">
                  <a:moveTo>
                    <a:pt x="28" y="14"/>
                  </a:moveTo>
                  <a:cubicBezTo>
                    <a:pt x="2" y="30"/>
                    <a:pt x="2" y="30"/>
                    <a:pt x="2" y="30"/>
                  </a:cubicBezTo>
                  <a:cubicBezTo>
                    <a:pt x="2" y="29"/>
                    <a:pt x="1" y="28"/>
                    <a:pt x="0" y="28"/>
                  </a:cubicBezTo>
                  <a:cubicBezTo>
                    <a:pt x="15" y="0"/>
                    <a:pt x="15" y="0"/>
                    <a:pt x="15" y="0"/>
                  </a:cubicBezTo>
                  <a:cubicBezTo>
                    <a:pt x="21" y="4"/>
                    <a:pt x="25" y="8"/>
                    <a:pt x="28" y="14"/>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47"/>
            <p:cNvSpPr/>
            <p:nvPr/>
          </p:nvSpPr>
          <p:spPr bwMode="auto">
            <a:xfrm>
              <a:off x="1262063" y="2425701"/>
              <a:ext cx="19050" cy="33338"/>
            </a:xfrm>
            <a:custGeom>
              <a:avLst/>
              <a:gdLst>
                <a:gd name="T0" fmla="*/ 18 w 18"/>
                <a:gd name="T1" fmla="*/ 5 h 32"/>
                <a:gd name="T2" fmla="*/ 3 w 18"/>
                <a:gd name="T3" fmla="*/ 32 h 32"/>
                <a:gd name="T4" fmla="*/ 0 w 18"/>
                <a:gd name="T5" fmla="*/ 31 h 32"/>
                <a:gd name="T6" fmla="*/ 0 w 18"/>
                <a:gd name="T7" fmla="*/ 0 h 32"/>
                <a:gd name="T8" fmla="*/ 18 w 18"/>
                <a:gd name="T9" fmla="*/ 5 h 32"/>
              </a:gdLst>
              <a:ahLst/>
              <a:cxnLst>
                <a:cxn ang="0">
                  <a:pos x="T0" y="T1"/>
                </a:cxn>
                <a:cxn ang="0">
                  <a:pos x="T2" y="T3"/>
                </a:cxn>
                <a:cxn ang="0">
                  <a:pos x="T4" y="T5"/>
                </a:cxn>
                <a:cxn ang="0">
                  <a:pos x="T6" y="T7"/>
                </a:cxn>
                <a:cxn ang="0">
                  <a:pos x="T8" y="T9"/>
                </a:cxn>
              </a:cxnLst>
              <a:rect l="0" t="0" r="r" b="b"/>
              <a:pathLst>
                <a:path w="18" h="32">
                  <a:moveTo>
                    <a:pt x="18" y="5"/>
                  </a:moveTo>
                  <a:cubicBezTo>
                    <a:pt x="3" y="32"/>
                    <a:pt x="3" y="32"/>
                    <a:pt x="3" y="32"/>
                  </a:cubicBezTo>
                  <a:cubicBezTo>
                    <a:pt x="2" y="32"/>
                    <a:pt x="1" y="31"/>
                    <a:pt x="0" y="31"/>
                  </a:cubicBezTo>
                  <a:cubicBezTo>
                    <a:pt x="0" y="0"/>
                    <a:pt x="0" y="0"/>
                    <a:pt x="0" y="0"/>
                  </a:cubicBezTo>
                  <a:cubicBezTo>
                    <a:pt x="6" y="0"/>
                    <a:pt x="12" y="2"/>
                    <a:pt x="18" y="5"/>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48"/>
            <p:cNvSpPr/>
            <p:nvPr/>
          </p:nvSpPr>
          <p:spPr bwMode="auto">
            <a:xfrm>
              <a:off x="1241425" y="2425701"/>
              <a:ext cx="19050" cy="33338"/>
            </a:xfrm>
            <a:custGeom>
              <a:avLst/>
              <a:gdLst>
                <a:gd name="T0" fmla="*/ 18 w 18"/>
                <a:gd name="T1" fmla="*/ 0 h 32"/>
                <a:gd name="T2" fmla="*/ 18 w 18"/>
                <a:gd name="T3" fmla="*/ 31 h 32"/>
                <a:gd name="T4" fmla="*/ 15 w 18"/>
                <a:gd name="T5" fmla="*/ 32 h 32"/>
                <a:gd name="T6" fmla="*/ 0 w 18"/>
                <a:gd name="T7" fmla="*/ 5 h 32"/>
                <a:gd name="T8" fmla="*/ 18 w 18"/>
                <a:gd name="T9" fmla="*/ 0 h 32"/>
              </a:gdLst>
              <a:ahLst/>
              <a:cxnLst>
                <a:cxn ang="0">
                  <a:pos x="T0" y="T1"/>
                </a:cxn>
                <a:cxn ang="0">
                  <a:pos x="T2" y="T3"/>
                </a:cxn>
                <a:cxn ang="0">
                  <a:pos x="T4" y="T5"/>
                </a:cxn>
                <a:cxn ang="0">
                  <a:pos x="T6" y="T7"/>
                </a:cxn>
                <a:cxn ang="0">
                  <a:pos x="T8" y="T9"/>
                </a:cxn>
              </a:cxnLst>
              <a:rect l="0" t="0" r="r" b="b"/>
              <a:pathLst>
                <a:path w="18" h="32">
                  <a:moveTo>
                    <a:pt x="18" y="0"/>
                  </a:moveTo>
                  <a:cubicBezTo>
                    <a:pt x="18" y="31"/>
                    <a:pt x="18" y="31"/>
                    <a:pt x="18" y="31"/>
                  </a:cubicBezTo>
                  <a:cubicBezTo>
                    <a:pt x="17" y="31"/>
                    <a:pt x="16" y="32"/>
                    <a:pt x="15" y="32"/>
                  </a:cubicBezTo>
                  <a:cubicBezTo>
                    <a:pt x="0" y="5"/>
                    <a:pt x="0" y="5"/>
                    <a:pt x="0" y="5"/>
                  </a:cubicBezTo>
                  <a:cubicBezTo>
                    <a:pt x="6" y="2"/>
                    <a:pt x="12" y="0"/>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49"/>
            <p:cNvSpPr/>
            <p:nvPr/>
          </p:nvSpPr>
          <p:spPr bwMode="auto">
            <a:xfrm>
              <a:off x="1227138" y="2430463"/>
              <a:ext cx="30163" cy="31750"/>
            </a:xfrm>
            <a:custGeom>
              <a:avLst/>
              <a:gdLst>
                <a:gd name="T0" fmla="*/ 13 w 28"/>
                <a:gd name="T1" fmla="*/ 0 h 30"/>
                <a:gd name="T2" fmla="*/ 28 w 28"/>
                <a:gd name="T3" fmla="*/ 28 h 30"/>
                <a:gd name="T4" fmla="*/ 26 w 28"/>
                <a:gd name="T5" fmla="*/ 30 h 30"/>
                <a:gd name="T6" fmla="*/ 0 w 28"/>
                <a:gd name="T7" fmla="*/ 14 h 30"/>
                <a:gd name="T8" fmla="*/ 13 w 28"/>
                <a:gd name="T9" fmla="*/ 0 h 30"/>
              </a:gdLst>
              <a:ahLst/>
              <a:cxnLst>
                <a:cxn ang="0">
                  <a:pos x="T0" y="T1"/>
                </a:cxn>
                <a:cxn ang="0">
                  <a:pos x="T2" y="T3"/>
                </a:cxn>
                <a:cxn ang="0">
                  <a:pos x="T4" y="T5"/>
                </a:cxn>
                <a:cxn ang="0">
                  <a:pos x="T6" y="T7"/>
                </a:cxn>
                <a:cxn ang="0">
                  <a:pos x="T8" y="T9"/>
                </a:cxn>
              </a:cxnLst>
              <a:rect l="0" t="0" r="r" b="b"/>
              <a:pathLst>
                <a:path w="28" h="30">
                  <a:moveTo>
                    <a:pt x="13" y="0"/>
                  </a:moveTo>
                  <a:cubicBezTo>
                    <a:pt x="28" y="28"/>
                    <a:pt x="28" y="28"/>
                    <a:pt x="28" y="28"/>
                  </a:cubicBezTo>
                  <a:cubicBezTo>
                    <a:pt x="27" y="28"/>
                    <a:pt x="26" y="29"/>
                    <a:pt x="26" y="30"/>
                  </a:cubicBezTo>
                  <a:cubicBezTo>
                    <a:pt x="0" y="14"/>
                    <a:pt x="0" y="14"/>
                    <a:pt x="0" y="14"/>
                  </a:cubicBezTo>
                  <a:cubicBezTo>
                    <a:pt x="3" y="8"/>
                    <a:pt x="7" y="4"/>
                    <a:pt x="13"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50"/>
            <p:cNvSpPr/>
            <p:nvPr/>
          </p:nvSpPr>
          <p:spPr bwMode="auto">
            <a:xfrm>
              <a:off x="1220788" y="2446338"/>
              <a:ext cx="33338" cy="19050"/>
            </a:xfrm>
            <a:custGeom>
              <a:avLst/>
              <a:gdLst>
                <a:gd name="T0" fmla="*/ 5 w 31"/>
                <a:gd name="T1" fmla="*/ 0 h 18"/>
                <a:gd name="T2" fmla="*/ 31 w 31"/>
                <a:gd name="T3" fmla="*/ 15 h 18"/>
                <a:gd name="T4" fmla="*/ 30 w 31"/>
                <a:gd name="T5" fmla="*/ 18 h 18"/>
                <a:gd name="T6" fmla="*/ 0 w 31"/>
                <a:gd name="T7" fmla="*/ 18 h 18"/>
                <a:gd name="T8" fmla="*/ 5 w 31"/>
                <a:gd name="T9" fmla="*/ 0 h 18"/>
              </a:gdLst>
              <a:ahLst/>
              <a:cxnLst>
                <a:cxn ang="0">
                  <a:pos x="T0" y="T1"/>
                </a:cxn>
                <a:cxn ang="0">
                  <a:pos x="T2" y="T3"/>
                </a:cxn>
                <a:cxn ang="0">
                  <a:pos x="T4" y="T5"/>
                </a:cxn>
                <a:cxn ang="0">
                  <a:pos x="T6" y="T7"/>
                </a:cxn>
                <a:cxn ang="0">
                  <a:pos x="T8" y="T9"/>
                </a:cxn>
              </a:cxnLst>
              <a:rect l="0" t="0" r="r" b="b"/>
              <a:pathLst>
                <a:path w="31" h="18">
                  <a:moveTo>
                    <a:pt x="5" y="0"/>
                  </a:moveTo>
                  <a:cubicBezTo>
                    <a:pt x="31" y="15"/>
                    <a:pt x="31" y="15"/>
                    <a:pt x="31" y="15"/>
                  </a:cubicBezTo>
                  <a:cubicBezTo>
                    <a:pt x="31" y="16"/>
                    <a:pt x="31" y="17"/>
                    <a:pt x="30" y="18"/>
                  </a:cubicBezTo>
                  <a:cubicBezTo>
                    <a:pt x="0" y="18"/>
                    <a:pt x="0" y="18"/>
                    <a:pt x="0" y="18"/>
                  </a:cubicBezTo>
                  <a:cubicBezTo>
                    <a:pt x="1" y="11"/>
                    <a:pt x="2" y="5"/>
                    <a:pt x="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51"/>
            <p:cNvSpPr/>
            <p:nvPr/>
          </p:nvSpPr>
          <p:spPr bwMode="auto">
            <a:xfrm>
              <a:off x="1220788" y="2466976"/>
              <a:ext cx="33338" cy="19050"/>
            </a:xfrm>
            <a:custGeom>
              <a:avLst/>
              <a:gdLst>
                <a:gd name="T0" fmla="*/ 0 w 31"/>
                <a:gd name="T1" fmla="*/ 0 h 19"/>
                <a:gd name="T2" fmla="*/ 30 w 31"/>
                <a:gd name="T3" fmla="*/ 0 h 19"/>
                <a:gd name="T4" fmla="*/ 31 w 31"/>
                <a:gd name="T5" fmla="*/ 3 h 19"/>
                <a:gd name="T6" fmla="*/ 5 w 31"/>
                <a:gd name="T7" fmla="*/ 19 h 19"/>
                <a:gd name="T8" fmla="*/ 0 w 31"/>
                <a:gd name="T9" fmla="*/ 0 h 19"/>
              </a:gdLst>
              <a:ahLst/>
              <a:cxnLst>
                <a:cxn ang="0">
                  <a:pos x="T0" y="T1"/>
                </a:cxn>
                <a:cxn ang="0">
                  <a:pos x="T2" y="T3"/>
                </a:cxn>
                <a:cxn ang="0">
                  <a:pos x="T4" y="T5"/>
                </a:cxn>
                <a:cxn ang="0">
                  <a:pos x="T6" y="T7"/>
                </a:cxn>
                <a:cxn ang="0">
                  <a:pos x="T8" y="T9"/>
                </a:cxn>
              </a:cxnLst>
              <a:rect l="0" t="0" r="r" b="b"/>
              <a:pathLst>
                <a:path w="31" h="19">
                  <a:moveTo>
                    <a:pt x="0" y="0"/>
                  </a:moveTo>
                  <a:cubicBezTo>
                    <a:pt x="30" y="0"/>
                    <a:pt x="30" y="0"/>
                    <a:pt x="30" y="0"/>
                  </a:cubicBezTo>
                  <a:cubicBezTo>
                    <a:pt x="31" y="1"/>
                    <a:pt x="31" y="2"/>
                    <a:pt x="31" y="3"/>
                  </a:cubicBezTo>
                  <a:cubicBezTo>
                    <a:pt x="5" y="19"/>
                    <a:pt x="5" y="19"/>
                    <a:pt x="5" y="19"/>
                  </a:cubicBezTo>
                  <a:cubicBezTo>
                    <a:pt x="2" y="13"/>
                    <a:pt x="1" y="7"/>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52"/>
            <p:cNvSpPr/>
            <p:nvPr/>
          </p:nvSpPr>
          <p:spPr bwMode="auto">
            <a:xfrm>
              <a:off x="1227138" y="2470151"/>
              <a:ext cx="30163" cy="31750"/>
            </a:xfrm>
            <a:custGeom>
              <a:avLst/>
              <a:gdLst>
                <a:gd name="T0" fmla="*/ 0 w 28"/>
                <a:gd name="T1" fmla="*/ 16 h 29"/>
                <a:gd name="T2" fmla="*/ 26 w 28"/>
                <a:gd name="T3" fmla="*/ 0 h 29"/>
                <a:gd name="T4" fmla="*/ 28 w 28"/>
                <a:gd name="T5" fmla="*/ 2 h 29"/>
                <a:gd name="T6" fmla="*/ 13 w 28"/>
                <a:gd name="T7" fmla="*/ 29 h 29"/>
                <a:gd name="T8" fmla="*/ 0 w 28"/>
                <a:gd name="T9" fmla="*/ 16 h 29"/>
              </a:gdLst>
              <a:ahLst/>
              <a:cxnLst>
                <a:cxn ang="0">
                  <a:pos x="T0" y="T1"/>
                </a:cxn>
                <a:cxn ang="0">
                  <a:pos x="T2" y="T3"/>
                </a:cxn>
                <a:cxn ang="0">
                  <a:pos x="T4" y="T5"/>
                </a:cxn>
                <a:cxn ang="0">
                  <a:pos x="T6" y="T7"/>
                </a:cxn>
                <a:cxn ang="0">
                  <a:pos x="T8" y="T9"/>
                </a:cxn>
              </a:cxnLst>
              <a:rect l="0" t="0" r="r" b="b"/>
              <a:pathLst>
                <a:path w="28" h="29">
                  <a:moveTo>
                    <a:pt x="0" y="16"/>
                  </a:moveTo>
                  <a:cubicBezTo>
                    <a:pt x="26" y="0"/>
                    <a:pt x="26" y="0"/>
                    <a:pt x="26" y="0"/>
                  </a:cubicBezTo>
                  <a:cubicBezTo>
                    <a:pt x="26" y="1"/>
                    <a:pt x="27" y="1"/>
                    <a:pt x="28" y="2"/>
                  </a:cubicBezTo>
                  <a:cubicBezTo>
                    <a:pt x="13" y="29"/>
                    <a:pt x="13" y="29"/>
                    <a:pt x="13" y="29"/>
                  </a:cubicBezTo>
                  <a:cubicBezTo>
                    <a:pt x="7" y="26"/>
                    <a:pt x="3" y="21"/>
                    <a:pt x="0" y="1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53"/>
            <p:cNvSpPr/>
            <p:nvPr/>
          </p:nvSpPr>
          <p:spPr bwMode="auto">
            <a:xfrm>
              <a:off x="1241425" y="2473326"/>
              <a:ext cx="19050" cy="33338"/>
            </a:xfrm>
            <a:custGeom>
              <a:avLst/>
              <a:gdLst>
                <a:gd name="T0" fmla="*/ 0 w 18"/>
                <a:gd name="T1" fmla="*/ 27 h 32"/>
                <a:gd name="T2" fmla="*/ 15 w 18"/>
                <a:gd name="T3" fmla="*/ 0 h 32"/>
                <a:gd name="T4" fmla="*/ 18 w 18"/>
                <a:gd name="T5" fmla="*/ 1 h 32"/>
                <a:gd name="T6" fmla="*/ 18 w 18"/>
                <a:gd name="T7" fmla="*/ 32 h 32"/>
                <a:gd name="T8" fmla="*/ 0 w 18"/>
                <a:gd name="T9" fmla="*/ 27 h 32"/>
              </a:gdLst>
              <a:ahLst/>
              <a:cxnLst>
                <a:cxn ang="0">
                  <a:pos x="T0" y="T1"/>
                </a:cxn>
                <a:cxn ang="0">
                  <a:pos x="T2" y="T3"/>
                </a:cxn>
                <a:cxn ang="0">
                  <a:pos x="T4" y="T5"/>
                </a:cxn>
                <a:cxn ang="0">
                  <a:pos x="T6" y="T7"/>
                </a:cxn>
                <a:cxn ang="0">
                  <a:pos x="T8" y="T9"/>
                </a:cxn>
              </a:cxnLst>
              <a:rect l="0" t="0" r="r" b="b"/>
              <a:pathLst>
                <a:path w="18" h="32">
                  <a:moveTo>
                    <a:pt x="0" y="27"/>
                  </a:moveTo>
                  <a:cubicBezTo>
                    <a:pt x="15" y="0"/>
                    <a:pt x="15" y="0"/>
                    <a:pt x="15" y="0"/>
                  </a:cubicBezTo>
                  <a:cubicBezTo>
                    <a:pt x="16" y="1"/>
                    <a:pt x="17" y="1"/>
                    <a:pt x="18" y="1"/>
                  </a:cubicBezTo>
                  <a:cubicBezTo>
                    <a:pt x="18" y="32"/>
                    <a:pt x="18" y="32"/>
                    <a:pt x="18" y="32"/>
                  </a:cubicBezTo>
                  <a:cubicBezTo>
                    <a:pt x="12" y="32"/>
                    <a:pt x="6" y="31"/>
                    <a:pt x="0" y="2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54"/>
            <p:cNvSpPr/>
            <p:nvPr/>
          </p:nvSpPr>
          <p:spPr bwMode="auto">
            <a:xfrm>
              <a:off x="1262063" y="2473326"/>
              <a:ext cx="19050" cy="33338"/>
            </a:xfrm>
            <a:custGeom>
              <a:avLst/>
              <a:gdLst>
                <a:gd name="T0" fmla="*/ 0 w 18"/>
                <a:gd name="T1" fmla="*/ 32 h 32"/>
                <a:gd name="T2" fmla="*/ 0 w 18"/>
                <a:gd name="T3" fmla="*/ 1 h 32"/>
                <a:gd name="T4" fmla="*/ 3 w 18"/>
                <a:gd name="T5" fmla="*/ 0 h 32"/>
                <a:gd name="T6" fmla="*/ 18 w 18"/>
                <a:gd name="T7" fmla="*/ 27 h 32"/>
                <a:gd name="T8" fmla="*/ 0 w 18"/>
                <a:gd name="T9" fmla="*/ 32 h 32"/>
              </a:gdLst>
              <a:ahLst/>
              <a:cxnLst>
                <a:cxn ang="0">
                  <a:pos x="T0" y="T1"/>
                </a:cxn>
                <a:cxn ang="0">
                  <a:pos x="T2" y="T3"/>
                </a:cxn>
                <a:cxn ang="0">
                  <a:pos x="T4" y="T5"/>
                </a:cxn>
                <a:cxn ang="0">
                  <a:pos x="T6" y="T7"/>
                </a:cxn>
                <a:cxn ang="0">
                  <a:pos x="T8" y="T9"/>
                </a:cxn>
              </a:cxnLst>
              <a:rect l="0" t="0" r="r" b="b"/>
              <a:pathLst>
                <a:path w="18" h="32">
                  <a:moveTo>
                    <a:pt x="0" y="32"/>
                  </a:moveTo>
                  <a:cubicBezTo>
                    <a:pt x="0" y="1"/>
                    <a:pt x="0" y="1"/>
                    <a:pt x="0" y="1"/>
                  </a:cubicBezTo>
                  <a:cubicBezTo>
                    <a:pt x="1" y="1"/>
                    <a:pt x="2" y="1"/>
                    <a:pt x="3" y="0"/>
                  </a:cubicBezTo>
                  <a:cubicBezTo>
                    <a:pt x="18" y="27"/>
                    <a:pt x="18" y="27"/>
                    <a:pt x="18" y="27"/>
                  </a:cubicBezTo>
                  <a:cubicBezTo>
                    <a:pt x="12" y="31"/>
                    <a:pt x="6" y="32"/>
                    <a:pt x="0" y="3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55"/>
            <p:cNvSpPr/>
            <p:nvPr/>
          </p:nvSpPr>
          <p:spPr bwMode="auto">
            <a:xfrm>
              <a:off x="1265238" y="2470151"/>
              <a:ext cx="28575" cy="31750"/>
            </a:xfrm>
            <a:custGeom>
              <a:avLst/>
              <a:gdLst>
                <a:gd name="T0" fmla="*/ 15 w 28"/>
                <a:gd name="T1" fmla="*/ 29 h 29"/>
                <a:gd name="T2" fmla="*/ 0 w 28"/>
                <a:gd name="T3" fmla="*/ 2 h 29"/>
                <a:gd name="T4" fmla="*/ 2 w 28"/>
                <a:gd name="T5" fmla="*/ 0 h 29"/>
                <a:gd name="T6" fmla="*/ 28 w 28"/>
                <a:gd name="T7" fmla="*/ 16 h 29"/>
                <a:gd name="T8" fmla="*/ 15 w 28"/>
                <a:gd name="T9" fmla="*/ 29 h 29"/>
              </a:gdLst>
              <a:ahLst/>
              <a:cxnLst>
                <a:cxn ang="0">
                  <a:pos x="T0" y="T1"/>
                </a:cxn>
                <a:cxn ang="0">
                  <a:pos x="T2" y="T3"/>
                </a:cxn>
                <a:cxn ang="0">
                  <a:pos x="T4" y="T5"/>
                </a:cxn>
                <a:cxn ang="0">
                  <a:pos x="T6" y="T7"/>
                </a:cxn>
                <a:cxn ang="0">
                  <a:pos x="T8" y="T9"/>
                </a:cxn>
              </a:cxnLst>
              <a:rect l="0" t="0" r="r" b="b"/>
              <a:pathLst>
                <a:path w="28" h="29">
                  <a:moveTo>
                    <a:pt x="15" y="29"/>
                  </a:moveTo>
                  <a:cubicBezTo>
                    <a:pt x="0" y="2"/>
                    <a:pt x="0" y="2"/>
                    <a:pt x="0" y="2"/>
                  </a:cubicBezTo>
                  <a:cubicBezTo>
                    <a:pt x="1" y="1"/>
                    <a:pt x="2" y="1"/>
                    <a:pt x="2" y="0"/>
                  </a:cubicBezTo>
                  <a:cubicBezTo>
                    <a:pt x="28" y="16"/>
                    <a:pt x="28" y="16"/>
                    <a:pt x="28" y="16"/>
                  </a:cubicBezTo>
                  <a:cubicBezTo>
                    <a:pt x="25" y="21"/>
                    <a:pt x="21" y="26"/>
                    <a:pt x="15" y="2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56"/>
            <p:cNvSpPr/>
            <p:nvPr/>
          </p:nvSpPr>
          <p:spPr bwMode="auto">
            <a:xfrm>
              <a:off x="1268413" y="2466976"/>
              <a:ext cx="31750" cy="19050"/>
            </a:xfrm>
            <a:custGeom>
              <a:avLst/>
              <a:gdLst>
                <a:gd name="T0" fmla="*/ 26 w 31"/>
                <a:gd name="T1" fmla="*/ 19 h 19"/>
                <a:gd name="T2" fmla="*/ 0 w 31"/>
                <a:gd name="T3" fmla="*/ 3 h 19"/>
                <a:gd name="T4" fmla="*/ 1 w 31"/>
                <a:gd name="T5" fmla="*/ 0 h 19"/>
                <a:gd name="T6" fmla="*/ 31 w 31"/>
                <a:gd name="T7" fmla="*/ 0 h 19"/>
                <a:gd name="T8" fmla="*/ 26 w 31"/>
                <a:gd name="T9" fmla="*/ 19 h 19"/>
              </a:gdLst>
              <a:ahLst/>
              <a:cxnLst>
                <a:cxn ang="0">
                  <a:pos x="T0" y="T1"/>
                </a:cxn>
                <a:cxn ang="0">
                  <a:pos x="T2" y="T3"/>
                </a:cxn>
                <a:cxn ang="0">
                  <a:pos x="T4" y="T5"/>
                </a:cxn>
                <a:cxn ang="0">
                  <a:pos x="T6" y="T7"/>
                </a:cxn>
                <a:cxn ang="0">
                  <a:pos x="T8" y="T9"/>
                </a:cxn>
              </a:cxnLst>
              <a:rect l="0" t="0" r="r" b="b"/>
              <a:pathLst>
                <a:path w="31" h="19">
                  <a:moveTo>
                    <a:pt x="26" y="19"/>
                  </a:moveTo>
                  <a:cubicBezTo>
                    <a:pt x="0" y="3"/>
                    <a:pt x="0" y="3"/>
                    <a:pt x="0" y="3"/>
                  </a:cubicBezTo>
                  <a:cubicBezTo>
                    <a:pt x="0" y="2"/>
                    <a:pt x="0" y="1"/>
                    <a:pt x="1" y="0"/>
                  </a:cubicBezTo>
                  <a:cubicBezTo>
                    <a:pt x="31" y="0"/>
                    <a:pt x="31" y="0"/>
                    <a:pt x="31" y="0"/>
                  </a:cubicBezTo>
                  <a:cubicBezTo>
                    <a:pt x="30" y="7"/>
                    <a:pt x="29" y="13"/>
                    <a:pt x="26"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57"/>
            <p:cNvSpPr>
              <a:spLocks noEditPoints="1"/>
            </p:cNvSpPr>
            <p:nvPr/>
          </p:nvSpPr>
          <p:spPr bwMode="auto">
            <a:xfrm>
              <a:off x="1100138" y="2582863"/>
              <a:ext cx="74613" cy="76200"/>
            </a:xfrm>
            <a:custGeom>
              <a:avLst/>
              <a:gdLst>
                <a:gd name="T0" fmla="*/ 63 w 70"/>
                <a:gd name="T1" fmla="*/ 24 h 72"/>
                <a:gd name="T2" fmla="*/ 61 w 70"/>
                <a:gd name="T3" fmla="*/ 19 h 72"/>
                <a:gd name="T4" fmla="*/ 58 w 70"/>
                <a:gd name="T5" fmla="*/ 15 h 72"/>
                <a:gd name="T6" fmla="*/ 54 w 70"/>
                <a:gd name="T7" fmla="*/ 11 h 72"/>
                <a:gd name="T8" fmla="*/ 49 w 70"/>
                <a:gd name="T9" fmla="*/ 8 h 72"/>
                <a:gd name="T10" fmla="*/ 44 w 70"/>
                <a:gd name="T11" fmla="*/ 5 h 72"/>
                <a:gd name="T12" fmla="*/ 39 w 70"/>
                <a:gd name="T13" fmla="*/ 4 h 72"/>
                <a:gd name="T14" fmla="*/ 33 w 70"/>
                <a:gd name="T15" fmla="*/ 4 h 72"/>
                <a:gd name="T16" fmla="*/ 28 w 70"/>
                <a:gd name="T17" fmla="*/ 5 h 72"/>
                <a:gd name="T18" fmla="*/ 22 w 70"/>
                <a:gd name="T19" fmla="*/ 2 h 72"/>
                <a:gd name="T20" fmla="*/ 16 w 70"/>
                <a:gd name="T21" fmla="*/ 5 h 72"/>
                <a:gd name="T22" fmla="*/ 11 w 70"/>
                <a:gd name="T23" fmla="*/ 9 h 72"/>
                <a:gd name="T24" fmla="*/ 7 w 70"/>
                <a:gd name="T25" fmla="*/ 14 h 72"/>
                <a:gd name="T26" fmla="*/ 4 w 70"/>
                <a:gd name="T27" fmla="*/ 20 h 72"/>
                <a:gd name="T28" fmla="*/ 2 w 70"/>
                <a:gd name="T29" fmla="*/ 26 h 72"/>
                <a:gd name="T30" fmla="*/ 1 w 70"/>
                <a:gd name="T31" fmla="*/ 32 h 72"/>
                <a:gd name="T32" fmla="*/ 1 w 70"/>
                <a:gd name="T33" fmla="*/ 39 h 72"/>
                <a:gd name="T34" fmla="*/ 2 w 70"/>
                <a:gd name="T35" fmla="*/ 45 h 72"/>
                <a:gd name="T36" fmla="*/ 4 w 70"/>
                <a:gd name="T37" fmla="*/ 51 h 72"/>
                <a:gd name="T38" fmla="*/ 7 w 70"/>
                <a:gd name="T39" fmla="*/ 57 h 72"/>
                <a:gd name="T40" fmla="*/ 11 w 70"/>
                <a:gd name="T41" fmla="*/ 62 h 72"/>
                <a:gd name="T42" fmla="*/ 16 w 70"/>
                <a:gd name="T43" fmla="*/ 66 h 72"/>
                <a:gd name="T44" fmla="*/ 21 w 70"/>
                <a:gd name="T45" fmla="*/ 69 h 72"/>
                <a:gd name="T46" fmla="*/ 27 w 70"/>
                <a:gd name="T47" fmla="*/ 71 h 72"/>
                <a:gd name="T48" fmla="*/ 33 w 70"/>
                <a:gd name="T49" fmla="*/ 72 h 72"/>
                <a:gd name="T50" fmla="*/ 39 w 70"/>
                <a:gd name="T51" fmla="*/ 72 h 72"/>
                <a:gd name="T52" fmla="*/ 44 w 70"/>
                <a:gd name="T53" fmla="*/ 71 h 72"/>
                <a:gd name="T54" fmla="*/ 49 w 70"/>
                <a:gd name="T55" fmla="*/ 69 h 72"/>
                <a:gd name="T56" fmla="*/ 54 w 70"/>
                <a:gd name="T57" fmla="*/ 66 h 72"/>
                <a:gd name="T58" fmla="*/ 59 w 70"/>
                <a:gd name="T59" fmla="*/ 62 h 72"/>
                <a:gd name="T60" fmla="*/ 63 w 70"/>
                <a:gd name="T61" fmla="*/ 57 h 72"/>
                <a:gd name="T62" fmla="*/ 66 w 70"/>
                <a:gd name="T63" fmla="*/ 51 h 72"/>
                <a:gd name="T64" fmla="*/ 68 w 70"/>
                <a:gd name="T65" fmla="*/ 45 h 72"/>
                <a:gd name="T66" fmla="*/ 69 w 70"/>
                <a:gd name="T67" fmla="*/ 39 h 72"/>
                <a:gd name="T68" fmla="*/ 69 w 70"/>
                <a:gd name="T69" fmla="*/ 32 h 72"/>
                <a:gd name="T70" fmla="*/ 62 w 70"/>
                <a:gd name="T71" fmla="*/ 28 h 72"/>
                <a:gd name="T72" fmla="*/ 62 w 70"/>
                <a:gd name="T73" fmla="*/ 28 h 72"/>
                <a:gd name="T74" fmla="*/ 38 w 70"/>
                <a:gd name="T75" fmla="*/ 35 h 72"/>
                <a:gd name="T76" fmla="*/ 37 w 70"/>
                <a:gd name="T77" fmla="*/ 31 h 72"/>
                <a:gd name="T78" fmla="*/ 36 w 70"/>
                <a:gd name="T79" fmla="*/ 30 h 72"/>
                <a:gd name="T80" fmla="*/ 27 w 70"/>
                <a:gd name="T81" fmla="*/ 8 h 72"/>
                <a:gd name="T82" fmla="*/ 27 w 70"/>
                <a:gd name="T83" fmla="*/ 8 h 72"/>
                <a:gd name="T84" fmla="*/ 8 w 70"/>
                <a:gd name="T85" fmla="*/ 28 h 72"/>
                <a:gd name="T86" fmla="*/ 30 w 70"/>
                <a:gd name="T87" fmla="*/ 37 h 72"/>
                <a:gd name="T88" fmla="*/ 30 w 70"/>
                <a:gd name="T89" fmla="*/ 38 h 72"/>
                <a:gd name="T90" fmla="*/ 16 w 70"/>
                <a:gd name="T91" fmla="*/ 57 h 72"/>
                <a:gd name="T92" fmla="*/ 16 w 70"/>
                <a:gd name="T93" fmla="*/ 57 h 72"/>
                <a:gd name="T94" fmla="*/ 42 w 70"/>
                <a:gd name="T95" fmla="*/ 64 h 72"/>
                <a:gd name="T96" fmla="*/ 39 w 70"/>
                <a:gd name="T97" fmla="*/ 40 h 72"/>
                <a:gd name="T98" fmla="*/ 39 w 70"/>
                <a:gd name="T99" fmla="*/ 39 h 72"/>
                <a:gd name="T100" fmla="*/ 62 w 70"/>
                <a:gd name="T101" fmla="*/ 43 h 72"/>
                <a:gd name="T102" fmla="*/ 62 w 70"/>
                <a:gd name="T103"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72">
                  <a:moveTo>
                    <a:pt x="64" y="28"/>
                  </a:moveTo>
                  <a:cubicBezTo>
                    <a:pt x="68" y="26"/>
                    <a:pt x="68" y="26"/>
                    <a:pt x="68" y="26"/>
                  </a:cubicBezTo>
                  <a:cubicBezTo>
                    <a:pt x="68" y="25"/>
                    <a:pt x="68" y="24"/>
                    <a:pt x="68" y="23"/>
                  </a:cubicBezTo>
                  <a:cubicBezTo>
                    <a:pt x="63" y="24"/>
                    <a:pt x="63" y="24"/>
                    <a:pt x="63" y="24"/>
                  </a:cubicBezTo>
                  <a:cubicBezTo>
                    <a:pt x="63" y="24"/>
                    <a:pt x="63" y="23"/>
                    <a:pt x="63" y="22"/>
                  </a:cubicBezTo>
                  <a:cubicBezTo>
                    <a:pt x="66" y="20"/>
                    <a:pt x="66" y="20"/>
                    <a:pt x="66" y="20"/>
                  </a:cubicBezTo>
                  <a:cubicBezTo>
                    <a:pt x="66" y="19"/>
                    <a:pt x="65" y="18"/>
                    <a:pt x="65" y="17"/>
                  </a:cubicBezTo>
                  <a:cubicBezTo>
                    <a:pt x="61" y="19"/>
                    <a:pt x="61" y="19"/>
                    <a:pt x="61" y="19"/>
                  </a:cubicBezTo>
                  <a:cubicBezTo>
                    <a:pt x="61" y="19"/>
                    <a:pt x="60" y="18"/>
                    <a:pt x="60" y="17"/>
                  </a:cubicBezTo>
                  <a:cubicBezTo>
                    <a:pt x="63" y="14"/>
                    <a:pt x="63" y="14"/>
                    <a:pt x="63" y="14"/>
                  </a:cubicBezTo>
                  <a:cubicBezTo>
                    <a:pt x="62" y="14"/>
                    <a:pt x="62" y="13"/>
                    <a:pt x="61" y="12"/>
                  </a:cubicBezTo>
                  <a:cubicBezTo>
                    <a:pt x="58" y="15"/>
                    <a:pt x="58" y="15"/>
                    <a:pt x="58" y="15"/>
                  </a:cubicBezTo>
                  <a:cubicBezTo>
                    <a:pt x="57" y="14"/>
                    <a:pt x="57" y="14"/>
                    <a:pt x="56" y="13"/>
                  </a:cubicBezTo>
                  <a:cubicBezTo>
                    <a:pt x="59" y="9"/>
                    <a:pt x="59" y="9"/>
                    <a:pt x="59" y="9"/>
                  </a:cubicBezTo>
                  <a:cubicBezTo>
                    <a:pt x="58" y="9"/>
                    <a:pt x="57" y="8"/>
                    <a:pt x="57" y="8"/>
                  </a:cubicBezTo>
                  <a:cubicBezTo>
                    <a:pt x="54" y="11"/>
                    <a:pt x="54" y="11"/>
                    <a:pt x="54" y="11"/>
                  </a:cubicBezTo>
                  <a:cubicBezTo>
                    <a:pt x="53" y="10"/>
                    <a:pt x="53" y="10"/>
                    <a:pt x="52" y="10"/>
                  </a:cubicBezTo>
                  <a:cubicBezTo>
                    <a:pt x="54" y="5"/>
                    <a:pt x="54" y="5"/>
                    <a:pt x="54" y="5"/>
                  </a:cubicBezTo>
                  <a:cubicBezTo>
                    <a:pt x="53" y="5"/>
                    <a:pt x="52" y="4"/>
                    <a:pt x="52" y="4"/>
                  </a:cubicBezTo>
                  <a:cubicBezTo>
                    <a:pt x="49" y="8"/>
                    <a:pt x="49" y="8"/>
                    <a:pt x="49" y="8"/>
                  </a:cubicBezTo>
                  <a:cubicBezTo>
                    <a:pt x="49" y="7"/>
                    <a:pt x="48" y="7"/>
                    <a:pt x="47" y="7"/>
                  </a:cubicBezTo>
                  <a:cubicBezTo>
                    <a:pt x="48" y="2"/>
                    <a:pt x="48" y="2"/>
                    <a:pt x="48" y="2"/>
                  </a:cubicBezTo>
                  <a:cubicBezTo>
                    <a:pt x="48" y="2"/>
                    <a:pt x="47" y="2"/>
                    <a:pt x="46" y="1"/>
                  </a:cubicBezTo>
                  <a:cubicBezTo>
                    <a:pt x="44" y="5"/>
                    <a:pt x="44" y="5"/>
                    <a:pt x="44" y="5"/>
                  </a:cubicBezTo>
                  <a:cubicBezTo>
                    <a:pt x="43" y="5"/>
                    <a:pt x="43" y="5"/>
                    <a:pt x="42" y="5"/>
                  </a:cubicBezTo>
                  <a:cubicBezTo>
                    <a:pt x="43" y="0"/>
                    <a:pt x="43" y="0"/>
                    <a:pt x="43" y="0"/>
                  </a:cubicBezTo>
                  <a:cubicBezTo>
                    <a:pt x="42" y="0"/>
                    <a:pt x="41" y="0"/>
                    <a:pt x="40" y="0"/>
                  </a:cubicBezTo>
                  <a:cubicBezTo>
                    <a:pt x="39" y="4"/>
                    <a:pt x="39" y="4"/>
                    <a:pt x="39" y="4"/>
                  </a:cubicBezTo>
                  <a:cubicBezTo>
                    <a:pt x="38" y="4"/>
                    <a:pt x="37" y="4"/>
                    <a:pt x="37" y="4"/>
                  </a:cubicBezTo>
                  <a:cubicBezTo>
                    <a:pt x="36" y="0"/>
                    <a:pt x="36" y="0"/>
                    <a:pt x="36" y="0"/>
                  </a:cubicBezTo>
                  <a:cubicBezTo>
                    <a:pt x="36" y="0"/>
                    <a:pt x="35" y="0"/>
                    <a:pt x="34" y="0"/>
                  </a:cubicBezTo>
                  <a:cubicBezTo>
                    <a:pt x="33" y="4"/>
                    <a:pt x="33" y="4"/>
                    <a:pt x="33" y="4"/>
                  </a:cubicBezTo>
                  <a:cubicBezTo>
                    <a:pt x="33" y="4"/>
                    <a:pt x="32" y="4"/>
                    <a:pt x="31" y="4"/>
                  </a:cubicBezTo>
                  <a:cubicBezTo>
                    <a:pt x="30" y="0"/>
                    <a:pt x="30" y="0"/>
                    <a:pt x="30" y="0"/>
                  </a:cubicBezTo>
                  <a:cubicBezTo>
                    <a:pt x="29" y="0"/>
                    <a:pt x="29" y="0"/>
                    <a:pt x="28" y="0"/>
                  </a:cubicBezTo>
                  <a:cubicBezTo>
                    <a:pt x="28" y="5"/>
                    <a:pt x="28" y="5"/>
                    <a:pt x="28" y="5"/>
                  </a:cubicBezTo>
                  <a:cubicBezTo>
                    <a:pt x="28" y="5"/>
                    <a:pt x="27" y="5"/>
                    <a:pt x="27" y="5"/>
                  </a:cubicBezTo>
                  <a:cubicBezTo>
                    <a:pt x="27" y="5"/>
                    <a:pt x="26" y="5"/>
                    <a:pt x="26" y="5"/>
                  </a:cubicBezTo>
                  <a:cubicBezTo>
                    <a:pt x="24" y="1"/>
                    <a:pt x="24" y="1"/>
                    <a:pt x="24" y="1"/>
                  </a:cubicBezTo>
                  <a:cubicBezTo>
                    <a:pt x="23" y="2"/>
                    <a:pt x="23" y="2"/>
                    <a:pt x="22" y="2"/>
                  </a:cubicBezTo>
                  <a:cubicBezTo>
                    <a:pt x="23" y="7"/>
                    <a:pt x="23" y="7"/>
                    <a:pt x="23" y="7"/>
                  </a:cubicBezTo>
                  <a:cubicBezTo>
                    <a:pt x="22" y="7"/>
                    <a:pt x="22" y="7"/>
                    <a:pt x="21" y="8"/>
                  </a:cubicBezTo>
                  <a:cubicBezTo>
                    <a:pt x="19" y="4"/>
                    <a:pt x="19" y="4"/>
                    <a:pt x="19" y="4"/>
                  </a:cubicBezTo>
                  <a:cubicBezTo>
                    <a:pt x="18" y="4"/>
                    <a:pt x="17" y="5"/>
                    <a:pt x="16" y="5"/>
                  </a:cubicBezTo>
                  <a:cubicBezTo>
                    <a:pt x="18" y="9"/>
                    <a:pt x="18" y="9"/>
                    <a:pt x="18" y="9"/>
                  </a:cubicBezTo>
                  <a:cubicBezTo>
                    <a:pt x="18" y="10"/>
                    <a:pt x="17" y="10"/>
                    <a:pt x="17" y="11"/>
                  </a:cubicBezTo>
                  <a:cubicBezTo>
                    <a:pt x="13" y="8"/>
                    <a:pt x="13" y="8"/>
                    <a:pt x="13" y="8"/>
                  </a:cubicBezTo>
                  <a:cubicBezTo>
                    <a:pt x="13" y="8"/>
                    <a:pt x="12" y="9"/>
                    <a:pt x="11" y="9"/>
                  </a:cubicBezTo>
                  <a:cubicBezTo>
                    <a:pt x="14" y="13"/>
                    <a:pt x="14" y="13"/>
                    <a:pt x="14" y="13"/>
                  </a:cubicBezTo>
                  <a:cubicBezTo>
                    <a:pt x="13" y="13"/>
                    <a:pt x="13" y="14"/>
                    <a:pt x="13" y="14"/>
                  </a:cubicBezTo>
                  <a:cubicBezTo>
                    <a:pt x="9" y="12"/>
                    <a:pt x="9" y="12"/>
                    <a:pt x="9" y="12"/>
                  </a:cubicBezTo>
                  <a:cubicBezTo>
                    <a:pt x="8" y="13"/>
                    <a:pt x="8" y="13"/>
                    <a:pt x="7" y="14"/>
                  </a:cubicBezTo>
                  <a:cubicBezTo>
                    <a:pt x="10" y="17"/>
                    <a:pt x="10" y="17"/>
                    <a:pt x="10" y="17"/>
                  </a:cubicBezTo>
                  <a:cubicBezTo>
                    <a:pt x="10" y="18"/>
                    <a:pt x="10" y="18"/>
                    <a:pt x="9" y="19"/>
                  </a:cubicBezTo>
                  <a:cubicBezTo>
                    <a:pt x="5" y="17"/>
                    <a:pt x="5" y="17"/>
                    <a:pt x="5" y="17"/>
                  </a:cubicBezTo>
                  <a:cubicBezTo>
                    <a:pt x="5" y="18"/>
                    <a:pt x="4" y="19"/>
                    <a:pt x="4" y="20"/>
                  </a:cubicBezTo>
                  <a:cubicBezTo>
                    <a:pt x="8" y="22"/>
                    <a:pt x="8" y="22"/>
                    <a:pt x="8" y="22"/>
                  </a:cubicBezTo>
                  <a:cubicBezTo>
                    <a:pt x="7" y="23"/>
                    <a:pt x="7" y="23"/>
                    <a:pt x="7" y="24"/>
                  </a:cubicBezTo>
                  <a:cubicBezTo>
                    <a:pt x="3" y="23"/>
                    <a:pt x="3" y="23"/>
                    <a:pt x="3" y="23"/>
                  </a:cubicBezTo>
                  <a:cubicBezTo>
                    <a:pt x="2" y="24"/>
                    <a:pt x="2" y="25"/>
                    <a:pt x="2" y="26"/>
                  </a:cubicBezTo>
                  <a:cubicBezTo>
                    <a:pt x="6" y="28"/>
                    <a:pt x="6" y="28"/>
                    <a:pt x="6" y="28"/>
                  </a:cubicBezTo>
                  <a:cubicBezTo>
                    <a:pt x="6" y="28"/>
                    <a:pt x="5" y="29"/>
                    <a:pt x="5" y="30"/>
                  </a:cubicBezTo>
                  <a:cubicBezTo>
                    <a:pt x="1" y="29"/>
                    <a:pt x="1" y="29"/>
                    <a:pt x="1" y="29"/>
                  </a:cubicBezTo>
                  <a:cubicBezTo>
                    <a:pt x="1" y="30"/>
                    <a:pt x="1" y="31"/>
                    <a:pt x="1" y="32"/>
                  </a:cubicBezTo>
                  <a:cubicBezTo>
                    <a:pt x="5" y="33"/>
                    <a:pt x="5" y="33"/>
                    <a:pt x="5" y="33"/>
                  </a:cubicBezTo>
                  <a:cubicBezTo>
                    <a:pt x="5" y="34"/>
                    <a:pt x="5" y="34"/>
                    <a:pt x="5" y="35"/>
                  </a:cubicBezTo>
                  <a:cubicBezTo>
                    <a:pt x="0" y="36"/>
                    <a:pt x="0" y="36"/>
                    <a:pt x="0" y="36"/>
                  </a:cubicBezTo>
                  <a:cubicBezTo>
                    <a:pt x="0" y="37"/>
                    <a:pt x="0" y="38"/>
                    <a:pt x="1" y="39"/>
                  </a:cubicBezTo>
                  <a:cubicBezTo>
                    <a:pt x="5" y="39"/>
                    <a:pt x="5" y="39"/>
                    <a:pt x="5" y="39"/>
                  </a:cubicBezTo>
                  <a:cubicBezTo>
                    <a:pt x="5" y="39"/>
                    <a:pt x="5" y="40"/>
                    <a:pt x="5" y="41"/>
                  </a:cubicBezTo>
                  <a:cubicBezTo>
                    <a:pt x="1" y="42"/>
                    <a:pt x="1" y="42"/>
                    <a:pt x="1" y="42"/>
                  </a:cubicBezTo>
                  <a:cubicBezTo>
                    <a:pt x="1" y="43"/>
                    <a:pt x="1" y="44"/>
                    <a:pt x="2" y="45"/>
                  </a:cubicBezTo>
                  <a:cubicBezTo>
                    <a:pt x="6" y="44"/>
                    <a:pt x="6" y="44"/>
                    <a:pt x="6" y="44"/>
                  </a:cubicBezTo>
                  <a:cubicBezTo>
                    <a:pt x="6" y="45"/>
                    <a:pt x="6" y="46"/>
                    <a:pt x="6" y="46"/>
                  </a:cubicBezTo>
                  <a:cubicBezTo>
                    <a:pt x="3" y="48"/>
                    <a:pt x="3" y="48"/>
                    <a:pt x="3" y="48"/>
                  </a:cubicBezTo>
                  <a:cubicBezTo>
                    <a:pt x="3" y="49"/>
                    <a:pt x="3" y="50"/>
                    <a:pt x="4" y="51"/>
                  </a:cubicBezTo>
                  <a:cubicBezTo>
                    <a:pt x="8" y="50"/>
                    <a:pt x="8" y="50"/>
                    <a:pt x="8" y="50"/>
                  </a:cubicBezTo>
                  <a:cubicBezTo>
                    <a:pt x="8" y="50"/>
                    <a:pt x="8" y="51"/>
                    <a:pt x="9" y="52"/>
                  </a:cubicBezTo>
                  <a:cubicBezTo>
                    <a:pt x="5" y="54"/>
                    <a:pt x="5" y="54"/>
                    <a:pt x="5" y="54"/>
                  </a:cubicBezTo>
                  <a:cubicBezTo>
                    <a:pt x="6" y="55"/>
                    <a:pt x="6" y="56"/>
                    <a:pt x="7" y="57"/>
                  </a:cubicBezTo>
                  <a:cubicBezTo>
                    <a:pt x="11" y="55"/>
                    <a:pt x="11" y="55"/>
                    <a:pt x="11" y="55"/>
                  </a:cubicBezTo>
                  <a:cubicBezTo>
                    <a:pt x="11" y="55"/>
                    <a:pt x="11" y="56"/>
                    <a:pt x="12" y="56"/>
                  </a:cubicBezTo>
                  <a:cubicBezTo>
                    <a:pt x="9" y="60"/>
                    <a:pt x="9" y="60"/>
                    <a:pt x="9" y="60"/>
                  </a:cubicBezTo>
                  <a:cubicBezTo>
                    <a:pt x="10" y="60"/>
                    <a:pt x="10" y="61"/>
                    <a:pt x="11" y="62"/>
                  </a:cubicBezTo>
                  <a:cubicBezTo>
                    <a:pt x="14" y="59"/>
                    <a:pt x="14" y="59"/>
                    <a:pt x="14" y="59"/>
                  </a:cubicBezTo>
                  <a:cubicBezTo>
                    <a:pt x="15" y="59"/>
                    <a:pt x="15" y="60"/>
                    <a:pt x="16" y="60"/>
                  </a:cubicBezTo>
                  <a:cubicBezTo>
                    <a:pt x="13" y="64"/>
                    <a:pt x="13" y="64"/>
                    <a:pt x="13" y="64"/>
                  </a:cubicBezTo>
                  <a:cubicBezTo>
                    <a:pt x="14" y="65"/>
                    <a:pt x="15" y="65"/>
                    <a:pt x="16" y="66"/>
                  </a:cubicBezTo>
                  <a:cubicBezTo>
                    <a:pt x="18" y="62"/>
                    <a:pt x="18" y="62"/>
                    <a:pt x="18" y="62"/>
                  </a:cubicBezTo>
                  <a:cubicBezTo>
                    <a:pt x="19" y="63"/>
                    <a:pt x="20" y="63"/>
                    <a:pt x="20" y="63"/>
                  </a:cubicBezTo>
                  <a:cubicBezTo>
                    <a:pt x="19" y="68"/>
                    <a:pt x="19" y="68"/>
                    <a:pt x="19" y="68"/>
                  </a:cubicBezTo>
                  <a:cubicBezTo>
                    <a:pt x="19" y="68"/>
                    <a:pt x="20" y="68"/>
                    <a:pt x="21" y="69"/>
                  </a:cubicBezTo>
                  <a:cubicBezTo>
                    <a:pt x="23" y="65"/>
                    <a:pt x="23" y="65"/>
                    <a:pt x="23" y="65"/>
                  </a:cubicBezTo>
                  <a:cubicBezTo>
                    <a:pt x="24" y="65"/>
                    <a:pt x="25" y="66"/>
                    <a:pt x="25" y="66"/>
                  </a:cubicBezTo>
                  <a:cubicBezTo>
                    <a:pt x="24" y="70"/>
                    <a:pt x="24" y="70"/>
                    <a:pt x="24" y="70"/>
                  </a:cubicBezTo>
                  <a:cubicBezTo>
                    <a:pt x="25" y="70"/>
                    <a:pt x="26" y="71"/>
                    <a:pt x="27" y="71"/>
                  </a:cubicBezTo>
                  <a:cubicBezTo>
                    <a:pt x="28" y="67"/>
                    <a:pt x="28" y="67"/>
                    <a:pt x="28" y="67"/>
                  </a:cubicBezTo>
                  <a:cubicBezTo>
                    <a:pt x="29" y="67"/>
                    <a:pt x="30" y="67"/>
                    <a:pt x="30" y="67"/>
                  </a:cubicBezTo>
                  <a:cubicBezTo>
                    <a:pt x="30" y="72"/>
                    <a:pt x="30" y="72"/>
                    <a:pt x="30" y="72"/>
                  </a:cubicBezTo>
                  <a:cubicBezTo>
                    <a:pt x="31" y="72"/>
                    <a:pt x="32" y="72"/>
                    <a:pt x="33" y="72"/>
                  </a:cubicBezTo>
                  <a:cubicBezTo>
                    <a:pt x="34" y="67"/>
                    <a:pt x="34" y="67"/>
                    <a:pt x="34" y="67"/>
                  </a:cubicBezTo>
                  <a:cubicBezTo>
                    <a:pt x="35" y="67"/>
                    <a:pt x="35" y="67"/>
                    <a:pt x="36" y="67"/>
                  </a:cubicBezTo>
                  <a:cubicBezTo>
                    <a:pt x="37" y="72"/>
                    <a:pt x="37" y="72"/>
                    <a:pt x="37" y="72"/>
                  </a:cubicBezTo>
                  <a:cubicBezTo>
                    <a:pt x="38" y="72"/>
                    <a:pt x="38" y="72"/>
                    <a:pt x="39" y="72"/>
                  </a:cubicBezTo>
                  <a:cubicBezTo>
                    <a:pt x="39" y="67"/>
                    <a:pt x="39" y="67"/>
                    <a:pt x="39" y="67"/>
                  </a:cubicBezTo>
                  <a:cubicBezTo>
                    <a:pt x="40" y="67"/>
                    <a:pt x="41" y="67"/>
                    <a:pt x="41" y="67"/>
                  </a:cubicBezTo>
                  <a:cubicBezTo>
                    <a:pt x="43" y="71"/>
                    <a:pt x="43" y="71"/>
                    <a:pt x="43" y="71"/>
                  </a:cubicBezTo>
                  <a:cubicBezTo>
                    <a:pt x="43" y="71"/>
                    <a:pt x="44" y="71"/>
                    <a:pt x="44" y="71"/>
                  </a:cubicBezTo>
                  <a:cubicBezTo>
                    <a:pt x="45" y="70"/>
                    <a:pt x="45" y="70"/>
                    <a:pt x="45" y="70"/>
                  </a:cubicBezTo>
                  <a:cubicBezTo>
                    <a:pt x="45" y="66"/>
                    <a:pt x="45" y="66"/>
                    <a:pt x="45" y="66"/>
                  </a:cubicBezTo>
                  <a:cubicBezTo>
                    <a:pt x="45" y="66"/>
                    <a:pt x="46" y="65"/>
                    <a:pt x="47" y="65"/>
                  </a:cubicBezTo>
                  <a:cubicBezTo>
                    <a:pt x="49" y="69"/>
                    <a:pt x="49" y="69"/>
                    <a:pt x="49" y="69"/>
                  </a:cubicBezTo>
                  <a:cubicBezTo>
                    <a:pt x="50" y="69"/>
                    <a:pt x="50" y="68"/>
                    <a:pt x="51" y="68"/>
                  </a:cubicBezTo>
                  <a:cubicBezTo>
                    <a:pt x="50" y="64"/>
                    <a:pt x="50" y="64"/>
                    <a:pt x="50" y="64"/>
                  </a:cubicBezTo>
                  <a:cubicBezTo>
                    <a:pt x="50" y="63"/>
                    <a:pt x="51" y="63"/>
                    <a:pt x="51" y="62"/>
                  </a:cubicBezTo>
                  <a:cubicBezTo>
                    <a:pt x="54" y="66"/>
                    <a:pt x="54" y="66"/>
                    <a:pt x="54" y="66"/>
                  </a:cubicBezTo>
                  <a:cubicBezTo>
                    <a:pt x="55" y="65"/>
                    <a:pt x="56" y="65"/>
                    <a:pt x="56" y="64"/>
                  </a:cubicBezTo>
                  <a:cubicBezTo>
                    <a:pt x="54" y="60"/>
                    <a:pt x="54" y="60"/>
                    <a:pt x="54" y="60"/>
                  </a:cubicBezTo>
                  <a:cubicBezTo>
                    <a:pt x="55" y="60"/>
                    <a:pt x="55" y="59"/>
                    <a:pt x="56" y="59"/>
                  </a:cubicBezTo>
                  <a:cubicBezTo>
                    <a:pt x="59" y="62"/>
                    <a:pt x="59" y="62"/>
                    <a:pt x="59" y="62"/>
                  </a:cubicBezTo>
                  <a:cubicBezTo>
                    <a:pt x="60" y="61"/>
                    <a:pt x="60" y="60"/>
                    <a:pt x="61" y="60"/>
                  </a:cubicBezTo>
                  <a:cubicBezTo>
                    <a:pt x="58" y="56"/>
                    <a:pt x="58" y="56"/>
                    <a:pt x="58" y="56"/>
                  </a:cubicBezTo>
                  <a:cubicBezTo>
                    <a:pt x="59" y="56"/>
                    <a:pt x="59" y="55"/>
                    <a:pt x="59" y="55"/>
                  </a:cubicBezTo>
                  <a:cubicBezTo>
                    <a:pt x="63" y="57"/>
                    <a:pt x="63" y="57"/>
                    <a:pt x="63" y="57"/>
                  </a:cubicBezTo>
                  <a:cubicBezTo>
                    <a:pt x="64" y="56"/>
                    <a:pt x="64" y="55"/>
                    <a:pt x="65" y="55"/>
                  </a:cubicBezTo>
                  <a:cubicBezTo>
                    <a:pt x="61" y="52"/>
                    <a:pt x="61" y="52"/>
                    <a:pt x="61" y="52"/>
                  </a:cubicBezTo>
                  <a:cubicBezTo>
                    <a:pt x="62" y="51"/>
                    <a:pt x="62" y="51"/>
                    <a:pt x="62" y="50"/>
                  </a:cubicBezTo>
                  <a:cubicBezTo>
                    <a:pt x="66" y="51"/>
                    <a:pt x="66" y="51"/>
                    <a:pt x="66" y="51"/>
                  </a:cubicBezTo>
                  <a:cubicBezTo>
                    <a:pt x="67" y="50"/>
                    <a:pt x="67" y="50"/>
                    <a:pt x="67" y="49"/>
                  </a:cubicBezTo>
                  <a:cubicBezTo>
                    <a:pt x="64" y="47"/>
                    <a:pt x="64" y="47"/>
                    <a:pt x="64" y="47"/>
                  </a:cubicBezTo>
                  <a:cubicBezTo>
                    <a:pt x="64" y="46"/>
                    <a:pt x="64" y="45"/>
                    <a:pt x="64" y="45"/>
                  </a:cubicBezTo>
                  <a:cubicBezTo>
                    <a:pt x="68" y="45"/>
                    <a:pt x="68" y="45"/>
                    <a:pt x="68" y="45"/>
                  </a:cubicBezTo>
                  <a:cubicBezTo>
                    <a:pt x="69" y="44"/>
                    <a:pt x="69" y="43"/>
                    <a:pt x="69" y="42"/>
                  </a:cubicBezTo>
                  <a:cubicBezTo>
                    <a:pt x="65" y="41"/>
                    <a:pt x="65" y="41"/>
                    <a:pt x="65" y="41"/>
                  </a:cubicBezTo>
                  <a:cubicBezTo>
                    <a:pt x="65" y="40"/>
                    <a:pt x="65" y="40"/>
                    <a:pt x="65" y="39"/>
                  </a:cubicBezTo>
                  <a:cubicBezTo>
                    <a:pt x="69" y="39"/>
                    <a:pt x="69" y="39"/>
                    <a:pt x="69" y="39"/>
                  </a:cubicBezTo>
                  <a:cubicBezTo>
                    <a:pt x="70" y="38"/>
                    <a:pt x="70" y="37"/>
                    <a:pt x="70" y="36"/>
                  </a:cubicBezTo>
                  <a:cubicBezTo>
                    <a:pt x="65" y="35"/>
                    <a:pt x="65" y="35"/>
                    <a:pt x="65" y="35"/>
                  </a:cubicBezTo>
                  <a:cubicBezTo>
                    <a:pt x="65" y="35"/>
                    <a:pt x="65" y="34"/>
                    <a:pt x="65" y="33"/>
                  </a:cubicBezTo>
                  <a:cubicBezTo>
                    <a:pt x="69" y="32"/>
                    <a:pt x="69" y="32"/>
                    <a:pt x="69" y="32"/>
                  </a:cubicBezTo>
                  <a:cubicBezTo>
                    <a:pt x="69" y="31"/>
                    <a:pt x="69" y="30"/>
                    <a:pt x="69" y="30"/>
                  </a:cubicBezTo>
                  <a:cubicBezTo>
                    <a:pt x="65" y="30"/>
                    <a:pt x="65" y="30"/>
                    <a:pt x="65" y="30"/>
                  </a:cubicBezTo>
                  <a:cubicBezTo>
                    <a:pt x="65" y="29"/>
                    <a:pt x="65" y="28"/>
                    <a:pt x="64" y="28"/>
                  </a:cubicBezTo>
                  <a:close/>
                  <a:moveTo>
                    <a:pt x="62" y="28"/>
                  </a:moveTo>
                  <a:cubicBezTo>
                    <a:pt x="40" y="34"/>
                    <a:pt x="40" y="34"/>
                    <a:pt x="40" y="34"/>
                  </a:cubicBezTo>
                  <a:cubicBezTo>
                    <a:pt x="40" y="33"/>
                    <a:pt x="39" y="33"/>
                    <a:pt x="39" y="32"/>
                  </a:cubicBezTo>
                  <a:cubicBezTo>
                    <a:pt x="55" y="15"/>
                    <a:pt x="55" y="15"/>
                    <a:pt x="55" y="15"/>
                  </a:cubicBezTo>
                  <a:cubicBezTo>
                    <a:pt x="58" y="19"/>
                    <a:pt x="60" y="23"/>
                    <a:pt x="62" y="28"/>
                  </a:cubicBezTo>
                  <a:close/>
                  <a:moveTo>
                    <a:pt x="36" y="38"/>
                  </a:moveTo>
                  <a:cubicBezTo>
                    <a:pt x="34" y="39"/>
                    <a:pt x="33" y="38"/>
                    <a:pt x="33" y="36"/>
                  </a:cubicBezTo>
                  <a:cubicBezTo>
                    <a:pt x="32" y="35"/>
                    <a:pt x="33" y="34"/>
                    <a:pt x="34" y="33"/>
                  </a:cubicBezTo>
                  <a:cubicBezTo>
                    <a:pt x="36" y="33"/>
                    <a:pt x="37" y="34"/>
                    <a:pt x="38" y="35"/>
                  </a:cubicBezTo>
                  <a:cubicBezTo>
                    <a:pt x="38" y="36"/>
                    <a:pt x="37" y="38"/>
                    <a:pt x="36" y="38"/>
                  </a:cubicBezTo>
                  <a:close/>
                  <a:moveTo>
                    <a:pt x="54" y="15"/>
                  </a:moveTo>
                  <a:cubicBezTo>
                    <a:pt x="38" y="32"/>
                    <a:pt x="38" y="32"/>
                    <a:pt x="38" y="32"/>
                  </a:cubicBezTo>
                  <a:cubicBezTo>
                    <a:pt x="38" y="31"/>
                    <a:pt x="37" y="31"/>
                    <a:pt x="37" y="31"/>
                  </a:cubicBezTo>
                  <a:cubicBezTo>
                    <a:pt x="42" y="8"/>
                    <a:pt x="42" y="8"/>
                    <a:pt x="42" y="8"/>
                  </a:cubicBezTo>
                  <a:cubicBezTo>
                    <a:pt x="47" y="9"/>
                    <a:pt x="51" y="11"/>
                    <a:pt x="54" y="15"/>
                  </a:cubicBezTo>
                  <a:close/>
                  <a:moveTo>
                    <a:pt x="42" y="8"/>
                  </a:moveTo>
                  <a:cubicBezTo>
                    <a:pt x="36" y="30"/>
                    <a:pt x="36" y="30"/>
                    <a:pt x="36" y="30"/>
                  </a:cubicBezTo>
                  <a:cubicBezTo>
                    <a:pt x="35" y="30"/>
                    <a:pt x="35" y="30"/>
                    <a:pt x="34" y="30"/>
                  </a:cubicBezTo>
                  <a:cubicBezTo>
                    <a:pt x="28" y="8"/>
                    <a:pt x="28" y="8"/>
                    <a:pt x="28" y="8"/>
                  </a:cubicBezTo>
                  <a:cubicBezTo>
                    <a:pt x="33" y="7"/>
                    <a:pt x="37" y="7"/>
                    <a:pt x="42" y="8"/>
                  </a:cubicBezTo>
                  <a:close/>
                  <a:moveTo>
                    <a:pt x="27" y="8"/>
                  </a:moveTo>
                  <a:cubicBezTo>
                    <a:pt x="33" y="31"/>
                    <a:pt x="33" y="31"/>
                    <a:pt x="33" y="31"/>
                  </a:cubicBezTo>
                  <a:cubicBezTo>
                    <a:pt x="33" y="31"/>
                    <a:pt x="32" y="31"/>
                    <a:pt x="32" y="32"/>
                  </a:cubicBezTo>
                  <a:cubicBezTo>
                    <a:pt x="16" y="15"/>
                    <a:pt x="16" y="15"/>
                    <a:pt x="16" y="15"/>
                  </a:cubicBezTo>
                  <a:cubicBezTo>
                    <a:pt x="19" y="12"/>
                    <a:pt x="23" y="9"/>
                    <a:pt x="27" y="8"/>
                  </a:cubicBezTo>
                  <a:close/>
                  <a:moveTo>
                    <a:pt x="15" y="16"/>
                  </a:moveTo>
                  <a:cubicBezTo>
                    <a:pt x="31" y="32"/>
                    <a:pt x="31" y="32"/>
                    <a:pt x="31" y="32"/>
                  </a:cubicBezTo>
                  <a:cubicBezTo>
                    <a:pt x="31" y="33"/>
                    <a:pt x="30" y="33"/>
                    <a:pt x="30" y="34"/>
                  </a:cubicBezTo>
                  <a:cubicBezTo>
                    <a:pt x="8" y="28"/>
                    <a:pt x="8" y="28"/>
                    <a:pt x="8" y="28"/>
                  </a:cubicBezTo>
                  <a:cubicBezTo>
                    <a:pt x="10" y="24"/>
                    <a:pt x="12" y="19"/>
                    <a:pt x="15" y="16"/>
                  </a:cubicBezTo>
                  <a:close/>
                  <a:moveTo>
                    <a:pt x="8" y="29"/>
                  </a:moveTo>
                  <a:cubicBezTo>
                    <a:pt x="30" y="35"/>
                    <a:pt x="30" y="35"/>
                    <a:pt x="30" y="35"/>
                  </a:cubicBezTo>
                  <a:cubicBezTo>
                    <a:pt x="30" y="35"/>
                    <a:pt x="30" y="36"/>
                    <a:pt x="30" y="37"/>
                  </a:cubicBezTo>
                  <a:cubicBezTo>
                    <a:pt x="8" y="43"/>
                    <a:pt x="8" y="43"/>
                    <a:pt x="8" y="43"/>
                  </a:cubicBezTo>
                  <a:cubicBezTo>
                    <a:pt x="7" y="38"/>
                    <a:pt x="7" y="34"/>
                    <a:pt x="8" y="29"/>
                  </a:cubicBezTo>
                  <a:close/>
                  <a:moveTo>
                    <a:pt x="9" y="44"/>
                  </a:moveTo>
                  <a:cubicBezTo>
                    <a:pt x="30" y="38"/>
                    <a:pt x="30" y="38"/>
                    <a:pt x="30" y="38"/>
                  </a:cubicBezTo>
                  <a:cubicBezTo>
                    <a:pt x="30" y="38"/>
                    <a:pt x="31" y="39"/>
                    <a:pt x="31" y="39"/>
                  </a:cubicBezTo>
                  <a:cubicBezTo>
                    <a:pt x="15" y="56"/>
                    <a:pt x="15" y="56"/>
                    <a:pt x="15" y="56"/>
                  </a:cubicBezTo>
                  <a:cubicBezTo>
                    <a:pt x="12" y="53"/>
                    <a:pt x="10" y="49"/>
                    <a:pt x="9" y="44"/>
                  </a:cubicBezTo>
                  <a:close/>
                  <a:moveTo>
                    <a:pt x="16" y="57"/>
                  </a:moveTo>
                  <a:cubicBezTo>
                    <a:pt x="32" y="40"/>
                    <a:pt x="32" y="40"/>
                    <a:pt x="32" y="40"/>
                  </a:cubicBezTo>
                  <a:cubicBezTo>
                    <a:pt x="32" y="40"/>
                    <a:pt x="33" y="41"/>
                    <a:pt x="33" y="41"/>
                  </a:cubicBezTo>
                  <a:cubicBezTo>
                    <a:pt x="28" y="64"/>
                    <a:pt x="28" y="64"/>
                    <a:pt x="28" y="64"/>
                  </a:cubicBezTo>
                  <a:cubicBezTo>
                    <a:pt x="23" y="62"/>
                    <a:pt x="19" y="60"/>
                    <a:pt x="16" y="57"/>
                  </a:cubicBezTo>
                  <a:close/>
                  <a:moveTo>
                    <a:pt x="29" y="64"/>
                  </a:moveTo>
                  <a:cubicBezTo>
                    <a:pt x="34" y="41"/>
                    <a:pt x="34" y="41"/>
                    <a:pt x="34" y="41"/>
                  </a:cubicBezTo>
                  <a:cubicBezTo>
                    <a:pt x="35" y="41"/>
                    <a:pt x="35" y="41"/>
                    <a:pt x="36" y="41"/>
                  </a:cubicBezTo>
                  <a:cubicBezTo>
                    <a:pt x="42" y="64"/>
                    <a:pt x="42" y="64"/>
                    <a:pt x="42" y="64"/>
                  </a:cubicBezTo>
                  <a:cubicBezTo>
                    <a:pt x="38" y="65"/>
                    <a:pt x="33" y="65"/>
                    <a:pt x="29" y="64"/>
                  </a:cubicBezTo>
                  <a:close/>
                  <a:moveTo>
                    <a:pt x="43" y="64"/>
                  </a:moveTo>
                  <a:cubicBezTo>
                    <a:pt x="37" y="41"/>
                    <a:pt x="37" y="41"/>
                    <a:pt x="37" y="41"/>
                  </a:cubicBezTo>
                  <a:cubicBezTo>
                    <a:pt x="37" y="41"/>
                    <a:pt x="38" y="40"/>
                    <a:pt x="39" y="40"/>
                  </a:cubicBezTo>
                  <a:cubicBezTo>
                    <a:pt x="55" y="56"/>
                    <a:pt x="55" y="56"/>
                    <a:pt x="55" y="56"/>
                  </a:cubicBezTo>
                  <a:cubicBezTo>
                    <a:pt x="51" y="60"/>
                    <a:pt x="47" y="62"/>
                    <a:pt x="43" y="64"/>
                  </a:cubicBezTo>
                  <a:close/>
                  <a:moveTo>
                    <a:pt x="55" y="56"/>
                  </a:moveTo>
                  <a:cubicBezTo>
                    <a:pt x="39" y="39"/>
                    <a:pt x="39" y="39"/>
                    <a:pt x="39" y="39"/>
                  </a:cubicBezTo>
                  <a:cubicBezTo>
                    <a:pt x="39" y="39"/>
                    <a:pt x="40" y="38"/>
                    <a:pt x="40" y="38"/>
                  </a:cubicBezTo>
                  <a:cubicBezTo>
                    <a:pt x="62" y="43"/>
                    <a:pt x="62" y="43"/>
                    <a:pt x="62" y="43"/>
                  </a:cubicBezTo>
                  <a:cubicBezTo>
                    <a:pt x="61" y="48"/>
                    <a:pt x="58" y="52"/>
                    <a:pt x="55" y="56"/>
                  </a:cubicBezTo>
                  <a:close/>
                  <a:moveTo>
                    <a:pt x="62" y="43"/>
                  </a:moveTo>
                  <a:cubicBezTo>
                    <a:pt x="40" y="37"/>
                    <a:pt x="40" y="37"/>
                    <a:pt x="40" y="37"/>
                  </a:cubicBezTo>
                  <a:cubicBezTo>
                    <a:pt x="40" y="36"/>
                    <a:pt x="40" y="35"/>
                    <a:pt x="40" y="35"/>
                  </a:cubicBezTo>
                  <a:cubicBezTo>
                    <a:pt x="62" y="28"/>
                    <a:pt x="62" y="28"/>
                    <a:pt x="62" y="28"/>
                  </a:cubicBezTo>
                  <a:cubicBezTo>
                    <a:pt x="63" y="33"/>
                    <a:pt x="63" y="38"/>
                    <a:pt x="62" y="4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58"/>
            <p:cNvSpPr>
              <a:spLocks noEditPoints="1"/>
            </p:cNvSpPr>
            <p:nvPr/>
          </p:nvSpPr>
          <p:spPr bwMode="auto">
            <a:xfrm>
              <a:off x="1030288" y="2438401"/>
              <a:ext cx="90488" cy="95250"/>
            </a:xfrm>
            <a:custGeom>
              <a:avLst/>
              <a:gdLst>
                <a:gd name="T0" fmla="*/ 85 w 85"/>
                <a:gd name="T1" fmla="*/ 48 h 89"/>
                <a:gd name="T2" fmla="*/ 85 w 85"/>
                <a:gd name="T3" fmla="*/ 41 h 89"/>
                <a:gd name="T4" fmla="*/ 75 w 85"/>
                <a:gd name="T5" fmla="*/ 37 h 89"/>
                <a:gd name="T6" fmla="*/ 74 w 85"/>
                <a:gd name="T7" fmla="*/ 33 h 89"/>
                <a:gd name="T8" fmla="*/ 81 w 85"/>
                <a:gd name="T9" fmla="*/ 25 h 89"/>
                <a:gd name="T10" fmla="*/ 78 w 85"/>
                <a:gd name="T11" fmla="*/ 19 h 89"/>
                <a:gd name="T12" fmla="*/ 68 w 85"/>
                <a:gd name="T13" fmla="*/ 21 h 89"/>
                <a:gd name="T14" fmla="*/ 68 w 85"/>
                <a:gd name="T15" fmla="*/ 21 h 89"/>
                <a:gd name="T16" fmla="*/ 65 w 85"/>
                <a:gd name="T17" fmla="*/ 18 h 89"/>
                <a:gd name="T18" fmla="*/ 65 w 85"/>
                <a:gd name="T19" fmla="*/ 18 h 89"/>
                <a:gd name="T20" fmla="*/ 67 w 85"/>
                <a:gd name="T21" fmla="*/ 7 h 89"/>
                <a:gd name="T22" fmla="*/ 61 w 85"/>
                <a:gd name="T23" fmla="*/ 4 h 89"/>
                <a:gd name="T24" fmla="*/ 53 w 85"/>
                <a:gd name="T25" fmla="*/ 11 h 89"/>
                <a:gd name="T26" fmla="*/ 53 w 85"/>
                <a:gd name="T27" fmla="*/ 11 h 89"/>
                <a:gd name="T28" fmla="*/ 49 w 85"/>
                <a:gd name="T29" fmla="*/ 10 h 89"/>
                <a:gd name="T30" fmla="*/ 49 w 85"/>
                <a:gd name="T31" fmla="*/ 10 h 89"/>
                <a:gd name="T32" fmla="*/ 46 w 85"/>
                <a:gd name="T33" fmla="*/ 0 h 89"/>
                <a:gd name="T34" fmla="*/ 39 w 85"/>
                <a:gd name="T35" fmla="*/ 0 h 89"/>
                <a:gd name="T36" fmla="*/ 36 w 85"/>
                <a:gd name="T37" fmla="*/ 10 h 89"/>
                <a:gd name="T38" fmla="*/ 36 w 85"/>
                <a:gd name="T39" fmla="*/ 10 h 89"/>
                <a:gd name="T40" fmla="*/ 32 w 85"/>
                <a:gd name="T41" fmla="*/ 11 h 89"/>
                <a:gd name="T42" fmla="*/ 32 w 85"/>
                <a:gd name="T43" fmla="*/ 11 h 89"/>
                <a:gd name="T44" fmla="*/ 24 w 85"/>
                <a:gd name="T45" fmla="*/ 4 h 89"/>
                <a:gd name="T46" fmla="*/ 18 w 85"/>
                <a:gd name="T47" fmla="*/ 7 h 89"/>
                <a:gd name="T48" fmla="*/ 20 w 85"/>
                <a:gd name="T49" fmla="*/ 18 h 89"/>
                <a:gd name="T50" fmla="*/ 20 w 85"/>
                <a:gd name="T51" fmla="*/ 18 h 89"/>
                <a:gd name="T52" fmla="*/ 17 w 85"/>
                <a:gd name="T53" fmla="*/ 21 h 89"/>
                <a:gd name="T54" fmla="*/ 17 w 85"/>
                <a:gd name="T55" fmla="*/ 21 h 89"/>
                <a:gd name="T56" fmla="*/ 7 w 85"/>
                <a:gd name="T57" fmla="*/ 19 h 89"/>
                <a:gd name="T58" fmla="*/ 4 w 85"/>
                <a:gd name="T59" fmla="*/ 25 h 89"/>
                <a:gd name="T60" fmla="*/ 10 w 85"/>
                <a:gd name="T61" fmla="*/ 33 h 89"/>
                <a:gd name="T62" fmla="*/ 9 w 85"/>
                <a:gd name="T63" fmla="*/ 37 h 89"/>
                <a:gd name="T64" fmla="*/ 0 w 85"/>
                <a:gd name="T65" fmla="*/ 41 h 89"/>
                <a:gd name="T66" fmla="*/ 0 w 85"/>
                <a:gd name="T67" fmla="*/ 48 h 89"/>
                <a:gd name="T68" fmla="*/ 9 w 85"/>
                <a:gd name="T69" fmla="*/ 51 h 89"/>
                <a:gd name="T70" fmla="*/ 10 w 85"/>
                <a:gd name="T71" fmla="*/ 55 h 89"/>
                <a:gd name="T72" fmla="*/ 4 w 85"/>
                <a:gd name="T73" fmla="*/ 63 h 89"/>
                <a:gd name="T74" fmla="*/ 7 w 85"/>
                <a:gd name="T75" fmla="*/ 69 h 89"/>
                <a:gd name="T76" fmla="*/ 17 w 85"/>
                <a:gd name="T77" fmla="*/ 67 h 89"/>
                <a:gd name="T78" fmla="*/ 20 w 85"/>
                <a:gd name="T79" fmla="*/ 71 h 89"/>
                <a:gd name="T80" fmla="*/ 18 w 85"/>
                <a:gd name="T81" fmla="*/ 81 h 89"/>
                <a:gd name="T82" fmla="*/ 24 w 85"/>
                <a:gd name="T83" fmla="*/ 84 h 89"/>
                <a:gd name="T84" fmla="*/ 32 w 85"/>
                <a:gd name="T85" fmla="*/ 78 h 89"/>
                <a:gd name="T86" fmla="*/ 36 w 85"/>
                <a:gd name="T87" fmla="*/ 79 h 89"/>
                <a:gd name="T88" fmla="*/ 39 w 85"/>
                <a:gd name="T89" fmla="*/ 89 h 89"/>
                <a:gd name="T90" fmla="*/ 46 w 85"/>
                <a:gd name="T91" fmla="*/ 89 h 89"/>
                <a:gd name="T92" fmla="*/ 49 w 85"/>
                <a:gd name="T93" fmla="*/ 79 h 89"/>
                <a:gd name="T94" fmla="*/ 53 w 85"/>
                <a:gd name="T95" fmla="*/ 78 h 89"/>
                <a:gd name="T96" fmla="*/ 61 w 85"/>
                <a:gd name="T97" fmla="*/ 84 h 89"/>
                <a:gd name="T98" fmla="*/ 67 w 85"/>
                <a:gd name="T99" fmla="*/ 81 h 89"/>
                <a:gd name="T100" fmla="*/ 65 w 85"/>
                <a:gd name="T101" fmla="*/ 71 h 89"/>
                <a:gd name="T102" fmla="*/ 68 w 85"/>
                <a:gd name="T103" fmla="*/ 67 h 89"/>
                <a:gd name="T104" fmla="*/ 78 w 85"/>
                <a:gd name="T105" fmla="*/ 69 h 89"/>
                <a:gd name="T106" fmla="*/ 81 w 85"/>
                <a:gd name="T107" fmla="*/ 63 h 89"/>
                <a:gd name="T108" fmla="*/ 74 w 85"/>
                <a:gd name="T109" fmla="*/ 55 h 89"/>
                <a:gd name="T110" fmla="*/ 75 w 85"/>
                <a:gd name="T111" fmla="*/ 51 h 89"/>
                <a:gd name="T112" fmla="*/ 85 w 85"/>
                <a:gd name="T113" fmla="*/ 48 h 89"/>
                <a:gd name="T114" fmla="*/ 42 w 85"/>
                <a:gd name="T115" fmla="*/ 62 h 89"/>
                <a:gd name="T116" fmla="*/ 25 w 85"/>
                <a:gd name="T117" fmla="*/ 44 h 89"/>
                <a:gd name="T118" fmla="*/ 42 w 85"/>
                <a:gd name="T119" fmla="*/ 27 h 89"/>
                <a:gd name="T120" fmla="*/ 59 w 85"/>
                <a:gd name="T121" fmla="*/ 44 h 89"/>
                <a:gd name="T122" fmla="*/ 42 w 85"/>
                <a:gd name="T123" fmla="*/ 6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9">
                  <a:moveTo>
                    <a:pt x="85" y="48"/>
                  </a:moveTo>
                  <a:cubicBezTo>
                    <a:pt x="85" y="41"/>
                    <a:pt x="85" y="41"/>
                    <a:pt x="85" y="41"/>
                  </a:cubicBezTo>
                  <a:cubicBezTo>
                    <a:pt x="75" y="37"/>
                    <a:pt x="75" y="37"/>
                    <a:pt x="75" y="37"/>
                  </a:cubicBezTo>
                  <a:cubicBezTo>
                    <a:pt x="75" y="36"/>
                    <a:pt x="75" y="34"/>
                    <a:pt x="74" y="33"/>
                  </a:cubicBezTo>
                  <a:cubicBezTo>
                    <a:pt x="81" y="25"/>
                    <a:pt x="81" y="25"/>
                    <a:pt x="81" y="25"/>
                  </a:cubicBezTo>
                  <a:cubicBezTo>
                    <a:pt x="78" y="19"/>
                    <a:pt x="78" y="19"/>
                    <a:pt x="78" y="19"/>
                  </a:cubicBezTo>
                  <a:cubicBezTo>
                    <a:pt x="68" y="21"/>
                    <a:pt x="68" y="21"/>
                    <a:pt x="68" y="21"/>
                  </a:cubicBezTo>
                  <a:cubicBezTo>
                    <a:pt x="68" y="21"/>
                    <a:pt x="68" y="21"/>
                    <a:pt x="68" y="21"/>
                  </a:cubicBezTo>
                  <a:cubicBezTo>
                    <a:pt x="67" y="20"/>
                    <a:pt x="66" y="19"/>
                    <a:pt x="65" y="18"/>
                  </a:cubicBezTo>
                  <a:cubicBezTo>
                    <a:pt x="65" y="18"/>
                    <a:pt x="65" y="18"/>
                    <a:pt x="65" y="18"/>
                  </a:cubicBezTo>
                  <a:cubicBezTo>
                    <a:pt x="67" y="7"/>
                    <a:pt x="67" y="7"/>
                    <a:pt x="67" y="7"/>
                  </a:cubicBezTo>
                  <a:cubicBezTo>
                    <a:pt x="61" y="4"/>
                    <a:pt x="61" y="4"/>
                    <a:pt x="61" y="4"/>
                  </a:cubicBezTo>
                  <a:cubicBezTo>
                    <a:pt x="53" y="11"/>
                    <a:pt x="53" y="11"/>
                    <a:pt x="53" y="11"/>
                  </a:cubicBezTo>
                  <a:cubicBezTo>
                    <a:pt x="53" y="11"/>
                    <a:pt x="53" y="11"/>
                    <a:pt x="53" y="11"/>
                  </a:cubicBezTo>
                  <a:cubicBezTo>
                    <a:pt x="52" y="10"/>
                    <a:pt x="50" y="10"/>
                    <a:pt x="49" y="10"/>
                  </a:cubicBezTo>
                  <a:cubicBezTo>
                    <a:pt x="49" y="10"/>
                    <a:pt x="49" y="10"/>
                    <a:pt x="49" y="10"/>
                  </a:cubicBezTo>
                  <a:cubicBezTo>
                    <a:pt x="46" y="0"/>
                    <a:pt x="46" y="0"/>
                    <a:pt x="46" y="0"/>
                  </a:cubicBezTo>
                  <a:cubicBezTo>
                    <a:pt x="39" y="0"/>
                    <a:pt x="39" y="0"/>
                    <a:pt x="39" y="0"/>
                  </a:cubicBezTo>
                  <a:cubicBezTo>
                    <a:pt x="36" y="10"/>
                    <a:pt x="36" y="10"/>
                    <a:pt x="36" y="10"/>
                  </a:cubicBezTo>
                  <a:cubicBezTo>
                    <a:pt x="36" y="10"/>
                    <a:pt x="36" y="10"/>
                    <a:pt x="36" y="10"/>
                  </a:cubicBezTo>
                  <a:cubicBezTo>
                    <a:pt x="34" y="10"/>
                    <a:pt x="33" y="10"/>
                    <a:pt x="32" y="11"/>
                  </a:cubicBezTo>
                  <a:cubicBezTo>
                    <a:pt x="32" y="11"/>
                    <a:pt x="32" y="11"/>
                    <a:pt x="32" y="11"/>
                  </a:cubicBezTo>
                  <a:cubicBezTo>
                    <a:pt x="24" y="4"/>
                    <a:pt x="24" y="4"/>
                    <a:pt x="24" y="4"/>
                  </a:cubicBezTo>
                  <a:cubicBezTo>
                    <a:pt x="18" y="7"/>
                    <a:pt x="18" y="7"/>
                    <a:pt x="18" y="7"/>
                  </a:cubicBezTo>
                  <a:cubicBezTo>
                    <a:pt x="20" y="18"/>
                    <a:pt x="20" y="18"/>
                    <a:pt x="20" y="18"/>
                  </a:cubicBezTo>
                  <a:cubicBezTo>
                    <a:pt x="20" y="18"/>
                    <a:pt x="20" y="18"/>
                    <a:pt x="20" y="18"/>
                  </a:cubicBezTo>
                  <a:cubicBezTo>
                    <a:pt x="19" y="19"/>
                    <a:pt x="18" y="20"/>
                    <a:pt x="17" y="21"/>
                  </a:cubicBezTo>
                  <a:cubicBezTo>
                    <a:pt x="17" y="21"/>
                    <a:pt x="17" y="21"/>
                    <a:pt x="17" y="21"/>
                  </a:cubicBezTo>
                  <a:cubicBezTo>
                    <a:pt x="7" y="19"/>
                    <a:pt x="7" y="19"/>
                    <a:pt x="7" y="19"/>
                  </a:cubicBezTo>
                  <a:cubicBezTo>
                    <a:pt x="4" y="25"/>
                    <a:pt x="4" y="25"/>
                    <a:pt x="4" y="25"/>
                  </a:cubicBezTo>
                  <a:cubicBezTo>
                    <a:pt x="10" y="33"/>
                    <a:pt x="10" y="33"/>
                    <a:pt x="10" y="33"/>
                  </a:cubicBezTo>
                  <a:cubicBezTo>
                    <a:pt x="10" y="34"/>
                    <a:pt x="10" y="36"/>
                    <a:pt x="9" y="37"/>
                  </a:cubicBezTo>
                  <a:cubicBezTo>
                    <a:pt x="0" y="41"/>
                    <a:pt x="0" y="41"/>
                    <a:pt x="0" y="41"/>
                  </a:cubicBezTo>
                  <a:cubicBezTo>
                    <a:pt x="0" y="48"/>
                    <a:pt x="0" y="48"/>
                    <a:pt x="0" y="48"/>
                  </a:cubicBezTo>
                  <a:cubicBezTo>
                    <a:pt x="9" y="51"/>
                    <a:pt x="9" y="51"/>
                    <a:pt x="9" y="51"/>
                  </a:cubicBezTo>
                  <a:cubicBezTo>
                    <a:pt x="10" y="53"/>
                    <a:pt x="10" y="54"/>
                    <a:pt x="10" y="55"/>
                  </a:cubicBezTo>
                  <a:cubicBezTo>
                    <a:pt x="4" y="63"/>
                    <a:pt x="4" y="63"/>
                    <a:pt x="4" y="63"/>
                  </a:cubicBezTo>
                  <a:cubicBezTo>
                    <a:pt x="7" y="69"/>
                    <a:pt x="7" y="69"/>
                    <a:pt x="7" y="69"/>
                  </a:cubicBezTo>
                  <a:cubicBezTo>
                    <a:pt x="17" y="67"/>
                    <a:pt x="17" y="67"/>
                    <a:pt x="17" y="67"/>
                  </a:cubicBezTo>
                  <a:cubicBezTo>
                    <a:pt x="18" y="69"/>
                    <a:pt x="19" y="70"/>
                    <a:pt x="20" y="71"/>
                  </a:cubicBezTo>
                  <a:cubicBezTo>
                    <a:pt x="18" y="81"/>
                    <a:pt x="18" y="81"/>
                    <a:pt x="18" y="81"/>
                  </a:cubicBezTo>
                  <a:cubicBezTo>
                    <a:pt x="24" y="84"/>
                    <a:pt x="24" y="84"/>
                    <a:pt x="24" y="84"/>
                  </a:cubicBezTo>
                  <a:cubicBezTo>
                    <a:pt x="32" y="78"/>
                    <a:pt x="32" y="78"/>
                    <a:pt x="32" y="78"/>
                  </a:cubicBezTo>
                  <a:cubicBezTo>
                    <a:pt x="33" y="78"/>
                    <a:pt x="34" y="78"/>
                    <a:pt x="36" y="79"/>
                  </a:cubicBezTo>
                  <a:cubicBezTo>
                    <a:pt x="39" y="89"/>
                    <a:pt x="39" y="89"/>
                    <a:pt x="39" y="89"/>
                  </a:cubicBezTo>
                  <a:cubicBezTo>
                    <a:pt x="46" y="89"/>
                    <a:pt x="46" y="89"/>
                    <a:pt x="46" y="89"/>
                  </a:cubicBezTo>
                  <a:cubicBezTo>
                    <a:pt x="49" y="79"/>
                    <a:pt x="49" y="79"/>
                    <a:pt x="49" y="79"/>
                  </a:cubicBezTo>
                  <a:cubicBezTo>
                    <a:pt x="50" y="78"/>
                    <a:pt x="52" y="78"/>
                    <a:pt x="53" y="78"/>
                  </a:cubicBezTo>
                  <a:cubicBezTo>
                    <a:pt x="61" y="84"/>
                    <a:pt x="61" y="84"/>
                    <a:pt x="61" y="84"/>
                  </a:cubicBezTo>
                  <a:cubicBezTo>
                    <a:pt x="67" y="81"/>
                    <a:pt x="67" y="81"/>
                    <a:pt x="67" y="81"/>
                  </a:cubicBezTo>
                  <a:cubicBezTo>
                    <a:pt x="65" y="71"/>
                    <a:pt x="65" y="71"/>
                    <a:pt x="65" y="71"/>
                  </a:cubicBezTo>
                  <a:cubicBezTo>
                    <a:pt x="66" y="70"/>
                    <a:pt x="67" y="69"/>
                    <a:pt x="68" y="67"/>
                  </a:cubicBezTo>
                  <a:cubicBezTo>
                    <a:pt x="78" y="69"/>
                    <a:pt x="78" y="69"/>
                    <a:pt x="78" y="69"/>
                  </a:cubicBezTo>
                  <a:cubicBezTo>
                    <a:pt x="81" y="63"/>
                    <a:pt x="81" y="63"/>
                    <a:pt x="81" y="63"/>
                  </a:cubicBezTo>
                  <a:cubicBezTo>
                    <a:pt x="74" y="55"/>
                    <a:pt x="74" y="55"/>
                    <a:pt x="74" y="55"/>
                  </a:cubicBezTo>
                  <a:cubicBezTo>
                    <a:pt x="75" y="54"/>
                    <a:pt x="75" y="53"/>
                    <a:pt x="75" y="51"/>
                  </a:cubicBezTo>
                  <a:lnTo>
                    <a:pt x="85" y="48"/>
                  </a:lnTo>
                  <a:close/>
                  <a:moveTo>
                    <a:pt x="42" y="62"/>
                  </a:moveTo>
                  <a:cubicBezTo>
                    <a:pt x="33" y="62"/>
                    <a:pt x="25" y="54"/>
                    <a:pt x="25" y="44"/>
                  </a:cubicBezTo>
                  <a:cubicBezTo>
                    <a:pt x="25" y="34"/>
                    <a:pt x="33" y="27"/>
                    <a:pt x="42" y="27"/>
                  </a:cubicBezTo>
                  <a:cubicBezTo>
                    <a:pt x="52" y="27"/>
                    <a:pt x="59" y="34"/>
                    <a:pt x="59" y="44"/>
                  </a:cubicBezTo>
                  <a:cubicBezTo>
                    <a:pt x="59" y="54"/>
                    <a:pt x="52" y="62"/>
                    <a:pt x="42" y="62"/>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59"/>
            <p:cNvSpPr>
              <a:spLocks noEditPoints="1"/>
            </p:cNvSpPr>
            <p:nvPr/>
          </p:nvSpPr>
          <p:spPr bwMode="auto">
            <a:xfrm>
              <a:off x="1200150" y="2738438"/>
              <a:ext cx="28575" cy="31750"/>
            </a:xfrm>
            <a:custGeom>
              <a:avLst/>
              <a:gdLst>
                <a:gd name="T0" fmla="*/ 27 w 27"/>
                <a:gd name="T1" fmla="*/ 16 h 29"/>
                <a:gd name="T2" fmla="*/ 27 w 27"/>
                <a:gd name="T3" fmla="*/ 14 h 29"/>
                <a:gd name="T4" fmla="*/ 24 w 27"/>
                <a:gd name="T5" fmla="*/ 13 h 29"/>
                <a:gd name="T6" fmla="*/ 24 w 27"/>
                <a:gd name="T7" fmla="*/ 11 h 29"/>
                <a:gd name="T8" fmla="*/ 26 w 27"/>
                <a:gd name="T9" fmla="*/ 9 h 29"/>
                <a:gd name="T10" fmla="*/ 25 w 27"/>
                <a:gd name="T11" fmla="*/ 7 h 29"/>
                <a:gd name="T12" fmla="*/ 22 w 27"/>
                <a:gd name="T13" fmla="*/ 7 h 29"/>
                <a:gd name="T14" fmla="*/ 22 w 27"/>
                <a:gd name="T15" fmla="*/ 7 h 29"/>
                <a:gd name="T16" fmla="*/ 21 w 27"/>
                <a:gd name="T17" fmla="*/ 6 h 29"/>
                <a:gd name="T18" fmla="*/ 21 w 27"/>
                <a:gd name="T19" fmla="*/ 6 h 29"/>
                <a:gd name="T20" fmla="*/ 21 w 27"/>
                <a:gd name="T21" fmla="*/ 3 h 29"/>
                <a:gd name="T22" fmla="*/ 19 w 27"/>
                <a:gd name="T23" fmla="*/ 2 h 29"/>
                <a:gd name="T24" fmla="*/ 17 w 27"/>
                <a:gd name="T25" fmla="*/ 4 h 29"/>
                <a:gd name="T26" fmla="*/ 17 w 27"/>
                <a:gd name="T27" fmla="*/ 4 h 29"/>
                <a:gd name="T28" fmla="*/ 16 w 27"/>
                <a:gd name="T29" fmla="*/ 4 h 29"/>
                <a:gd name="T30" fmla="*/ 16 w 27"/>
                <a:gd name="T31" fmla="*/ 4 h 29"/>
                <a:gd name="T32" fmla="*/ 15 w 27"/>
                <a:gd name="T33" fmla="*/ 0 h 29"/>
                <a:gd name="T34" fmla="*/ 12 w 27"/>
                <a:gd name="T35" fmla="*/ 0 h 29"/>
                <a:gd name="T36" fmla="*/ 11 w 27"/>
                <a:gd name="T37" fmla="*/ 4 h 29"/>
                <a:gd name="T38" fmla="*/ 11 w 27"/>
                <a:gd name="T39" fmla="*/ 4 h 29"/>
                <a:gd name="T40" fmla="*/ 10 w 27"/>
                <a:gd name="T41" fmla="*/ 4 h 29"/>
                <a:gd name="T42" fmla="*/ 10 w 27"/>
                <a:gd name="T43" fmla="*/ 4 h 29"/>
                <a:gd name="T44" fmla="*/ 7 w 27"/>
                <a:gd name="T45" fmla="*/ 2 h 29"/>
                <a:gd name="T46" fmla="*/ 6 w 27"/>
                <a:gd name="T47" fmla="*/ 3 h 29"/>
                <a:gd name="T48" fmla="*/ 6 w 27"/>
                <a:gd name="T49" fmla="*/ 6 h 29"/>
                <a:gd name="T50" fmla="*/ 6 w 27"/>
                <a:gd name="T51" fmla="*/ 6 h 29"/>
                <a:gd name="T52" fmla="*/ 5 w 27"/>
                <a:gd name="T53" fmla="*/ 7 h 29"/>
                <a:gd name="T54" fmla="*/ 5 w 27"/>
                <a:gd name="T55" fmla="*/ 7 h 29"/>
                <a:gd name="T56" fmla="*/ 2 w 27"/>
                <a:gd name="T57" fmla="*/ 7 h 29"/>
                <a:gd name="T58" fmla="*/ 1 w 27"/>
                <a:gd name="T59" fmla="*/ 9 h 29"/>
                <a:gd name="T60" fmla="*/ 3 w 27"/>
                <a:gd name="T61" fmla="*/ 11 h 29"/>
                <a:gd name="T62" fmla="*/ 3 w 27"/>
                <a:gd name="T63" fmla="*/ 13 h 29"/>
                <a:gd name="T64" fmla="*/ 0 w 27"/>
                <a:gd name="T65" fmla="*/ 14 h 29"/>
                <a:gd name="T66" fmla="*/ 0 w 27"/>
                <a:gd name="T67" fmla="*/ 16 h 29"/>
                <a:gd name="T68" fmla="*/ 3 w 27"/>
                <a:gd name="T69" fmla="*/ 17 h 29"/>
                <a:gd name="T70" fmla="*/ 3 w 27"/>
                <a:gd name="T71" fmla="*/ 19 h 29"/>
                <a:gd name="T72" fmla="*/ 1 w 27"/>
                <a:gd name="T73" fmla="*/ 21 h 29"/>
                <a:gd name="T74" fmla="*/ 2 w 27"/>
                <a:gd name="T75" fmla="*/ 23 h 29"/>
                <a:gd name="T76" fmla="*/ 5 w 27"/>
                <a:gd name="T77" fmla="*/ 22 h 29"/>
                <a:gd name="T78" fmla="*/ 6 w 27"/>
                <a:gd name="T79" fmla="*/ 23 h 29"/>
                <a:gd name="T80" fmla="*/ 6 w 27"/>
                <a:gd name="T81" fmla="*/ 27 h 29"/>
                <a:gd name="T82" fmla="*/ 7 w 27"/>
                <a:gd name="T83" fmla="*/ 28 h 29"/>
                <a:gd name="T84" fmla="*/ 10 w 27"/>
                <a:gd name="T85" fmla="*/ 26 h 29"/>
                <a:gd name="T86" fmla="*/ 11 w 27"/>
                <a:gd name="T87" fmla="*/ 26 h 29"/>
                <a:gd name="T88" fmla="*/ 12 w 27"/>
                <a:gd name="T89" fmla="*/ 29 h 29"/>
                <a:gd name="T90" fmla="*/ 15 w 27"/>
                <a:gd name="T91" fmla="*/ 29 h 29"/>
                <a:gd name="T92" fmla="*/ 16 w 27"/>
                <a:gd name="T93" fmla="*/ 26 h 29"/>
                <a:gd name="T94" fmla="*/ 17 w 27"/>
                <a:gd name="T95" fmla="*/ 26 h 29"/>
                <a:gd name="T96" fmla="*/ 19 w 27"/>
                <a:gd name="T97" fmla="*/ 28 h 29"/>
                <a:gd name="T98" fmla="*/ 21 w 27"/>
                <a:gd name="T99" fmla="*/ 27 h 29"/>
                <a:gd name="T100" fmla="*/ 21 w 27"/>
                <a:gd name="T101" fmla="*/ 23 h 29"/>
                <a:gd name="T102" fmla="*/ 22 w 27"/>
                <a:gd name="T103" fmla="*/ 22 h 29"/>
                <a:gd name="T104" fmla="*/ 25 w 27"/>
                <a:gd name="T105" fmla="*/ 23 h 29"/>
                <a:gd name="T106" fmla="*/ 26 w 27"/>
                <a:gd name="T107" fmla="*/ 21 h 29"/>
                <a:gd name="T108" fmla="*/ 24 w 27"/>
                <a:gd name="T109" fmla="*/ 19 h 29"/>
                <a:gd name="T110" fmla="*/ 24 w 27"/>
                <a:gd name="T111" fmla="*/ 17 h 29"/>
                <a:gd name="T112" fmla="*/ 27 w 27"/>
                <a:gd name="T113" fmla="*/ 16 h 29"/>
                <a:gd name="T114" fmla="*/ 13 w 27"/>
                <a:gd name="T115" fmla="*/ 21 h 29"/>
                <a:gd name="T116" fmla="*/ 8 w 27"/>
                <a:gd name="T117" fmla="*/ 15 h 29"/>
                <a:gd name="T118" fmla="*/ 13 w 27"/>
                <a:gd name="T119" fmla="*/ 9 h 29"/>
                <a:gd name="T120" fmla="*/ 19 w 27"/>
                <a:gd name="T121" fmla="*/ 15 h 29"/>
                <a:gd name="T122" fmla="*/ 13 w 27"/>
                <a:gd name="T12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 h="29">
                  <a:moveTo>
                    <a:pt x="27" y="16"/>
                  </a:moveTo>
                  <a:cubicBezTo>
                    <a:pt x="27" y="14"/>
                    <a:pt x="27" y="14"/>
                    <a:pt x="27" y="14"/>
                  </a:cubicBezTo>
                  <a:cubicBezTo>
                    <a:pt x="24" y="13"/>
                    <a:pt x="24" y="13"/>
                    <a:pt x="24" y="13"/>
                  </a:cubicBezTo>
                  <a:cubicBezTo>
                    <a:pt x="24" y="12"/>
                    <a:pt x="24" y="12"/>
                    <a:pt x="24" y="11"/>
                  </a:cubicBezTo>
                  <a:cubicBezTo>
                    <a:pt x="26" y="9"/>
                    <a:pt x="26" y="9"/>
                    <a:pt x="26" y="9"/>
                  </a:cubicBezTo>
                  <a:cubicBezTo>
                    <a:pt x="25" y="7"/>
                    <a:pt x="25" y="7"/>
                    <a:pt x="25" y="7"/>
                  </a:cubicBezTo>
                  <a:cubicBezTo>
                    <a:pt x="22" y="7"/>
                    <a:pt x="22" y="7"/>
                    <a:pt x="22" y="7"/>
                  </a:cubicBezTo>
                  <a:cubicBezTo>
                    <a:pt x="22" y="7"/>
                    <a:pt x="22" y="7"/>
                    <a:pt x="22" y="7"/>
                  </a:cubicBezTo>
                  <a:cubicBezTo>
                    <a:pt x="21" y="7"/>
                    <a:pt x="21" y="7"/>
                    <a:pt x="21" y="6"/>
                  </a:cubicBezTo>
                  <a:cubicBezTo>
                    <a:pt x="21" y="6"/>
                    <a:pt x="21" y="6"/>
                    <a:pt x="21" y="6"/>
                  </a:cubicBezTo>
                  <a:cubicBezTo>
                    <a:pt x="21" y="3"/>
                    <a:pt x="21" y="3"/>
                    <a:pt x="21" y="3"/>
                  </a:cubicBezTo>
                  <a:cubicBezTo>
                    <a:pt x="19" y="2"/>
                    <a:pt x="19" y="2"/>
                    <a:pt x="19" y="2"/>
                  </a:cubicBezTo>
                  <a:cubicBezTo>
                    <a:pt x="17" y="4"/>
                    <a:pt x="17" y="4"/>
                    <a:pt x="17" y="4"/>
                  </a:cubicBezTo>
                  <a:cubicBezTo>
                    <a:pt x="17" y="4"/>
                    <a:pt x="17" y="4"/>
                    <a:pt x="17" y="4"/>
                  </a:cubicBezTo>
                  <a:cubicBezTo>
                    <a:pt x="16" y="4"/>
                    <a:pt x="16" y="4"/>
                    <a:pt x="16" y="4"/>
                  </a:cubicBezTo>
                  <a:cubicBezTo>
                    <a:pt x="16" y="4"/>
                    <a:pt x="16" y="4"/>
                    <a:pt x="16" y="4"/>
                  </a:cubicBezTo>
                  <a:cubicBezTo>
                    <a:pt x="15" y="0"/>
                    <a:pt x="15" y="0"/>
                    <a:pt x="15" y="0"/>
                  </a:cubicBezTo>
                  <a:cubicBezTo>
                    <a:pt x="12" y="0"/>
                    <a:pt x="12" y="0"/>
                    <a:pt x="12" y="0"/>
                  </a:cubicBezTo>
                  <a:cubicBezTo>
                    <a:pt x="11" y="4"/>
                    <a:pt x="11" y="4"/>
                    <a:pt x="11" y="4"/>
                  </a:cubicBezTo>
                  <a:cubicBezTo>
                    <a:pt x="11" y="4"/>
                    <a:pt x="11" y="4"/>
                    <a:pt x="11" y="4"/>
                  </a:cubicBezTo>
                  <a:cubicBezTo>
                    <a:pt x="11" y="4"/>
                    <a:pt x="10" y="4"/>
                    <a:pt x="10" y="4"/>
                  </a:cubicBezTo>
                  <a:cubicBezTo>
                    <a:pt x="10" y="4"/>
                    <a:pt x="10" y="4"/>
                    <a:pt x="10" y="4"/>
                  </a:cubicBezTo>
                  <a:cubicBezTo>
                    <a:pt x="7" y="2"/>
                    <a:pt x="7" y="2"/>
                    <a:pt x="7" y="2"/>
                  </a:cubicBezTo>
                  <a:cubicBezTo>
                    <a:pt x="6" y="3"/>
                    <a:pt x="6" y="3"/>
                    <a:pt x="6" y="3"/>
                  </a:cubicBezTo>
                  <a:cubicBezTo>
                    <a:pt x="6" y="6"/>
                    <a:pt x="6" y="6"/>
                    <a:pt x="6" y="6"/>
                  </a:cubicBezTo>
                  <a:cubicBezTo>
                    <a:pt x="6" y="6"/>
                    <a:pt x="6" y="6"/>
                    <a:pt x="6" y="6"/>
                  </a:cubicBezTo>
                  <a:cubicBezTo>
                    <a:pt x="6" y="7"/>
                    <a:pt x="6" y="7"/>
                    <a:pt x="5" y="7"/>
                  </a:cubicBezTo>
                  <a:cubicBezTo>
                    <a:pt x="5" y="7"/>
                    <a:pt x="5" y="7"/>
                    <a:pt x="5" y="7"/>
                  </a:cubicBezTo>
                  <a:cubicBezTo>
                    <a:pt x="2" y="7"/>
                    <a:pt x="2" y="7"/>
                    <a:pt x="2" y="7"/>
                  </a:cubicBezTo>
                  <a:cubicBezTo>
                    <a:pt x="1" y="9"/>
                    <a:pt x="1" y="9"/>
                    <a:pt x="1" y="9"/>
                  </a:cubicBezTo>
                  <a:cubicBezTo>
                    <a:pt x="3" y="11"/>
                    <a:pt x="3" y="11"/>
                    <a:pt x="3" y="11"/>
                  </a:cubicBezTo>
                  <a:cubicBezTo>
                    <a:pt x="3" y="12"/>
                    <a:pt x="3" y="12"/>
                    <a:pt x="3" y="13"/>
                  </a:cubicBezTo>
                  <a:cubicBezTo>
                    <a:pt x="0" y="14"/>
                    <a:pt x="0" y="14"/>
                    <a:pt x="0" y="14"/>
                  </a:cubicBezTo>
                  <a:cubicBezTo>
                    <a:pt x="0" y="16"/>
                    <a:pt x="0" y="16"/>
                    <a:pt x="0" y="16"/>
                  </a:cubicBezTo>
                  <a:cubicBezTo>
                    <a:pt x="3" y="17"/>
                    <a:pt x="3" y="17"/>
                    <a:pt x="3" y="17"/>
                  </a:cubicBezTo>
                  <a:cubicBezTo>
                    <a:pt x="3" y="18"/>
                    <a:pt x="3" y="18"/>
                    <a:pt x="3" y="19"/>
                  </a:cubicBezTo>
                  <a:cubicBezTo>
                    <a:pt x="1" y="21"/>
                    <a:pt x="1" y="21"/>
                    <a:pt x="1" y="21"/>
                  </a:cubicBezTo>
                  <a:cubicBezTo>
                    <a:pt x="2" y="23"/>
                    <a:pt x="2" y="23"/>
                    <a:pt x="2" y="23"/>
                  </a:cubicBezTo>
                  <a:cubicBezTo>
                    <a:pt x="5" y="22"/>
                    <a:pt x="5" y="22"/>
                    <a:pt x="5" y="22"/>
                  </a:cubicBezTo>
                  <a:cubicBezTo>
                    <a:pt x="6" y="23"/>
                    <a:pt x="6" y="23"/>
                    <a:pt x="6" y="23"/>
                  </a:cubicBezTo>
                  <a:cubicBezTo>
                    <a:pt x="6" y="27"/>
                    <a:pt x="6" y="27"/>
                    <a:pt x="6" y="27"/>
                  </a:cubicBezTo>
                  <a:cubicBezTo>
                    <a:pt x="7" y="28"/>
                    <a:pt x="7" y="28"/>
                    <a:pt x="7" y="28"/>
                  </a:cubicBezTo>
                  <a:cubicBezTo>
                    <a:pt x="10" y="26"/>
                    <a:pt x="10" y="26"/>
                    <a:pt x="10" y="26"/>
                  </a:cubicBezTo>
                  <a:cubicBezTo>
                    <a:pt x="10" y="26"/>
                    <a:pt x="11" y="26"/>
                    <a:pt x="11" y="26"/>
                  </a:cubicBezTo>
                  <a:cubicBezTo>
                    <a:pt x="12" y="29"/>
                    <a:pt x="12" y="29"/>
                    <a:pt x="12" y="29"/>
                  </a:cubicBezTo>
                  <a:cubicBezTo>
                    <a:pt x="15" y="29"/>
                    <a:pt x="15" y="29"/>
                    <a:pt x="15" y="29"/>
                  </a:cubicBezTo>
                  <a:cubicBezTo>
                    <a:pt x="16" y="26"/>
                    <a:pt x="16" y="26"/>
                    <a:pt x="16" y="26"/>
                  </a:cubicBezTo>
                  <a:cubicBezTo>
                    <a:pt x="16" y="26"/>
                    <a:pt x="17" y="26"/>
                    <a:pt x="17" y="26"/>
                  </a:cubicBezTo>
                  <a:cubicBezTo>
                    <a:pt x="19" y="28"/>
                    <a:pt x="19" y="28"/>
                    <a:pt x="19" y="28"/>
                  </a:cubicBezTo>
                  <a:cubicBezTo>
                    <a:pt x="21" y="27"/>
                    <a:pt x="21" y="27"/>
                    <a:pt x="21" y="27"/>
                  </a:cubicBezTo>
                  <a:cubicBezTo>
                    <a:pt x="21" y="23"/>
                    <a:pt x="21" y="23"/>
                    <a:pt x="21" y="23"/>
                  </a:cubicBezTo>
                  <a:cubicBezTo>
                    <a:pt x="21" y="23"/>
                    <a:pt x="21" y="23"/>
                    <a:pt x="22" y="22"/>
                  </a:cubicBezTo>
                  <a:cubicBezTo>
                    <a:pt x="25" y="23"/>
                    <a:pt x="25" y="23"/>
                    <a:pt x="25" y="23"/>
                  </a:cubicBezTo>
                  <a:cubicBezTo>
                    <a:pt x="26" y="21"/>
                    <a:pt x="26" y="21"/>
                    <a:pt x="26" y="21"/>
                  </a:cubicBezTo>
                  <a:cubicBezTo>
                    <a:pt x="24" y="19"/>
                    <a:pt x="24" y="19"/>
                    <a:pt x="24" y="19"/>
                  </a:cubicBezTo>
                  <a:cubicBezTo>
                    <a:pt x="24" y="18"/>
                    <a:pt x="24" y="18"/>
                    <a:pt x="24" y="17"/>
                  </a:cubicBezTo>
                  <a:lnTo>
                    <a:pt x="27" y="16"/>
                  </a:lnTo>
                  <a:close/>
                  <a:moveTo>
                    <a:pt x="13" y="21"/>
                  </a:moveTo>
                  <a:cubicBezTo>
                    <a:pt x="10" y="21"/>
                    <a:pt x="8" y="18"/>
                    <a:pt x="8" y="15"/>
                  </a:cubicBezTo>
                  <a:cubicBezTo>
                    <a:pt x="8" y="12"/>
                    <a:pt x="10" y="9"/>
                    <a:pt x="13" y="9"/>
                  </a:cubicBezTo>
                  <a:cubicBezTo>
                    <a:pt x="16" y="9"/>
                    <a:pt x="19" y="12"/>
                    <a:pt x="19" y="15"/>
                  </a:cubicBezTo>
                  <a:cubicBezTo>
                    <a:pt x="19" y="18"/>
                    <a:pt x="16" y="21"/>
                    <a:pt x="13"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60"/>
            <p:cNvSpPr>
              <a:spLocks noEditPoints="1"/>
            </p:cNvSpPr>
            <p:nvPr/>
          </p:nvSpPr>
          <p:spPr bwMode="auto">
            <a:xfrm>
              <a:off x="1347788" y="2432051"/>
              <a:ext cx="50800" cy="50800"/>
            </a:xfrm>
            <a:custGeom>
              <a:avLst/>
              <a:gdLst>
                <a:gd name="T0" fmla="*/ 47 w 47"/>
                <a:gd name="T1" fmla="*/ 27 h 49"/>
                <a:gd name="T2" fmla="*/ 47 w 47"/>
                <a:gd name="T3" fmla="*/ 23 h 49"/>
                <a:gd name="T4" fmla="*/ 42 w 47"/>
                <a:gd name="T5" fmla="*/ 21 h 49"/>
                <a:gd name="T6" fmla="*/ 41 w 47"/>
                <a:gd name="T7" fmla="*/ 19 h 49"/>
                <a:gd name="T8" fmla="*/ 45 w 47"/>
                <a:gd name="T9" fmla="*/ 14 h 49"/>
                <a:gd name="T10" fmla="*/ 43 w 47"/>
                <a:gd name="T11" fmla="*/ 11 h 49"/>
                <a:gd name="T12" fmla="*/ 38 w 47"/>
                <a:gd name="T13" fmla="*/ 12 h 49"/>
                <a:gd name="T14" fmla="*/ 38 w 47"/>
                <a:gd name="T15" fmla="*/ 12 h 49"/>
                <a:gd name="T16" fmla="*/ 36 w 47"/>
                <a:gd name="T17" fmla="*/ 10 h 49"/>
                <a:gd name="T18" fmla="*/ 36 w 47"/>
                <a:gd name="T19" fmla="*/ 10 h 49"/>
                <a:gd name="T20" fmla="*/ 37 w 47"/>
                <a:gd name="T21" fmla="*/ 5 h 49"/>
                <a:gd name="T22" fmla="*/ 34 w 47"/>
                <a:gd name="T23" fmla="*/ 3 h 49"/>
                <a:gd name="T24" fmla="*/ 30 w 47"/>
                <a:gd name="T25" fmla="*/ 7 h 49"/>
                <a:gd name="T26" fmla="*/ 30 w 47"/>
                <a:gd name="T27" fmla="*/ 7 h 49"/>
                <a:gd name="T28" fmla="*/ 27 w 47"/>
                <a:gd name="T29" fmla="*/ 6 h 49"/>
                <a:gd name="T30" fmla="*/ 27 w 47"/>
                <a:gd name="T31" fmla="*/ 6 h 49"/>
                <a:gd name="T32" fmla="*/ 26 w 47"/>
                <a:gd name="T33" fmla="*/ 0 h 49"/>
                <a:gd name="T34" fmla="*/ 22 w 47"/>
                <a:gd name="T35" fmla="*/ 0 h 49"/>
                <a:gd name="T36" fmla="*/ 20 w 47"/>
                <a:gd name="T37" fmla="*/ 6 h 49"/>
                <a:gd name="T38" fmla="*/ 20 w 47"/>
                <a:gd name="T39" fmla="*/ 6 h 49"/>
                <a:gd name="T40" fmla="*/ 18 w 47"/>
                <a:gd name="T41" fmla="*/ 7 h 49"/>
                <a:gd name="T42" fmla="*/ 18 w 47"/>
                <a:gd name="T43" fmla="*/ 7 h 49"/>
                <a:gd name="T44" fmla="*/ 14 w 47"/>
                <a:gd name="T45" fmla="*/ 3 h 49"/>
                <a:gd name="T46" fmla="*/ 10 w 47"/>
                <a:gd name="T47" fmla="*/ 5 h 49"/>
                <a:gd name="T48" fmla="*/ 12 w 47"/>
                <a:gd name="T49" fmla="*/ 10 h 49"/>
                <a:gd name="T50" fmla="*/ 12 w 47"/>
                <a:gd name="T51" fmla="*/ 10 h 49"/>
                <a:gd name="T52" fmla="*/ 10 w 47"/>
                <a:gd name="T53" fmla="*/ 12 h 49"/>
                <a:gd name="T54" fmla="*/ 10 w 47"/>
                <a:gd name="T55" fmla="*/ 12 h 49"/>
                <a:gd name="T56" fmla="*/ 4 w 47"/>
                <a:gd name="T57" fmla="*/ 11 h 49"/>
                <a:gd name="T58" fmla="*/ 3 w 47"/>
                <a:gd name="T59" fmla="*/ 14 h 49"/>
                <a:gd name="T60" fmla="*/ 6 w 47"/>
                <a:gd name="T61" fmla="*/ 19 h 49"/>
                <a:gd name="T62" fmla="*/ 6 w 47"/>
                <a:gd name="T63" fmla="*/ 21 h 49"/>
                <a:gd name="T64" fmla="*/ 0 w 47"/>
                <a:gd name="T65" fmla="*/ 23 h 49"/>
                <a:gd name="T66" fmla="*/ 0 w 47"/>
                <a:gd name="T67" fmla="*/ 27 h 49"/>
                <a:gd name="T68" fmla="*/ 6 w 47"/>
                <a:gd name="T69" fmla="*/ 29 h 49"/>
                <a:gd name="T70" fmla="*/ 6 w 47"/>
                <a:gd name="T71" fmla="*/ 31 h 49"/>
                <a:gd name="T72" fmla="*/ 3 w 47"/>
                <a:gd name="T73" fmla="*/ 35 h 49"/>
                <a:gd name="T74" fmla="*/ 4 w 47"/>
                <a:gd name="T75" fmla="*/ 39 h 49"/>
                <a:gd name="T76" fmla="*/ 10 w 47"/>
                <a:gd name="T77" fmla="*/ 38 h 49"/>
                <a:gd name="T78" fmla="*/ 12 w 47"/>
                <a:gd name="T79" fmla="*/ 39 h 49"/>
                <a:gd name="T80" fmla="*/ 10 w 47"/>
                <a:gd name="T81" fmla="*/ 45 h 49"/>
                <a:gd name="T82" fmla="*/ 14 w 47"/>
                <a:gd name="T83" fmla="*/ 47 h 49"/>
                <a:gd name="T84" fmla="*/ 18 w 47"/>
                <a:gd name="T85" fmla="*/ 43 h 49"/>
                <a:gd name="T86" fmla="*/ 20 w 47"/>
                <a:gd name="T87" fmla="*/ 44 h 49"/>
                <a:gd name="T88" fmla="*/ 22 w 47"/>
                <a:gd name="T89" fmla="*/ 49 h 49"/>
                <a:gd name="T90" fmla="*/ 26 w 47"/>
                <a:gd name="T91" fmla="*/ 49 h 49"/>
                <a:gd name="T92" fmla="*/ 27 w 47"/>
                <a:gd name="T93" fmla="*/ 44 h 49"/>
                <a:gd name="T94" fmla="*/ 30 w 47"/>
                <a:gd name="T95" fmla="*/ 43 h 49"/>
                <a:gd name="T96" fmla="*/ 34 w 47"/>
                <a:gd name="T97" fmla="*/ 47 h 49"/>
                <a:gd name="T98" fmla="*/ 37 w 47"/>
                <a:gd name="T99" fmla="*/ 45 h 49"/>
                <a:gd name="T100" fmla="*/ 36 w 47"/>
                <a:gd name="T101" fmla="*/ 39 h 49"/>
                <a:gd name="T102" fmla="*/ 38 w 47"/>
                <a:gd name="T103" fmla="*/ 38 h 49"/>
                <a:gd name="T104" fmla="*/ 43 w 47"/>
                <a:gd name="T105" fmla="*/ 39 h 49"/>
                <a:gd name="T106" fmla="*/ 45 w 47"/>
                <a:gd name="T107" fmla="*/ 35 h 49"/>
                <a:gd name="T108" fmla="*/ 41 w 47"/>
                <a:gd name="T109" fmla="*/ 31 h 49"/>
                <a:gd name="T110" fmla="*/ 42 w 47"/>
                <a:gd name="T111" fmla="*/ 29 h 49"/>
                <a:gd name="T112" fmla="*/ 47 w 47"/>
                <a:gd name="T113" fmla="*/ 27 h 49"/>
                <a:gd name="T114" fmla="*/ 24 w 47"/>
                <a:gd name="T115" fmla="*/ 35 h 49"/>
                <a:gd name="T116" fmla="*/ 14 w 47"/>
                <a:gd name="T117" fmla="*/ 25 h 49"/>
                <a:gd name="T118" fmla="*/ 24 w 47"/>
                <a:gd name="T119" fmla="*/ 15 h 49"/>
                <a:gd name="T120" fmla="*/ 33 w 47"/>
                <a:gd name="T121" fmla="*/ 25 h 49"/>
                <a:gd name="T122" fmla="*/ 24 w 47"/>
                <a:gd name="T123"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49">
                  <a:moveTo>
                    <a:pt x="47" y="27"/>
                  </a:moveTo>
                  <a:cubicBezTo>
                    <a:pt x="47" y="23"/>
                    <a:pt x="47" y="23"/>
                    <a:pt x="47" y="23"/>
                  </a:cubicBezTo>
                  <a:cubicBezTo>
                    <a:pt x="42" y="21"/>
                    <a:pt x="42" y="21"/>
                    <a:pt x="42" y="21"/>
                  </a:cubicBezTo>
                  <a:cubicBezTo>
                    <a:pt x="42" y="20"/>
                    <a:pt x="41" y="19"/>
                    <a:pt x="41" y="19"/>
                  </a:cubicBezTo>
                  <a:cubicBezTo>
                    <a:pt x="45" y="14"/>
                    <a:pt x="45" y="14"/>
                    <a:pt x="45" y="14"/>
                  </a:cubicBezTo>
                  <a:cubicBezTo>
                    <a:pt x="43" y="11"/>
                    <a:pt x="43" y="11"/>
                    <a:pt x="43" y="11"/>
                  </a:cubicBezTo>
                  <a:cubicBezTo>
                    <a:pt x="38" y="12"/>
                    <a:pt x="38" y="12"/>
                    <a:pt x="38" y="12"/>
                  </a:cubicBezTo>
                  <a:cubicBezTo>
                    <a:pt x="38" y="12"/>
                    <a:pt x="38" y="12"/>
                    <a:pt x="38" y="12"/>
                  </a:cubicBezTo>
                  <a:cubicBezTo>
                    <a:pt x="37" y="11"/>
                    <a:pt x="37" y="11"/>
                    <a:pt x="36" y="10"/>
                  </a:cubicBezTo>
                  <a:cubicBezTo>
                    <a:pt x="36" y="10"/>
                    <a:pt x="36" y="10"/>
                    <a:pt x="36" y="10"/>
                  </a:cubicBezTo>
                  <a:cubicBezTo>
                    <a:pt x="37" y="5"/>
                    <a:pt x="37" y="5"/>
                    <a:pt x="37" y="5"/>
                  </a:cubicBezTo>
                  <a:cubicBezTo>
                    <a:pt x="34" y="3"/>
                    <a:pt x="34" y="3"/>
                    <a:pt x="34" y="3"/>
                  </a:cubicBezTo>
                  <a:cubicBezTo>
                    <a:pt x="30" y="7"/>
                    <a:pt x="30" y="7"/>
                    <a:pt x="30" y="7"/>
                  </a:cubicBezTo>
                  <a:cubicBezTo>
                    <a:pt x="30" y="7"/>
                    <a:pt x="30" y="7"/>
                    <a:pt x="30" y="7"/>
                  </a:cubicBezTo>
                  <a:cubicBezTo>
                    <a:pt x="29" y="6"/>
                    <a:pt x="28" y="6"/>
                    <a:pt x="27" y="6"/>
                  </a:cubicBezTo>
                  <a:cubicBezTo>
                    <a:pt x="27" y="6"/>
                    <a:pt x="27" y="6"/>
                    <a:pt x="27" y="6"/>
                  </a:cubicBezTo>
                  <a:cubicBezTo>
                    <a:pt x="26" y="0"/>
                    <a:pt x="26" y="0"/>
                    <a:pt x="26" y="0"/>
                  </a:cubicBezTo>
                  <a:cubicBezTo>
                    <a:pt x="22" y="0"/>
                    <a:pt x="22" y="0"/>
                    <a:pt x="22" y="0"/>
                  </a:cubicBezTo>
                  <a:cubicBezTo>
                    <a:pt x="20" y="6"/>
                    <a:pt x="20" y="6"/>
                    <a:pt x="20" y="6"/>
                  </a:cubicBezTo>
                  <a:cubicBezTo>
                    <a:pt x="20" y="6"/>
                    <a:pt x="20" y="6"/>
                    <a:pt x="20" y="6"/>
                  </a:cubicBezTo>
                  <a:cubicBezTo>
                    <a:pt x="19" y="6"/>
                    <a:pt x="19" y="6"/>
                    <a:pt x="18" y="7"/>
                  </a:cubicBezTo>
                  <a:cubicBezTo>
                    <a:pt x="18" y="7"/>
                    <a:pt x="18" y="7"/>
                    <a:pt x="18" y="7"/>
                  </a:cubicBezTo>
                  <a:cubicBezTo>
                    <a:pt x="14" y="3"/>
                    <a:pt x="14" y="3"/>
                    <a:pt x="14" y="3"/>
                  </a:cubicBezTo>
                  <a:cubicBezTo>
                    <a:pt x="10" y="5"/>
                    <a:pt x="10" y="5"/>
                    <a:pt x="10" y="5"/>
                  </a:cubicBezTo>
                  <a:cubicBezTo>
                    <a:pt x="12" y="10"/>
                    <a:pt x="12" y="10"/>
                    <a:pt x="12" y="10"/>
                  </a:cubicBezTo>
                  <a:cubicBezTo>
                    <a:pt x="12" y="10"/>
                    <a:pt x="12" y="10"/>
                    <a:pt x="12" y="10"/>
                  </a:cubicBezTo>
                  <a:cubicBezTo>
                    <a:pt x="11" y="11"/>
                    <a:pt x="10" y="11"/>
                    <a:pt x="10" y="12"/>
                  </a:cubicBezTo>
                  <a:cubicBezTo>
                    <a:pt x="10" y="12"/>
                    <a:pt x="10" y="12"/>
                    <a:pt x="10" y="12"/>
                  </a:cubicBezTo>
                  <a:cubicBezTo>
                    <a:pt x="4" y="11"/>
                    <a:pt x="4" y="11"/>
                    <a:pt x="4" y="11"/>
                  </a:cubicBezTo>
                  <a:cubicBezTo>
                    <a:pt x="3" y="14"/>
                    <a:pt x="3" y="14"/>
                    <a:pt x="3" y="14"/>
                  </a:cubicBezTo>
                  <a:cubicBezTo>
                    <a:pt x="6" y="19"/>
                    <a:pt x="6" y="19"/>
                    <a:pt x="6" y="19"/>
                  </a:cubicBezTo>
                  <a:cubicBezTo>
                    <a:pt x="6" y="19"/>
                    <a:pt x="6" y="20"/>
                    <a:pt x="6" y="21"/>
                  </a:cubicBezTo>
                  <a:cubicBezTo>
                    <a:pt x="0" y="23"/>
                    <a:pt x="0" y="23"/>
                    <a:pt x="0" y="23"/>
                  </a:cubicBezTo>
                  <a:cubicBezTo>
                    <a:pt x="0" y="27"/>
                    <a:pt x="0" y="27"/>
                    <a:pt x="0" y="27"/>
                  </a:cubicBezTo>
                  <a:cubicBezTo>
                    <a:pt x="6" y="29"/>
                    <a:pt x="6" y="29"/>
                    <a:pt x="6" y="29"/>
                  </a:cubicBezTo>
                  <a:cubicBezTo>
                    <a:pt x="6" y="29"/>
                    <a:pt x="6" y="30"/>
                    <a:pt x="6" y="31"/>
                  </a:cubicBezTo>
                  <a:cubicBezTo>
                    <a:pt x="3" y="35"/>
                    <a:pt x="3" y="35"/>
                    <a:pt x="3" y="35"/>
                  </a:cubicBezTo>
                  <a:cubicBezTo>
                    <a:pt x="4" y="39"/>
                    <a:pt x="4" y="39"/>
                    <a:pt x="4" y="39"/>
                  </a:cubicBezTo>
                  <a:cubicBezTo>
                    <a:pt x="10" y="38"/>
                    <a:pt x="10" y="38"/>
                    <a:pt x="10" y="38"/>
                  </a:cubicBezTo>
                  <a:cubicBezTo>
                    <a:pt x="10" y="38"/>
                    <a:pt x="11" y="39"/>
                    <a:pt x="12" y="39"/>
                  </a:cubicBezTo>
                  <a:cubicBezTo>
                    <a:pt x="10" y="45"/>
                    <a:pt x="10" y="45"/>
                    <a:pt x="10" y="45"/>
                  </a:cubicBezTo>
                  <a:cubicBezTo>
                    <a:pt x="14" y="47"/>
                    <a:pt x="14" y="47"/>
                    <a:pt x="14" y="47"/>
                  </a:cubicBezTo>
                  <a:cubicBezTo>
                    <a:pt x="18" y="43"/>
                    <a:pt x="18" y="43"/>
                    <a:pt x="18" y="43"/>
                  </a:cubicBezTo>
                  <a:cubicBezTo>
                    <a:pt x="19" y="43"/>
                    <a:pt x="19" y="44"/>
                    <a:pt x="20" y="44"/>
                  </a:cubicBezTo>
                  <a:cubicBezTo>
                    <a:pt x="22" y="49"/>
                    <a:pt x="22" y="49"/>
                    <a:pt x="22" y="49"/>
                  </a:cubicBezTo>
                  <a:cubicBezTo>
                    <a:pt x="26" y="49"/>
                    <a:pt x="26" y="49"/>
                    <a:pt x="26" y="49"/>
                  </a:cubicBezTo>
                  <a:cubicBezTo>
                    <a:pt x="27" y="44"/>
                    <a:pt x="27" y="44"/>
                    <a:pt x="27" y="44"/>
                  </a:cubicBezTo>
                  <a:cubicBezTo>
                    <a:pt x="28" y="44"/>
                    <a:pt x="29" y="43"/>
                    <a:pt x="30" y="43"/>
                  </a:cubicBezTo>
                  <a:cubicBezTo>
                    <a:pt x="34" y="47"/>
                    <a:pt x="34" y="47"/>
                    <a:pt x="34" y="47"/>
                  </a:cubicBezTo>
                  <a:cubicBezTo>
                    <a:pt x="37" y="45"/>
                    <a:pt x="37" y="45"/>
                    <a:pt x="37" y="45"/>
                  </a:cubicBezTo>
                  <a:cubicBezTo>
                    <a:pt x="36" y="39"/>
                    <a:pt x="36" y="39"/>
                    <a:pt x="36" y="39"/>
                  </a:cubicBezTo>
                  <a:cubicBezTo>
                    <a:pt x="37" y="39"/>
                    <a:pt x="37" y="38"/>
                    <a:pt x="38" y="38"/>
                  </a:cubicBezTo>
                  <a:cubicBezTo>
                    <a:pt x="43" y="39"/>
                    <a:pt x="43" y="39"/>
                    <a:pt x="43" y="39"/>
                  </a:cubicBezTo>
                  <a:cubicBezTo>
                    <a:pt x="45" y="35"/>
                    <a:pt x="45" y="35"/>
                    <a:pt x="45" y="35"/>
                  </a:cubicBezTo>
                  <a:cubicBezTo>
                    <a:pt x="41" y="31"/>
                    <a:pt x="41" y="31"/>
                    <a:pt x="41" y="31"/>
                  </a:cubicBezTo>
                  <a:cubicBezTo>
                    <a:pt x="41" y="30"/>
                    <a:pt x="42" y="29"/>
                    <a:pt x="42" y="29"/>
                  </a:cubicBezTo>
                  <a:lnTo>
                    <a:pt x="47" y="27"/>
                  </a:lnTo>
                  <a:close/>
                  <a:moveTo>
                    <a:pt x="24" y="35"/>
                  </a:moveTo>
                  <a:cubicBezTo>
                    <a:pt x="19" y="35"/>
                    <a:pt x="14" y="30"/>
                    <a:pt x="14" y="25"/>
                  </a:cubicBezTo>
                  <a:cubicBezTo>
                    <a:pt x="14" y="20"/>
                    <a:pt x="19" y="15"/>
                    <a:pt x="24" y="15"/>
                  </a:cubicBezTo>
                  <a:cubicBezTo>
                    <a:pt x="29" y="15"/>
                    <a:pt x="33" y="20"/>
                    <a:pt x="33" y="25"/>
                  </a:cubicBezTo>
                  <a:cubicBezTo>
                    <a:pt x="33" y="30"/>
                    <a:pt x="29" y="35"/>
                    <a:pt x="24"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61"/>
            <p:cNvSpPr>
              <a:spLocks noEditPoints="1"/>
            </p:cNvSpPr>
            <p:nvPr/>
          </p:nvSpPr>
          <p:spPr bwMode="auto">
            <a:xfrm>
              <a:off x="1270000" y="2611438"/>
              <a:ext cx="49213" cy="53975"/>
            </a:xfrm>
            <a:custGeom>
              <a:avLst/>
              <a:gdLst>
                <a:gd name="T0" fmla="*/ 46 w 47"/>
                <a:gd name="T1" fmla="*/ 35 h 50"/>
                <a:gd name="T2" fmla="*/ 47 w 47"/>
                <a:gd name="T3" fmla="*/ 31 h 50"/>
                <a:gd name="T4" fmla="*/ 42 w 47"/>
                <a:gd name="T5" fmla="*/ 27 h 50"/>
                <a:gd name="T6" fmla="*/ 42 w 47"/>
                <a:gd name="T7" fmla="*/ 25 h 50"/>
                <a:gd name="T8" fmla="*/ 47 w 47"/>
                <a:gd name="T9" fmla="*/ 22 h 50"/>
                <a:gd name="T10" fmla="*/ 46 w 47"/>
                <a:gd name="T11" fmla="*/ 18 h 50"/>
                <a:gd name="T12" fmla="*/ 41 w 47"/>
                <a:gd name="T13" fmla="*/ 17 h 50"/>
                <a:gd name="T14" fmla="*/ 41 w 47"/>
                <a:gd name="T15" fmla="*/ 17 h 50"/>
                <a:gd name="T16" fmla="*/ 40 w 47"/>
                <a:gd name="T17" fmla="*/ 15 h 50"/>
                <a:gd name="T18" fmla="*/ 40 w 47"/>
                <a:gd name="T19" fmla="*/ 15 h 50"/>
                <a:gd name="T20" fmla="*/ 42 w 47"/>
                <a:gd name="T21" fmla="*/ 10 h 50"/>
                <a:gd name="T22" fmla="*/ 40 w 47"/>
                <a:gd name="T23" fmla="*/ 7 h 50"/>
                <a:gd name="T24" fmla="*/ 35 w 47"/>
                <a:gd name="T25" fmla="*/ 9 h 50"/>
                <a:gd name="T26" fmla="*/ 35 w 47"/>
                <a:gd name="T27" fmla="*/ 9 h 50"/>
                <a:gd name="T28" fmla="*/ 33 w 47"/>
                <a:gd name="T29" fmla="*/ 8 h 50"/>
                <a:gd name="T30" fmla="*/ 33 w 47"/>
                <a:gd name="T31" fmla="*/ 8 h 50"/>
                <a:gd name="T32" fmla="*/ 33 w 47"/>
                <a:gd name="T33" fmla="*/ 2 h 50"/>
                <a:gd name="T34" fmla="*/ 29 w 47"/>
                <a:gd name="T35" fmla="*/ 1 h 50"/>
                <a:gd name="T36" fmla="*/ 25 w 47"/>
                <a:gd name="T37" fmla="*/ 5 h 50"/>
                <a:gd name="T38" fmla="*/ 25 w 47"/>
                <a:gd name="T39" fmla="*/ 5 h 50"/>
                <a:gd name="T40" fmla="*/ 23 w 47"/>
                <a:gd name="T41" fmla="*/ 5 h 50"/>
                <a:gd name="T42" fmla="*/ 23 w 47"/>
                <a:gd name="T43" fmla="*/ 5 h 50"/>
                <a:gd name="T44" fmla="*/ 20 w 47"/>
                <a:gd name="T45" fmla="*/ 0 h 50"/>
                <a:gd name="T46" fmla="*/ 16 w 47"/>
                <a:gd name="T47" fmla="*/ 1 h 50"/>
                <a:gd name="T48" fmla="*/ 16 w 47"/>
                <a:gd name="T49" fmla="*/ 7 h 50"/>
                <a:gd name="T50" fmla="*/ 16 w 47"/>
                <a:gd name="T51" fmla="*/ 7 h 50"/>
                <a:gd name="T52" fmla="*/ 14 w 47"/>
                <a:gd name="T53" fmla="*/ 8 h 50"/>
                <a:gd name="T54" fmla="*/ 14 w 47"/>
                <a:gd name="T55" fmla="*/ 8 h 50"/>
                <a:gd name="T56" fmla="*/ 9 w 47"/>
                <a:gd name="T57" fmla="*/ 5 h 50"/>
                <a:gd name="T58" fmla="*/ 6 w 47"/>
                <a:gd name="T59" fmla="*/ 8 h 50"/>
                <a:gd name="T60" fmla="*/ 8 w 47"/>
                <a:gd name="T61" fmla="*/ 13 h 50"/>
                <a:gd name="T62" fmla="*/ 7 w 47"/>
                <a:gd name="T63" fmla="*/ 15 h 50"/>
                <a:gd name="T64" fmla="*/ 1 w 47"/>
                <a:gd name="T65" fmla="*/ 15 h 50"/>
                <a:gd name="T66" fmla="*/ 0 w 47"/>
                <a:gd name="T67" fmla="*/ 19 h 50"/>
                <a:gd name="T68" fmla="*/ 4 w 47"/>
                <a:gd name="T69" fmla="*/ 23 h 50"/>
                <a:gd name="T70" fmla="*/ 4 w 47"/>
                <a:gd name="T71" fmla="*/ 25 h 50"/>
                <a:gd name="T72" fmla="*/ 0 w 47"/>
                <a:gd name="T73" fmla="*/ 28 h 50"/>
                <a:gd name="T74" fmla="*/ 0 w 47"/>
                <a:gd name="T75" fmla="*/ 32 h 50"/>
                <a:gd name="T76" fmla="*/ 6 w 47"/>
                <a:gd name="T77" fmla="*/ 33 h 50"/>
                <a:gd name="T78" fmla="*/ 7 w 47"/>
                <a:gd name="T79" fmla="*/ 35 h 50"/>
                <a:gd name="T80" fmla="*/ 4 w 47"/>
                <a:gd name="T81" fmla="*/ 40 h 50"/>
                <a:gd name="T82" fmla="*/ 7 w 47"/>
                <a:gd name="T83" fmla="*/ 43 h 50"/>
                <a:gd name="T84" fmla="*/ 12 w 47"/>
                <a:gd name="T85" fmla="*/ 41 h 50"/>
                <a:gd name="T86" fmla="*/ 14 w 47"/>
                <a:gd name="T87" fmla="*/ 42 h 50"/>
                <a:gd name="T88" fmla="*/ 14 w 47"/>
                <a:gd name="T89" fmla="*/ 48 h 50"/>
                <a:gd name="T90" fmla="*/ 18 w 47"/>
                <a:gd name="T91" fmla="*/ 49 h 50"/>
                <a:gd name="T92" fmla="*/ 21 w 47"/>
                <a:gd name="T93" fmla="*/ 45 h 50"/>
                <a:gd name="T94" fmla="*/ 24 w 47"/>
                <a:gd name="T95" fmla="*/ 45 h 50"/>
                <a:gd name="T96" fmla="*/ 27 w 47"/>
                <a:gd name="T97" fmla="*/ 50 h 50"/>
                <a:gd name="T98" fmla="*/ 30 w 47"/>
                <a:gd name="T99" fmla="*/ 49 h 50"/>
                <a:gd name="T100" fmla="*/ 31 w 47"/>
                <a:gd name="T101" fmla="*/ 43 h 50"/>
                <a:gd name="T102" fmla="*/ 33 w 47"/>
                <a:gd name="T103" fmla="*/ 42 h 50"/>
                <a:gd name="T104" fmla="*/ 38 w 47"/>
                <a:gd name="T105" fmla="*/ 45 h 50"/>
                <a:gd name="T106" fmla="*/ 41 w 47"/>
                <a:gd name="T107" fmla="*/ 42 h 50"/>
                <a:gd name="T108" fmla="*/ 39 w 47"/>
                <a:gd name="T109" fmla="*/ 37 h 50"/>
                <a:gd name="T110" fmla="*/ 40 w 47"/>
                <a:gd name="T111" fmla="*/ 35 h 50"/>
                <a:gd name="T112" fmla="*/ 46 w 47"/>
                <a:gd name="T113" fmla="*/ 35 h 50"/>
                <a:gd name="T114" fmla="*/ 20 w 47"/>
                <a:gd name="T115" fmla="*/ 35 h 50"/>
                <a:gd name="T116" fmla="*/ 14 w 47"/>
                <a:gd name="T117" fmla="*/ 22 h 50"/>
                <a:gd name="T118" fmla="*/ 26 w 47"/>
                <a:gd name="T119" fmla="*/ 16 h 50"/>
                <a:gd name="T120" fmla="*/ 32 w 47"/>
                <a:gd name="T121" fmla="*/ 28 h 50"/>
                <a:gd name="T122" fmla="*/ 20 w 47"/>
                <a:gd name="T12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50">
                  <a:moveTo>
                    <a:pt x="46" y="35"/>
                  </a:moveTo>
                  <a:cubicBezTo>
                    <a:pt x="47" y="31"/>
                    <a:pt x="47" y="31"/>
                    <a:pt x="47" y="31"/>
                  </a:cubicBezTo>
                  <a:cubicBezTo>
                    <a:pt x="42" y="27"/>
                    <a:pt x="42" y="27"/>
                    <a:pt x="42" y="27"/>
                  </a:cubicBezTo>
                  <a:cubicBezTo>
                    <a:pt x="42" y="26"/>
                    <a:pt x="42" y="26"/>
                    <a:pt x="42" y="25"/>
                  </a:cubicBezTo>
                  <a:cubicBezTo>
                    <a:pt x="47" y="22"/>
                    <a:pt x="47" y="22"/>
                    <a:pt x="47" y="22"/>
                  </a:cubicBezTo>
                  <a:cubicBezTo>
                    <a:pt x="46" y="18"/>
                    <a:pt x="46" y="18"/>
                    <a:pt x="46" y="18"/>
                  </a:cubicBezTo>
                  <a:cubicBezTo>
                    <a:pt x="41" y="17"/>
                    <a:pt x="41" y="17"/>
                    <a:pt x="41" y="17"/>
                  </a:cubicBezTo>
                  <a:cubicBezTo>
                    <a:pt x="41" y="17"/>
                    <a:pt x="41" y="17"/>
                    <a:pt x="41" y="17"/>
                  </a:cubicBezTo>
                  <a:cubicBezTo>
                    <a:pt x="40" y="16"/>
                    <a:pt x="40" y="16"/>
                    <a:pt x="40" y="15"/>
                  </a:cubicBezTo>
                  <a:cubicBezTo>
                    <a:pt x="40" y="15"/>
                    <a:pt x="40" y="15"/>
                    <a:pt x="40" y="15"/>
                  </a:cubicBezTo>
                  <a:cubicBezTo>
                    <a:pt x="42" y="10"/>
                    <a:pt x="42" y="10"/>
                    <a:pt x="42" y="10"/>
                  </a:cubicBezTo>
                  <a:cubicBezTo>
                    <a:pt x="40" y="7"/>
                    <a:pt x="40" y="7"/>
                    <a:pt x="40" y="7"/>
                  </a:cubicBezTo>
                  <a:cubicBezTo>
                    <a:pt x="35" y="9"/>
                    <a:pt x="35" y="9"/>
                    <a:pt x="35" y="9"/>
                  </a:cubicBezTo>
                  <a:cubicBezTo>
                    <a:pt x="35" y="9"/>
                    <a:pt x="35" y="9"/>
                    <a:pt x="35" y="9"/>
                  </a:cubicBezTo>
                  <a:cubicBezTo>
                    <a:pt x="34" y="9"/>
                    <a:pt x="33" y="8"/>
                    <a:pt x="33" y="8"/>
                  </a:cubicBezTo>
                  <a:cubicBezTo>
                    <a:pt x="33" y="8"/>
                    <a:pt x="33" y="8"/>
                    <a:pt x="33" y="8"/>
                  </a:cubicBezTo>
                  <a:cubicBezTo>
                    <a:pt x="33" y="2"/>
                    <a:pt x="33" y="2"/>
                    <a:pt x="33" y="2"/>
                  </a:cubicBezTo>
                  <a:cubicBezTo>
                    <a:pt x="29" y="1"/>
                    <a:pt x="29" y="1"/>
                    <a:pt x="29" y="1"/>
                  </a:cubicBezTo>
                  <a:cubicBezTo>
                    <a:pt x="25" y="5"/>
                    <a:pt x="25" y="5"/>
                    <a:pt x="25" y="5"/>
                  </a:cubicBezTo>
                  <a:cubicBezTo>
                    <a:pt x="25" y="5"/>
                    <a:pt x="25" y="5"/>
                    <a:pt x="25" y="5"/>
                  </a:cubicBezTo>
                  <a:cubicBezTo>
                    <a:pt x="25" y="5"/>
                    <a:pt x="24" y="5"/>
                    <a:pt x="23" y="5"/>
                  </a:cubicBezTo>
                  <a:cubicBezTo>
                    <a:pt x="23" y="5"/>
                    <a:pt x="23" y="5"/>
                    <a:pt x="23" y="5"/>
                  </a:cubicBezTo>
                  <a:cubicBezTo>
                    <a:pt x="20" y="0"/>
                    <a:pt x="20" y="0"/>
                    <a:pt x="20" y="0"/>
                  </a:cubicBezTo>
                  <a:cubicBezTo>
                    <a:pt x="16" y="1"/>
                    <a:pt x="16" y="1"/>
                    <a:pt x="16" y="1"/>
                  </a:cubicBezTo>
                  <a:cubicBezTo>
                    <a:pt x="16" y="7"/>
                    <a:pt x="16" y="7"/>
                    <a:pt x="16" y="7"/>
                  </a:cubicBezTo>
                  <a:cubicBezTo>
                    <a:pt x="16" y="7"/>
                    <a:pt x="16" y="7"/>
                    <a:pt x="16" y="7"/>
                  </a:cubicBezTo>
                  <a:cubicBezTo>
                    <a:pt x="15" y="7"/>
                    <a:pt x="14" y="8"/>
                    <a:pt x="14" y="8"/>
                  </a:cubicBezTo>
                  <a:cubicBezTo>
                    <a:pt x="14" y="8"/>
                    <a:pt x="14" y="8"/>
                    <a:pt x="14" y="8"/>
                  </a:cubicBezTo>
                  <a:cubicBezTo>
                    <a:pt x="9" y="5"/>
                    <a:pt x="9" y="5"/>
                    <a:pt x="9" y="5"/>
                  </a:cubicBezTo>
                  <a:cubicBezTo>
                    <a:pt x="6" y="8"/>
                    <a:pt x="6" y="8"/>
                    <a:pt x="6" y="8"/>
                  </a:cubicBezTo>
                  <a:cubicBezTo>
                    <a:pt x="8" y="13"/>
                    <a:pt x="8" y="13"/>
                    <a:pt x="8" y="13"/>
                  </a:cubicBezTo>
                  <a:cubicBezTo>
                    <a:pt x="8" y="14"/>
                    <a:pt x="7" y="15"/>
                    <a:pt x="7" y="15"/>
                  </a:cubicBezTo>
                  <a:cubicBezTo>
                    <a:pt x="1" y="15"/>
                    <a:pt x="1" y="15"/>
                    <a:pt x="1" y="15"/>
                  </a:cubicBezTo>
                  <a:cubicBezTo>
                    <a:pt x="0" y="19"/>
                    <a:pt x="0" y="19"/>
                    <a:pt x="0" y="19"/>
                  </a:cubicBezTo>
                  <a:cubicBezTo>
                    <a:pt x="4" y="23"/>
                    <a:pt x="4" y="23"/>
                    <a:pt x="4" y="23"/>
                  </a:cubicBezTo>
                  <a:cubicBezTo>
                    <a:pt x="4" y="24"/>
                    <a:pt x="4" y="24"/>
                    <a:pt x="4" y="25"/>
                  </a:cubicBezTo>
                  <a:cubicBezTo>
                    <a:pt x="0" y="28"/>
                    <a:pt x="0" y="28"/>
                    <a:pt x="0" y="28"/>
                  </a:cubicBezTo>
                  <a:cubicBezTo>
                    <a:pt x="0" y="32"/>
                    <a:pt x="0" y="32"/>
                    <a:pt x="0" y="32"/>
                  </a:cubicBezTo>
                  <a:cubicBezTo>
                    <a:pt x="6" y="33"/>
                    <a:pt x="6" y="33"/>
                    <a:pt x="6" y="33"/>
                  </a:cubicBezTo>
                  <a:cubicBezTo>
                    <a:pt x="6" y="34"/>
                    <a:pt x="7" y="34"/>
                    <a:pt x="7" y="35"/>
                  </a:cubicBezTo>
                  <a:cubicBezTo>
                    <a:pt x="4" y="40"/>
                    <a:pt x="4" y="40"/>
                    <a:pt x="4" y="40"/>
                  </a:cubicBezTo>
                  <a:cubicBezTo>
                    <a:pt x="7" y="43"/>
                    <a:pt x="7" y="43"/>
                    <a:pt x="7" y="43"/>
                  </a:cubicBezTo>
                  <a:cubicBezTo>
                    <a:pt x="12" y="41"/>
                    <a:pt x="12" y="41"/>
                    <a:pt x="12" y="41"/>
                  </a:cubicBezTo>
                  <a:cubicBezTo>
                    <a:pt x="13" y="42"/>
                    <a:pt x="13" y="42"/>
                    <a:pt x="14" y="42"/>
                  </a:cubicBezTo>
                  <a:cubicBezTo>
                    <a:pt x="14" y="48"/>
                    <a:pt x="14" y="48"/>
                    <a:pt x="14" y="48"/>
                  </a:cubicBezTo>
                  <a:cubicBezTo>
                    <a:pt x="18" y="49"/>
                    <a:pt x="18" y="49"/>
                    <a:pt x="18" y="49"/>
                  </a:cubicBezTo>
                  <a:cubicBezTo>
                    <a:pt x="21" y="45"/>
                    <a:pt x="21" y="45"/>
                    <a:pt x="21" y="45"/>
                  </a:cubicBezTo>
                  <a:cubicBezTo>
                    <a:pt x="22" y="45"/>
                    <a:pt x="23" y="45"/>
                    <a:pt x="24" y="45"/>
                  </a:cubicBezTo>
                  <a:cubicBezTo>
                    <a:pt x="27" y="50"/>
                    <a:pt x="27" y="50"/>
                    <a:pt x="27" y="50"/>
                  </a:cubicBezTo>
                  <a:cubicBezTo>
                    <a:pt x="30" y="49"/>
                    <a:pt x="30" y="49"/>
                    <a:pt x="30" y="49"/>
                  </a:cubicBezTo>
                  <a:cubicBezTo>
                    <a:pt x="31" y="43"/>
                    <a:pt x="31" y="43"/>
                    <a:pt x="31" y="43"/>
                  </a:cubicBezTo>
                  <a:cubicBezTo>
                    <a:pt x="32" y="43"/>
                    <a:pt x="32" y="43"/>
                    <a:pt x="33" y="42"/>
                  </a:cubicBezTo>
                  <a:cubicBezTo>
                    <a:pt x="38" y="45"/>
                    <a:pt x="38" y="45"/>
                    <a:pt x="38" y="45"/>
                  </a:cubicBezTo>
                  <a:cubicBezTo>
                    <a:pt x="41" y="42"/>
                    <a:pt x="41" y="42"/>
                    <a:pt x="41" y="42"/>
                  </a:cubicBezTo>
                  <a:cubicBezTo>
                    <a:pt x="39" y="37"/>
                    <a:pt x="39" y="37"/>
                    <a:pt x="39" y="37"/>
                  </a:cubicBezTo>
                  <a:cubicBezTo>
                    <a:pt x="39" y="36"/>
                    <a:pt x="40" y="35"/>
                    <a:pt x="40" y="35"/>
                  </a:cubicBezTo>
                  <a:lnTo>
                    <a:pt x="46" y="35"/>
                  </a:lnTo>
                  <a:close/>
                  <a:moveTo>
                    <a:pt x="20" y="35"/>
                  </a:moveTo>
                  <a:cubicBezTo>
                    <a:pt x="15" y="33"/>
                    <a:pt x="13" y="27"/>
                    <a:pt x="14" y="22"/>
                  </a:cubicBezTo>
                  <a:cubicBezTo>
                    <a:pt x="16" y="17"/>
                    <a:pt x="21" y="14"/>
                    <a:pt x="26" y="16"/>
                  </a:cubicBezTo>
                  <a:cubicBezTo>
                    <a:pt x="31" y="17"/>
                    <a:pt x="34" y="23"/>
                    <a:pt x="32" y="28"/>
                  </a:cubicBezTo>
                  <a:cubicBezTo>
                    <a:pt x="31" y="33"/>
                    <a:pt x="25" y="36"/>
                    <a:pt x="20"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62"/>
            <p:cNvSpPr>
              <a:spLocks noEditPoints="1"/>
            </p:cNvSpPr>
            <p:nvPr/>
          </p:nvSpPr>
          <p:spPr bwMode="auto">
            <a:xfrm>
              <a:off x="996950" y="2262188"/>
              <a:ext cx="434975" cy="696913"/>
            </a:xfrm>
            <a:custGeom>
              <a:avLst/>
              <a:gdLst>
                <a:gd name="T0" fmla="*/ 217 w 410"/>
                <a:gd name="T1" fmla="*/ 18 h 658"/>
                <a:gd name="T2" fmla="*/ 392 w 410"/>
                <a:gd name="T3" fmla="*/ 217 h 658"/>
                <a:gd name="T4" fmla="*/ 330 w 410"/>
                <a:gd name="T5" fmla="*/ 366 h 658"/>
                <a:gd name="T6" fmla="*/ 290 w 410"/>
                <a:gd name="T7" fmla="*/ 484 h 658"/>
                <a:gd name="T8" fmla="*/ 296 w 410"/>
                <a:gd name="T9" fmla="*/ 508 h 658"/>
                <a:gd name="T10" fmla="*/ 296 w 410"/>
                <a:gd name="T11" fmla="*/ 537 h 658"/>
                <a:gd name="T12" fmla="*/ 287 w 410"/>
                <a:gd name="T13" fmla="*/ 564 h 658"/>
                <a:gd name="T14" fmla="*/ 289 w 410"/>
                <a:gd name="T15" fmla="*/ 580 h 658"/>
                <a:gd name="T16" fmla="*/ 259 w 410"/>
                <a:gd name="T17" fmla="*/ 605 h 658"/>
                <a:gd name="T18" fmla="*/ 259 w 410"/>
                <a:gd name="T19" fmla="*/ 615 h 658"/>
                <a:gd name="T20" fmla="*/ 177 w 410"/>
                <a:gd name="T21" fmla="*/ 640 h 658"/>
                <a:gd name="T22" fmla="*/ 152 w 410"/>
                <a:gd name="T23" fmla="*/ 608 h 658"/>
                <a:gd name="T24" fmla="*/ 147 w 410"/>
                <a:gd name="T25" fmla="*/ 605 h 658"/>
                <a:gd name="T26" fmla="*/ 122 w 410"/>
                <a:gd name="T27" fmla="*/ 573 h 658"/>
                <a:gd name="T28" fmla="*/ 115 w 410"/>
                <a:gd name="T29" fmla="*/ 544 h 658"/>
                <a:gd name="T30" fmla="*/ 119 w 410"/>
                <a:gd name="T31" fmla="*/ 523 h 658"/>
                <a:gd name="T32" fmla="*/ 115 w 410"/>
                <a:gd name="T33" fmla="*/ 502 h 658"/>
                <a:gd name="T34" fmla="*/ 117 w 410"/>
                <a:gd name="T35" fmla="*/ 432 h 658"/>
                <a:gd name="T36" fmla="*/ 39 w 410"/>
                <a:gd name="T37" fmla="*/ 310 h 658"/>
                <a:gd name="T38" fmla="*/ 72 w 410"/>
                <a:gd name="T39" fmla="*/ 76 h 658"/>
                <a:gd name="T40" fmla="*/ 205 w 410"/>
                <a:gd name="T41" fmla="*/ 18 h 658"/>
                <a:gd name="T42" fmla="*/ 193 w 410"/>
                <a:gd name="T43" fmla="*/ 1 h 658"/>
                <a:gd name="T44" fmla="*/ 192 w 410"/>
                <a:gd name="T45" fmla="*/ 1 h 658"/>
                <a:gd name="T46" fmla="*/ 60 w 410"/>
                <a:gd name="T47" fmla="*/ 64 h 658"/>
                <a:gd name="T48" fmla="*/ 24 w 410"/>
                <a:gd name="T49" fmla="*/ 317 h 658"/>
                <a:gd name="T50" fmla="*/ 100 w 410"/>
                <a:gd name="T51" fmla="*/ 433 h 658"/>
                <a:gd name="T52" fmla="*/ 98 w 410"/>
                <a:gd name="T53" fmla="*/ 502 h 658"/>
                <a:gd name="T54" fmla="*/ 101 w 410"/>
                <a:gd name="T55" fmla="*/ 523 h 658"/>
                <a:gd name="T56" fmla="*/ 98 w 410"/>
                <a:gd name="T57" fmla="*/ 544 h 658"/>
                <a:gd name="T58" fmla="*/ 106 w 410"/>
                <a:gd name="T59" fmla="*/ 573 h 658"/>
                <a:gd name="T60" fmla="*/ 136 w 410"/>
                <a:gd name="T61" fmla="*/ 621 h 658"/>
                <a:gd name="T62" fmla="*/ 234 w 410"/>
                <a:gd name="T63" fmla="*/ 658 h 658"/>
                <a:gd name="T64" fmla="*/ 305 w 410"/>
                <a:gd name="T65" fmla="*/ 580 h 658"/>
                <a:gd name="T66" fmla="*/ 305 w 410"/>
                <a:gd name="T67" fmla="*/ 569 h 658"/>
                <a:gd name="T68" fmla="*/ 313 w 410"/>
                <a:gd name="T69" fmla="*/ 537 h 658"/>
                <a:gd name="T70" fmla="*/ 313 w 410"/>
                <a:gd name="T71" fmla="*/ 508 h 658"/>
                <a:gd name="T72" fmla="*/ 307 w 410"/>
                <a:gd name="T73" fmla="*/ 480 h 658"/>
                <a:gd name="T74" fmla="*/ 341 w 410"/>
                <a:gd name="T75" fmla="*/ 379 h 658"/>
                <a:gd name="T76" fmla="*/ 409 w 410"/>
                <a:gd name="T77" fmla="*/ 216 h 658"/>
                <a:gd name="T78" fmla="*/ 290 w 410"/>
                <a:gd name="T79" fmla="*/ 19 h 658"/>
                <a:gd name="T80" fmla="*/ 218 w 410"/>
                <a:gd name="T81" fmla="*/ 1 h 658"/>
                <a:gd name="T82" fmla="*/ 205 w 410"/>
                <a:gd name="T83"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0" h="658">
                  <a:moveTo>
                    <a:pt x="205" y="18"/>
                  </a:moveTo>
                  <a:cubicBezTo>
                    <a:pt x="209" y="18"/>
                    <a:pt x="217" y="18"/>
                    <a:pt x="217" y="18"/>
                  </a:cubicBezTo>
                  <a:cubicBezTo>
                    <a:pt x="264" y="21"/>
                    <a:pt x="306" y="41"/>
                    <a:pt x="339" y="76"/>
                  </a:cubicBezTo>
                  <a:cubicBezTo>
                    <a:pt x="373" y="114"/>
                    <a:pt x="392" y="163"/>
                    <a:pt x="392" y="217"/>
                  </a:cubicBezTo>
                  <a:cubicBezTo>
                    <a:pt x="393" y="222"/>
                    <a:pt x="394" y="262"/>
                    <a:pt x="372" y="310"/>
                  </a:cubicBezTo>
                  <a:cubicBezTo>
                    <a:pt x="360" y="335"/>
                    <a:pt x="344" y="352"/>
                    <a:pt x="330" y="366"/>
                  </a:cubicBezTo>
                  <a:cubicBezTo>
                    <a:pt x="311" y="386"/>
                    <a:pt x="295" y="402"/>
                    <a:pt x="294" y="432"/>
                  </a:cubicBezTo>
                  <a:cubicBezTo>
                    <a:pt x="294" y="436"/>
                    <a:pt x="292" y="471"/>
                    <a:pt x="290" y="484"/>
                  </a:cubicBezTo>
                  <a:cubicBezTo>
                    <a:pt x="294" y="489"/>
                    <a:pt x="296" y="495"/>
                    <a:pt x="296" y="502"/>
                  </a:cubicBezTo>
                  <a:cubicBezTo>
                    <a:pt x="296" y="508"/>
                    <a:pt x="296" y="508"/>
                    <a:pt x="296" y="508"/>
                  </a:cubicBezTo>
                  <a:cubicBezTo>
                    <a:pt x="296" y="513"/>
                    <a:pt x="294" y="518"/>
                    <a:pt x="291" y="523"/>
                  </a:cubicBezTo>
                  <a:cubicBezTo>
                    <a:pt x="294" y="527"/>
                    <a:pt x="296" y="532"/>
                    <a:pt x="296" y="537"/>
                  </a:cubicBezTo>
                  <a:cubicBezTo>
                    <a:pt x="296" y="544"/>
                    <a:pt x="296" y="544"/>
                    <a:pt x="296" y="544"/>
                  </a:cubicBezTo>
                  <a:cubicBezTo>
                    <a:pt x="296" y="552"/>
                    <a:pt x="292" y="559"/>
                    <a:pt x="287" y="564"/>
                  </a:cubicBezTo>
                  <a:cubicBezTo>
                    <a:pt x="288" y="567"/>
                    <a:pt x="289" y="570"/>
                    <a:pt x="289" y="573"/>
                  </a:cubicBezTo>
                  <a:cubicBezTo>
                    <a:pt x="289" y="580"/>
                    <a:pt x="289" y="580"/>
                    <a:pt x="289" y="580"/>
                  </a:cubicBezTo>
                  <a:cubicBezTo>
                    <a:pt x="289" y="594"/>
                    <a:pt x="277" y="605"/>
                    <a:pt x="264" y="605"/>
                  </a:cubicBezTo>
                  <a:cubicBezTo>
                    <a:pt x="259" y="605"/>
                    <a:pt x="259" y="605"/>
                    <a:pt x="259" y="605"/>
                  </a:cubicBezTo>
                  <a:cubicBezTo>
                    <a:pt x="259" y="606"/>
                    <a:pt x="259" y="607"/>
                    <a:pt x="259" y="608"/>
                  </a:cubicBezTo>
                  <a:cubicBezTo>
                    <a:pt x="259" y="615"/>
                    <a:pt x="259" y="615"/>
                    <a:pt x="259" y="615"/>
                  </a:cubicBezTo>
                  <a:cubicBezTo>
                    <a:pt x="259" y="629"/>
                    <a:pt x="248" y="640"/>
                    <a:pt x="234" y="640"/>
                  </a:cubicBezTo>
                  <a:cubicBezTo>
                    <a:pt x="177" y="640"/>
                    <a:pt x="177" y="640"/>
                    <a:pt x="177" y="640"/>
                  </a:cubicBezTo>
                  <a:cubicBezTo>
                    <a:pt x="163" y="640"/>
                    <a:pt x="152" y="629"/>
                    <a:pt x="152" y="615"/>
                  </a:cubicBezTo>
                  <a:cubicBezTo>
                    <a:pt x="152" y="608"/>
                    <a:pt x="152" y="608"/>
                    <a:pt x="152" y="608"/>
                  </a:cubicBezTo>
                  <a:cubicBezTo>
                    <a:pt x="152" y="607"/>
                    <a:pt x="152" y="606"/>
                    <a:pt x="152" y="605"/>
                  </a:cubicBezTo>
                  <a:cubicBezTo>
                    <a:pt x="147" y="605"/>
                    <a:pt x="147" y="605"/>
                    <a:pt x="147" y="605"/>
                  </a:cubicBezTo>
                  <a:cubicBezTo>
                    <a:pt x="133" y="605"/>
                    <a:pt x="122" y="594"/>
                    <a:pt x="122" y="580"/>
                  </a:cubicBezTo>
                  <a:cubicBezTo>
                    <a:pt x="122" y="573"/>
                    <a:pt x="122" y="573"/>
                    <a:pt x="122" y="573"/>
                  </a:cubicBezTo>
                  <a:cubicBezTo>
                    <a:pt x="122" y="570"/>
                    <a:pt x="123" y="567"/>
                    <a:pt x="124" y="564"/>
                  </a:cubicBezTo>
                  <a:cubicBezTo>
                    <a:pt x="118" y="559"/>
                    <a:pt x="115" y="552"/>
                    <a:pt x="115" y="544"/>
                  </a:cubicBezTo>
                  <a:cubicBezTo>
                    <a:pt x="115" y="537"/>
                    <a:pt x="115" y="537"/>
                    <a:pt x="115" y="537"/>
                  </a:cubicBezTo>
                  <a:cubicBezTo>
                    <a:pt x="115" y="532"/>
                    <a:pt x="117" y="527"/>
                    <a:pt x="119" y="523"/>
                  </a:cubicBezTo>
                  <a:cubicBezTo>
                    <a:pt x="117" y="518"/>
                    <a:pt x="115" y="513"/>
                    <a:pt x="115" y="508"/>
                  </a:cubicBezTo>
                  <a:cubicBezTo>
                    <a:pt x="115" y="502"/>
                    <a:pt x="115" y="502"/>
                    <a:pt x="115" y="502"/>
                  </a:cubicBezTo>
                  <a:cubicBezTo>
                    <a:pt x="115" y="495"/>
                    <a:pt x="117" y="489"/>
                    <a:pt x="121" y="484"/>
                  </a:cubicBezTo>
                  <a:cubicBezTo>
                    <a:pt x="119" y="471"/>
                    <a:pt x="117" y="436"/>
                    <a:pt x="117" y="432"/>
                  </a:cubicBezTo>
                  <a:cubicBezTo>
                    <a:pt x="116" y="402"/>
                    <a:pt x="100" y="386"/>
                    <a:pt x="81" y="366"/>
                  </a:cubicBezTo>
                  <a:cubicBezTo>
                    <a:pt x="67" y="352"/>
                    <a:pt x="51" y="335"/>
                    <a:pt x="39" y="310"/>
                  </a:cubicBezTo>
                  <a:cubicBezTo>
                    <a:pt x="16" y="262"/>
                    <a:pt x="18" y="222"/>
                    <a:pt x="18" y="217"/>
                  </a:cubicBezTo>
                  <a:cubicBezTo>
                    <a:pt x="18" y="163"/>
                    <a:pt x="38" y="114"/>
                    <a:pt x="72" y="76"/>
                  </a:cubicBezTo>
                  <a:cubicBezTo>
                    <a:pt x="105" y="41"/>
                    <a:pt x="147" y="21"/>
                    <a:pt x="193" y="18"/>
                  </a:cubicBezTo>
                  <a:cubicBezTo>
                    <a:pt x="193" y="18"/>
                    <a:pt x="202" y="18"/>
                    <a:pt x="205" y="18"/>
                  </a:cubicBezTo>
                  <a:moveTo>
                    <a:pt x="205" y="0"/>
                  </a:moveTo>
                  <a:cubicBezTo>
                    <a:pt x="202" y="0"/>
                    <a:pt x="194" y="0"/>
                    <a:pt x="193" y="1"/>
                  </a:cubicBezTo>
                  <a:cubicBezTo>
                    <a:pt x="193" y="1"/>
                    <a:pt x="193" y="1"/>
                    <a:pt x="193" y="1"/>
                  </a:cubicBezTo>
                  <a:cubicBezTo>
                    <a:pt x="192" y="1"/>
                    <a:pt x="192" y="1"/>
                    <a:pt x="192" y="1"/>
                  </a:cubicBezTo>
                  <a:cubicBezTo>
                    <a:pt x="167" y="2"/>
                    <a:pt x="143" y="9"/>
                    <a:pt x="121" y="19"/>
                  </a:cubicBezTo>
                  <a:cubicBezTo>
                    <a:pt x="98" y="30"/>
                    <a:pt x="78" y="45"/>
                    <a:pt x="60" y="64"/>
                  </a:cubicBezTo>
                  <a:cubicBezTo>
                    <a:pt x="23" y="105"/>
                    <a:pt x="2" y="158"/>
                    <a:pt x="2" y="216"/>
                  </a:cubicBezTo>
                  <a:cubicBezTo>
                    <a:pt x="1" y="225"/>
                    <a:pt x="0" y="268"/>
                    <a:pt x="24" y="317"/>
                  </a:cubicBezTo>
                  <a:cubicBezTo>
                    <a:pt x="37" y="345"/>
                    <a:pt x="55" y="364"/>
                    <a:pt x="69" y="379"/>
                  </a:cubicBezTo>
                  <a:cubicBezTo>
                    <a:pt x="88" y="398"/>
                    <a:pt x="99" y="410"/>
                    <a:pt x="100" y="433"/>
                  </a:cubicBezTo>
                  <a:cubicBezTo>
                    <a:pt x="101" y="439"/>
                    <a:pt x="102" y="464"/>
                    <a:pt x="104" y="480"/>
                  </a:cubicBezTo>
                  <a:cubicBezTo>
                    <a:pt x="100" y="486"/>
                    <a:pt x="98" y="494"/>
                    <a:pt x="98" y="502"/>
                  </a:cubicBezTo>
                  <a:cubicBezTo>
                    <a:pt x="98" y="508"/>
                    <a:pt x="98" y="508"/>
                    <a:pt x="98" y="508"/>
                  </a:cubicBezTo>
                  <a:cubicBezTo>
                    <a:pt x="98" y="513"/>
                    <a:pt x="99" y="518"/>
                    <a:pt x="101" y="523"/>
                  </a:cubicBezTo>
                  <a:cubicBezTo>
                    <a:pt x="99" y="527"/>
                    <a:pt x="98" y="532"/>
                    <a:pt x="98" y="537"/>
                  </a:cubicBezTo>
                  <a:cubicBezTo>
                    <a:pt x="98" y="544"/>
                    <a:pt x="98" y="544"/>
                    <a:pt x="98" y="544"/>
                  </a:cubicBezTo>
                  <a:cubicBezTo>
                    <a:pt x="98" y="553"/>
                    <a:pt x="101" y="562"/>
                    <a:pt x="106" y="569"/>
                  </a:cubicBezTo>
                  <a:cubicBezTo>
                    <a:pt x="106" y="570"/>
                    <a:pt x="106" y="572"/>
                    <a:pt x="106" y="573"/>
                  </a:cubicBezTo>
                  <a:cubicBezTo>
                    <a:pt x="106" y="580"/>
                    <a:pt x="106" y="580"/>
                    <a:pt x="106" y="580"/>
                  </a:cubicBezTo>
                  <a:cubicBezTo>
                    <a:pt x="106" y="599"/>
                    <a:pt x="119" y="616"/>
                    <a:pt x="136" y="621"/>
                  </a:cubicBezTo>
                  <a:cubicBezTo>
                    <a:pt x="139" y="642"/>
                    <a:pt x="156" y="658"/>
                    <a:pt x="177" y="658"/>
                  </a:cubicBezTo>
                  <a:cubicBezTo>
                    <a:pt x="234" y="658"/>
                    <a:pt x="234" y="658"/>
                    <a:pt x="234" y="658"/>
                  </a:cubicBezTo>
                  <a:cubicBezTo>
                    <a:pt x="255" y="658"/>
                    <a:pt x="272" y="642"/>
                    <a:pt x="275" y="621"/>
                  </a:cubicBezTo>
                  <a:cubicBezTo>
                    <a:pt x="292" y="616"/>
                    <a:pt x="305" y="599"/>
                    <a:pt x="305" y="580"/>
                  </a:cubicBezTo>
                  <a:cubicBezTo>
                    <a:pt x="305" y="573"/>
                    <a:pt x="305" y="573"/>
                    <a:pt x="305" y="573"/>
                  </a:cubicBezTo>
                  <a:cubicBezTo>
                    <a:pt x="305" y="572"/>
                    <a:pt x="305" y="570"/>
                    <a:pt x="305" y="569"/>
                  </a:cubicBezTo>
                  <a:cubicBezTo>
                    <a:pt x="310" y="562"/>
                    <a:pt x="313" y="553"/>
                    <a:pt x="313" y="544"/>
                  </a:cubicBezTo>
                  <a:cubicBezTo>
                    <a:pt x="313" y="537"/>
                    <a:pt x="313" y="537"/>
                    <a:pt x="313" y="537"/>
                  </a:cubicBezTo>
                  <a:cubicBezTo>
                    <a:pt x="313" y="532"/>
                    <a:pt x="312" y="527"/>
                    <a:pt x="310" y="523"/>
                  </a:cubicBezTo>
                  <a:cubicBezTo>
                    <a:pt x="312" y="518"/>
                    <a:pt x="313" y="513"/>
                    <a:pt x="313" y="508"/>
                  </a:cubicBezTo>
                  <a:cubicBezTo>
                    <a:pt x="313" y="502"/>
                    <a:pt x="313" y="502"/>
                    <a:pt x="313" y="502"/>
                  </a:cubicBezTo>
                  <a:cubicBezTo>
                    <a:pt x="313" y="494"/>
                    <a:pt x="311" y="486"/>
                    <a:pt x="307" y="480"/>
                  </a:cubicBezTo>
                  <a:cubicBezTo>
                    <a:pt x="309" y="464"/>
                    <a:pt x="310" y="439"/>
                    <a:pt x="310" y="433"/>
                  </a:cubicBezTo>
                  <a:cubicBezTo>
                    <a:pt x="312" y="410"/>
                    <a:pt x="323" y="398"/>
                    <a:pt x="341" y="379"/>
                  </a:cubicBezTo>
                  <a:cubicBezTo>
                    <a:pt x="356" y="364"/>
                    <a:pt x="374" y="345"/>
                    <a:pt x="387" y="317"/>
                  </a:cubicBezTo>
                  <a:cubicBezTo>
                    <a:pt x="410" y="268"/>
                    <a:pt x="410" y="225"/>
                    <a:pt x="409" y="216"/>
                  </a:cubicBezTo>
                  <a:cubicBezTo>
                    <a:pt x="409" y="158"/>
                    <a:pt x="388" y="105"/>
                    <a:pt x="351" y="64"/>
                  </a:cubicBezTo>
                  <a:cubicBezTo>
                    <a:pt x="333" y="45"/>
                    <a:pt x="313" y="30"/>
                    <a:pt x="290" y="19"/>
                  </a:cubicBezTo>
                  <a:cubicBezTo>
                    <a:pt x="268" y="9"/>
                    <a:pt x="244" y="2"/>
                    <a:pt x="218" y="1"/>
                  </a:cubicBezTo>
                  <a:cubicBezTo>
                    <a:pt x="218" y="1"/>
                    <a:pt x="218" y="1"/>
                    <a:pt x="218" y="1"/>
                  </a:cubicBezTo>
                  <a:cubicBezTo>
                    <a:pt x="218" y="1"/>
                    <a:pt x="218" y="1"/>
                    <a:pt x="218" y="1"/>
                  </a:cubicBezTo>
                  <a:cubicBezTo>
                    <a:pt x="217" y="0"/>
                    <a:pt x="209" y="0"/>
                    <a:pt x="205" y="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63"/>
            <p:cNvSpPr/>
            <p:nvPr/>
          </p:nvSpPr>
          <p:spPr bwMode="auto">
            <a:xfrm>
              <a:off x="1127125" y="2776538"/>
              <a:ext cx="176213" cy="38100"/>
            </a:xfrm>
            <a:custGeom>
              <a:avLst/>
              <a:gdLst>
                <a:gd name="T0" fmla="*/ 166 w 166"/>
                <a:gd name="T1" fmla="*/ 21 h 36"/>
                <a:gd name="T2" fmla="*/ 152 w 166"/>
                <a:gd name="T3" fmla="*/ 36 h 36"/>
                <a:gd name="T4" fmla="*/ 14 w 166"/>
                <a:gd name="T5" fmla="*/ 36 h 36"/>
                <a:gd name="T6" fmla="*/ 0 w 166"/>
                <a:gd name="T7" fmla="*/ 21 h 36"/>
                <a:gd name="T8" fmla="*/ 0 w 166"/>
                <a:gd name="T9" fmla="*/ 15 h 36"/>
                <a:gd name="T10" fmla="*/ 14 w 166"/>
                <a:gd name="T11" fmla="*/ 0 h 36"/>
                <a:gd name="T12" fmla="*/ 152 w 166"/>
                <a:gd name="T13" fmla="*/ 0 h 36"/>
                <a:gd name="T14" fmla="*/ 166 w 166"/>
                <a:gd name="T15" fmla="*/ 15 h 36"/>
                <a:gd name="T16" fmla="*/ 166 w 166"/>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6">
                  <a:moveTo>
                    <a:pt x="166" y="21"/>
                  </a:moveTo>
                  <a:cubicBezTo>
                    <a:pt x="166" y="29"/>
                    <a:pt x="160" y="36"/>
                    <a:pt x="152" y="36"/>
                  </a:cubicBezTo>
                  <a:cubicBezTo>
                    <a:pt x="14" y="36"/>
                    <a:pt x="14" y="36"/>
                    <a:pt x="14" y="36"/>
                  </a:cubicBezTo>
                  <a:cubicBezTo>
                    <a:pt x="7" y="36"/>
                    <a:pt x="0" y="29"/>
                    <a:pt x="0" y="21"/>
                  </a:cubicBezTo>
                  <a:cubicBezTo>
                    <a:pt x="0" y="15"/>
                    <a:pt x="0" y="15"/>
                    <a:pt x="0" y="15"/>
                  </a:cubicBezTo>
                  <a:cubicBezTo>
                    <a:pt x="0" y="7"/>
                    <a:pt x="7" y="0"/>
                    <a:pt x="14" y="0"/>
                  </a:cubicBezTo>
                  <a:cubicBezTo>
                    <a:pt x="152" y="0"/>
                    <a:pt x="152" y="0"/>
                    <a:pt x="152" y="0"/>
                  </a:cubicBezTo>
                  <a:cubicBezTo>
                    <a:pt x="160" y="0"/>
                    <a:pt x="166" y="7"/>
                    <a:pt x="166" y="15"/>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64"/>
            <p:cNvSpPr/>
            <p:nvPr/>
          </p:nvSpPr>
          <p:spPr bwMode="auto">
            <a:xfrm>
              <a:off x="1127125" y="2816226"/>
              <a:ext cx="176213" cy="38100"/>
            </a:xfrm>
            <a:custGeom>
              <a:avLst/>
              <a:gdLst>
                <a:gd name="T0" fmla="*/ 166 w 166"/>
                <a:gd name="T1" fmla="*/ 21 h 35"/>
                <a:gd name="T2" fmla="*/ 152 w 166"/>
                <a:gd name="T3" fmla="*/ 35 h 35"/>
                <a:gd name="T4" fmla="*/ 14 w 166"/>
                <a:gd name="T5" fmla="*/ 35 h 35"/>
                <a:gd name="T6" fmla="*/ 0 w 166"/>
                <a:gd name="T7" fmla="*/ 21 h 35"/>
                <a:gd name="T8" fmla="*/ 0 w 166"/>
                <a:gd name="T9" fmla="*/ 14 h 35"/>
                <a:gd name="T10" fmla="*/ 14 w 166"/>
                <a:gd name="T11" fmla="*/ 0 h 35"/>
                <a:gd name="T12" fmla="*/ 152 w 166"/>
                <a:gd name="T13" fmla="*/ 0 h 35"/>
                <a:gd name="T14" fmla="*/ 166 w 166"/>
                <a:gd name="T15" fmla="*/ 14 h 35"/>
                <a:gd name="T16" fmla="*/ 166 w 166"/>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
                  <a:moveTo>
                    <a:pt x="166" y="21"/>
                  </a:moveTo>
                  <a:cubicBezTo>
                    <a:pt x="166" y="29"/>
                    <a:pt x="160" y="35"/>
                    <a:pt x="152" y="35"/>
                  </a:cubicBezTo>
                  <a:cubicBezTo>
                    <a:pt x="14" y="35"/>
                    <a:pt x="14" y="35"/>
                    <a:pt x="14" y="35"/>
                  </a:cubicBezTo>
                  <a:cubicBezTo>
                    <a:pt x="7" y="35"/>
                    <a:pt x="0" y="29"/>
                    <a:pt x="0" y="21"/>
                  </a:cubicBezTo>
                  <a:cubicBezTo>
                    <a:pt x="0" y="14"/>
                    <a:pt x="0" y="14"/>
                    <a:pt x="0" y="14"/>
                  </a:cubicBezTo>
                  <a:cubicBezTo>
                    <a:pt x="0" y="6"/>
                    <a:pt x="7" y="0"/>
                    <a:pt x="14" y="0"/>
                  </a:cubicBezTo>
                  <a:cubicBezTo>
                    <a:pt x="152" y="0"/>
                    <a:pt x="152" y="0"/>
                    <a:pt x="152" y="0"/>
                  </a:cubicBezTo>
                  <a:cubicBezTo>
                    <a:pt x="160" y="0"/>
                    <a:pt x="166" y="6"/>
                    <a:pt x="166" y="14"/>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65"/>
            <p:cNvSpPr/>
            <p:nvPr/>
          </p:nvSpPr>
          <p:spPr bwMode="auto">
            <a:xfrm>
              <a:off x="1136650" y="2857501"/>
              <a:ext cx="158750" cy="36513"/>
            </a:xfrm>
            <a:custGeom>
              <a:avLst/>
              <a:gdLst>
                <a:gd name="T0" fmla="*/ 150 w 150"/>
                <a:gd name="T1" fmla="*/ 20 h 35"/>
                <a:gd name="T2" fmla="*/ 137 w 150"/>
                <a:gd name="T3" fmla="*/ 35 h 35"/>
                <a:gd name="T4" fmla="*/ 14 w 150"/>
                <a:gd name="T5" fmla="*/ 35 h 35"/>
                <a:gd name="T6" fmla="*/ 0 w 150"/>
                <a:gd name="T7" fmla="*/ 20 h 35"/>
                <a:gd name="T8" fmla="*/ 0 w 150"/>
                <a:gd name="T9" fmla="*/ 14 h 35"/>
                <a:gd name="T10" fmla="*/ 14 w 150"/>
                <a:gd name="T11" fmla="*/ 0 h 35"/>
                <a:gd name="T12" fmla="*/ 137 w 150"/>
                <a:gd name="T13" fmla="*/ 0 h 35"/>
                <a:gd name="T14" fmla="*/ 150 w 150"/>
                <a:gd name="T15" fmla="*/ 14 h 35"/>
                <a:gd name="T16" fmla="*/ 150 w 150"/>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5">
                  <a:moveTo>
                    <a:pt x="150" y="20"/>
                  </a:moveTo>
                  <a:cubicBezTo>
                    <a:pt x="150" y="28"/>
                    <a:pt x="144" y="35"/>
                    <a:pt x="137" y="35"/>
                  </a:cubicBezTo>
                  <a:cubicBezTo>
                    <a:pt x="14" y="35"/>
                    <a:pt x="14" y="35"/>
                    <a:pt x="14" y="35"/>
                  </a:cubicBezTo>
                  <a:cubicBezTo>
                    <a:pt x="6" y="35"/>
                    <a:pt x="0" y="28"/>
                    <a:pt x="0" y="20"/>
                  </a:cubicBezTo>
                  <a:cubicBezTo>
                    <a:pt x="0" y="14"/>
                    <a:pt x="0" y="14"/>
                    <a:pt x="0" y="14"/>
                  </a:cubicBezTo>
                  <a:cubicBezTo>
                    <a:pt x="0" y="6"/>
                    <a:pt x="6" y="0"/>
                    <a:pt x="14" y="0"/>
                  </a:cubicBezTo>
                  <a:cubicBezTo>
                    <a:pt x="137" y="0"/>
                    <a:pt x="137" y="0"/>
                    <a:pt x="137" y="0"/>
                  </a:cubicBezTo>
                  <a:cubicBezTo>
                    <a:pt x="144" y="0"/>
                    <a:pt x="150" y="6"/>
                    <a:pt x="150" y="14"/>
                  </a:cubicBezTo>
                  <a:lnTo>
                    <a:pt x="150" y="20"/>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66"/>
            <p:cNvSpPr/>
            <p:nvPr/>
          </p:nvSpPr>
          <p:spPr bwMode="auto">
            <a:xfrm>
              <a:off x="1169988" y="2895601"/>
              <a:ext cx="92075" cy="38100"/>
            </a:xfrm>
            <a:custGeom>
              <a:avLst/>
              <a:gdLst>
                <a:gd name="T0" fmla="*/ 87 w 87"/>
                <a:gd name="T1" fmla="*/ 21 h 36"/>
                <a:gd name="T2" fmla="*/ 73 w 87"/>
                <a:gd name="T3" fmla="*/ 36 h 36"/>
                <a:gd name="T4" fmla="*/ 13 w 87"/>
                <a:gd name="T5" fmla="*/ 36 h 36"/>
                <a:gd name="T6" fmla="*/ 0 w 87"/>
                <a:gd name="T7" fmla="*/ 21 h 36"/>
                <a:gd name="T8" fmla="*/ 0 w 87"/>
                <a:gd name="T9" fmla="*/ 15 h 36"/>
                <a:gd name="T10" fmla="*/ 13 w 87"/>
                <a:gd name="T11" fmla="*/ 0 h 36"/>
                <a:gd name="T12" fmla="*/ 73 w 87"/>
                <a:gd name="T13" fmla="*/ 0 h 36"/>
                <a:gd name="T14" fmla="*/ 87 w 87"/>
                <a:gd name="T15" fmla="*/ 15 h 36"/>
                <a:gd name="T16" fmla="*/ 87 w 87"/>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6">
                  <a:moveTo>
                    <a:pt x="87" y="21"/>
                  </a:moveTo>
                  <a:cubicBezTo>
                    <a:pt x="87" y="29"/>
                    <a:pt x="81" y="36"/>
                    <a:pt x="73" y="36"/>
                  </a:cubicBezTo>
                  <a:cubicBezTo>
                    <a:pt x="13" y="36"/>
                    <a:pt x="13" y="36"/>
                    <a:pt x="13" y="36"/>
                  </a:cubicBezTo>
                  <a:cubicBezTo>
                    <a:pt x="6" y="36"/>
                    <a:pt x="0" y="29"/>
                    <a:pt x="0" y="21"/>
                  </a:cubicBezTo>
                  <a:cubicBezTo>
                    <a:pt x="0" y="15"/>
                    <a:pt x="0" y="15"/>
                    <a:pt x="0" y="15"/>
                  </a:cubicBezTo>
                  <a:cubicBezTo>
                    <a:pt x="0" y="7"/>
                    <a:pt x="6" y="0"/>
                    <a:pt x="13" y="0"/>
                  </a:cubicBezTo>
                  <a:cubicBezTo>
                    <a:pt x="73" y="0"/>
                    <a:pt x="73" y="0"/>
                    <a:pt x="73" y="0"/>
                  </a:cubicBezTo>
                  <a:cubicBezTo>
                    <a:pt x="81" y="0"/>
                    <a:pt x="87" y="7"/>
                    <a:pt x="87" y="15"/>
                  </a:cubicBezTo>
                  <a:lnTo>
                    <a:pt x="87"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67"/>
            <p:cNvSpPr>
              <a:spLocks noEditPoints="1"/>
            </p:cNvSpPr>
            <p:nvPr/>
          </p:nvSpPr>
          <p:spPr bwMode="auto">
            <a:xfrm>
              <a:off x="1228725" y="2700338"/>
              <a:ext cx="68263" cy="69850"/>
            </a:xfrm>
            <a:custGeom>
              <a:avLst/>
              <a:gdLst>
                <a:gd name="T0" fmla="*/ 59 w 63"/>
                <a:gd name="T1" fmla="*/ 30 h 65"/>
                <a:gd name="T2" fmla="*/ 58 w 63"/>
                <a:gd name="T3" fmla="*/ 25 h 65"/>
                <a:gd name="T4" fmla="*/ 56 w 63"/>
                <a:gd name="T5" fmla="*/ 20 h 65"/>
                <a:gd name="T6" fmla="*/ 53 w 63"/>
                <a:gd name="T7" fmla="*/ 16 h 65"/>
                <a:gd name="T8" fmla="*/ 50 w 63"/>
                <a:gd name="T9" fmla="*/ 12 h 65"/>
                <a:gd name="T10" fmla="*/ 46 w 63"/>
                <a:gd name="T11" fmla="*/ 9 h 65"/>
                <a:gd name="T12" fmla="*/ 42 w 63"/>
                <a:gd name="T13" fmla="*/ 7 h 65"/>
                <a:gd name="T14" fmla="*/ 37 w 63"/>
                <a:gd name="T15" fmla="*/ 5 h 65"/>
                <a:gd name="T16" fmla="*/ 33 w 63"/>
                <a:gd name="T17" fmla="*/ 4 h 65"/>
                <a:gd name="T18" fmla="*/ 28 w 63"/>
                <a:gd name="T19" fmla="*/ 1 h 65"/>
                <a:gd name="T20" fmla="*/ 22 w 63"/>
                <a:gd name="T21" fmla="*/ 2 h 65"/>
                <a:gd name="T22" fmla="*/ 17 w 63"/>
                <a:gd name="T23" fmla="*/ 4 h 65"/>
                <a:gd name="T24" fmla="*/ 12 w 63"/>
                <a:gd name="T25" fmla="*/ 7 h 65"/>
                <a:gd name="T26" fmla="*/ 8 w 63"/>
                <a:gd name="T27" fmla="*/ 11 h 65"/>
                <a:gd name="T28" fmla="*/ 5 w 63"/>
                <a:gd name="T29" fmla="*/ 16 h 65"/>
                <a:gd name="T30" fmla="*/ 3 w 63"/>
                <a:gd name="T31" fmla="*/ 21 h 65"/>
                <a:gd name="T32" fmla="*/ 1 w 63"/>
                <a:gd name="T33" fmla="*/ 27 h 65"/>
                <a:gd name="T34" fmla="*/ 0 w 63"/>
                <a:gd name="T35" fmla="*/ 32 h 65"/>
                <a:gd name="T36" fmla="*/ 1 w 63"/>
                <a:gd name="T37" fmla="*/ 38 h 65"/>
                <a:gd name="T38" fmla="*/ 2 w 63"/>
                <a:gd name="T39" fmla="*/ 44 h 65"/>
                <a:gd name="T40" fmla="*/ 5 w 63"/>
                <a:gd name="T41" fmla="*/ 49 h 65"/>
                <a:gd name="T42" fmla="*/ 8 w 63"/>
                <a:gd name="T43" fmla="*/ 54 h 65"/>
                <a:gd name="T44" fmla="*/ 12 w 63"/>
                <a:gd name="T45" fmla="*/ 58 h 65"/>
                <a:gd name="T46" fmla="*/ 16 w 63"/>
                <a:gd name="T47" fmla="*/ 61 h 65"/>
                <a:gd name="T48" fmla="*/ 21 w 63"/>
                <a:gd name="T49" fmla="*/ 64 h 65"/>
                <a:gd name="T50" fmla="*/ 27 w 63"/>
                <a:gd name="T51" fmla="*/ 65 h 65"/>
                <a:gd name="T52" fmla="*/ 31 w 63"/>
                <a:gd name="T53" fmla="*/ 65 h 65"/>
                <a:gd name="T54" fmla="*/ 36 w 63"/>
                <a:gd name="T55" fmla="*/ 65 h 65"/>
                <a:gd name="T56" fmla="*/ 41 w 63"/>
                <a:gd name="T57" fmla="*/ 64 h 65"/>
                <a:gd name="T58" fmla="*/ 46 w 63"/>
                <a:gd name="T59" fmla="*/ 61 h 65"/>
                <a:gd name="T60" fmla="*/ 51 w 63"/>
                <a:gd name="T61" fmla="*/ 58 h 65"/>
                <a:gd name="T62" fmla="*/ 55 w 63"/>
                <a:gd name="T63" fmla="*/ 54 h 65"/>
                <a:gd name="T64" fmla="*/ 58 w 63"/>
                <a:gd name="T65" fmla="*/ 49 h 65"/>
                <a:gd name="T66" fmla="*/ 61 w 63"/>
                <a:gd name="T67" fmla="*/ 44 h 65"/>
                <a:gd name="T68" fmla="*/ 62 w 63"/>
                <a:gd name="T69" fmla="*/ 39 h 65"/>
                <a:gd name="T70" fmla="*/ 56 w 63"/>
                <a:gd name="T71" fmla="*/ 32 h 65"/>
                <a:gd name="T72" fmla="*/ 56 w 63"/>
                <a:gd name="T73" fmla="*/ 32 h 65"/>
                <a:gd name="T74" fmla="*/ 34 w 63"/>
                <a:gd name="T75" fmla="*/ 33 h 65"/>
                <a:gd name="T76" fmla="*/ 34 w 63"/>
                <a:gd name="T77" fmla="*/ 29 h 65"/>
                <a:gd name="T78" fmla="*/ 34 w 63"/>
                <a:gd name="T79" fmla="*/ 28 h 65"/>
                <a:gd name="T80" fmla="*/ 31 w 63"/>
                <a:gd name="T81" fmla="*/ 7 h 65"/>
                <a:gd name="T82" fmla="*/ 31 w 63"/>
                <a:gd name="T83" fmla="*/ 7 h 65"/>
                <a:gd name="T84" fmla="*/ 10 w 63"/>
                <a:gd name="T85" fmla="*/ 20 h 65"/>
                <a:gd name="T86" fmla="*/ 27 w 63"/>
                <a:gd name="T87" fmla="*/ 32 h 65"/>
                <a:gd name="T88" fmla="*/ 27 w 63"/>
                <a:gd name="T89" fmla="*/ 33 h 65"/>
                <a:gd name="T90" fmla="*/ 10 w 63"/>
                <a:gd name="T91" fmla="*/ 46 h 65"/>
                <a:gd name="T92" fmla="*/ 10 w 63"/>
                <a:gd name="T93" fmla="*/ 46 h 65"/>
                <a:gd name="T94" fmla="*/ 31 w 63"/>
                <a:gd name="T95" fmla="*/ 59 h 65"/>
                <a:gd name="T96" fmla="*/ 34 w 63"/>
                <a:gd name="T97" fmla="*/ 37 h 65"/>
                <a:gd name="T98" fmla="*/ 34 w 63"/>
                <a:gd name="T99" fmla="*/ 37 h 65"/>
                <a:gd name="T100" fmla="*/ 53 w 63"/>
                <a:gd name="T101" fmla="*/ 46 h 65"/>
                <a:gd name="T102" fmla="*/ 53 w 63"/>
                <a:gd name="T10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5">
                  <a:moveTo>
                    <a:pt x="59" y="33"/>
                  </a:moveTo>
                  <a:cubicBezTo>
                    <a:pt x="63" y="33"/>
                    <a:pt x="63" y="33"/>
                    <a:pt x="63" y="33"/>
                  </a:cubicBezTo>
                  <a:cubicBezTo>
                    <a:pt x="63" y="32"/>
                    <a:pt x="62" y="31"/>
                    <a:pt x="62" y="30"/>
                  </a:cubicBezTo>
                  <a:cubicBezTo>
                    <a:pt x="59" y="30"/>
                    <a:pt x="59" y="30"/>
                    <a:pt x="59" y="30"/>
                  </a:cubicBezTo>
                  <a:cubicBezTo>
                    <a:pt x="59" y="29"/>
                    <a:pt x="58" y="29"/>
                    <a:pt x="58" y="28"/>
                  </a:cubicBezTo>
                  <a:cubicBezTo>
                    <a:pt x="62" y="27"/>
                    <a:pt x="62" y="27"/>
                    <a:pt x="62" y="27"/>
                  </a:cubicBezTo>
                  <a:cubicBezTo>
                    <a:pt x="62" y="26"/>
                    <a:pt x="62" y="25"/>
                    <a:pt x="61" y="25"/>
                  </a:cubicBezTo>
                  <a:cubicBezTo>
                    <a:pt x="58" y="25"/>
                    <a:pt x="58" y="25"/>
                    <a:pt x="58" y="25"/>
                  </a:cubicBezTo>
                  <a:cubicBezTo>
                    <a:pt x="57" y="24"/>
                    <a:pt x="57" y="24"/>
                    <a:pt x="57" y="23"/>
                  </a:cubicBezTo>
                  <a:cubicBezTo>
                    <a:pt x="61" y="21"/>
                    <a:pt x="61" y="21"/>
                    <a:pt x="61" y="21"/>
                  </a:cubicBezTo>
                  <a:cubicBezTo>
                    <a:pt x="60" y="21"/>
                    <a:pt x="60" y="20"/>
                    <a:pt x="60" y="19"/>
                  </a:cubicBezTo>
                  <a:cubicBezTo>
                    <a:pt x="56" y="20"/>
                    <a:pt x="56" y="20"/>
                    <a:pt x="56" y="20"/>
                  </a:cubicBezTo>
                  <a:cubicBezTo>
                    <a:pt x="56" y="20"/>
                    <a:pt x="55" y="19"/>
                    <a:pt x="55" y="19"/>
                  </a:cubicBezTo>
                  <a:cubicBezTo>
                    <a:pt x="58" y="16"/>
                    <a:pt x="58" y="16"/>
                    <a:pt x="58" y="16"/>
                  </a:cubicBezTo>
                  <a:cubicBezTo>
                    <a:pt x="58" y="15"/>
                    <a:pt x="57" y="15"/>
                    <a:pt x="57" y="14"/>
                  </a:cubicBezTo>
                  <a:cubicBezTo>
                    <a:pt x="53" y="16"/>
                    <a:pt x="53" y="16"/>
                    <a:pt x="53" y="16"/>
                  </a:cubicBezTo>
                  <a:cubicBezTo>
                    <a:pt x="53" y="15"/>
                    <a:pt x="53" y="15"/>
                    <a:pt x="52" y="14"/>
                  </a:cubicBezTo>
                  <a:cubicBezTo>
                    <a:pt x="55" y="11"/>
                    <a:pt x="55" y="11"/>
                    <a:pt x="55" y="11"/>
                  </a:cubicBezTo>
                  <a:cubicBezTo>
                    <a:pt x="54" y="11"/>
                    <a:pt x="54" y="10"/>
                    <a:pt x="53" y="10"/>
                  </a:cubicBezTo>
                  <a:cubicBezTo>
                    <a:pt x="50" y="12"/>
                    <a:pt x="50" y="12"/>
                    <a:pt x="50" y="12"/>
                  </a:cubicBezTo>
                  <a:cubicBezTo>
                    <a:pt x="50" y="12"/>
                    <a:pt x="49" y="11"/>
                    <a:pt x="49" y="11"/>
                  </a:cubicBezTo>
                  <a:cubicBezTo>
                    <a:pt x="51" y="7"/>
                    <a:pt x="51" y="7"/>
                    <a:pt x="51" y="7"/>
                  </a:cubicBezTo>
                  <a:cubicBezTo>
                    <a:pt x="50" y="7"/>
                    <a:pt x="50" y="6"/>
                    <a:pt x="49" y="6"/>
                  </a:cubicBezTo>
                  <a:cubicBezTo>
                    <a:pt x="46" y="9"/>
                    <a:pt x="46" y="9"/>
                    <a:pt x="46" y="9"/>
                  </a:cubicBezTo>
                  <a:cubicBezTo>
                    <a:pt x="46" y="9"/>
                    <a:pt x="45" y="8"/>
                    <a:pt x="45" y="8"/>
                  </a:cubicBezTo>
                  <a:cubicBezTo>
                    <a:pt x="46" y="4"/>
                    <a:pt x="46" y="4"/>
                    <a:pt x="46" y="4"/>
                  </a:cubicBezTo>
                  <a:cubicBezTo>
                    <a:pt x="45" y="4"/>
                    <a:pt x="45" y="3"/>
                    <a:pt x="44" y="3"/>
                  </a:cubicBezTo>
                  <a:cubicBezTo>
                    <a:pt x="42" y="7"/>
                    <a:pt x="42" y="7"/>
                    <a:pt x="42" y="7"/>
                  </a:cubicBezTo>
                  <a:cubicBezTo>
                    <a:pt x="41" y="6"/>
                    <a:pt x="41" y="6"/>
                    <a:pt x="40" y="6"/>
                  </a:cubicBezTo>
                  <a:cubicBezTo>
                    <a:pt x="41" y="2"/>
                    <a:pt x="41" y="2"/>
                    <a:pt x="41" y="2"/>
                  </a:cubicBezTo>
                  <a:cubicBezTo>
                    <a:pt x="40" y="2"/>
                    <a:pt x="40" y="1"/>
                    <a:pt x="39" y="1"/>
                  </a:cubicBezTo>
                  <a:cubicBezTo>
                    <a:pt x="37" y="5"/>
                    <a:pt x="37" y="5"/>
                    <a:pt x="37" y="5"/>
                  </a:cubicBezTo>
                  <a:cubicBezTo>
                    <a:pt x="37" y="5"/>
                    <a:pt x="36" y="5"/>
                    <a:pt x="36" y="5"/>
                  </a:cubicBezTo>
                  <a:cubicBezTo>
                    <a:pt x="36" y="1"/>
                    <a:pt x="36" y="1"/>
                    <a:pt x="36" y="1"/>
                  </a:cubicBezTo>
                  <a:cubicBezTo>
                    <a:pt x="35" y="1"/>
                    <a:pt x="34" y="0"/>
                    <a:pt x="33" y="0"/>
                  </a:cubicBezTo>
                  <a:cubicBezTo>
                    <a:pt x="33" y="4"/>
                    <a:pt x="33" y="4"/>
                    <a:pt x="33" y="4"/>
                  </a:cubicBezTo>
                  <a:cubicBezTo>
                    <a:pt x="32" y="4"/>
                    <a:pt x="32" y="4"/>
                    <a:pt x="31" y="4"/>
                  </a:cubicBezTo>
                  <a:cubicBezTo>
                    <a:pt x="31" y="4"/>
                    <a:pt x="31" y="4"/>
                    <a:pt x="31" y="4"/>
                  </a:cubicBezTo>
                  <a:cubicBezTo>
                    <a:pt x="30" y="0"/>
                    <a:pt x="30" y="0"/>
                    <a:pt x="30" y="0"/>
                  </a:cubicBezTo>
                  <a:cubicBezTo>
                    <a:pt x="29" y="0"/>
                    <a:pt x="28" y="1"/>
                    <a:pt x="28" y="1"/>
                  </a:cubicBezTo>
                  <a:cubicBezTo>
                    <a:pt x="28" y="5"/>
                    <a:pt x="28" y="5"/>
                    <a:pt x="28" y="5"/>
                  </a:cubicBezTo>
                  <a:cubicBezTo>
                    <a:pt x="27" y="5"/>
                    <a:pt x="26" y="5"/>
                    <a:pt x="26" y="5"/>
                  </a:cubicBezTo>
                  <a:cubicBezTo>
                    <a:pt x="25" y="1"/>
                    <a:pt x="25" y="1"/>
                    <a:pt x="25" y="1"/>
                  </a:cubicBezTo>
                  <a:cubicBezTo>
                    <a:pt x="24" y="1"/>
                    <a:pt x="23" y="2"/>
                    <a:pt x="22" y="2"/>
                  </a:cubicBezTo>
                  <a:cubicBezTo>
                    <a:pt x="23" y="6"/>
                    <a:pt x="23" y="6"/>
                    <a:pt x="23" y="6"/>
                  </a:cubicBezTo>
                  <a:cubicBezTo>
                    <a:pt x="22" y="6"/>
                    <a:pt x="22" y="6"/>
                    <a:pt x="21" y="6"/>
                  </a:cubicBezTo>
                  <a:cubicBezTo>
                    <a:pt x="19" y="3"/>
                    <a:pt x="19" y="3"/>
                    <a:pt x="19" y="3"/>
                  </a:cubicBezTo>
                  <a:cubicBezTo>
                    <a:pt x="19" y="3"/>
                    <a:pt x="18" y="4"/>
                    <a:pt x="17" y="4"/>
                  </a:cubicBezTo>
                  <a:cubicBezTo>
                    <a:pt x="18" y="8"/>
                    <a:pt x="18" y="8"/>
                    <a:pt x="18" y="8"/>
                  </a:cubicBezTo>
                  <a:cubicBezTo>
                    <a:pt x="18" y="8"/>
                    <a:pt x="17" y="8"/>
                    <a:pt x="17" y="9"/>
                  </a:cubicBezTo>
                  <a:cubicBezTo>
                    <a:pt x="14" y="6"/>
                    <a:pt x="14" y="6"/>
                    <a:pt x="14" y="6"/>
                  </a:cubicBezTo>
                  <a:cubicBezTo>
                    <a:pt x="14" y="6"/>
                    <a:pt x="13" y="7"/>
                    <a:pt x="12" y="7"/>
                  </a:cubicBezTo>
                  <a:cubicBezTo>
                    <a:pt x="14" y="11"/>
                    <a:pt x="14" y="11"/>
                    <a:pt x="14" y="11"/>
                  </a:cubicBezTo>
                  <a:cubicBezTo>
                    <a:pt x="14" y="11"/>
                    <a:pt x="13" y="11"/>
                    <a:pt x="13" y="12"/>
                  </a:cubicBezTo>
                  <a:cubicBezTo>
                    <a:pt x="10" y="9"/>
                    <a:pt x="10" y="9"/>
                    <a:pt x="10" y="9"/>
                  </a:cubicBezTo>
                  <a:cubicBezTo>
                    <a:pt x="9" y="10"/>
                    <a:pt x="9" y="10"/>
                    <a:pt x="8" y="11"/>
                  </a:cubicBezTo>
                  <a:cubicBezTo>
                    <a:pt x="11" y="14"/>
                    <a:pt x="11" y="14"/>
                    <a:pt x="11" y="14"/>
                  </a:cubicBezTo>
                  <a:cubicBezTo>
                    <a:pt x="11" y="15"/>
                    <a:pt x="10" y="15"/>
                    <a:pt x="10" y="16"/>
                  </a:cubicBezTo>
                  <a:cubicBezTo>
                    <a:pt x="6" y="14"/>
                    <a:pt x="6" y="14"/>
                    <a:pt x="6" y="14"/>
                  </a:cubicBezTo>
                  <a:cubicBezTo>
                    <a:pt x="6" y="14"/>
                    <a:pt x="5" y="15"/>
                    <a:pt x="5" y="16"/>
                  </a:cubicBezTo>
                  <a:cubicBezTo>
                    <a:pt x="8" y="18"/>
                    <a:pt x="8" y="18"/>
                    <a:pt x="8" y="18"/>
                  </a:cubicBezTo>
                  <a:cubicBezTo>
                    <a:pt x="8" y="19"/>
                    <a:pt x="7" y="19"/>
                    <a:pt x="7" y="20"/>
                  </a:cubicBezTo>
                  <a:cubicBezTo>
                    <a:pt x="4" y="19"/>
                    <a:pt x="4" y="19"/>
                    <a:pt x="4" y="19"/>
                  </a:cubicBezTo>
                  <a:cubicBezTo>
                    <a:pt x="3" y="19"/>
                    <a:pt x="3" y="20"/>
                    <a:pt x="3" y="21"/>
                  </a:cubicBezTo>
                  <a:cubicBezTo>
                    <a:pt x="6" y="23"/>
                    <a:pt x="6" y="23"/>
                    <a:pt x="6" y="23"/>
                  </a:cubicBezTo>
                  <a:cubicBezTo>
                    <a:pt x="6" y="23"/>
                    <a:pt x="6" y="24"/>
                    <a:pt x="5" y="25"/>
                  </a:cubicBezTo>
                  <a:cubicBezTo>
                    <a:pt x="2" y="24"/>
                    <a:pt x="2" y="24"/>
                    <a:pt x="2" y="24"/>
                  </a:cubicBezTo>
                  <a:cubicBezTo>
                    <a:pt x="1" y="25"/>
                    <a:pt x="1" y="26"/>
                    <a:pt x="1" y="27"/>
                  </a:cubicBezTo>
                  <a:cubicBezTo>
                    <a:pt x="5" y="28"/>
                    <a:pt x="5" y="28"/>
                    <a:pt x="5" y="28"/>
                  </a:cubicBezTo>
                  <a:cubicBezTo>
                    <a:pt x="5" y="28"/>
                    <a:pt x="4" y="29"/>
                    <a:pt x="4" y="30"/>
                  </a:cubicBezTo>
                  <a:cubicBezTo>
                    <a:pt x="1" y="30"/>
                    <a:pt x="1" y="30"/>
                    <a:pt x="1" y="30"/>
                  </a:cubicBezTo>
                  <a:cubicBezTo>
                    <a:pt x="0" y="31"/>
                    <a:pt x="0" y="31"/>
                    <a:pt x="0" y="32"/>
                  </a:cubicBezTo>
                  <a:cubicBezTo>
                    <a:pt x="4" y="33"/>
                    <a:pt x="4" y="33"/>
                    <a:pt x="4" y="33"/>
                  </a:cubicBezTo>
                  <a:cubicBezTo>
                    <a:pt x="4" y="34"/>
                    <a:pt x="4" y="34"/>
                    <a:pt x="4" y="35"/>
                  </a:cubicBezTo>
                  <a:cubicBezTo>
                    <a:pt x="1" y="36"/>
                    <a:pt x="1" y="36"/>
                    <a:pt x="1" y="36"/>
                  </a:cubicBezTo>
                  <a:cubicBezTo>
                    <a:pt x="1" y="36"/>
                    <a:pt x="1" y="37"/>
                    <a:pt x="1" y="38"/>
                  </a:cubicBezTo>
                  <a:cubicBezTo>
                    <a:pt x="5" y="38"/>
                    <a:pt x="5" y="38"/>
                    <a:pt x="5" y="38"/>
                  </a:cubicBezTo>
                  <a:cubicBezTo>
                    <a:pt x="5" y="39"/>
                    <a:pt x="5" y="39"/>
                    <a:pt x="5" y="40"/>
                  </a:cubicBezTo>
                  <a:cubicBezTo>
                    <a:pt x="1" y="41"/>
                    <a:pt x="1" y="41"/>
                    <a:pt x="1" y="41"/>
                  </a:cubicBezTo>
                  <a:cubicBezTo>
                    <a:pt x="2" y="42"/>
                    <a:pt x="2" y="43"/>
                    <a:pt x="2" y="44"/>
                  </a:cubicBezTo>
                  <a:cubicBezTo>
                    <a:pt x="6" y="43"/>
                    <a:pt x="6" y="43"/>
                    <a:pt x="6" y="43"/>
                  </a:cubicBezTo>
                  <a:cubicBezTo>
                    <a:pt x="6" y="43"/>
                    <a:pt x="6" y="44"/>
                    <a:pt x="7" y="45"/>
                  </a:cubicBezTo>
                  <a:cubicBezTo>
                    <a:pt x="3" y="47"/>
                    <a:pt x="3" y="47"/>
                    <a:pt x="3" y="47"/>
                  </a:cubicBezTo>
                  <a:cubicBezTo>
                    <a:pt x="4" y="48"/>
                    <a:pt x="4" y="48"/>
                    <a:pt x="5" y="49"/>
                  </a:cubicBezTo>
                  <a:cubicBezTo>
                    <a:pt x="8" y="47"/>
                    <a:pt x="8" y="47"/>
                    <a:pt x="8" y="47"/>
                  </a:cubicBezTo>
                  <a:cubicBezTo>
                    <a:pt x="8" y="48"/>
                    <a:pt x="9" y="49"/>
                    <a:pt x="9" y="49"/>
                  </a:cubicBezTo>
                  <a:cubicBezTo>
                    <a:pt x="6" y="52"/>
                    <a:pt x="6" y="52"/>
                    <a:pt x="6" y="52"/>
                  </a:cubicBezTo>
                  <a:cubicBezTo>
                    <a:pt x="7" y="53"/>
                    <a:pt x="7" y="53"/>
                    <a:pt x="8" y="54"/>
                  </a:cubicBezTo>
                  <a:cubicBezTo>
                    <a:pt x="11" y="52"/>
                    <a:pt x="11" y="52"/>
                    <a:pt x="11" y="52"/>
                  </a:cubicBezTo>
                  <a:cubicBezTo>
                    <a:pt x="11" y="52"/>
                    <a:pt x="12" y="53"/>
                    <a:pt x="12" y="53"/>
                  </a:cubicBezTo>
                  <a:cubicBezTo>
                    <a:pt x="10" y="56"/>
                    <a:pt x="10" y="56"/>
                    <a:pt x="10" y="56"/>
                  </a:cubicBezTo>
                  <a:cubicBezTo>
                    <a:pt x="10" y="57"/>
                    <a:pt x="11" y="57"/>
                    <a:pt x="12" y="58"/>
                  </a:cubicBezTo>
                  <a:cubicBezTo>
                    <a:pt x="15" y="55"/>
                    <a:pt x="15" y="55"/>
                    <a:pt x="15" y="55"/>
                  </a:cubicBezTo>
                  <a:cubicBezTo>
                    <a:pt x="15" y="56"/>
                    <a:pt x="15" y="56"/>
                    <a:pt x="16" y="56"/>
                  </a:cubicBezTo>
                  <a:cubicBezTo>
                    <a:pt x="14" y="60"/>
                    <a:pt x="14" y="60"/>
                    <a:pt x="14" y="60"/>
                  </a:cubicBezTo>
                  <a:cubicBezTo>
                    <a:pt x="15" y="60"/>
                    <a:pt x="16" y="61"/>
                    <a:pt x="16" y="61"/>
                  </a:cubicBezTo>
                  <a:cubicBezTo>
                    <a:pt x="19" y="58"/>
                    <a:pt x="19" y="58"/>
                    <a:pt x="19" y="58"/>
                  </a:cubicBezTo>
                  <a:cubicBezTo>
                    <a:pt x="19" y="58"/>
                    <a:pt x="20" y="59"/>
                    <a:pt x="20" y="59"/>
                  </a:cubicBezTo>
                  <a:cubicBezTo>
                    <a:pt x="19" y="63"/>
                    <a:pt x="19" y="63"/>
                    <a:pt x="19" y="63"/>
                  </a:cubicBezTo>
                  <a:cubicBezTo>
                    <a:pt x="20" y="63"/>
                    <a:pt x="21" y="63"/>
                    <a:pt x="21" y="64"/>
                  </a:cubicBezTo>
                  <a:cubicBezTo>
                    <a:pt x="23" y="60"/>
                    <a:pt x="23" y="60"/>
                    <a:pt x="23" y="60"/>
                  </a:cubicBezTo>
                  <a:cubicBezTo>
                    <a:pt x="24" y="60"/>
                    <a:pt x="24" y="60"/>
                    <a:pt x="25" y="60"/>
                  </a:cubicBezTo>
                  <a:cubicBezTo>
                    <a:pt x="24" y="64"/>
                    <a:pt x="24" y="64"/>
                    <a:pt x="24" y="64"/>
                  </a:cubicBezTo>
                  <a:cubicBezTo>
                    <a:pt x="25" y="65"/>
                    <a:pt x="26" y="65"/>
                    <a:pt x="27" y="65"/>
                  </a:cubicBezTo>
                  <a:cubicBezTo>
                    <a:pt x="28" y="61"/>
                    <a:pt x="28" y="61"/>
                    <a:pt x="28" y="61"/>
                  </a:cubicBezTo>
                  <a:cubicBezTo>
                    <a:pt x="28" y="61"/>
                    <a:pt x="29" y="61"/>
                    <a:pt x="30" y="61"/>
                  </a:cubicBezTo>
                  <a:cubicBezTo>
                    <a:pt x="30" y="65"/>
                    <a:pt x="30" y="65"/>
                    <a:pt x="30" y="65"/>
                  </a:cubicBezTo>
                  <a:cubicBezTo>
                    <a:pt x="30" y="65"/>
                    <a:pt x="31" y="65"/>
                    <a:pt x="31" y="65"/>
                  </a:cubicBezTo>
                  <a:cubicBezTo>
                    <a:pt x="32" y="65"/>
                    <a:pt x="32" y="65"/>
                    <a:pt x="32" y="65"/>
                  </a:cubicBezTo>
                  <a:cubicBezTo>
                    <a:pt x="33" y="61"/>
                    <a:pt x="33" y="61"/>
                    <a:pt x="33" y="61"/>
                  </a:cubicBezTo>
                  <a:cubicBezTo>
                    <a:pt x="33" y="61"/>
                    <a:pt x="34" y="61"/>
                    <a:pt x="35" y="61"/>
                  </a:cubicBezTo>
                  <a:cubicBezTo>
                    <a:pt x="36" y="65"/>
                    <a:pt x="36" y="65"/>
                    <a:pt x="36" y="65"/>
                  </a:cubicBezTo>
                  <a:cubicBezTo>
                    <a:pt x="36" y="65"/>
                    <a:pt x="37" y="65"/>
                    <a:pt x="38" y="65"/>
                  </a:cubicBezTo>
                  <a:cubicBezTo>
                    <a:pt x="38" y="61"/>
                    <a:pt x="38" y="61"/>
                    <a:pt x="38" y="61"/>
                  </a:cubicBezTo>
                  <a:cubicBezTo>
                    <a:pt x="38" y="60"/>
                    <a:pt x="39" y="60"/>
                    <a:pt x="39" y="60"/>
                  </a:cubicBezTo>
                  <a:cubicBezTo>
                    <a:pt x="41" y="64"/>
                    <a:pt x="41" y="64"/>
                    <a:pt x="41" y="64"/>
                  </a:cubicBezTo>
                  <a:cubicBezTo>
                    <a:pt x="42" y="63"/>
                    <a:pt x="43" y="63"/>
                    <a:pt x="43" y="63"/>
                  </a:cubicBezTo>
                  <a:cubicBezTo>
                    <a:pt x="42" y="59"/>
                    <a:pt x="42" y="59"/>
                    <a:pt x="42" y="59"/>
                  </a:cubicBezTo>
                  <a:cubicBezTo>
                    <a:pt x="43" y="59"/>
                    <a:pt x="43" y="58"/>
                    <a:pt x="44" y="58"/>
                  </a:cubicBezTo>
                  <a:cubicBezTo>
                    <a:pt x="46" y="61"/>
                    <a:pt x="46" y="61"/>
                    <a:pt x="46" y="61"/>
                  </a:cubicBezTo>
                  <a:cubicBezTo>
                    <a:pt x="47" y="61"/>
                    <a:pt x="48" y="61"/>
                    <a:pt x="48" y="60"/>
                  </a:cubicBezTo>
                  <a:cubicBezTo>
                    <a:pt x="47" y="57"/>
                    <a:pt x="47" y="57"/>
                    <a:pt x="47" y="57"/>
                  </a:cubicBezTo>
                  <a:cubicBezTo>
                    <a:pt x="47" y="56"/>
                    <a:pt x="48" y="56"/>
                    <a:pt x="48" y="55"/>
                  </a:cubicBezTo>
                  <a:cubicBezTo>
                    <a:pt x="51" y="58"/>
                    <a:pt x="51" y="58"/>
                    <a:pt x="51" y="58"/>
                  </a:cubicBezTo>
                  <a:cubicBezTo>
                    <a:pt x="51" y="58"/>
                    <a:pt x="52" y="57"/>
                    <a:pt x="53" y="57"/>
                  </a:cubicBezTo>
                  <a:cubicBezTo>
                    <a:pt x="50" y="53"/>
                    <a:pt x="50" y="53"/>
                    <a:pt x="50" y="53"/>
                  </a:cubicBezTo>
                  <a:cubicBezTo>
                    <a:pt x="51" y="53"/>
                    <a:pt x="51" y="52"/>
                    <a:pt x="52" y="52"/>
                  </a:cubicBezTo>
                  <a:cubicBezTo>
                    <a:pt x="55" y="54"/>
                    <a:pt x="55" y="54"/>
                    <a:pt x="55" y="54"/>
                  </a:cubicBezTo>
                  <a:cubicBezTo>
                    <a:pt x="55" y="54"/>
                    <a:pt x="56" y="53"/>
                    <a:pt x="56" y="52"/>
                  </a:cubicBezTo>
                  <a:cubicBezTo>
                    <a:pt x="54" y="49"/>
                    <a:pt x="54" y="49"/>
                    <a:pt x="54" y="49"/>
                  </a:cubicBezTo>
                  <a:cubicBezTo>
                    <a:pt x="54" y="49"/>
                    <a:pt x="54" y="48"/>
                    <a:pt x="55" y="48"/>
                  </a:cubicBezTo>
                  <a:cubicBezTo>
                    <a:pt x="58" y="49"/>
                    <a:pt x="58" y="49"/>
                    <a:pt x="58" y="49"/>
                  </a:cubicBezTo>
                  <a:cubicBezTo>
                    <a:pt x="59" y="49"/>
                    <a:pt x="59" y="48"/>
                    <a:pt x="59" y="47"/>
                  </a:cubicBezTo>
                  <a:cubicBezTo>
                    <a:pt x="56" y="45"/>
                    <a:pt x="56" y="45"/>
                    <a:pt x="56" y="45"/>
                  </a:cubicBezTo>
                  <a:cubicBezTo>
                    <a:pt x="56" y="44"/>
                    <a:pt x="57" y="44"/>
                    <a:pt x="57" y="43"/>
                  </a:cubicBezTo>
                  <a:cubicBezTo>
                    <a:pt x="61" y="44"/>
                    <a:pt x="61" y="44"/>
                    <a:pt x="61" y="44"/>
                  </a:cubicBezTo>
                  <a:cubicBezTo>
                    <a:pt x="61" y="43"/>
                    <a:pt x="61" y="43"/>
                    <a:pt x="61" y="42"/>
                  </a:cubicBezTo>
                  <a:cubicBezTo>
                    <a:pt x="58" y="40"/>
                    <a:pt x="58" y="40"/>
                    <a:pt x="58" y="40"/>
                  </a:cubicBezTo>
                  <a:cubicBezTo>
                    <a:pt x="58" y="40"/>
                    <a:pt x="58" y="39"/>
                    <a:pt x="58" y="38"/>
                  </a:cubicBezTo>
                  <a:cubicBezTo>
                    <a:pt x="62" y="39"/>
                    <a:pt x="62" y="39"/>
                    <a:pt x="62" y="39"/>
                  </a:cubicBezTo>
                  <a:cubicBezTo>
                    <a:pt x="62" y="38"/>
                    <a:pt x="62" y="37"/>
                    <a:pt x="62" y="36"/>
                  </a:cubicBezTo>
                  <a:cubicBezTo>
                    <a:pt x="59" y="35"/>
                    <a:pt x="59" y="35"/>
                    <a:pt x="59" y="35"/>
                  </a:cubicBezTo>
                  <a:cubicBezTo>
                    <a:pt x="59" y="35"/>
                    <a:pt x="59" y="34"/>
                    <a:pt x="59" y="33"/>
                  </a:cubicBezTo>
                  <a:close/>
                  <a:moveTo>
                    <a:pt x="56" y="32"/>
                  </a:moveTo>
                  <a:cubicBezTo>
                    <a:pt x="36" y="32"/>
                    <a:pt x="36" y="32"/>
                    <a:pt x="36" y="32"/>
                  </a:cubicBezTo>
                  <a:cubicBezTo>
                    <a:pt x="36" y="32"/>
                    <a:pt x="36" y="31"/>
                    <a:pt x="36" y="31"/>
                  </a:cubicBezTo>
                  <a:cubicBezTo>
                    <a:pt x="53" y="20"/>
                    <a:pt x="53" y="20"/>
                    <a:pt x="53" y="20"/>
                  </a:cubicBezTo>
                  <a:cubicBezTo>
                    <a:pt x="55" y="24"/>
                    <a:pt x="56" y="28"/>
                    <a:pt x="56" y="32"/>
                  </a:cubicBezTo>
                  <a:close/>
                  <a:moveTo>
                    <a:pt x="31" y="35"/>
                  </a:moveTo>
                  <a:cubicBezTo>
                    <a:pt x="30" y="35"/>
                    <a:pt x="29" y="34"/>
                    <a:pt x="29" y="33"/>
                  </a:cubicBezTo>
                  <a:cubicBezTo>
                    <a:pt x="29" y="32"/>
                    <a:pt x="30" y="30"/>
                    <a:pt x="31" y="30"/>
                  </a:cubicBezTo>
                  <a:cubicBezTo>
                    <a:pt x="33" y="30"/>
                    <a:pt x="34" y="32"/>
                    <a:pt x="34" y="33"/>
                  </a:cubicBezTo>
                  <a:cubicBezTo>
                    <a:pt x="34" y="34"/>
                    <a:pt x="33" y="35"/>
                    <a:pt x="31" y="35"/>
                  </a:cubicBezTo>
                  <a:close/>
                  <a:moveTo>
                    <a:pt x="53" y="20"/>
                  </a:moveTo>
                  <a:cubicBezTo>
                    <a:pt x="35" y="30"/>
                    <a:pt x="35" y="30"/>
                    <a:pt x="35" y="30"/>
                  </a:cubicBezTo>
                  <a:cubicBezTo>
                    <a:pt x="35" y="30"/>
                    <a:pt x="35" y="29"/>
                    <a:pt x="34" y="29"/>
                  </a:cubicBezTo>
                  <a:cubicBezTo>
                    <a:pt x="44" y="11"/>
                    <a:pt x="44" y="11"/>
                    <a:pt x="44" y="11"/>
                  </a:cubicBezTo>
                  <a:cubicBezTo>
                    <a:pt x="48" y="13"/>
                    <a:pt x="51" y="16"/>
                    <a:pt x="53" y="20"/>
                  </a:cubicBezTo>
                  <a:close/>
                  <a:moveTo>
                    <a:pt x="44" y="10"/>
                  </a:moveTo>
                  <a:cubicBezTo>
                    <a:pt x="34" y="28"/>
                    <a:pt x="34" y="28"/>
                    <a:pt x="34" y="28"/>
                  </a:cubicBezTo>
                  <a:cubicBezTo>
                    <a:pt x="33" y="28"/>
                    <a:pt x="32" y="28"/>
                    <a:pt x="32" y="28"/>
                  </a:cubicBezTo>
                  <a:cubicBezTo>
                    <a:pt x="32" y="7"/>
                    <a:pt x="32" y="7"/>
                    <a:pt x="32" y="7"/>
                  </a:cubicBezTo>
                  <a:cubicBezTo>
                    <a:pt x="36" y="7"/>
                    <a:pt x="40" y="8"/>
                    <a:pt x="44" y="10"/>
                  </a:cubicBezTo>
                  <a:close/>
                  <a:moveTo>
                    <a:pt x="31" y="7"/>
                  </a:moveTo>
                  <a:cubicBezTo>
                    <a:pt x="31" y="28"/>
                    <a:pt x="31" y="28"/>
                    <a:pt x="31" y="28"/>
                  </a:cubicBezTo>
                  <a:cubicBezTo>
                    <a:pt x="31" y="28"/>
                    <a:pt x="30" y="28"/>
                    <a:pt x="29" y="28"/>
                  </a:cubicBezTo>
                  <a:cubicBezTo>
                    <a:pt x="19" y="10"/>
                    <a:pt x="19" y="10"/>
                    <a:pt x="19" y="10"/>
                  </a:cubicBezTo>
                  <a:cubicBezTo>
                    <a:pt x="23" y="8"/>
                    <a:pt x="27" y="7"/>
                    <a:pt x="31" y="7"/>
                  </a:cubicBezTo>
                  <a:close/>
                  <a:moveTo>
                    <a:pt x="19" y="11"/>
                  </a:moveTo>
                  <a:cubicBezTo>
                    <a:pt x="29" y="29"/>
                    <a:pt x="29" y="29"/>
                    <a:pt x="29" y="29"/>
                  </a:cubicBezTo>
                  <a:cubicBezTo>
                    <a:pt x="28" y="29"/>
                    <a:pt x="28" y="30"/>
                    <a:pt x="28" y="30"/>
                  </a:cubicBezTo>
                  <a:cubicBezTo>
                    <a:pt x="10" y="20"/>
                    <a:pt x="10" y="20"/>
                    <a:pt x="10" y="20"/>
                  </a:cubicBezTo>
                  <a:cubicBezTo>
                    <a:pt x="12" y="16"/>
                    <a:pt x="15" y="13"/>
                    <a:pt x="19" y="11"/>
                  </a:cubicBezTo>
                  <a:close/>
                  <a:moveTo>
                    <a:pt x="10" y="20"/>
                  </a:moveTo>
                  <a:cubicBezTo>
                    <a:pt x="27" y="31"/>
                    <a:pt x="27" y="31"/>
                    <a:pt x="27" y="31"/>
                  </a:cubicBezTo>
                  <a:cubicBezTo>
                    <a:pt x="27" y="31"/>
                    <a:pt x="27" y="32"/>
                    <a:pt x="27" y="32"/>
                  </a:cubicBezTo>
                  <a:cubicBezTo>
                    <a:pt x="7" y="32"/>
                    <a:pt x="7" y="32"/>
                    <a:pt x="7" y="32"/>
                  </a:cubicBezTo>
                  <a:cubicBezTo>
                    <a:pt x="7" y="28"/>
                    <a:pt x="8" y="24"/>
                    <a:pt x="10" y="20"/>
                  </a:cubicBezTo>
                  <a:close/>
                  <a:moveTo>
                    <a:pt x="7" y="33"/>
                  </a:moveTo>
                  <a:cubicBezTo>
                    <a:pt x="27" y="33"/>
                    <a:pt x="27" y="33"/>
                    <a:pt x="27" y="33"/>
                  </a:cubicBezTo>
                  <a:cubicBezTo>
                    <a:pt x="27" y="34"/>
                    <a:pt x="27" y="34"/>
                    <a:pt x="27" y="35"/>
                  </a:cubicBezTo>
                  <a:cubicBezTo>
                    <a:pt x="10" y="46"/>
                    <a:pt x="10" y="46"/>
                    <a:pt x="10" y="46"/>
                  </a:cubicBezTo>
                  <a:cubicBezTo>
                    <a:pt x="8" y="42"/>
                    <a:pt x="7" y="38"/>
                    <a:pt x="7" y="33"/>
                  </a:cubicBezTo>
                  <a:close/>
                  <a:moveTo>
                    <a:pt x="10" y="46"/>
                  </a:moveTo>
                  <a:cubicBezTo>
                    <a:pt x="28" y="36"/>
                    <a:pt x="28" y="36"/>
                    <a:pt x="28" y="36"/>
                  </a:cubicBezTo>
                  <a:cubicBezTo>
                    <a:pt x="28" y="36"/>
                    <a:pt x="28" y="37"/>
                    <a:pt x="29" y="37"/>
                  </a:cubicBezTo>
                  <a:cubicBezTo>
                    <a:pt x="19" y="55"/>
                    <a:pt x="19" y="55"/>
                    <a:pt x="19" y="55"/>
                  </a:cubicBezTo>
                  <a:cubicBezTo>
                    <a:pt x="15" y="53"/>
                    <a:pt x="12" y="50"/>
                    <a:pt x="10" y="46"/>
                  </a:cubicBezTo>
                  <a:close/>
                  <a:moveTo>
                    <a:pt x="19" y="56"/>
                  </a:moveTo>
                  <a:cubicBezTo>
                    <a:pt x="29" y="37"/>
                    <a:pt x="29" y="37"/>
                    <a:pt x="29" y="37"/>
                  </a:cubicBezTo>
                  <a:cubicBezTo>
                    <a:pt x="30" y="38"/>
                    <a:pt x="31" y="38"/>
                    <a:pt x="31" y="38"/>
                  </a:cubicBezTo>
                  <a:cubicBezTo>
                    <a:pt x="31" y="59"/>
                    <a:pt x="31" y="59"/>
                    <a:pt x="31" y="59"/>
                  </a:cubicBezTo>
                  <a:cubicBezTo>
                    <a:pt x="27" y="59"/>
                    <a:pt x="23" y="58"/>
                    <a:pt x="19" y="56"/>
                  </a:cubicBezTo>
                  <a:close/>
                  <a:moveTo>
                    <a:pt x="32" y="59"/>
                  </a:moveTo>
                  <a:cubicBezTo>
                    <a:pt x="32" y="38"/>
                    <a:pt x="32" y="38"/>
                    <a:pt x="32" y="38"/>
                  </a:cubicBezTo>
                  <a:cubicBezTo>
                    <a:pt x="32" y="38"/>
                    <a:pt x="33" y="38"/>
                    <a:pt x="34" y="37"/>
                  </a:cubicBezTo>
                  <a:cubicBezTo>
                    <a:pt x="44" y="56"/>
                    <a:pt x="44" y="56"/>
                    <a:pt x="44" y="56"/>
                  </a:cubicBezTo>
                  <a:cubicBezTo>
                    <a:pt x="40" y="58"/>
                    <a:pt x="36" y="59"/>
                    <a:pt x="32" y="59"/>
                  </a:cubicBezTo>
                  <a:close/>
                  <a:moveTo>
                    <a:pt x="44" y="55"/>
                  </a:moveTo>
                  <a:cubicBezTo>
                    <a:pt x="34" y="37"/>
                    <a:pt x="34" y="37"/>
                    <a:pt x="34" y="37"/>
                  </a:cubicBezTo>
                  <a:cubicBezTo>
                    <a:pt x="35" y="37"/>
                    <a:pt x="35" y="36"/>
                    <a:pt x="35" y="36"/>
                  </a:cubicBezTo>
                  <a:cubicBezTo>
                    <a:pt x="53" y="46"/>
                    <a:pt x="53" y="46"/>
                    <a:pt x="53" y="46"/>
                  </a:cubicBezTo>
                  <a:cubicBezTo>
                    <a:pt x="51" y="50"/>
                    <a:pt x="48" y="53"/>
                    <a:pt x="44" y="55"/>
                  </a:cubicBezTo>
                  <a:close/>
                  <a:moveTo>
                    <a:pt x="53" y="46"/>
                  </a:moveTo>
                  <a:cubicBezTo>
                    <a:pt x="36" y="35"/>
                    <a:pt x="36" y="35"/>
                    <a:pt x="36" y="35"/>
                  </a:cubicBezTo>
                  <a:cubicBezTo>
                    <a:pt x="36" y="34"/>
                    <a:pt x="36" y="34"/>
                    <a:pt x="36" y="33"/>
                  </a:cubicBezTo>
                  <a:cubicBezTo>
                    <a:pt x="56" y="33"/>
                    <a:pt x="56" y="33"/>
                    <a:pt x="56" y="33"/>
                  </a:cubicBezTo>
                  <a:cubicBezTo>
                    <a:pt x="56" y="38"/>
                    <a:pt x="55" y="42"/>
                    <a:pt x="53"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6" name="组合 37"/>
          <p:cNvGrpSpPr/>
          <p:nvPr/>
        </p:nvGrpSpPr>
        <p:grpSpPr>
          <a:xfrm>
            <a:off x="320842" y="289528"/>
            <a:ext cx="3515530" cy="3741865"/>
            <a:chOff x="817563" y="2030413"/>
            <a:chExt cx="765175" cy="765175"/>
          </a:xfrm>
          <a:solidFill>
            <a:schemeClr val="bg1">
              <a:lumMod val="75000"/>
            </a:schemeClr>
          </a:solidFill>
        </p:grpSpPr>
        <p:grpSp>
          <p:nvGrpSpPr>
            <p:cNvPr id="524" name="组合 45"/>
            <p:cNvGrpSpPr/>
            <p:nvPr/>
          </p:nvGrpSpPr>
          <p:grpSpPr>
            <a:xfrm>
              <a:off x="1050925" y="2039938"/>
              <a:ext cx="495300" cy="269876"/>
              <a:chOff x="1050925" y="2039938"/>
              <a:chExt cx="495300" cy="269876"/>
            </a:xfrm>
            <a:grpFill/>
          </p:grpSpPr>
          <p:sp>
            <p:nvSpPr>
              <p:cNvPr id="923" name="Freeform 68"/>
              <p:cNvSpPr>
                <a:spLocks noEditPoints="1"/>
              </p:cNvSpPr>
              <p:nvPr/>
            </p:nvSpPr>
            <p:spPr bwMode="auto">
              <a:xfrm>
                <a:off x="1208088" y="2168526"/>
                <a:ext cx="179388" cy="82550"/>
              </a:xfrm>
              <a:custGeom>
                <a:avLst/>
                <a:gdLst>
                  <a:gd name="T0" fmla="*/ 154 w 169"/>
                  <a:gd name="T1" fmla="*/ 62 h 77"/>
                  <a:gd name="T2" fmla="*/ 156 w 169"/>
                  <a:gd name="T3" fmla="*/ 36 h 77"/>
                  <a:gd name="T4" fmla="*/ 151 w 169"/>
                  <a:gd name="T5" fmla="*/ 36 h 77"/>
                  <a:gd name="T6" fmla="*/ 116 w 169"/>
                  <a:gd name="T7" fmla="*/ 57 h 77"/>
                  <a:gd name="T8" fmla="*/ 115 w 169"/>
                  <a:gd name="T9" fmla="*/ 50 h 77"/>
                  <a:gd name="T10" fmla="*/ 98 w 169"/>
                  <a:gd name="T11" fmla="*/ 45 h 77"/>
                  <a:gd name="T12" fmla="*/ 81 w 169"/>
                  <a:gd name="T13" fmla="*/ 67 h 77"/>
                  <a:gd name="T14" fmla="*/ 84 w 169"/>
                  <a:gd name="T15" fmla="*/ 51 h 77"/>
                  <a:gd name="T16" fmla="*/ 107 w 169"/>
                  <a:gd name="T17" fmla="*/ 1 h 77"/>
                  <a:gd name="T18" fmla="*/ 84 w 169"/>
                  <a:gd name="T19" fmla="*/ 37 h 77"/>
                  <a:gd name="T20" fmla="*/ 33 w 169"/>
                  <a:gd name="T21" fmla="*/ 69 h 77"/>
                  <a:gd name="T22" fmla="*/ 36 w 169"/>
                  <a:gd name="T23" fmla="*/ 36 h 77"/>
                  <a:gd name="T24" fmla="*/ 25 w 169"/>
                  <a:gd name="T25" fmla="*/ 50 h 77"/>
                  <a:gd name="T26" fmla="*/ 1 w 169"/>
                  <a:gd name="T27" fmla="*/ 70 h 77"/>
                  <a:gd name="T28" fmla="*/ 4 w 169"/>
                  <a:gd name="T29" fmla="*/ 73 h 77"/>
                  <a:gd name="T30" fmla="*/ 11 w 169"/>
                  <a:gd name="T31" fmla="*/ 70 h 77"/>
                  <a:gd name="T32" fmla="*/ 22 w 169"/>
                  <a:gd name="T33" fmla="*/ 62 h 77"/>
                  <a:gd name="T34" fmla="*/ 48 w 169"/>
                  <a:gd name="T35" fmla="*/ 64 h 77"/>
                  <a:gd name="T36" fmla="*/ 61 w 169"/>
                  <a:gd name="T37" fmla="*/ 72 h 77"/>
                  <a:gd name="T38" fmla="*/ 75 w 169"/>
                  <a:gd name="T39" fmla="*/ 67 h 77"/>
                  <a:gd name="T40" fmla="*/ 121 w 169"/>
                  <a:gd name="T41" fmla="*/ 58 h 77"/>
                  <a:gd name="T42" fmla="*/ 128 w 169"/>
                  <a:gd name="T43" fmla="*/ 68 h 77"/>
                  <a:gd name="T44" fmla="*/ 148 w 169"/>
                  <a:gd name="T45" fmla="*/ 60 h 77"/>
                  <a:gd name="T46" fmla="*/ 163 w 169"/>
                  <a:gd name="T47" fmla="*/ 58 h 77"/>
                  <a:gd name="T48" fmla="*/ 101 w 169"/>
                  <a:gd name="T49" fmla="*/ 12 h 77"/>
                  <a:gd name="T50" fmla="*/ 73 w 169"/>
                  <a:gd name="T51" fmla="*/ 59 h 77"/>
                  <a:gd name="T52" fmla="*/ 59 w 169"/>
                  <a:gd name="T53" fmla="*/ 55 h 77"/>
                  <a:gd name="T54" fmla="*/ 74 w 169"/>
                  <a:gd name="T55" fmla="*/ 59 h 77"/>
                  <a:gd name="T56" fmla="*/ 100 w 169"/>
                  <a:gd name="T57" fmla="*/ 54 h 77"/>
                  <a:gd name="T58" fmla="*/ 103 w 169"/>
                  <a:gd name="T59" fmla="*/ 58 h 77"/>
                  <a:gd name="T60" fmla="*/ 100 w 169"/>
                  <a:gd name="T61" fmla="*/ 54 h 77"/>
                  <a:gd name="T62" fmla="*/ 130 w 169"/>
                  <a:gd name="T63" fmla="*/ 64 h 77"/>
                  <a:gd name="T64" fmla="*/ 149 w 169"/>
                  <a:gd name="T65" fmla="*/ 38 h 77"/>
                  <a:gd name="T66" fmla="*/ 137 w 169"/>
                  <a:gd name="T6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77">
                    <a:moveTo>
                      <a:pt x="163" y="58"/>
                    </a:moveTo>
                    <a:cubicBezTo>
                      <a:pt x="161" y="59"/>
                      <a:pt x="157" y="63"/>
                      <a:pt x="154" y="62"/>
                    </a:cubicBezTo>
                    <a:cubicBezTo>
                      <a:pt x="151" y="61"/>
                      <a:pt x="152" y="56"/>
                      <a:pt x="152" y="54"/>
                    </a:cubicBezTo>
                    <a:cubicBezTo>
                      <a:pt x="151" y="48"/>
                      <a:pt x="153" y="41"/>
                      <a:pt x="156" y="36"/>
                    </a:cubicBezTo>
                    <a:cubicBezTo>
                      <a:pt x="158" y="33"/>
                      <a:pt x="154" y="31"/>
                      <a:pt x="153" y="33"/>
                    </a:cubicBezTo>
                    <a:cubicBezTo>
                      <a:pt x="152" y="34"/>
                      <a:pt x="152" y="35"/>
                      <a:pt x="151" y="36"/>
                    </a:cubicBezTo>
                    <a:cubicBezTo>
                      <a:pt x="151" y="35"/>
                      <a:pt x="151" y="34"/>
                      <a:pt x="150" y="34"/>
                    </a:cubicBezTo>
                    <a:cubicBezTo>
                      <a:pt x="132" y="26"/>
                      <a:pt x="125" y="46"/>
                      <a:pt x="116" y="57"/>
                    </a:cubicBezTo>
                    <a:cubicBezTo>
                      <a:pt x="113" y="61"/>
                      <a:pt x="108" y="63"/>
                      <a:pt x="104" y="63"/>
                    </a:cubicBezTo>
                    <a:cubicBezTo>
                      <a:pt x="109" y="58"/>
                      <a:pt x="113" y="53"/>
                      <a:pt x="115" y="50"/>
                    </a:cubicBezTo>
                    <a:cubicBezTo>
                      <a:pt x="118" y="45"/>
                      <a:pt x="120" y="36"/>
                      <a:pt x="113" y="33"/>
                    </a:cubicBezTo>
                    <a:cubicBezTo>
                      <a:pt x="106" y="30"/>
                      <a:pt x="100" y="41"/>
                      <a:pt x="98" y="45"/>
                    </a:cubicBezTo>
                    <a:cubicBezTo>
                      <a:pt x="95" y="51"/>
                      <a:pt x="93" y="59"/>
                      <a:pt x="97" y="64"/>
                    </a:cubicBezTo>
                    <a:cubicBezTo>
                      <a:pt x="92" y="68"/>
                      <a:pt x="85" y="71"/>
                      <a:pt x="81" y="67"/>
                    </a:cubicBezTo>
                    <a:cubicBezTo>
                      <a:pt x="78" y="66"/>
                      <a:pt x="78" y="63"/>
                      <a:pt x="78" y="61"/>
                    </a:cubicBezTo>
                    <a:cubicBezTo>
                      <a:pt x="81" y="57"/>
                      <a:pt x="83" y="54"/>
                      <a:pt x="84" y="51"/>
                    </a:cubicBezTo>
                    <a:cubicBezTo>
                      <a:pt x="94" y="36"/>
                      <a:pt x="102" y="20"/>
                      <a:pt x="110" y="4"/>
                    </a:cubicBezTo>
                    <a:cubicBezTo>
                      <a:pt x="111" y="2"/>
                      <a:pt x="109" y="0"/>
                      <a:pt x="107" y="1"/>
                    </a:cubicBezTo>
                    <a:cubicBezTo>
                      <a:pt x="95" y="8"/>
                      <a:pt x="91" y="23"/>
                      <a:pt x="85" y="34"/>
                    </a:cubicBezTo>
                    <a:cubicBezTo>
                      <a:pt x="85" y="35"/>
                      <a:pt x="84" y="36"/>
                      <a:pt x="84" y="37"/>
                    </a:cubicBezTo>
                    <a:cubicBezTo>
                      <a:pt x="74" y="36"/>
                      <a:pt x="66" y="39"/>
                      <a:pt x="58" y="46"/>
                    </a:cubicBezTo>
                    <a:cubicBezTo>
                      <a:pt x="50" y="53"/>
                      <a:pt x="45" y="66"/>
                      <a:pt x="33" y="69"/>
                    </a:cubicBezTo>
                    <a:cubicBezTo>
                      <a:pt x="25" y="72"/>
                      <a:pt x="27" y="60"/>
                      <a:pt x="30" y="50"/>
                    </a:cubicBezTo>
                    <a:cubicBezTo>
                      <a:pt x="33" y="45"/>
                      <a:pt x="34" y="40"/>
                      <a:pt x="36" y="36"/>
                    </a:cubicBezTo>
                    <a:cubicBezTo>
                      <a:pt x="37" y="33"/>
                      <a:pt x="34" y="32"/>
                      <a:pt x="32" y="34"/>
                    </a:cubicBezTo>
                    <a:cubicBezTo>
                      <a:pt x="30" y="39"/>
                      <a:pt x="27" y="44"/>
                      <a:pt x="25" y="50"/>
                    </a:cubicBezTo>
                    <a:cubicBezTo>
                      <a:pt x="23" y="54"/>
                      <a:pt x="20" y="59"/>
                      <a:pt x="16" y="63"/>
                    </a:cubicBezTo>
                    <a:cubicBezTo>
                      <a:pt x="11" y="66"/>
                      <a:pt x="5" y="66"/>
                      <a:pt x="1" y="70"/>
                    </a:cubicBezTo>
                    <a:cubicBezTo>
                      <a:pt x="0" y="71"/>
                      <a:pt x="1" y="73"/>
                      <a:pt x="2" y="73"/>
                    </a:cubicBezTo>
                    <a:cubicBezTo>
                      <a:pt x="3" y="73"/>
                      <a:pt x="3" y="73"/>
                      <a:pt x="4" y="73"/>
                    </a:cubicBezTo>
                    <a:cubicBezTo>
                      <a:pt x="5" y="73"/>
                      <a:pt x="6" y="73"/>
                      <a:pt x="6" y="72"/>
                    </a:cubicBezTo>
                    <a:cubicBezTo>
                      <a:pt x="8" y="71"/>
                      <a:pt x="10" y="71"/>
                      <a:pt x="11" y="70"/>
                    </a:cubicBezTo>
                    <a:cubicBezTo>
                      <a:pt x="15" y="69"/>
                      <a:pt x="19" y="66"/>
                      <a:pt x="22" y="63"/>
                    </a:cubicBezTo>
                    <a:cubicBezTo>
                      <a:pt x="22" y="63"/>
                      <a:pt x="22" y="62"/>
                      <a:pt x="22" y="62"/>
                    </a:cubicBezTo>
                    <a:cubicBezTo>
                      <a:pt x="22" y="66"/>
                      <a:pt x="23" y="70"/>
                      <a:pt x="26" y="73"/>
                    </a:cubicBezTo>
                    <a:cubicBezTo>
                      <a:pt x="34" y="77"/>
                      <a:pt x="43" y="69"/>
                      <a:pt x="48" y="64"/>
                    </a:cubicBezTo>
                    <a:cubicBezTo>
                      <a:pt x="50" y="62"/>
                      <a:pt x="52" y="60"/>
                      <a:pt x="53" y="58"/>
                    </a:cubicBezTo>
                    <a:cubicBezTo>
                      <a:pt x="51" y="65"/>
                      <a:pt x="52" y="72"/>
                      <a:pt x="61" y="72"/>
                    </a:cubicBezTo>
                    <a:cubicBezTo>
                      <a:pt x="66" y="72"/>
                      <a:pt x="70" y="69"/>
                      <a:pt x="74" y="65"/>
                    </a:cubicBezTo>
                    <a:cubicBezTo>
                      <a:pt x="74" y="66"/>
                      <a:pt x="74" y="66"/>
                      <a:pt x="75" y="67"/>
                    </a:cubicBezTo>
                    <a:cubicBezTo>
                      <a:pt x="80" y="77"/>
                      <a:pt x="91" y="74"/>
                      <a:pt x="100" y="67"/>
                    </a:cubicBezTo>
                    <a:cubicBezTo>
                      <a:pt x="107" y="71"/>
                      <a:pt x="117" y="63"/>
                      <a:pt x="121" y="58"/>
                    </a:cubicBezTo>
                    <a:cubicBezTo>
                      <a:pt x="121" y="57"/>
                      <a:pt x="122" y="56"/>
                      <a:pt x="123" y="55"/>
                    </a:cubicBezTo>
                    <a:cubicBezTo>
                      <a:pt x="121" y="61"/>
                      <a:pt x="122" y="66"/>
                      <a:pt x="128" y="68"/>
                    </a:cubicBezTo>
                    <a:cubicBezTo>
                      <a:pt x="137" y="71"/>
                      <a:pt x="143" y="63"/>
                      <a:pt x="147" y="54"/>
                    </a:cubicBezTo>
                    <a:cubicBezTo>
                      <a:pt x="147" y="56"/>
                      <a:pt x="147" y="58"/>
                      <a:pt x="148" y="60"/>
                    </a:cubicBezTo>
                    <a:cubicBezTo>
                      <a:pt x="150" y="70"/>
                      <a:pt x="161" y="65"/>
                      <a:pt x="166" y="61"/>
                    </a:cubicBezTo>
                    <a:cubicBezTo>
                      <a:pt x="169" y="59"/>
                      <a:pt x="165" y="56"/>
                      <a:pt x="163" y="58"/>
                    </a:cubicBezTo>
                    <a:close/>
                    <a:moveTo>
                      <a:pt x="91" y="32"/>
                    </a:moveTo>
                    <a:cubicBezTo>
                      <a:pt x="94" y="26"/>
                      <a:pt x="97" y="18"/>
                      <a:pt x="101" y="12"/>
                    </a:cubicBezTo>
                    <a:cubicBezTo>
                      <a:pt x="98" y="19"/>
                      <a:pt x="94" y="26"/>
                      <a:pt x="91" y="32"/>
                    </a:cubicBezTo>
                    <a:close/>
                    <a:moveTo>
                      <a:pt x="73" y="59"/>
                    </a:moveTo>
                    <a:cubicBezTo>
                      <a:pt x="70" y="62"/>
                      <a:pt x="67" y="66"/>
                      <a:pt x="63" y="67"/>
                    </a:cubicBezTo>
                    <a:cubicBezTo>
                      <a:pt x="54" y="71"/>
                      <a:pt x="57" y="59"/>
                      <a:pt x="59" y="55"/>
                    </a:cubicBezTo>
                    <a:cubicBezTo>
                      <a:pt x="63" y="46"/>
                      <a:pt x="72" y="42"/>
                      <a:pt x="81" y="41"/>
                    </a:cubicBezTo>
                    <a:cubicBezTo>
                      <a:pt x="78" y="47"/>
                      <a:pt x="75" y="53"/>
                      <a:pt x="74" y="59"/>
                    </a:cubicBezTo>
                    <a:cubicBezTo>
                      <a:pt x="74" y="59"/>
                      <a:pt x="73" y="59"/>
                      <a:pt x="73" y="59"/>
                    </a:cubicBezTo>
                    <a:close/>
                    <a:moveTo>
                      <a:pt x="100" y="54"/>
                    </a:moveTo>
                    <a:cubicBezTo>
                      <a:pt x="100" y="51"/>
                      <a:pt x="108" y="32"/>
                      <a:pt x="113" y="38"/>
                    </a:cubicBezTo>
                    <a:cubicBezTo>
                      <a:pt x="117" y="44"/>
                      <a:pt x="107" y="55"/>
                      <a:pt x="103" y="58"/>
                    </a:cubicBezTo>
                    <a:cubicBezTo>
                      <a:pt x="102" y="59"/>
                      <a:pt x="102" y="60"/>
                      <a:pt x="101" y="61"/>
                    </a:cubicBezTo>
                    <a:cubicBezTo>
                      <a:pt x="99" y="59"/>
                      <a:pt x="99" y="57"/>
                      <a:pt x="100" y="54"/>
                    </a:cubicBezTo>
                    <a:close/>
                    <a:moveTo>
                      <a:pt x="137" y="60"/>
                    </a:moveTo>
                    <a:cubicBezTo>
                      <a:pt x="136" y="63"/>
                      <a:pt x="133" y="65"/>
                      <a:pt x="130" y="64"/>
                    </a:cubicBezTo>
                    <a:cubicBezTo>
                      <a:pt x="124" y="63"/>
                      <a:pt x="127" y="54"/>
                      <a:pt x="129" y="51"/>
                    </a:cubicBezTo>
                    <a:cubicBezTo>
                      <a:pt x="133" y="43"/>
                      <a:pt x="139" y="37"/>
                      <a:pt x="149" y="38"/>
                    </a:cubicBezTo>
                    <a:cubicBezTo>
                      <a:pt x="149" y="38"/>
                      <a:pt x="150" y="38"/>
                      <a:pt x="150" y="37"/>
                    </a:cubicBezTo>
                    <a:cubicBezTo>
                      <a:pt x="146" y="45"/>
                      <a:pt x="143" y="54"/>
                      <a:pt x="1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69"/>
              <p:cNvSpPr/>
              <p:nvPr/>
            </p:nvSpPr>
            <p:spPr bwMode="auto">
              <a:xfrm>
                <a:off x="1247775" y="2190751"/>
                <a:ext cx="6350" cy="6350"/>
              </a:xfrm>
              <a:custGeom>
                <a:avLst/>
                <a:gdLst>
                  <a:gd name="T0" fmla="*/ 2 w 6"/>
                  <a:gd name="T1" fmla="*/ 5 h 6"/>
                  <a:gd name="T2" fmla="*/ 5 w 6"/>
                  <a:gd name="T3" fmla="*/ 4 h 6"/>
                  <a:gd name="T4" fmla="*/ 6 w 6"/>
                  <a:gd name="T5" fmla="*/ 2 h 6"/>
                  <a:gd name="T6" fmla="*/ 3 w 6"/>
                  <a:gd name="T7" fmla="*/ 0 h 6"/>
                  <a:gd name="T8" fmla="*/ 1 w 6"/>
                  <a:gd name="T9" fmla="*/ 2 h 6"/>
                  <a:gd name="T10" fmla="*/ 2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2" y="5"/>
                    </a:moveTo>
                    <a:cubicBezTo>
                      <a:pt x="3" y="6"/>
                      <a:pt x="4" y="5"/>
                      <a:pt x="5" y="4"/>
                    </a:cubicBezTo>
                    <a:cubicBezTo>
                      <a:pt x="5" y="4"/>
                      <a:pt x="6" y="3"/>
                      <a:pt x="6" y="2"/>
                    </a:cubicBezTo>
                    <a:cubicBezTo>
                      <a:pt x="5" y="1"/>
                      <a:pt x="4" y="0"/>
                      <a:pt x="3" y="0"/>
                    </a:cubicBezTo>
                    <a:cubicBezTo>
                      <a:pt x="2" y="1"/>
                      <a:pt x="1" y="1"/>
                      <a:pt x="1" y="2"/>
                    </a:cubicBezTo>
                    <a:cubicBezTo>
                      <a:pt x="0" y="3"/>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70"/>
              <p:cNvSpPr/>
              <p:nvPr/>
            </p:nvSpPr>
            <p:spPr bwMode="auto">
              <a:xfrm>
                <a:off x="1154113" y="2085976"/>
                <a:ext cx="123825" cy="92075"/>
              </a:xfrm>
              <a:custGeom>
                <a:avLst/>
                <a:gdLst>
                  <a:gd name="T0" fmla="*/ 0 w 116"/>
                  <a:gd name="T1" fmla="*/ 1 h 87"/>
                  <a:gd name="T2" fmla="*/ 2 w 116"/>
                  <a:gd name="T3" fmla="*/ 40 h 87"/>
                  <a:gd name="T4" fmla="*/ 4 w 116"/>
                  <a:gd name="T5" fmla="*/ 85 h 87"/>
                  <a:gd name="T6" fmla="*/ 5 w 116"/>
                  <a:gd name="T7" fmla="*/ 86 h 87"/>
                  <a:gd name="T8" fmla="*/ 63 w 116"/>
                  <a:gd name="T9" fmla="*/ 82 h 87"/>
                  <a:gd name="T10" fmla="*/ 116 w 116"/>
                  <a:gd name="T11" fmla="*/ 78 h 87"/>
                  <a:gd name="T12" fmla="*/ 116 w 116"/>
                  <a:gd name="T13" fmla="*/ 77 h 87"/>
                  <a:gd name="T14" fmla="*/ 115 w 116"/>
                  <a:gd name="T15" fmla="*/ 75 h 87"/>
                  <a:gd name="T16" fmla="*/ 114 w 116"/>
                  <a:gd name="T17" fmla="*/ 76 h 87"/>
                  <a:gd name="T18" fmla="*/ 91 w 116"/>
                  <a:gd name="T19" fmla="*/ 80 h 87"/>
                  <a:gd name="T20" fmla="*/ 67 w 116"/>
                  <a:gd name="T21" fmla="*/ 81 h 87"/>
                  <a:gd name="T22" fmla="*/ 16 w 116"/>
                  <a:gd name="T23" fmla="*/ 85 h 87"/>
                  <a:gd name="T24" fmla="*/ 5 w 116"/>
                  <a:gd name="T25" fmla="*/ 82 h 87"/>
                  <a:gd name="T26" fmla="*/ 5 w 116"/>
                  <a:gd name="T27" fmla="*/ 71 h 87"/>
                  <a:gd name="T28" fmla="*/ 4 w 116"/>
                  <a:gd name="T29" fmla="*/ 47 h 87"/>
                  <a:gd name="T30" fmla="*/ 2 w 116"/>
                  <a:gd name="T31" fmla="*/ 1 h 87"/>
                  <a:gd name="T32" fmla="*/ 0 w 116"/>
                  <a:gd name="T33"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87">
                    <a:moveTo>
                      <a:pt x="0" y="1"/>
                    </a:moveTo>
                    <a:cubicBezTo>
                      <a:pt x="0" y="14"/>
                      <a:pt x="1" y="27"/>
                      <a:pt x="2" y="40"/>
                    </a:cubicBezTo>
                    <a:cubicBezTo>
                      <a:pt x="4" y="55"/>
                      <a:pt x="3" y="70"/>
                      <a:pt x="4" y="85"/>
                    </a:cubicBezTo>
                    <a:cubicBezTo>
                      <a:pt x="4" y="86"/>
                      <a:pt x="4" y="86"/>
                      <a:pt x="5" y="86"/>
                    </a:cubicBezTo>
                    <a:cubicBezTo>
                      <a:pt x="24" y="87"/>
                      <a:pt x="44" y="83"/>
                      <a:pt x="63" y="82"/>
                    </a:cubicBezTo>
                    <a:cubicBezTo>
                      <a:pt x="81" y="82"/>
                      <a:pt x="98" y="81"/>
                      <a:pt x="116" y="78"/>
                    </a:cubicBezTo>
                    <a:cubicBezTo>
                      <a:pt x="116" y="78"/>
                      <a:pt x="116" y="77"/>
                      <a:pt x="116" y="77"/>
                    </a:cubicBezTo>
                    <a:cubicBezTo>
                      <a:pt x="116" y="76"/>
                      <a:pt x="115" y="76"/>
                      <a:pt x="115" y="75"/>
                    </a:cubicBezTo>
                    <a:cubicBezTo>
                      <a:pt x="114" y="74"/>
                      <a:pt x="113" y="75"/>
                      <a:pt x="114" y="76"/>
                    </a:cubicBezTo>
                    <a:cubicBezTo>
                      <a:pt x="114" y="77"/>
                      <a:pt x="94" y="80"/>
                      <a:pt x="91" y="80"/>
                    </a:cubicBezTo>
                    <a:cubicBezTo>
                      <a:pt x="83" y="80"/>
                      <a:pt x="75" y="81"/>
                      <a:pt x="67" y="81"/>
                    </a:cubicBezTo>
                    <a:cubicBezTo>
                      <a:pt x="49" y="82"/>
                      <a:pt x="33" y="84"/>
                      <a:pt x="16" y="85"/>
                    </a:cubicBezTo>
                    <a:cubicBezTo>
                      <a:pt x="13" y="85"/>
                      <a:pt x="5" y="86"/>
                      <a:pt x="5" y="82"/>
                    </a:cubicBezTo>
                    <a:cubicBezTo>
                      <a:pt x="5" y="78"/>
                      <a:pt x="5" y="75"/>
                      <a:pt x="5" y="71"/>
                    </a:cubicBezTo>
                    <a:cubicBezTo>
                      <a:pt x="5" y="63"/>
                      <a:pt x="4" y="55"/>
                      <a:pt x="4" y="47"/>
                    </a:cubicBezTo>
                    <a:cubicBezTo>
                      <a:pt x="4" y="31"/>
                      <a:pt x="1" y="16"/>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71"/>
              <p:cNvSpPr/>
              <p:nvPr/>
            </p:nvSpPr>
            <p:spPr bwMode="auto">
              <a:xfrm>
                <a:off x="1168400" y="2144713"/>
                <a:ext cx="19050" cy="31750"/>
              </a:xfrm>
              <a:custGeom>
                <a:avLst/>
                <a:gdLst>
                  <a:gd name="T0" fmla="*/ 4 w 18"/>
                  <a:gd name="T1" fmla="*/ 29 h 30"/>
                  <a:gd name="T2" fmla="*/ 3 w 18"/>
                  <a:gd name="T3" fmla="*/ 12 h 30"/>
                  <a:gd name="T4" fmla="*/ 3 w 18"/>
                  <a:gd name="T5" fmla="*/ 5 h 30"/>
                  <a:gd name="T6" fmla="*/ 6 w 18"/>
                  <a:gd name="T7" fmla="*/ 2 h 30"/>
                  <a:gd name="T8" fmla="*/ 13 w 18"/>
                  <a:gd name="T9" fmla="*/ 3 h 30"/>
                  <a:gd name="T10" fmla="*/ 14 w 18"/>
                  <a:gd name="T11" fmla="*/ 9 h 30"/>
                  <a:gd name="T12" fmla="*/ 16 w 18"/>
                  <a:gd name="T13" fmla="*/ 29 h 30"/>
                  <a:gd name="T14" fmla="*/ 17 w 18"/>
                  <a:gd name="T15" fmla="*/ 29 h 30"/>
                  <a:gd name="T16" fmla="*/ 15 w 18"/>
                  <a:gd name="T17" fmla="*/ 1 h 30"/>
                  <a:gd name="T18" fmla="*/ 14 w 18"/>
                  <a:gd name="T19" fmla="*/ 0 h 30"/>
                  <a:gd name="T20" fmla="*/ 2 w 18"/>
                  <a:gd name="T21" fmla="*/ 0 h 30"/>
                  <a:gd name="T22" fmla="*/ 1 w 18"/>
                  <a:gd name="T23" fmla="*/ 1 h 30"/>
                  <a:gd name="T24" fmla="*/ 3 w 18"/>
                  <a:gd name="T25" fmla="*/ 29 h 30"/>
                  <a:gd name="T26" fmla="*/ 4 w 18"/>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4" y="29"/>
                    </a:moveTo>
                    <a:cubicBezTo>
                      <a:pt x="3" y="24"/>
                      <a:pt x="3" y="18"/>
                      <a:pt x="3" y="12"/>
                    </a:cubicBezTo>
                    <a:cubicBezTo>
                      <a:pt x="3" y="10"/>
                      <a:pt x="3" y="7"/>
                      <a:pt x="3" y="5"/>
                    </a:cubicBezTo>
                    <a:cubicBezTo>
                      <a:pt x="3" y="2"/>
                      <a:pt x="3" y="2"/>
                      <a:pt x="6" y="2"/>
                    </a:cubicBezTo>
                    <a:cubicBezTo>
                      <a:pt x="7" y="2"/>
                      <a:pt x="13" y="1"/>
                      <a:pt x="13" y="3"/>
                    </a:cubicBezTo>
                    <a:cubicBezTo>
                      <a:pt x="13" y="5"/>
                      <a:pt x="13" y="7"/>
                      <a:pt x="14" y="9"/>
                    </a:cubicBezTo>
                    <a:cubicBezTo>
                      <a:pt x="15" y="16"/>
                      <a:pt x="16" y="22"/>
                      <a:pt x="16" y="29"/>
                    </a:cubicBezTo>
                    <a:cubicBezTo>
                      <a:pt x="16" y="29"/>
                      <a:pt x="17" y="29"/>
                      <a:pt x="17" y="29"/>
                    </a:cubicBezTo>
                    <a:cubicBezTo>
                      <a:pt x="18" y="19"/>
                      <a:pt x="15" y="10"/>
                      <a:pt x="15" y="1"/>
                    </a:cubicBezTo>
                    <a:cubicBezTo>
                      <a:pt x="15" y="1"/>
                      <a:pt x="14" y="0"/>
                      <a:pt x="14" y="0"/>
                    </a:cubicBezTo>
                    <a:cubicBezTo>
                      <a:pt x="10" y="0"/>
                      <a:pt x="6" y="0"/>
                      <a:pt x="2" y="0"/>
                    </a:cubicBezTo>
                    <a:cubicBezTo>
                      <a:pt x="1" y="0"/>
                      <a:pt x="1" y="1"/>
                      <a:pt x="1" y="1"/>
                    </a:cubicBezTo>
                    <a:cubicBezTo>
                      <a:pt x="3" y="11"/>
                      <a:pt x="0" y="20"/>
                      <a:pt x="3" y="29"/>
                    </a:cubicBezTo>
                    <a:cubicBezTo>
                      <a:pt x="3" y="30"/>
                      <a:pt x="5" y="30"/>
                      <a:pt x="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72"/>
              <p:cNvSpPr/>
              <p:nvPr/>
            </p:nvSpPr>
            <p:spPr bwMode="auto">
              <a:xfrm>
                <a:off x="1168400" y="2144713"/>
                <a:ext cx="15875" cy="31750"/>
              </a:xfrm>
              <a:custGeom>
                <a:avLst/>
                <a:gdLst>
                  <a:gd name="T0" fmla="*/ 5 w 15"/>
                  <a:gd name="T1" fmla="*/ 1 h 29"/>
                  <a:gd name="T2" fmla="*/ 1 w 15"/>
                  <a:gd name="T3" fmla="*/ 6 h 29"/>
                  <a:gd name="T4" fmla="*/ 6 w 15"/>
                  <a:gd name="T5" fmla="*/ 3 h 29"/>
                  <a:gd name="T6" fmla="*/ 2 w 15"/>
                  <a:gd name="T7" fmla="*/ 8 h 29"/>
                  <a:gd name="T8" fmla="*/ 9 w 15"/>
                  <a:gd name="T9" fmla="*/ 4 h 29"/>
                  <a:gd name="T10" fmla="*/ 2 w 15"/>
                  <a:gd name="T11" fmla="*/ 11 h 29"/>
                  <a:gd name="T12" fmla="*/ 11 w 15"/>
                  <a:gd name="T13" fmla="*/ 2 h 29"/>
                  <a:gd name="T14" fmla="*/ 2 w 15"/>
                  <a:gd name="T15" fmla="*/ 13 h 29"/>
                  <a:gd name="T16" fmla="*/ 10 w 15"/>
                  <a:gd name="T17" fmla="*/ 6 h 29"/>
                  <a:gd name="T18" fmla="*/ 2 w 15"/>
                  <a:gd name="T19" fmla="*/ 16 h 29"/>
                  <a:gd name="T20" fmla="*/ 10 w 15"/>
                  <a:gd name="T21" fmla="*/ 8 h 29"/>
                  <a:gd name="T22" fmla="*/ 2 w 15"/>
                  <a:gd name="T23" fmla="*/ 19 h 29"/>
                  <a:gd name="T24" fmla="*/ 11 w 15"/>
                  <a:gd name="T25" fmla="*/ 11 h 29"/>
                  <a:gd name="T26" fmla="*/ 3 w 15"/>
                  <a:gd name="T27" fmla="*/ 22 h 29"/>
                  <a:gd name="T28" fmla="*/ 12 w 15"/>
                  <a:gd name="T29" fmla="*/ 12 h 29"/>
                  <a:gd name="T30" fmla="*/ 2 w 15"/>
                  <a:gd name="T31" fmla="*/ 26 h 29"/>
                  <a:gd name="T32" fmla="*/ 12 w 15"/>
                  <a:gd name="T33" fmla="*/ 13 h 29"/>
                  <a:gd name="T34" fmla="*/ 6 w 15"/>
                  <a:gd name="T35" fmla="*/ 23 h 29"/>
                  <a:gd name="T36" fmla="*/ 14 w 15"/>
                  <a:gd name="T37" fmla="*/ 14 h 29"/>
                  <a:gd name="T38" fmla="*/ 6 w 15"/>
                  <a:gd name="T39" fmla="*/ 26 h 29"/>
                  <a:gd name="T40" fmla="*/ 13 w 15"/>
                  <a:gd name="T41" fmla="*/ 18 h 29"/>
                  <a:gd name="T42" fmla="*/ 7 w 15"/>
                  <a:gd name="T43" fmla="*/ 26 h 29"/>
                  <a:gd name="T44" fmla="*/ 13 w 15"/>
                  <a:gd name="T45" fmla="*/ 20 h 29"/>
                  <a:gd name="T46" fmla="*/ 9 w 15"/>
                  <a:gd name="T47" fmla="*/ 27 h 29"/>
                  <a:gd name="T48" fmla="*/ 14 w 15"/>
                  <a:gd name="T49" fmla="*/ 22 h 29"/>
                  <a:gd name="T50" fmla="*/ 10 w 15"/>
                  <a:gd name="T51" fmla="*/ 26 h 29"/>
                  <a:gd name="T52" fmla="*/ 13 w 15"/>
                  <a:gd name="T53" fmla="*/ 26 h 29"/>
                  <a:gd name="T54" fmla="*/ 14 w 15"/>
                  <a:gd name="T55" fmla="*/ 23 h 29"/>
                  <a:gd name="T56" fmla="*/ 10 w 15"/>
                  <a:gd name="T57" fmla="*/ 26 h 29"/>
                  <a:gd name="T58" fmla="*/ 14 w 15"/>
                  <a:gd name="T59" fmla="*/ 22 h 29"/>
                  <a:gd name="T60" fmla="*/ 9 w 15"/>
                  <a:gd name="T61" fmla="*/ 27 h 29"/>
                  <a:gd name="T62" fmla="*/ 14 w 15"/>
                  <a:gd name="T63" fmla="*/ 20 h 29"/>
                  <a:gd name="T64" fmla="*/ 7 w 15"/>
                  <a:gd name="T65" fmla="*/ 26 h 29"/>
                  <a:gd name="T66" fmla="*/ 13 w 15"/>
                  <a:gd name="T67" fmla="*/ 18 h 29"/>
                  <a:gd name="T68" fmla="*/ 6 w 15"/>
                  <a:gd name="T69" fmla="*/ 26 h 29"/>
                  <a:gd name="T70" fmla="*/ 14 w 15"/>
                  <a:gd name="T71" fmla="*/ 14 h 29"/>
                  <a:gd name="T72" fmla="*/ 6 w 15"/>
                  <a:gd name="T73" fmla="*/ 23 h 29"/>
                  <a:gd name="T74" fmla="*/ 12 w 15"/>
                  <a:gd name="T75" fmla="*/ 13 h 29"/>
                  <a:gd name="T76" fmla="*/ 2 w 15"/>
                  <a:gd name="T77" fmla="*/ 26 h 29"/>
                  <a:gd name="T78" fmla="*/ 12 w 15"/>
                  <a:gd name="T79" fmla="*/ 12 h 29"/>
                  <a:gd name="T80" fmla="*/ 3 w 15"/>
                  <a:gd name="T81" fmla="*/ 22 h 29"/>
                  <a:gd name="T82" fmla="*/ 11 w 15"/>
                  <a:gd name="T83" fmla="*/ 11 h 29"/>
                  <a:gd name="T84" fmla="*/ 2 w 15"/>
                  <a:gd name="T85" fmla="*/ 19 h 29"/>
                  <a:gd name="T86" fmla="*/ 10 w 15"/>
                  <a:gd name="T87" fmla="*/ 8 h 29"/>
                  <a:gd name="T88" fmla="*/ 2 w 15"/>
                  <a:gd name="T89" fmla="*/ 16 h 29"/>
                  <a:gd name="T90" fmla="*/ 10 w 15"/>
                  <a:gd name="T91" fmla="*/ 6 h 29"/>
                  <a:gd name="T92" fmla="*/ 2 w 15"/>
                  <a:gd name="T93" fmla="*/ 13 h 29"/>
                  <a:gd name="T94" fmla="*/ 11 w 15"/>
                  <a:gd name="T95" fmla="*/ 2 h 29"/>
                  <a:gd name="T96" fmla="*/ 2 w 15"/>
                  <a:gd name="T97" fmla="*/ 11 h 29"/>
                  <a:gd name="T98" fmla="*/ 9 w 15"/>
                  <a:gd name="T99" fmla="*/ 3 h 29"/>
                  <a:gd name="T100" fmla="*/ 2 w 15"/>
                  <a:gd name="T101" fmla="*/ 8 h 29"/>
                  <a:gd name="T102" fmla="*/ 6 w 15"/>
                  <a:gd name="T103" fmla="*/ 3 h 29"/>
                  <a:gd name="T104" fmla="*/ 1 w 15"/>
                  <a:gd name="T105" fmla="*/ 6 h 29"/>
                  <a:gd name="T106" fmla="*/ 6 w 15"/>
                  <a:gd name="T107" fmla="*/ 1 h 29"/>
                  <a:gd name="T108" fmla="*/ 1 w 15"/>
                  <a:gd name="T10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29">
                    <a:moveTo>
                      <a:pt x="2" y="3"/>
                    </a:moveTo>
                    <a:cubicBezTo>
                      <a:pt x="3" y="3"/>
                      <a:pt x="4" y="2"/>
                      <a:pt x="5" y="1"/>
                    </a:cubicBezTo>
                    <a:cubicBezTo>
                      <a:pt x="5" y="1"/>
                      <a:pt x="5" y="1"/>
                      <a:pt x="4" y="0"/>
                    </a:cubicBezTo>
                    <a:cubicBezTo>
                      <a:pt x="3" y="2"/>
                      <a:pt x="2" y="4"/>
                      <a:pt x="1" y="6"/>
                    </a:cubicBezTo>
                    <a:cubicBezTo>
                      <a:pt x="1" y="7"/>
                      <a:pt x="1" y="8"/>
                      <a:pt x="2" y="7"/>
                    </a:cubicBezTo>
                    <a:cubicBezTo>
                      <a:pt x="4" y="6"/>
                      <a:pt x="5" y="5"/>
                      <a:pt x="6" y="3"/>
                    </a:cubicBezTo>
                    <a:cubicBezTo>
                      <a:pt x="6" y="3"/>
                      <a:pt x="6" y="3"/>
                      <a:pt x="5" y="2"/>
                    </a:cubicBezTo>
                    <a:cubicBezTo>
                      <a:pt x="4" y="4"/>
                      <a:pt x="3" y="6"/>
                      <a:pt x="2" y="8"/>
                    </a:cubicBezTo>
                    <a:cubicBezTo>
                      <a:pt x="1" y="9"/>
                      <a:pt x="2" y="10"/>
                      <a:pt x="3" y="9"/>
                    </a:cubicBezTo>
                    <a:cubicBezTo>
                      <a:pt x="5" y="7"/>
                      <a:pt x="7" y="5"/>
                      <a:pt x="9" y="4"/>
                    </a:cubicBezTo>
                    <a:cubicBezTo>
                      <a:pt x="9" y="3"/>
                      <a:pt x="9" y="3"/>
                      <a:pt x="8" y="3"/>
                    </a:cubicBezTo>
                    <a:cubicBezTo>
                      <a:pt x="6" y="5"/>
                      <a:pt x="4" y="8"/>
                      <a:pt x="2" y="11"/>
                    </a:cubicBezTo>
                    <a:cubicBezTo>
                      <a:pt x="2" y="12"/>
                      <a:pt x="3" y="12"/>
                      <a:pt x="3" y="12"/>
                    </a:cubicBezTo>
                    <a:cubicBezTo>
                      <a:pt x="6" y="8"/>
                      <a:pt x="8" y="5"/>
                      <a:pt x="11" y="2"/>
                    </a:cubicBezTo>
                    <a:cubicBezTo>
                      <a:pt x="10" y="2"/>
                      <a:pt x="10" y="2"/>
                      <a:pt x="10" y="2"/>
                    </a:cubicBezTo>
                    <a:cubicBezTo>
                      <a:pt x="7" y="5"/>
                      <a:pt x="5" y="9"/>
                      <a:pt x="2" y="13"/>
                    </a:cubicBezTo>
                    <a:cubicBezTo>
                      <a:pt x="2" y="14"/>
                      <a:pt x="3" y="14"/>
                      <a:pt x="4" y="14"/>
                    </a:cubicBezTo>
                    <a:cubicBezTo>
                      <a:pt x="6" y="11"/>
                      <a:pt x="8" y="9"/>
                      <a:pt x="10" y="6"/>
                    </a:cubicBezTo>
                    <a:cubicBezTo>
                      <a:pt x="10" y="5"/>
                      <a:pt x="9" y="5"/>
                      <a:pt x="9" y="5"/>
                    </a:cubicBezTo>
                    <a:cubicBezTo>
                      <a:pt x="6" y="9"/>
                      <a:pt x="3" y="12"/>
                      <a:pt x="2" y="16"/>
                    </a:cubicBezTo>
                    <a:cubicBezTo>
                      <a:pt x="1" y="17"/>
                      <a:pt x="2" y="18"/>
                      <a:pt x="3" y="17"/>
                    </a:cubicBezTo>
                    <a:cubicBezTo>
                      <a:pt x="5" y="14"/>
                      <a:pt x="8" y="11"/>
                      <a:pt x="10" y="8"/>
                    </a:cubicBezTo>
                    <a:cubicBezTo>
                      <a:pt x="11" y="7"/>
                      <a:pt x="10" y="7"/>
                      <a:pt x="9" y="7"/>
                    </a:cubicBezTo>
                    <a:cubicBezTo>
                      <a:pt x="7" y="11"/>
                      <a:pt x="4" y="15"/>
                      <a:pt x="2" y="19"/>
                    </a:cubicBezTo>
                    <a:cubicBezTo>
                      <a:pt x="2" y="19"/>
                      <a:pt x="3" y="20"/>
                      <a:pt x="3" y="20"/>
                    </a:cubicBezTo>
                    <a:cubicBezTo>
                      <a:pt x="6" y="17"/>
                      <a:pt x="8" y="14"/>
                      <a:pt x="11" y="11"/>
                    </a:cubicBezTo>
                    <a:cubicBezTo>
                      <a:pt x="10" y="11"/>
                      <a:pt x="10" y="11"/>
                      <a:pt x="9" y="10"/>
                    </a:cubicBezTo>
                    <a:cubicBezTo>
                      <a:pt x="8" y="15"/>
                      <a:pt x="5" y="18"/>
                      <a:pt x="3" y="22"/>
                    </a:cubicBezTo>
                    <a:cubicBezTo>
                      <a:pt x="3" y="23"/>
                      <a:pt x="4" y="23"/>
                      <a:pt x="4" y="23"/>
                    </a:cubicBezTo>
                    <a:cubicBezTo>
                      <a:pt x="7" y="19"/>
                      <a:pt x="9" y="16"/>
                      <a:pt x="12" y="12"/>
                    </a:cubicBezTo>
                    <a:cubicBezTo>
                      <a:pt x="12" y="12"/>
                      <a:pt x="11" y="12"/>
                      <a:pt x="11" y="11"/>
                    </a:cubicBezTo>
                    <a:cubicBezTo>
                      <a:pt x="8" y="16"/>
                      <a:pt x="4" y="21"/>
                      <a:pt x="2" y="26"/>
                    </a:cubicBezTo>
                    <a:cubicBezTo>
                      <a:pt x="2" y="26"/>
                      <a:pt x="3" y="26"/>
                      <a:pt x="3" y="27"/>
                    </a:cubicBezTo>
                    <a:cubicBezTo>
                      <a:pt x="6" y="22"/>
                      <a:pt x="9" y="18"/>
                      <a:pt x="12" y="13"/>
                    </a:cubicBezTo>
                    <a:cubicBezTo>
                      <a:pt x="12" y="13"/>
                      <a:pt x="11" y="13"/>
                      <a:pt x="11" y="13"/>
                    </a:cubicBezTo>
                    <a:cubicBezTo>
                      <a:pt x="9" y="16"/>
                      <a:pt x="7" y="20"/>
                      <a:pt x="6" y="23"/>
                    </a:cubicBezTo>
                    <a:cubicBezTo>
                      <a:pt x="5" y="24"/>
                      <a:pt x="6" y="25"/>
                      <a:pt x="7" y="24"/>
                    </a:cubicBezTo>
                    <a:cubicBezTo>
                      <a:pt x="10" y="21"/>
                      <a:pt x="13" y="18"/>
                      <a:pt x="14" y="14"/>
                    </a:cubicBezTo>
                    <a:cubicBezTo>
                      <a:pt x="15" y="13"/>
                      <a:pt x="14" y="12"/>
                      <a:pt x="13" y="13"/>
                    </a:cubicBezTo>
                    <a:cubicBezTo>
                      <a:pt x="11" y="17"/>
                      <a:pt x="8" y="21"/>
                      <a:pt x="6" y="26"/>
                    </a:cubicBezTo>
                    <a:cubicBezTo>
                      <a:pt x="6" y="27"/>
                      <a:pt x="7" y="27"/>
                      <a:pt x="7" y="27"/>
                    </a:cubicBezTo>
                    <a:cubicBezTo>
                      <a:pt x="9" y="24"/>
                      <a:pt x="11" y="21"/>
                      <a:pt x="13" y="18"/>
                    </a:cubicBezTo>
                    <a:cubicBezTo>
                      <a:pt x="13" y="17"/>
                      <a:pt x="12" y="17"/>
                      <a:pt x="12" y="17"/>
                    </a:cubicBezTo>
                    <a:cubicBezTo>
                      <a:pt x="10" y="20"/>
                      <a:pt x="9" y="23"/>
                      <a:pt x="7" y="26"/>
                    </a:cubicBezTo>
                    <a:cubicBezTo>
                      <a:pt x="7" y="27"/>
                      <a:pt x="8" y="27"/>
                      <a:pt x="9" y="26"/>
                    </a:cubicBezTo>
                    <a:cubicBezTo>
                      <a:pt x="10" y="24"/>
                      <a:pt x="12" y="22"/>
                      <a:pt x="13" y="20"/>
                    </a:cubicBezTo>
                    <a:cubicBezTo>
                      <a:pt x="13" y="20"/>
                      <a:pt x="13" y="20"/>
                      <a:pt x="12" y="19"/>
                    </a:cubicBezTo>
                    <a:cubicBezTo>
                      <a:pt x="11" y="22"/>
                      <a:pt x="10" y="25"/>
                      <a:pt x="9" y="27"/>
                    </a:cubicBezTo>
                    <a:cubicBezTo>
                      <a:pt x="8" y="28"/>
                      <a:pt x="10" y="29"/>
                      <a:pt x="10" y="28"/>
                    </a:cubicBezTo>
                    <a:cubicBezTo>
                      <a:pt x="11" y="26"/>
                      <a:pt x="13" y="24"/>
                      <a:pt x="14" y="22"/>
                    </a:cubicBezTo>
                    <a:cubicBezTo>
                      <a:pt x="13" y="22"/>
                      <a:pt x="13" y="21"/>
                      <a:pt x="13" y="21"/>
                    </a:cubicBezTo>
                    <a:cubicBezTo>
                      <a:pt x="12" y="23"/>
                      <a:pt x="11" y="25"/>
                      <a:pt x="10" y="26"/>
                    </a:cubicBezTo>
                    <a:cubicBezTo>
                      <a:pt x="10" y="27"/>
                      <a:pt x="11" y="28"/>
                      <a:pt x="11" y="27"/>
                    </a:cubicBezTo>
                    <a:cubicBezTo>
                      <a:pt x="12" y="27"/>
                      <a:pt x="12" y="27"/>
                      <a:pt x="13" y="26"/>
                    </a:cubicBezTo>
                    <a:cubicBezTo>
                      <a:pt x="13" y="27"/>
                      <a:pt x="14" y="27"/>
                      <a:pt x="14" y="26"/>
                    </a:cubicBezTo>
                    <a:cubicBezTo>
                      <a:pt x="14" y="25"/>
                      <a:pt x="15" y="25"/>
                      <a:pt x="14" y="23"/>
                    </a:cubicBezTo>
                    <a:cubicBezTo>
                      <a:pt x="14" y="23"/>
                      <a:pt x="13" y="23"/>
                      <a:pt x="13" y="23"/>
                    </a:cubicBezTo>
                    <a:cubicBezTo>
                      <a:pt x="12" y="24"/>
                      <a:pt x="11" y="25"/>
                      <a:pt x="10" y="26"/>
                    </a:cubicBezTo>
                    <a:cubicBezTo>
                      <a:pt x="11" y="26"/>
                      <a:pt x="11" y="27"/>
                      <a:pt x="12" y="27"/>
                    </a:cubicBezTo>
                    <a:cubicBezTo>
                      <a:pt x="12" y="25"/>
                      <a:pt x="13" y="23"/>
                      <a:pt x="14" y="22"/>
                    </a:cubicBezTo>
                    <a:cubicBezTo>
                      <a:pt x="14" y="21"/>
                      <a:pt x="13" y="20"/>
                      <a:pt x="13" y="21"/>
                    </a:cubicBezTo>
                    <a:cubicBezTo>
                      <a:pt x="11" y="23"/>
                      <a:pt x="10" y="25"/>
                      <a:pt x="9" y="27"/>
                    </a:cubicBezTo>
                    <a:cubicBezTo>
                      <a:pt x="9" y="27"/>
                      <a:pt x="10" y="28"/>
                      <a:pt x="10" y="28"/>
                    </a:cubicBezTo>
                    <a:cubicBezTo>
                      <a:pt x="12" y="25"/>
                      <a:pt x="13" y="23"/>
                      <a:pt x="14" y="20"/>
                    </a:cubicBezTo>
                    <a:cubicBezTo>
                      <a:pt x="14" y="19"/>
                      <a:pt x="13" y="19"/>
                      <a:pt x="12" y="19"/>
                    </a:cubicBezTo>
                    <a:cubicBezTo>
                      <a:pt x="11" y="21"/>
                      <a:pt x="9" y="24"/>
                      <a:pt x="7" y="26"/>
                    </a:cubicBezTo>
                    <a:cubicBezTo>
                      <a:pt x="8" y="26"/>
                      <a:pt x="8" y="26"/>
                      <a:pt x="9" y="26"/>
                    </a:cubicBezTo>
                    <a:cubicBezTo>
                      <a:pt x="10" y="23"/>
                      <a:pt x="11" y="21"/>
                      <a:pt x="13" y="18"/>
                    </a:cubicBezTo>
                    <a:cubicBezTo>
                      <a:pt x="12" y="18"/>
                      <a:pt x="12" y="18"/>
                      <a:pt x="12" y="17"/>
                    </a:cubicBezTo>
                    <a:cubicBezTo>
                      <a:pt x="10" y="20"/>
                      <a:pt x="8" y="23"/>
                      <a:pt x="6" y="26"/>
                    </a:cubicBezTo>
                    <a:cubicBezTo>
                      <a:pt x="6" y="26"/>
                      <a:pt x="7" y="26"/>
                      <a:pt x="7" y="27"/>
                    </a:cubicBezTo>
                    <a:cubicBezTo>
                      <a:pt x="10" y="22"/>
                      <a:pt x="12" y="18"/>
                      <a:pt x="14" y="14"/>
                    </a:cubicBezTo>
                    <a:cubicBezTo>
                      <a:pt x="14" y="13"/>
                      <a:pt x="14" y="13"/>
                      <a:pt x="13" y="13"/>
                    </a:cubicBezTo>
                    <a:cubicBezTo>
                      <a:pt x="11" y="17"/>
                      <a:pt x="9" y="20"/>
                      <a:pt x="6" y="23"/>
                    </a:cubicBezTo>
                    <a:cubicBezTo>
                      <a:pt x="6" y="23"/>
                      <a:pt x="6" y="24"/>
                      <a:pt x="7" y="24"/>
                    </a:cubicBezTo>
                    <a:cubicBezTo>
                      <a:pt x="9" y="20"/>
                      <a:pt x="10" y="17"/>
                      <a:pt x="12" y="13"/>
                    </a:cubicBezTo>
                    <a:cubicBezTo>
                      <a:pt x="13" y="12"/>
                      <a:pt x="11" y="12"/>
                      <a:pt x="11" y="13"/>
                    </a:cubicBezTo>
                    <a:cubicBezTo>
                      <a:pt x="8" y="17"/>
                      <a:pt x="4" y="21"/>
                      <a:pt x="2" y="26"/>
                    </a:cubicBezTo>
                    <a:cubicBezTo>
                      <a:pt x="2" y="27"/>
                      <a:pt x="3" y="27"/>
                      <a:pt x="3" y="27"/>
                    </a:cubicBezTo>
                    <a:cubicBezTo>
                      <a:pt x="6" y="21"/>
                      <a:pt x="9" y="17"/>
                      <a:pt x="12" y="12"/>
                    </a:cubicBezTo>
                    <a:cubicBezTo>
                      <a:pt x="13" y="11"/>
                      <a:pt x="11" y="11"/>
                      <a:pt x="11" y="11"/>
                    </a:cubicBezTo>
                    <a:cubicBezTo>
                      <a:pt x="8" y="15"/>
                      <a:pt x="6" y="18"/>
                      <a:pt x="3" y="22"/>
                    </a:cubicBezTo>
                    <a:cubicBezTo>
                      <a:pt x="3" y="22"/>
                      <a:pt x="4" y="22"/>
                      <a:pt x="4" y="23"/>
                    </a:cubicBezTo>
                    <a:cubicBezTo>
                      <a:pt x="6" y="19"/>
                      <a:pt x="9" y="15"/>
                      <a:pt x="11" y="11"/>
                    </a:cubicBezTo>
                    <a:cubicBezTo>
                      <a:pt x="11" y="10"/>
                      <a:pt x="10" y="10"/>
                      <a:pt x="10" y="10"/>
                    </a:cubicBezTo>
                    <a:cubicBezTo>
                      <a:pt x="7" y="13"/>
                      <a:pt x="5" y="16"/>
                      <a:pt x="2" y="19"/>
                    </a:cubicBezTo>
                    <a:cubicBezTo>
                      <a:pt x="3" y="19"/>
                      <a:pt x="3" y="19"/>
                      <a:pt x="4" y="19"/>
                    </a:cubicBezTo>
                    <a:cubicBezTo>
                      <a:pt x="5" y="15"/>
                      <a:pt x="8" y="12"/>
                      <a:pt x="10" y="8"/>
                    </a:cubicBezTo>
                    <a:cubicBezTo>
                      <a:pt x="10" y="8"/>
                      <a:pt x="10" y="8"/>
                      <a:pt x="9" y="7"/>
                    </a:cubicBezTo>
                    <a:cubicBezTo>
                      <a:pt x="7" y="11"/>
                      <a:pt x="4" y="13"/>
                      <a:pt x="2" y="16"/>
                    </a:cubicBezTo>
                    <a:cubicBezTo>
                      <a:pt x="2" y="17"/>
                      <a:pt x="2" y="17"/>
                      <a:pt x="3" y="17"/>
                    </a:cubicBezTo>
                    <a:cubicBezTo>
                      <a:pt x="5" y="13"/>
                      <a:pt x="8" y="10"/>
                      <a:pt x="10" y="6"/>
                    </a:cubicBezTo>
                    <a:cubicBezTo>
                      <a:pt x="10" y="5"/>
                      <a:pt x="9" y="4"/>
                      <a:pt x="9" y="5"/>
                    </a:cubicBezTo>
                    <a:cubicBezTo>
                      <a:pt x="7" y="8"/>
                      <a:pt x="5" y="10"/>
                      <a:pt x="2" y="13"/>
                    </a:cubicBezTo>
                    <a:cubicBezTo>
                      <a:pt x="3" y="13"/>
                      <a:pt x="3" y="13"/>
                      <a:pt x="4" y="14"/>
                    </a:cubicBezTo>
                    <a:cubicBezTo>
                      <a:pt x="6" y="10"/>
                      <a:pt x="9" y="6"/>
                      <a:pt x="11" y="2"/>
                    </a:cubicBezTo>
                    <a:cubicBezTo>
                      <a:pt x="11" y="2"/>
                      <a:pt x="10" y="1"/>
                      <a:pt x="10" y="1"/>
                    </a:cubicBezTo>
                    <a:cubicBezTo>
                      <a:pt x="7" y="5"/>
                      <a:pt x="4" y="8"/>
                      <a:pt x="2" y="11"/>
                    </a:cubicBezTo>
                    <a:cubicBezTo>
                      <a:pt x="2" y="11"/>
                      <a:pt x="3" y="11"/>
                      <a:pt x="3" y="12"/>
                    </a:cubicBezTo>
                    <a:cubicBezTo>
                      <a:pt x="5" y="8"/>
                      <a:pt x="7" y="6"/>
                      <a:pt x="9" y="3"/>
                    </a:cubicBezTo>
                    <a:cubicBezTo>
                      <a:pt x="10" y="3"/>
                      <a:pt x="9" y="2"/>
                      <a:pt x="9" y="2"/>
                    </a:cubicBezTo>
                    <a:cubicBezTo>
                      <a:pt x="6" y="4"/>
                      <a:pt x="4" y="6"/>
                      <a:pt x="2" y="8"/>
                    </a:cubicBezTo>
                    <a:cubicBezTo>
                      <a:pt x="2" y="8"/>
                      <a:pt x="3" y="9"/>
                      <a:pt x="3" y="9"/>
                    </a:cubicBezTo>
                    <a:cubicBezTo>
                      <a:pt x="4" y="7"/>
                      <a:pt x="5" y="5"/>
                      <a:pt x="6" y="3"/>
                    </a:cubicBezTo>
                    <a:cubicBezTo>
                      <a:pt x="7" y="2"/>
                      <a:pt x="6" y="1"/>
                      <a:pt x="5" y="2"/>
                    </a:cubicBezTo>
                    <a:cubicBezTo>
                      <a:pt x="4" y="4"/>
                      <a:pt x="2" y="5"/>
                      <a:pt x="1" y="6"/>
                    </a:cubicBezTo>
                    <a:cubicBezTo>
                      <a:pt x="1" y="7"/>
                      <a:pt x="2" y="7"/>
                      <a:pt x="2" y="7"/>
                    </a:cubicBezTo>
                    <a:cubicBezTo>
                      <a:pt x="3" y="5"/>
                      <a:pt x="4" y="3"/>
                      <a:pt x="6" y="1"/>
                    </a:cubicBezTo>
                    <a:cubicBezTo>
                      <a:pt x="6" y="0"/>
                      <a:pt x="5" y="0"/>
                      <a:pt x="5" y="0"/>
                    </a:cubicBezTo>
                    <a:cubicBezTo>
                      <a:pt x="4" y="1"/>
                      <a:pt x="2" y="1"/>
                      <a:pt x="1" y="2"/>
                    </a:cubicBezTo>
                    <a:cubicBezTo>
                      <a:pt x="0" y="2"/>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73"/>
              <p:cNvSpPr/>
              <p:nvPr/>
            </p:nvSpPr>
            <p:spPr bwMode="auto">
              <a:xfrm>
                <a:off x="1187450" y="2135188"/>
                <a:ext cx="20638" cy="39688"/>
              </a:xfrm>
              <a:custGeom>
                <a:avLst/>
                <a:gdLst>
                  <a:gd name="T0" fmla="*/ 1 w 19"/>
                  <a:gd name="T1" fmla="*/ 37 h 37"/>
                  <a:gd name="T2" fmla="*/ 3 w 19"/>
                  <a:gd name="T3" fmla="*/ 37 h 37"/>
                  <a:gd name="T4" fmla="*/ 4 w 19"/>
                  <a:gd name="T5" fmla="*/ 36 h 37"/>
                  <a:gd name="T6" fmla="*/ 3 w 19"/>
                  <a:gd name="T7" fmla="*/ 18 h 37"/>
                  <a:gd name="T8" fmla="*/ 2 w 19"/>
                  <a:gd name="T9" fmla="*/ 8 h 37"/>
                  <a:gd name="T10" fmla="*/ 6 w 19"/>
                  <a:gd name="T11" fmla="*/ 3 h 37"/>
                  <a:gd name="T12" fmla="*/ 15 w 19"/>
                  <a:gd name="T13" fmla="*/ 12 h 37"/>
                  <a:gd name="T14" fmla="*/ 17 w 19"/>
                  <a:gd name="T15" fmla="*/ 34 h 37"/>
                  <a:gd name="T16" fmla="*/ 19 w 19"/>
                  <a:gd name="T17" fmla="*/ 34 h 37"/>
                  <a:gd name="T18" fmla="*/ 18 w 19"/>
                  <a:gd name="T19" fmla="*/ 19 h 37"/>
                  <a:gd name="T20" fmla="*/ 15 w 19"/>
                  <a:gd name="T21" fmla="*/ 5 h 37"/>
                  <a:gd name="T22" fmla="*/ 2 w 19"/>
                  <a:gd name="T23" fmla="*/ 2 h 37"/>
                  <a:gd name="T24" fmla="*/ 1 w 19"/>
                  <a:gd name="T25" fmla="*/ 2 h 37"/>
                  <a:gd name="T26" fmla="*/ 2 w 19"/>
                  <a:gd name="T27" fmla="*/ 18 h 37"/>
                  <a:gd name="T28" fmla="*/ 2 w 19"/>
                  <a:gd name="T29" fmla="*/ 35 h 37"/>
                  <a:gd name="T30" fmla="*/ 1 w 1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7">
                    <a:moveTo>
                      <a:pt x="1" y="37"/>
                    </a:moveTo>
                    <a:cubicBezTo>
                      <a:pt x="2" y="37"/>
                      <a:pt x="2" y="37"/>
                      <a:pt x="3" y="37"/>
                    </a:cubicBezTo>
                    <a:cubicBezTo>
                      <a:pt x="4" y="37"/>
                      <a:pt x="4" y="37"/>
                      <a:pt x="4" y="36"/>
                    </a:cubicBezTo>
                    <a:cubicBezTo>
                      <a:pt x="4" y="30"/>
                      <a:pt x="4" y="24"/>
                      <a:pt x="3" y="18"/>
                    </a:cubicBezTo>
                    <a:cubicBezTo>
                      <a:pt x="3" y="15"/>
                      <a:pt x="2" y="11"/>
                      <a:pt x="2" y="8"/>
                    </a:cubicBezTo>
                    <a:cubicBezTo>
                      <a:pt x="2" y="4"/>
                      <a:pt x="3" y="3"/>
                      <a:pt x="6" y="3"/>
                    </a:cubicBezTo>
                    <a:cubicBezTo>
                      <a:pt x="13" y="2"/>
                      <a:pt x="14" y="7"/>
                      <a:pt x="15" y="12"/>
                    </a:cubicBezTo>
                    <a:cubicBezTo>
                      <a:pt x="16" y="20"/>
                      <a:pt x="17" y="27"/>
                      <a:pt x="17" y="34"/>
                    </a:cubicBezTo>
                    <a:cubicBezTo>
                      <a:pt x="17" y="35"/>
                      <a:pt x="19" y="35"/>
                      <a:pt x="19" y="34"/>
                    </a:cubicBezTo>
                    <a:cubicBezTo>
                      <a:pt x="19" y="29"/>
                      <a:pt x="18" y="24"/>
                      <a:pt x="18" y="19"/>
                    </a:cubicBezTo>
                    <a:cubicBezTo>
                      <a:pt x="17" y="15"/>
                      <a:pt x="17" y="9"/>
                      <a:pt x="15" y="5"/>
                    </a:cubicBezTo>
                    <a:cubicBezTo>
                      <a:pt x="12" y="0"/>
                      <a:pt x="7" y="1"/>
                      <a:pt x="2" y="2"/>
                    </a:cubicBezTo>
                    <a:cubicBezTo>
                      <a:pt x="1" y="2"/>
                      <a:pt x="1" y="2"/>
                      <a:pt x="1" y="2"/>
                    </a:cubicBezTo>
                    <a:cubicBezTo>
                      <a:pt x="1" y="8"/>
                      <a:pt x="1" y="13"/>
                      <a:pt x="2" y="18"/>
                    </a:cubicBezTo>
                    <a:cubicBezTo>
                      <a:pt x="2" y="19"/>
                      <a:pt x="3" y="36"/>
                      <a:pt x="2" y="35"/>
                    </a:cubicBezTo>
                    <a:cubicBezTo>
                      <a:pt x="1" y="35"/>
                      <a:pt x="0" y="36"/>
                      <a:pt x="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74"/>
              <p:cNvSpPr/>
              <p:nvPr/>
            </p:nvSpPr>
            <p:spPr bwMode="auto">
              <a:xfrm>
                <a:off x="1187450" y="2138363"/>
                <a:ext cx="19050" cy="36513"/>
              </a:xfrm>
              <a:custGeom>
                <a:avLst/>
                <a:gdLst>
                  <a:gd name="T0" fmla="*/ 1 w 17"/>
                  <a:gd name="T1" fmla="*/ 5 h 34"/>
                  <a:gd name="T2" fmla="*/ 5 w 17"/>
                  <a:gd name="T3" fmla="*/ 2 h 34"/>
                  <a:gd name="T4" fmla="*/ 0 w 17"/>
                  <a:gd name="T5" fmla="*/ 7 h 34"/>
                  <a:gd name="T6" fmla="*/ 7 w 17"/>
                  <a:gd name="T7" fmla="*/ 2 h 34"/>
                  <a:gd name="T8" fmla="*/ 1 w 17"/>
                  <a:gd name="T9" fmla="*/ 9 h 34"/>
                  <a:gd name="T10" fmla="*/ 10 w 17"/>
                  <a:gd name="T11" fmla="*/ 1 h 34"/>
                  <a:gd name="T12" fmla="*/ 2 w 17"/>
                  <a:gd name="T13" fmla="*/ 10 h 34"/>
                  <a:gd name="T14" fmla="*/ 10 w 17"/>
                  <a:gd name="T15" fmla="*/ 2 h 34"/>
                  <a:gd name="T16" fmla="*/ 2 w 17"/>
                  <a:gd name="T17" fmla="*/ 14 h 34"/>
                  <a:gd name="T18" fmla="*/ 11 w 17"/>
                  <a:gd name="T19" fmla="*/ 6 h 34"/>
                  <a:gd name="T20" fmla="*/ 4 w 17"/>
                  <a:gd name="T21" fmla="*/ 15 h 34"/>
                  <a:gd name="T22" fmla="*/ 14 w 17"/>
                  <a:gd name="T23" fmla="*/ 5 h 34"/>
                  <a:gd name="T24" fmla="*/ 5 w 17"/>
                  <a:gd name="T25" fmla="*/ 16 h 34"/>
                  <a:gd name="T26" fmla="*/ 15 w 17"/>
                  <a:gd name="T27" fmla="*/ 6 h 34"/>
                  <a:gd name="T28" fmla="*/ 3 w 17"/>
                  <a:gd name="T29" fmla="*/ 21 h 34"/>
                  <a:gd name="T30" fmla="*/ 11 w 17"/>
                  <a:gd name="T31" fmla="*/ 13 h 34"/>
                  <a:gd name="T32" fmla="*/ 2 w 17"/>
                  <a:gd name="T33" fmla="*/ 25 h 34"/>
                  <a:gd name="T34" fmla="*/ 14 w 17"/>
                  <a:gd name="T35" fmla="*/ 12 h 34"/>
                  <a:gd name="T36" fmla="*/ 3 w 17"/>
                  <a:gd name="T37" fmla="*/ 29 h 34"/>
                  <a:gd name="T38" fmla="*/ 15 w 17"/>
                  <a:gd name="T39" fmla="*/ 15 h 34"/>
                  <a:gd name="T40" fmla="*/ 8 w 17"/>
                  <a:gd name="T41" fmla="*/ 27 h 34"/>
                  <a:gd name="T42" fmla="*/ 17 w 17"/>
                  <a:gd name="T43" fmla="*/ 18 h 34"/>
                  <a:gd name="T44" fmla="*/ 7 w 17"/>
                  <a:gd name="T45" fmla="*/ 33 h 34"/>
                  <a:gd name="T46" fmla="*/ 17 w 17"/>
                  <a:gd name="T47" fmla="*/ 22 h 34"/>
                  <a:gd name="T48" fmla="*/ 10 w 17"/>
                  <a:gd name="T49" fmla="*/ 31 h 34"/>
                  <a:gd name="T50" fmla="*/ 17 w 17"/>
                  <a:gd name="T51" fmla="*/ 27 h 34"/>
                  <a:gd name="T52" fmla="*/ 13 w 17"/>
                  <a:gd name="T53" fmla="*/ 31 h 34"/>
                  <a:gd name="T54" fmla="*/ 17 w 17"/>
                  <a:gd name="T55" fmla="*/ 27 h 34"/>
                  <a:gd name="T56" fmla="*/ 10 w 17"/>
                  <a:gd name="T57" fmla="*/ 31 h 34"/>
                  <a:gd name="T58" fmla="*/ 17 w 17"/>
                  <a:gd name="T59" fmla="*/ 22 h 34"/>
                  <a:gd name="T60" fmla="*/ 7 w 17"/>
                  <a:gd name="T61" fmla="*/ 32 h 34"/>
                  <a:gd name="T62" fmla="*/ 17 w 17"/>
                  <a:gd name="T63" fmla="*/ 18 h 34"/>
                  <a:gd name="T64" fmla="*/ 8 w 17"/>
                  <a:gd name="T65" fmla="*/ 27 h 34"/>
                  <a:gd name="T66" fmla="*/ 15 w 17"/>
                  <a:gd name="T67" fmla="*/ 15 h 34"/>
                  <a:gd name="T68" fmla="*/ 4 w 17"/>
                  <a:gd name="T69" fmla="*/ 29 h 34"/>
                  <a:gd name="T70" fmla="*/ 14 w 17"/>
                  <a:gd name="T71" fmla="*/ 12 h 34"/>
                  <a:gd name="T72" fmla="*/ 2 w 17"/>
                  <a:gd name="T73" fmla="*/ 25 h 34"/>
                  <a:gd name="T74" fmla="*/ 11 w 17"/>
                  <a:gd name="T75" fmla="*/ 13 h 34"/>
                  <a:gd name="T76" fmla="*/ 3 w 17"/>
                  <a:gd name="T77" fmla="*/ 21 h 34"/>
                  <a:gd name="T78" fmla="*/ 15 w 17"/>
                  <a:gd name="T79" fmla="*/ 6 h 34"/>
                  <a:gd name="T80" fmla="*/ 5 w 17"/>
                  <a:gd name="T81" fmla="*/ 16 h 34"/>
                  <a:gd name="T82" fmla="*/ 14 w 17"/>
                  <a:gd name="T83" fmla="*/ 5 h 34"/>
                  <a:gd name="T84" fmla="*/ 4 w 17"/>
                  <a:gd name="T85" fmla="*/ 15 h 34"/>
                  <a:gd name="T86" fmla="*/ 11 w 17"/>
                  <a:gd name="T87" fmla="*/ 6 h 34"/>
                  <a:gd name="T88" fmla="*/ 2 w 17"/>
                  <a:gd name="T89" fmla="*/ 14 h 34"/>
                  <a:gd name="T90" fmla="*/ 11 w 17"/>
                  <a:gd name="T91" fmla="*/ 2 h 34"/>
                  <a:gd name="T92" fmla="*/ 2 w 17"/>
                  <a:gd name="T93" fmla="*/ 10 h 34"/>
                  <a:gd name="T94" fmla="*/ 10 w 17"/>
                  <a:gd name="T95" fmla="*/ 1 h 34"/>
                  <a:gd name="T96" fmla="*/ 1 w 17"/>
                  <a:gd name="T97" fmla="*/ 9 h 34"/>
                  <a:gd name="T98" fmla="*/ 7 w 17"/>
                  <a:gd name="T99" fmla="*/ 2 h 34"/>
                  <a:gd name="T100" fmla="*/ 0 w 17"/>
                  <a:gd name="T101" fmla="*/ 7 h 34"/>
                  <a:gd name="T102" fmla="*/ 5 w 17"/>
                  <a:gd name="T103" fmla="*/ 2 h 34"/>
                  <a:gd name="T104" fmla="*/ 1 w 17"/>
                  <a:gd name="T105" fmla="*/ 5 h 34"/>
                  <a:gd name="T106" fmla="*/ 3 w 17"/>
                  <a:gd name="T10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 h="34">
                    <a:moveTo>
                      <a:pt x="2" y="3"/>
                    </a:moveTo>
                    <a:cubicBezTo>
                      <a:pt x="2" y="3"/>
                      <a:pt x="1" y="4"/>
                      <a:pt x="1" y="5"/>
                    </a:cubicBezTo>
                    <a:cubicBezTo>
                      <a:pt x="0" y="6"/>
                      <a:pt x="1" y="6"/>
                      <a:pt x="2" y="6"/>
                    </a:cubicBezTo>
                    <a:cubicBezTo>
                      <a:pt x="3" y="5"/>
                      <a:pt x="4" y="3"/>
                      <a:pt x="5" y="2"/>
                    </a:cubicBezTo>
                    <a:cubicBezTo>
                      <a:pt x="5" y="2"/>
                      <a:pt x="4" y="2"/>
                      <a:pt x="4" y="1"/>
                    </a:cubicBezTo>
                    <a:cubicBezTo>
                      <a:pt x="3" y="3"/>
                      <a:pt x="1" y="5"/>
                      <a:pt x="0" y="7"/>
                    </a:cubicBezTo>
                    <a:cubicBezTo>
                      <a:pt x="0" y="8"/>
                      <a:pt x="1" y="8"/>
                      <a:pt x="1" y="8"/>
                    </a:cubicBezTo>
                    <a:cubicBezTo>
                      <a:pt x="3" y="5"/>
                      <a:pt x="5" y="4"/>
                      <a:pt x="7" y="2"/>
                    </a:cubicBezTo>
                    <a:cubicBezTo>
                      <a:pt x="7" y="2"/>
                      <a:pt x="6" y="1"/>
                      <a:pt x="6" y="1"/>
                    </a:cubicBezTo>
                    <a:cubicBezTo>
                      <a:pt x="4" y="4"/>
                      <a:pt x="3" y="6"/>
                      <a:pt x="1" y="9"/>
                    </a:cubicBezTo>
                    <a:cubicBezTo>
                      <a:pt x="1" y="9"/>
                      <a:pt x="2" y="10"/>
                      <a:pt x="2" y="10"/>
                    </a:cubicBezTo>
                    <a:cubicBezTo>
                      <a:pt x="5" y="7"/>
                      <a:pt x="7" y="4"/>
                      <a:pt x="10" y="1"/>
                    </a:cubicBezTo>
                    <a:cubicBezTo>
                      <a:pt x="9" y="1"/>
                      <a:pt x="9" y="1"/>
                      <a:pt x="9" y="0"/>
                    </a:cubicBezTo>
                    <a:cubicBezTo>
                      <a:pt x="7" y="4"/>
                      <a:pt x="4" y="7"/>
                      <a:pt x="2" y="10"/>
                    </a:cubicBezTo>
                    <a:cubicBezTo>
                      <a:pt x="1" y="11"/>
                      <a:pt x="2" y="12"/>
                      <a:pt x="3" y="11"/>
                    </a:cubicBezTo>
                    <a:cubicBezTo>
                      <a:pt x="6" y="8"/>
                      <a:pt x="8" y="5"/>
                      <a:pt x="10" y="2"/>
                    </a:cubicBezTo>
                    <a:cubicBezTo>
                      <a:pt x="10" y="2"/>
                      <a:pt x="10" y="2"/>
                      <a:pt x="9" y="2"/>
                    </a:cubicBezTo>
                    <a:cubicBezTo>
                      <a:pt x="7" y="6"/>
                      <a:pt x="5" y="10"/>
                      <a:pt x="2" y="14"/>
                    </a:cubicBezTo>
                    <a:cubicBezTo>
                      <a:pt x="2" y="14"/>
                      <a:pt x="3" y="15"/>
                      <a:pt x="3" y="15"/>
                    </a:cubicBezTo>
                    <a:cubicBezTo>
                      <a:pt x="6" y="12"/>
                      <a:pt x="8" y="9"/>
                      <a:pt x="11" y="6"/>
                    </a:cubicBezTo>
                    <a:cubicBezTo>
                      <a:pt x="11" y="6"/>
                      <a:pt x="10" y="5"/>
                      <a:pt x="10" y="5"/>
                    </a:cubicBezTo>
                    <a:cubicBezTo>
                      <a:pt x="8" y="8"/>
                      <a:pt x="6" y="11"/>
                      <a:pt x="4" y="15"/>
                    </a:cubicBezTo>
                    <a:cubicBezTo>
                      <a:pt x="4" y="15"/>
                      <a:pt x="5" y="16"/>
                      <a:pt x="5" y="16"/>
                    </a:cubicBezTo>
                    <a:cubicBezTo>
                      <a:pt x="8" y="12"/>
                      <a:pt x="11" y="9"/>
                      <a:pt x="14" y="5"/>
                    </a:cubicBezTo>
                    <a:cubicBezTo>
                      <a:pt x="13" y="5"/>
                      <a:pt x="13" y="4"/>
                      <a:pt x="12" y="4"/>
                    </a:cubicBezTo>
                    <a:cubicBezTo>
                      <a:pt x="10" y="9"/>
                      <a:pt x="8" y="13"/>
                      <a:pt x="5" y="16"/>
                    </a:cubicBezTo>
                    <a:cubicBezTo>
                      <a:pt x="5" y="17"/>
                      <a:pt x="6" y="17"/>
                      <a:pt x="6" y="17"/>
                    </a:cubicBezTo>
                    <a:cubicBezTo>
                      <a:pt x="9" y="13"/>
                      <a:pt x="12" y="10"/>
                      <a:pt x="15" y="6"/>
                    </a:cubicBezTo>
                    <a:cubicBezTo>
                      <a:pt x="15" y="5"/>
                      <a:pt x="14" y="4"/>
                      <a:pt x="14" y="5"/>
                    </a:cubicBezTo>
                    <a:cubicBezTo>
                      <a:pt x="9" y="10"/>
                      <a:pt x="6" y="16"/>
                      <a:pt x="3" y="21"/>
                    </a:cubicBezTo>
                    <a:cubicBezTo>
                      <a:pt x="2" y="22"/>
                      <a:pt x="3" y="23"/>
                      <a:pt x="4" y="22"/>
                    </a:cubicBezTo>
                    <a:cubicBezTo>
                      <a:pt x="6" y="19"/>
                      <a:pt x="9" y="16"/>
                      <a:pt x="11" y="13"/>
                    </a:cubicBezTo>
                    <a:cubicBezTo>
                      <a:pt x="11" y="12"/>
                      <a:pt x="10" y="12"/>
                      <a:pt x="10" y="12"/>
                    </a:cubicBezTo>
                    <a:cubicBezTo>
                      <a:pt x="7" y="16"/>
                      <a:pt x="4" y="21"/>
                      <a:pt x="2" y="25"/>
                    </a:cubicBezTo>
                    <a:cubicBezTo>
                      <a:pt x="1" y="26"/>
                      <a:pt x="2" y="26"/>
                      <a:pt x="3" y="26"/>
                    </a:cubicBezTo>
                    <a:cubicBezTo>
                      <a:pt x="8" y="23"/>
                      <a:pt x="11" y="17"/>
                      <a:pt x="14" y="12"/>
                    </a:cubicBezTo>
                    <a:cubicBezTo>
                      <a:pt x="14" y="12"/>
                      <a:pt x="13" y="12"/>
                      <a:pt x="13" y="12"/>
                    </a:cubicBezTo>
                    <a:cubicBezTo>
                      <a:pt x="10" y="17"/>
                      <a:pt x="7" y="23"/>
                      <a:pt x="3" y="29"/>
                    </a:cubicBezTo>
                    <a:cubicBezTo>
                      <a:pt x="3" y="30"/>
                      <a:pt x="4" y="30"/>
                      <a:pt x="5" y="30"/>
                    </a:cubicBezTo>
                    <a:cubicBezTo>
                      <a:pt x="9" y="25"/>
                      <a:pt x="12" y="20"/>
                      <a:pt x="15" y="15"/>
                    </a:cubicBezTo>
                    <a:cubicBezTo>
                      <a:pt x="15" y="15"/>
                      <a:pt x="14" y="15"/>
                      <a:pt x="14" y="15"/>
                    </a:cubicBezTo>
                    <a:cubicBezTo>
                      <a:pt x="12" y="19"/>
                      <a:pt x="10" y="23"/>
                      <a:pt x="8" y="27"/>
                    </a:cubicBezTo>
                    <a:cubicBezTo>
                      <a:pt x="7" y="28"/>
                      <a:pt x="9" y="28"/>
                      <a:pt x="9" y="27"/>
                    </a:cubicBezTo>
                    <a:cubicBezTo>
                      <a:pt x="12" y="24"/>
                      <a:pt x="14" y="21"/>
                      <a:pt x="17" y="18"/>
                    </a:cubicBezTo>
                    <a:cubicBezTo>
                      <a:pt x="16" y="18"/>
                      <a:pt x="16" y="17"/>
                      <a:pt x="15" y="17"/>
                    </a:cubicBezTo>
                    <a:cubicBezTo>
                      <a:pt x="12" y="22"/>
                      <a:pt x="9" y="27"/>
                      <a:pt x="7" y="33"/>
                    </a:cubicBezTo>
                    <a:cubicBezTo>
                      <a:pt x="6" y="33"/>
                      <a:pt x="7" y="34"/>
                      <a:pt x="8" y="33"/>
                    </a:cubicBezTo>
                    <a:cubicBezTo>
                      <a:pt x="11" y="30"/>
                      <a:pt x="14" y="26"/>
                      <a:pt x="17" y="22"/>
                    </a:cubicBezTo>
                    <a:cubicBezTo>
                      <a:pt x="17" y="21"/>
                      <a:pt x="16" y="21"/>
                      <a:pt x="15" y="21"/>
                    </a:cubicBezTo>
                    <a:cubicBezTo>
                      <a:pt x="13" y="24"/>
                      <a:pt x="11" y="28"/>
                      <a:pt x="10" y="31"/>
                    </a:cubicBezTo>
                    <a:cubicBezTo>
                      <a:pt x="9" y="32"/>
                      <a:pt x="10" y="33"/>
                      <a:pt x="11" y="32"/>
                    </a:cubicBezTo>
                    <a:cubicBezTo>
                      <a:pt x="13" y="31"/>
                      <a:pt x="15" y="29"/>
                      <a:pt x="17" y="27"/>
                    </a:cubicBezTo>
                    <a:cubicBezTo>
                      <a:pt x="16" y="27"/>
                      <a:pt x="16" y="27"/>
                      <a:pt x="15" y="27"/>
                    </a:cubicBezTo>
                    <a:cubicBezTo>
                      <a:pt x="15" y="28"/>
                      <a:pt x="14" y="29"/>
                      <a:pt x="13" y="31"/>
                    </a:cubicBezTo>
                    <a:cubicBezTo>
                      <a:pt x="12" y="31"/>
                      <a:pt x="13" y="32"/>
                      <a:pt x="14" y="32"/>
                    </a:cubicBezTo>
                    <a:cubicBezTo>
                      <a:pt x="16" y="30"/>
                      <a:pt x="16" y="29"/>
                      <a:pt x="17" y="27"/>
                    </a:cubicBezTo>
                    <a:cubicBezTo>
                      <a:pt x="17" y="26"/>
                      <a:pt x="16" y="26"/>
                      <a:pt x="16" y="26"/>
                    </a:cubicBezTo>
                    <a:cubicBezTo>
                      <a:pt x="14" y="28"/>
                      <a:pt x="12" y="29"/>
                      <a:pt x="10" y="31"/>
                    </a:cubicBezTo>
                    <a:cubicBezTo>
                      <a:pt x="10" y="31"/>
                      <a:pt x="11" y="32"/>
                      <a:pt x="11" y="32"/>
                    </a:cubicBezTo>
                    <a:cubicBezTo>
                      <a:pt x="12" y="28"/>
                      <a:pt x="14" y="25"/>
                      <a:pt x="17" y="22"/>
                    </a:cubicBezTo>
                    <a:cubicBezTo>
                      <a:pt x="16" y="22"/>
                      <a:pt x="16" y="22"/>
                      <a:pt x="15" y="21"/>
                    </a:cubicBezTo>
                    <a:cubicBezTo>
                      <a:pt x="13" y="25"/>
                      <a:pt x="10" y="29"/>
                      <a:pt x="7" y="32"/>
                    </a:cubicBezTo>
                    <a:cubicBezTo>
                      <a:pt x="7" y="33"/>
                      <a:pt x="7" y="33"/>
                      <a:pt x="8" y="33"/>
                    </a:cubicBezTo>
                    <a:cubicBezTo>
                      <a:pt x="11" y="28"/>
                      <a:pt x="13" y="23"/>
                      <a:pt x="17" y="18"/>
                    </a:cubicBezTo>
                    <a:cubicBezTo>
                      <a:pt x="17" y="17"/>
                      <a:pt x="16" y="16"/>
                      <a:pt x="16" y="17"/>
                    </a:cubicBezTo>
                    <a:cubicBezTo>
                      <a:pt x="13" y="20"/>
                      <a:pt x="10" y="23"/>
                      <a:pt x="8" y="27"/>
                    </a:cubicBezTo>
                    <a:cubicBezTo>
                      <a:pt x="8" y="27"/>
                      <a:pt x="9" y="27"/>
                      <a:pt x="9" y="27"/>
                    </a:cubicBezTo>
                    <a:cubicBezTo>
                      <a:pt x="11" y="23"/>
                      <a:pt x="13" y="19"/>
                      <a:pt x="15" y="15"/>
                    </a:cubicBezTo>
                    <a:cubicBezTo>
                      <a:pt x="16" y="15"/>
                      <a:pt x="15" y="14"/>
                      <a:pt x="14" y="15"/>
                    </a:cubicBezTo>
                    <a:cubicBezTo>
                      <a:pt x="11" y="19"/>
                      <a:pt x="8" y="24"/>
                      <a:pt x="4" y="29"/>
                    </a:cubicBezTo>
                    <a:cubicBezTo>
                      <a:pt x="4" y="29"/>
                      <a:pt x="4" y="29"/>
                      <a:pt x="5" y="30"/>
                    </a:cubicBezTo>
                    <a:cubicBezTo>
                      <a:pt x="8" y="24"/>
                      <a:pt x="11" y="18"/>
                      <a:pt x="14" y="12"/>
                    </a:cubicBezTo>
                    <a:cubicBezTo>
                      <a:pt x="15" y="12"/>
                      <a:pt x="13" y="11"/>
                      <a:pt x="13" y="12"/>
                    </a:cubicBezTo>
                    <a:cubicBezTo>
                      <a:pt x="10" y="16"/>
                      <a:pt x="7" y="21"/>
                      <a:pt x="2" y="25"/>
                    </a:cubicBezTo>
                    <a:cubicBezTo>
                      <a:pt x="2" y="25"/>
                      <a:pt x="2" y="25"/>
                      <a:pt x="3" y="26"/>
                    </a:cubicBezTo>
                    <a:cubicBezTo>
                      <a:pt x="5" y="21"/>
                      <a:pt x="8" y="17"/>
                      <a:pt x="11" y="13"/>
                    </a:cubicBezTo>
                    <a:cubicBezTo>
                      <a:pt x="12" y="12"/>
                      <a:pt x="10" y="11"/>
                      <a:pt x="10" y="12"/>
                    </a:cubicBezTo>
                    <a:cubicBezTo>
                      <a:pt x="8" y="15"/>
                      <a:pt x="5" y="18"/>
                      <a:pt x="3" y="21"/>
                    </a:cubicBezTo>
                    <a:cubicBezTo>
                      <a:pt x="3" y="21"/>
                      <a:pt x="4" y="22"/>
                      <a:pt x="4" y="22"/>
                    </a:cubicBezTo>
                    <a:cubicBezTo>
                      <a:pt x="8" y="17"/>
                      <a:pt x="10" y="11"/>
                      <a:pt x="15" y="6"/>
                    </a:cubicBezTo>
                    <a:cubicBezTo>
                      <a:pt x="14" y="6"/>
                      <a:pt x="14" y="5"/>
                      <a:pt x="14" y="5"/>
                    </a:cubicBezTo>
                    <a:cubicBezTo>
                      <a:pt x="10" y="9"/>
                      <a:pt x="8" y="13"/>
                      <a:pt x="5" y="16"/>
                    </a:cubicBezTo>
                    <a:cubicBezTo>
                      <a:pt x="4" y="17"/>
                      <a:pt x="5" y="18"/>
                      <a:pt x="6" y="17"/>
                    </a:cubicBezTo>
                    <a:cubicBezTo>
                      <a:pt x="9" y="14"/>
                      <a:pt x="12" y="9"/>
                      <a:pt x="14" y="5"/>
                    </a:cubicBezTo>
                    <a:cubicBezTo>
                      <a:pt x="14" y="4"/>
                      <a:pt x="13" y="3"/>
                      <a:pt x="12" y="4"/>
                    </a:cubicBezTo>
                    <a:cubicBezTo>
                      <a:pt x="10" y="8"/>
                      <a:pt x="7" y="11"/>
                      <a:pt x="4" y="15"/>
                    </a:cubicBezTo>
                    <a:cubicBezTo>
                      <a:pt x="5" y="15"/>
                      <a:pt x="5" y="15"/>
                      <a:pt x="6" y="15"/>
                    </a:cubicBezTo>
                    <a:cubicBezTo>
                      <a:pt x="7" y="12"/>
                      <a:pt x="9" y="9"/>
                      <a:pt x="11" y="6"/>
                    </a:cubicBezTo>
                    <a:cubicBezTo>
                      <a:pt x="12" y="5"/>
                      <a:pt x="11" y="4"/>
                      <a:pt x="10" y="5"/>
                    </a:cubicBezTo>
                    <a:cubicBezTo>
                      <a:pt x="7" y="8"/>
                      <a:pt x="5" y="11"/>
                      <a:pt x="2" y="14"/>
                    </a:cubicBezTo>
                    <a:cubicBezTo>
                      <a:pt x="3" y="14"/>
                      <a:pt x="3" y="14"/>
                      <a:pt x="3" y="14"/>
                    </a:cubicBezTo>
                    <a:cubicBezTo>
                      <a:pt x="6" y="10"/>
                      <a:pt x="9" y="6"/>
                      <a:pt x="11" y="2"/>
                    </a:cubicBezTo>
                    <a:cubicBezTo>
                      <a:pt x="11" y="1"/>
                      <a:pt x="10" y="1"/>
                      <a:pt x="9" y="1"/>
                    </a:cubicBezTo>
                    <a:cubicBezTo>
                      <a:pt x="7" y="4"/>
                      <a:pt x="4" y="7"/>
                      <a:pt x="2" y="10"/>
                    </a:cubicBezTo>
                    <a:cubicBezTo>
                      <a:pt x="2" y="10"/>
                      <a:pt x="2" y="11"/>
                      <a:pt x="3" y="11"/>
                    </a:cubicBezTo>
                    <a:cubicBezTo>
                      <a:pt x="5" y="8"/>
                      <a:pt x="8" y="5"/>
                      <a:pt x="10" y="1"/>
                    </a:cubicBezTo>
                    <a:cubicBezTo>
                      <a:pt x="10" y="0"/>
                      <a:pt x="9" y="0"/>
                      <a:pt x="9" y="0"/>
                    </a:cubicBezTo>
                    <a:cubicBezTo>
                      <a:pt x="6" y="3"/>
                      <a:pt x="4" y="6"/>
                      <a:pt x="1" y="9"/>
                    </a:cubicBezTo>
                    <a:cubicBezTo>
                      <a:pt x="2" y="9"/>
                      <a:pt x="2" y="9"/>
                      <a:pt x="3" y="9"/>
                    </a:cubicBezTo>
                    <a:cubicBezTo>
                      <a:pt x="4" y="7"/>
                      <a:pt x="5" y="4"/>
                      <a:pt x="7" y="2"/>
                    </a:cubicBezTo>
                    <a:cubicBezTo>
                      <a:pt x="7" y="1"/>
                      <a:pt x="7" y="0"/>
                      <a:pt x="6" y="1"/>
                    </a:cubicBezTo>
                    <a:cubicBezTo>
                      <a:pt x="4" y="3"/>
                      <a:pt x="2" y="5"/>
                      <a:pt x="0" y="7"/>
                    </a:cubicBezTo>
                    <a:cubicBezTo>
                      <a:pt x="0" y="7"/>
                      <a:pt x="1" y="7"/>
                      <a:pt x="1" y="8"/>
                    </a:cubicBezTo>
                    <a:cubicBezTo>
                      <a:pt x="2" y="6"/>
                      <a:pt x="4" y="4"/>
                      <a:pt x="5" y="2"/>
                    </a:cubicBezTo>
                    <a:cubicBezTo>
                      <a:pt x="6" y="2"/>
                      <a:pt x="5" y="1"/>
                      <a:pt x="4" y="1"/>
                    </a:cubicBezTo>
                    <a:cubicBezTo>
                      <a:pt x="3" y="2"/>
                      <a:pt x="2" y="4"/>
                      <a:pt x="1" y="5"/>
                    </a:cubicBezTo>
                    <a:cubicBezTo>
                      <a:pt x="1" y="5"/>
                      <a:pt x="2" y="5"/>
                      <a:pt x="2" y="6"/>
                    </a:cubicBezTo>
                    <a:cubicBezTo>
                      <a:pt x="2" y="5"/>
                      <a:pt x="3" y="4"/>
                      <a:pt x="3" y="3"/>
                    </a:cubicBezTo>
                    <a:cubicBezTo>
                      <a:pt x="4" y="3"/>
                      <a:pt x="3"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75"/>
              <p:cNvSpPr/>
              <p:nvPr/>
            </p:nvSpPr>
            <p:spPr bwMode="auto">
              <a:xfrm>
                <a:off x="1209675" y="2119313"/>
                <a:ext cx="19050" cy="52388"/>
              </a:xfrm>
              <a:custGeom>
                <a:avLst/>
                <a:gdLst>
                  <a:gd name="T0" fmla="*/ 2 w 18"/>
                  <a:gd name="T1" fmla="*/ 50 h 50"/>
                  <a:gd name="T2" fmla="*/ 4 w 18"/>
                  <a:gd name="T3" fmla="*/ 38 h 50"/>
                  <a:gd name="T4" fmla="*/ 2 w 18"/>
                  <a:gd name="T5" fmla="*/ 14 h 50"/>
                  <a:gd name="T6" fmla="*/ 8 w 18"/>
                  <a:gd name="T7" fmla="*/ 2 h 50"/>
                  <a:gd name="T8" fmla="*/ 14 w 18"/>
                  <a:gd name="T9" fmla="*/ 13 h 50"/>
                  <a:gd name="T10" fmla="*/ 17 w 18"/>
                  <a:gd name="T11" fmla="*/ 49 h 50"/>
                  <a:gd name="T12" fmla="*/ 18 w 18"/>
                  <a:gd name="T13" fmla="*/ 49 h 50"/>
                  <a:gd name="T14" fmla="*/ 16 w 18"/>
                  <a:gd name="T15" fmla="*/ 1 h 50"/>
                  <a:gd name="T16" fmla="*/ 15 w 18"/>
                  <a:gd name="T17" fmla="*/ 0 h 50"/>
                  <a:gd name="T18" fmla="*/ 2 w 18"/>
                  <a:gd name="T19" fmla="*/ 0 h 50"/>
                  <a:gd name="T20" fmla="*/ 1 w 18"/>
                  <a:gd name="T21" fmla="*/ 1 h 50"/>
                  <a:gd name="T22" fmla="*/ 2 w 18"/>
                  <a:gd name="T23" fmla="*/ 26 h 50"/>
                  <a:gd name="T24" fmla="*/ 1 w 18"/>
                  <a:gd name="T25" fmla="*/ 49 h 50"/>
                  <a:gd name="T26" fmla="*/ 2 w 18"/>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0">
                    <a:moveTo>
                      <a:pt x="2" y="50"/>
                    </a:moveTo>
                    <a:cubicBezTo>
                      <a:pt x="5" y="47"/>
                      <a:pt x="4" y="42"/>
                      <a:pt x="4" y="38"/>
                    </a:cubicBezTo>
                    <a:cubicBezTo>
                      <a:pt x="4" y="30"/>
                      <a:pt x="3" y="22"/>
                      <a:pt x="2" y="14"/>
                    </a:cubicBezTo>
                    <a:cubicBezTo>
                      <a:pt x="2" y="7"/>
                      <a:pt x="0" y="2"/>
                      <a:pt x="8" y="2"/>
                    </a:cubicBezTo>
                    <a:cubicBezTo>
                      <a:pt x="17" y="1"/>
                      <a:pt x="14" y="7"/>
                      <a:pt x="14" y="13"/>
                    </a:cubicBezTo>
                    <a:cubicBezTo>
                      <a:pt x="14" y="25"/>
                      <a:pt x="16" y="37"/>
                      <a:pt x="17" y="49"/>
                    </a:cubicBezTo>
                    <a:cubicBezTo>
                      <a:pt x="17" y="50"/>
                      <a:pt x="18" y="50"/>
                      <a:pt x="18" y="49"/>
                    </a:cubicBezTo>
                    <a:cubicBezTo>
                      <a:pt x="18" y="33"/>
                      <a:pt x="14" y="17"/>
                      <a:pt x="16" y="1"/>
                    </a:cubicBezTo>
                    <a:cubicBezTo>
                      <a:pt x="16" y="1"/>
                      <a:pt x="16" y="0"/>
                      <a:pt x="15" y="0"/>
                    </a:cubicBezTo>
                    <a:cubicBezTo>
                      <a:pt x="11" y="0"/>
                      <a:pt x="6" y="1"/>
                      <a:pt x="2" y="0"/>
                    </a:cubicBezTo>
                    <a:cubicBezTo>
                      <a:pt x="1" y="0"/>
                      <a:pt x="1" y="0"/>
                      <a:pt x="1" y="1"/>
                    </a:cubicBezTo>
                    <a:cubicBezTo>
                      <a:pt x="0" y="9"/>
                      <a:pt x="1" y="18"/>
                      <a:pt x="2" y="26"/>
                    </a:cubicBezTo>
                    <a:cubicBezTo>
                      <a:pt x="3" y="31"/>
                      <a:pt x="6" y="45"/>
                      <a:pt x="1" y="49"/>
                    </a:cubicBezTo>
                    <a:cubicBezTo>
                      <a:pt x="0" y="49"/>
                      <a:pt x="1" y="50"/>
                      <a:pt x="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76"/>
              <p:cNvSpPr/>
              <p:nvPr/>
            </p:nvSpPr>
            <p:spPr bwMode="auto">
              <a:xfrm>
                <a:off x="1208088" y="2120901"/>
                <a:ext cx="17463" cy="50800"/>
              </a:xfrm>
              <a:custGeom>
                <a:avLst/>
                <a:gdLst>
                  <a:gd name="T0" fmla="*/ 5 w 16"/>
                  <a:gd name="T1" fmla="*/ 4 h 48"/>
                  <a:gd name="T2" fmla="*/ 0 w 16"/>
                  <a:gd name="T3" fmla="*/ 11 h 48"/>
                  <a:gd name="T4" fmla="*/ 6 w 16"/>
                  <a:gd name="T5" fmla="*/ 5 h 48"/>
                  <a:gd name="T6" fmla="*/ 3 w 16"/>
                  <a:gd name="T7" fmla="*/ 13 h 48"/>
                  <a:gd name="T8" fmla="*/ 9 w 16"/>
                  <a:gd name="T9" fmla="*/ 6 h 48"/>
                  <a:gd name="T10" fmla="*/ 6 w 16"/>
                  <a:gd name="T11" fmla="*/ 14 h 48"/>
                  <a:gd name="T12" fmla="*/ 9 w 16"/>
                  <a:gd name="T13" fmla="*/ 6 h 48"/>
                  <a:gd name="T14" fmla="*/ 4 w 16"/>
                  <a:gd name="T15" fmla="*/ 16 h 48"/>
                  <a:gd name="T16" fmla="*/ 12 w 16"/>
                  <a:gd name="T17" fmla="*/ 6 h 48"/>
                  <a:gd name="T18" fmla="*/ 4 w 16"/>
                  <a:gd name="T19" fmla="*/ 18 h 48"/>
                  <a:gd name="T20" fmla="*/ 10 w 16"/>
                  <a:gd name="T21" fmla="*/ 12 h 48"/>
                  <a:gd name="T22" fmla="*/ 12 w 16"/>
                  <a:gd name="T23" fmla="*/ 7 h 48"/>
                  <a:gd name="T24" fmla="*/ 7 w 16"/>
                  <a:gd name="T25" fmla="*/ 21 h 48"/>
                  <a:gd name="T26" fmla="*/ 13 w 16"/>
                  <a:gd name="T27" fmla="*/ 12 h 48"/>
                  <a:gd name="T28" fmla="*/ 4 w 16"/>
                  <a:gd name="T29" fmla="*/ 30 h 48"/>
                  <a:gd name="T30" fmla="*/ 6 w 16"/>
                  <a:gd name="T31" fmla="*/ 31 h 48"/>
                  <a:gd name="T32" fmla="*/ 13 w 16"/>
                  <a:gd name="T33" fmla="*/ 24 h 48"/>
                  <a:gd name="T34" fmla="*/ 7 w 16"/>
                  <a:gd name="T35" fmla="*/ 36 h 48"/>
                  <a:gd name="T36" fmla="*/ 13 w 16"/>
                  <a:gd name="T37" fmla="*/ 25 h 48"/>
                  <a:gd name="T38" fmla="*/ 4 w 16"/>
                  <a:gd name="T39" fmla="*/ 41 h 48"/>
                  <a:gd name="T40" fmla="*/ 12 w 16"/>
                  <a:gd name="T41" fmla="*/ 31 h 48"/>
                  <a:gd name="T42" fmla="*/ 4 w 16"/>
                  <a:gd name="T43" fmla="*/ 43 h 48"/>
                  <a:gd name="T44" fmla="*/ 11 w 16"/>
                  <a:gd name="T45" fmla="*/ 37 h 48"/>
                  <a:gd name="T46" fmla="*/ 7 w 16"/>
                  <a:gd name="T47" fmla="*/ 44 h 48"/>
                  <a:gd name="T48" fmla="*/ 14 w 16"/>
                  <a:gd name="T49" fmla="*/ 37 h 48"/>
                  <a:gd name="T50" fmla="*/ 9 w 16"/>
                  <a:gd name="T51" fmla="*/ 47 h 48"/>
                  <a:gd name="T52" fmla="*/ 13 w 16"/>
                  <a:gd name="T53" fmla="*/ 47 h 48"/>
                  <a:gd name="T54" fmla="*/ 14 w 16"/>
                  <a:gd name="T55" fmla="*/ 43 h 48"/>
                  <a:gd name="T56" fmla="*/ 14 w 16"/>
                  <a:gd name="T57" fmla="*/ 38 h 48"/>
                  <a:gd name="T58" fmla="*/ 11 w 16"/>
                  <a:gd name="T59" fmla="*/ 44 h 48"/>
                  <a:gd name="T60" fmla="*/ 15 w 16"/>
                  <a:gd name="T61" fmla="*/ 34 h 48"/>
                  <a:gd name="T62" fmla="*/ 10 w 16"/>
                  <a:gd name="T63" fmla="*/ 43 h 48"/>
                  <a:gd name="T64" fmla="*/ 13 w 16"/>
                  <a:gd name="T65" fmla="*/ 32 h 48"/>
                  <a:gd name="T66" fmla="*/ 15 w 16"/>
                  <a:gd name="T67" fmla="*/ 29 h 48"/>
                  <a:gd name="T68" fmla="*/ 5 w 16"/>
                  <a:gd name="T69" fmla="*/ 38 h 48"/>
                  <a:gd name="T70" fmla="*/ 12 w 16"/>
                  <a:gd name="T71" fmla="*/ 28 h 48"/>
                  <a:gd name="T72" fmla="*/ 9 w 16"/>
                  <a:gd name="T73" fmla="*/ 33 h 48"/>
                  <a:gd name="T74" fmla="*/ 14 w 16"/>
                  <a:gd name="T75" fmla="*/ 20 h 48"/>
                  <a:gd name="T76" fmla="*/ 10 w 16"/>
                  <a:gd name="T77" fmla="*/ 27 h 48"/>
                  <a:gd name="T78" fmla="*/ 13 w 16"/>
                  <a:gd name="T79" fmla="*/ 19 h 48"/>
                  <a:gd name="T80" fmla="*/ 7 w 16"/>
                  <a:gd name="T81" fmla="*/ 25 h 48"/>
                  <a:gd name="T82" fmla="*/ 15 w 16"/>
                  <a:gd name="T83" fmla="*/ 9 h 48"/>
                  <a:gd name="T84" fmla="*/ 15 w 16"/>
                  <a:gd name="T85" fmla="*/ 5 h 48"/>
                  <a:gd name="T86" fmla="*/ 6 w 16"/>
                  <a:gd name="T87" fmla="*/ 16 h 48"/>
                  <a:gd name="T88" fmla="*/ 10 w 16"/>
                  <a:gd name="T89" fmla="*/ 11 h 48"/>
                  <a:gd name="T90" fmla="*/ 13 w 16"/>
                  <a:gd name="T91" fmla="*/ 3 h 48"/>
                  <a:gd name="T92" fmla="*/ 6 w 16"/>
                  <a:gd name="T93" fmla="*/ 14 h 48"/>
                  <a:gd name="T94" fmla="*/ 11 w 16"/>
                  <a:gd name="T95" fmla="*/ 3 h 48"/>
                  <a:gd name="T96" fmla="*/ 7 w 16"/>
                  <a:gd name="T97" fmla="*/ 11 h 48"/>
                  <a:gd name="T98" fmla="*/ 11 w 16"/>
                  <a:gd name="T99" fmla="*/ 1 h 48"/>
                  <a:gd name="T100" fmla="*/ 6 w 16"/>
                  <a:gd name="T101" fmla="*/ 8 h 48"/>
                  <a:gd name="T102" fmla="*/ 7 w 16"/>
                  <a:gd name="T103" fmla="*/ 2 h 48"/>
                  <a:gd name="T104" fmla="*/ 2 w 16"/>
                  <a:gd name="T10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 h="48">
                    <a:moveTo>
                      <a:pt x="3" y="8"/>
                    </a:moveTo>
                    <a:cubicBezTo>
                      <a:pt x="4" y="7"/>
                      <a:pt x="4" y="6"/>
                      <a:pt x="5" y="4"/>
                    </a:cubicBezTo>
                    <a:cubicBezTo>
                      <a:pt x="5" y="4"/>
                      <a:pt x="4" y="3"/>
                      <a:pt x="3" y="4"/>
                    </a:cubicBezTo>
                    <a:cubicBezTo>
                      <a:pt x="2" y="6"/>
                      <a:pt x="1" y="8"/>
                      <a:pt x="0" y="11"/>
                    </a:cubicBezTo>
                    <a:cubicBezTo>
                      <a:pt x="0" y="12"/>
                      <a:pt x="1" y="12"/>
                      <a:pt x="2" y="11"/>
                    </a:cubicBezTo>
                    <a:cubicBezTo>
                      <a:pt x="3" y="10"/>
                      <a:pt x="6" y="4"/>
                      <a:pt x="6" y="5"/>
                    </a:cubicBezTo>
                    <a:cubicBezTo>
                      <a:pt x="4" y="7"/>
                      <a:pt x="3" y="10"/>
                      <a:pt x="2" y="12"/>
                    </a:cubicBezTo>
                    <a:cubicBezTo>
                      <a:pt x="2" y="13"/>
                      <a:pt x="2" y="13"/>
                      <a:pt x="3" y="13"/>
                    </a:cubicBezTo>
                    <a:cubicBezTo>
                      <a:pt x="6" y="10"/>
                      <a:pt x="8" y="7"/>
                      <a:pt x="11" y="4"/>
                    </a:cubicBezTo>
                    <a:cubicBezTo>
                      <a:pt x="10" y="3"/>
                      <a:pt x="9" y="3"/>
                      <a:pt x="9" y="6"/>
                    </a:cubicBezTo>
                    <a:cubicBezTo>
                      <a:pt x="7" y="8"/>
                      <a:pt x="6" y="11"/>
                      <a:pt x="4" y="13"/>
                    </a:cubicBezTo>
                    <a:cubicBezTo>
                      <a:pt x="4" y="14"/>
                      <a:pt x="5" y="15"/>
                      <a:pt x="6" y="14"/>
                    </a:cubicBezTo>
                    <a:cubicBezTo>
                      <a:pt x="7" y="12"/>
                      <a:pt x="8" y="11"/>
                      <a:pt x="9" y="9"/>
                    </a:cubicBezTo>
                    <a:cubicBezTo>
                      <a:pt x="11" y="7"/>
                      <a:pt x="11" y="6"/>
                      <a:pt x="9" y="6"/>
                    </a:cubicBezTo>
                    <a:cubicBezTo>
                      <a:pt x="7" y="9"/>
                      <a:pt x="5" y="12"/>
                      <a:pt x="3" y="16"/>
                    </a:cubicBezTo>
                    <a:cubicBezTo>
                      <a:pt x="3" y="16"/>
                      <a:pt x="4" y="17"/>
                      <a:pt x="4" y="16"/>
                    </a:cubicBezTo>
                    <a:cubicBezTo>
                      <a:pt x="7" y="13"/>
                      <a:pt x="10" y="10"/>
                      <a:pt x="12" y="7"/>
                    </a:cubicBezTo>
                    <a:cubicBezTo>
                      <a:pt x="12" y="6"/>
                      <a:pt x="12" y="6"/>
                      <a:pt x="12" y="6"/>
                    </a:cubicBezTo>
                    <a:cubicBezTo>
                      <a:pt x="11" y="8"/>
                      <a:pt x="10" y="9"/>
                      <a:pt x="9" y="11"/>
                    </a:cubicBezTo>
                    <a:cubicBezTo>
                      <a:pt x="7" y="13"/>
                      <a:pt x="6" y="16"/>
                      <a:pt x="4" y="18"/>
                    </a:cubicBezTo>
                    <a:cubicBezTo>
                      <a:pt x="4" y="19"/>
                      <a:pt x="5" y="20"/>
                      <a:pt x="6" y="19"/>
                    </a:cubicBezTo>
                    <a:cubicBezTo>
                      <a:pt x="7" y="16"/>
                      <a:pt x="8" y="14"/>
                      <a:pt x="10" y="12"/>
                    </a:cubicBezTo>
                    <a:cubicBezTo>
                      <a:pt x="11" y="11"/>
                      <a:pt x="11" y="10"/>
                      <a:pt x="12" y="10"/>
                    </a:cubicBezTo>
                    <a:cubicBezTo>
                      <a:pt x="14" y="8"/>
                      <a:pt x="14" y="7"/>
                      <a:pt x="12" y="7"/>
                    </a:cubicBezTo>
                    <a:cubicBezTo>
                      <a:pt x="10" y="11"/>
                      <a:pt x="8" y="16"/>
                      <a:pt x="6" y="20"/>
                    </a:cubicBezTo>
                    <a:cubicBezTo>
                      <a:pt x="6" y="21"/>
                      <a:pt x="7" y="21"/>
                      <a:pt x="7" y="21"/>
                    </a:cubicBezTo>
                    <a:cubicBezTo>
                      <a:pt x="9" y="19"/>
                      <a:pt x="11" y="17"/>
                      <a:pt x="13" y="14"/>
                    </a:cubicBezTo>
                    <a:cubicBezTo>
                      <a:pt x="15" y="12"/>
                      <a:pt x="13" y="12"/>
                      <a:pt x="13" y="12"/>
                    </a:cubicBezTo>
                    <a:cubicBezTo>
                      <a:pt x="10" y="18"/>
                      <a:pt x="6" y="23"/>
                      <a:pt x="3" y="29"/>
                    </a:cubicBezTo>
                    <a:cubicBezTo>
                      <a:pt x="3" y="30"/>
                      <a:pt x="4" y="31"/>
                      <a:pt x="4" y="30"/>
                    </a:cubicBezTo>
                    <a:cubicBezTo>
                      <a:pt x="7" y="27"/>
                      <a:pt x="10" y="25"/>
                      <a:pt x="12" y="22"/>
                    </a:cubicBezTo>
                    <a:cubicBezTo>
                      <a:pt x="11" y="23"/>
                      <a:pt x="8" y="28"/>
                      <a:pt x="6" y="31"/>
                    </a:cubicBezTo>
                    <a:cubicBezTo>
                      <a:pt x="5" y="31"/>
                      <a:pt x="6" y="32"/>
                      <a:pt x="7" y="31"/>
                    </a:cubicBezTo>
                    <a:cubicBezTo>
                      <a:pt x="7" y="32"/>
                      <a:pt x="13" y="23"/>
                      <a:pt x="13" y="24"/>
                    </a:cubicBezTo>
                    <a:cubicBezTo>
                      <a:pt x="10" y="27"/>
                      <a:pt x="8" y="31"/>
                      <a:pt x="5" y="35"/>
                    </a:cubicBezTo>
                    <a:cubicBezTo>
                      <a:pt x="5" y="36"/>
                      <a:pt x="6" y="37"/>
                      <a:pt x="7" y="36"/>
                    </a:cubicBezTo>
                    <a:cubicBezTo>
                      <a:pt x="9" y="33"/>
                      <a:pt x="12" y="29"/>
                      <a:pt x="15" y="26"/>
                    </a:cubicBezTo>
                    <a:cubicBezTo>
                      <a:pt x="15" y="25"/>
                      <a:pt x="14" y="25"/>
                      <a:pt x="13" y="25"/>
                    </a:cubicBezTo>
                    <a:cubicBezTo>
                      <a:pt x="9" y="30"/>
                      <a:pt x="6" y="35"/>
                      <a:pt x="3" y="40"/>
                    </a:cubicBezTo>
                    <a:cubicBezTo>
                      <a:pt x="3" y="41"/>
                      <a:pt x="3" y="42"/>
                      <a:pt x="4" y="41"/>
                    </a:cubicBezTo>
                    <a:cubicBezTo>
                      <a:pt x="7" y="38"/>
                      <a:pt x="10" y="35"/>
                      <a:pt x="13" y="32"/>
                    </a:cubicBezTo>
                    <a:cubicBezTo>
                      <a:pt x="12" y="31"/>
                      <a:pt x="12" y="31"/>
                      <a:pt x="12" y="31"/>
                    </a:cubicBezTo>
                    <a:cubicBezTo>
                      <a:pt x="11" y="32"/>
                      <a:pt x="10" y="34"/>
                      <a:pt x="9" y="36"/>
                    </a:cubicBezTo>
                    <a:cubicBezTo>
                      <a:pt x="7" y="38"/>
                      <a:pt x="6" y="41"/>
                      <a:pt x="4" y="43"/>
                    </a:cubicBezTo>
                    <a:cubicBezTo>
                      <a:pt x="4" y="44"/>
                      <a:pt x="5" y="45"/>
                      <a:pt x="5" y="44"/>
                    </a:cubicBezTo>
                    <a:cubicBezTo>
                      <a:pt x="7" y="42"/>
                      <a:pt x="9" y="39"/>
                      <a:pt x="11" y="37"/>
                    </a:cubicBezTo>
                    <a:cubicBezTo>
                      <a:pt x="13" y="34"/>
                      <a:pt x="13" y="34"/>
                      <a:pt x="11" y="37"/>
                    </a:cubicBezTo>
                    <a:cubicBezTo>
                      <a:pt x="10" y="39"/>
                      <a:pt x="8" y="42"/>
                      <a:pt x="7" y="44"/>
                    </a:cubicBezTo>
                    <a:cubicBezTo>
                      <a:pt x="7" y="45"/>
                      <a:pt x="8" y="46"/>
                      <a:pt x="8" y="45"/>
                    </a:cubicBezTo>
                    <a:cubicBezTo>
                      <a:pt x="10" y="42"/>
                      <a:pt x="12" y="40"/>
                      <a:pt x="14" y="37"/>
                    </a:cubicBezTo>
                    <a:cubicBezTo>
                      <a:pt x="13" y="39"/>
                      <a:pt x="10" y="43"/>
                      <a:pt x="8" y="46"/>
                    </a:cubicBezTo>
                    <a:cubicBezTo>
                      <a:pt x="8" y="47"/>
                      <a:pt x="9" y="48"/>
                      <a:pt x="9" y="47"/>
                    </a:cubicBezTo>
                    <a:cubicBezTo>
                      <a:pt x="13" y="42"/>
                      <a:pt x="14" y="38"/>
                      <a:pt x="11" y="46"/>
                    </a:cubicBezTo>
                    <a:cubicBezTo>
                      <a:pt x="11" y="46"/>
                      <a:pt x="12" y="47"/>
                      <a:pt x="13" y="47"/>
                    </a:cubicBezTo>
                    <a:cubicBezTo>
                      <a:pt x="14" y="45"/>
                      <a:pt x="14" y="45"/>
                      <a:pt x="15" y="43"/>
                    </a:cubicBezTo>
                    <a:cubicBezTo>
                      <a:pt x="16" y="43"/>
                      <a:pt x="14" y="42"/>
                      <a:pt x="14" y="43"/>
                    </a:cubicBezTo>
                    <a:cubicBezTo>
                      <a:pt x="12" y="45"/>
                      <a:pt x="15" y="39"/>
                      <a:pt x="15" y="39"/>
                    </a:cubicBezTo>
                    <a:cubicBezTo>
                      <a:pt x="15" y="38"/>
                      <a:pt x="14" y="37"/>
                      <a:pt x="14" y="38"/>
                    </a:cubicBezTo>
                    <a:cubicBezTo>
                      <a:pt x="13" y="39"/>
                      <a:pt x="13" y="40"/>
                      <a:pt x="12" y="41"/>
                    </a:cubicBezTo>
                    <a:cubicBezTo>
                      <a:pt x="9" y="42"/>
                      <a:pt x="9" y="43"/>
                      <a:pt x="11" y="44"/>
                    </a:cubicBezTo>
                    <a:cubicBezTo>
                      <a:pt x="13" y="41"/>
                      <a:pt x="14" y="38"/>
                      <a:pt x="16" y="35"/>
                    </a:cubicBezTo>
                    <a:cubicBezTo>
                      <a:pt x="16" y="34"/>
                      <a:pt x="15" y="33"/>
                      <a:pt x="15" y="34"/>
                    </a:cubicBezTo>
                    <a:cubicBezTo>
                      <a:pt x="13" y="36"/>
                      <a:pt x="12" y="37"/>
                      <a:pt x="11" y="39"/>
                    </a:cubicBezTo>
                    <a:cubicBezTo>
                      <a:pt x="9" y="40"/>
                      <a:pt x="8" y="41"/>
                      <a:pt x="10" y="43"/>
                    </a:cubicBezTo>
                    <a:cubicBezTo>
                      <a:pt x="11" y="39"/>
                      <a:pt x="13" y="36"/>
                      <a:pt x="14" y="32"/>
                    </a:cubicBezTo>
                    <a:cubicBezTo>
                      <a:pt x="15" y="31"/>
                      <a:pt x="13" y="31"/>
                      <a:pt x="13" y="32"/>
                    </a:cubicBezTo>
                    <a:cubicBezTo>
                      <a:pt x="11" y="35"/>
                      <a:pt x="9" y="38"/>
                      <a:pt x="7" y="41"/>
                    </a:cubicBezTo>
                    <a:cubicBezTo>
                      <a:pt x="9" y="37"/>
                      <a:pt x="12" y="33"/>
                      <a:pt x="15" y="29"/>
                    </a:cubicBezTo>
                    <a:cubicBezTo>
                      <a:pt x="15" y="28"/>
                      <a:pt x="14" y="28"/>
                      <a:pt x="13" y="28"/>
                    </a:cubicBezTo>
                    <a:cubicBezTo>
                      <a:pt x="11" y="32"/>
                      <a:pt x="8" y="35"/>
                      <a:pt x="5" y="38"/>
                    </a:cubicBezTo>
                    <a:cubicBezTo>
                      <a:pt x="6" y="39"/>
                      <a:pt x="6" y="39"/>
                      <a:pt x="7" y="36"/>
                    </a:cubicBezTo>
                    <a:cubicBezTo>
                      <a:pt x="9" y="33"/>
                      <a:pt x="11" y="31"/>
                      <a:pt x="12" y="28"/>
                    </a:cubicBezTo>
                    <a:cubicBezTo>
                      <a:pt x="10" y="29"/>
                      <a:pt x="9" y="31"/>
                      <a:pt x="8" y="33"/>
                    </a:cubicBezTo>
                    <a:cubicBezTo>
                      <a:pt x="7" y="33"/>
                      <a:pt x="7" y="33"/>
                      <a:pt x="9" y="33"/>
                    </a:cubicBezTo>
                    <a:cubicBezTo>
                      <a:pt x="11" y="29"/>
                      <a:pt x="13" y="25"/>
                      <a:pt x="16" y="21"/>
                    </a:cubicBezTo>
                    <a:cubicBezTo>
                      <a:pt x="16" y="21"/>
                      <a:pt x="15" y="20"/>
                      <a:pt x="14" y="20"/>
                    </a:cubicBezTo>
                    <a:cubicBezTo>
                      <a:pt x="12" y="23"/>
                      <a:pt x="10" y="25"/>
                      <a:pt x="8" y="28"/>
                    </a:cubicBezTo>
                    <a:cubicBezTo>
                      <a:pt x="8" y="30"/>
                      <a:pt x="9" y="29"/>
                      <a:pt x="10" y="27"/>
                    </a:cubicBezTo>
                    <a:cubicBezTo>
                      <a:pt x="11" y="24"/>
                      <a:pt x="13" y="22"/>
                      <a:pt x="14" y="20"/>
                    </a:cubicBezTo>
                    <a:cubicBezTo>
                      <a:pt x="15" y="19"/>
                      <a:pt x="14" y="18"/>
                      <a:pt x="13" y="19"/>
                    </a:cubicBezTo>
                    <a:cubicBezTo>
                      <a:pt x="11" y="21"/>
                      <a:pt x="9" y="23"/>
                      <a:pt x="7" y="25"/>
                    </a:cubicBezTo>
                    <a:cubicBezTo>
                      <a:pt x="4" y="28"/>
                      <a:pt x="5" y="28"/>
                      <a:pt x="7" y="25"/>
                    </a:cubicBezTo>
                    <a:cubicBezTo>
                      <a:pt x="10" y="20"/>
                      <a:pt x="13" y="15"/>
                      <a:pt x="16" y="10"/>
                    </a:cubicBezTo>
                    <a:cubicBezTo>
                      <a:pt x="16" y="9"/>
                      <a:pt x="15" y="8"/>
                      <a:pt x="15" y="9"/>
                    </a:cubicBezTo>
                    <a:cubicBezTo>
                      <a:pt x="13" y="12"/>
                      <a:pt x="9" y="16"/>
                      <a:pt x="9" y="18"/>
                    </a:cubicBezTo>
                    <a:cubicBezTo>
                      <a:pt x="11" y="13"/>
                      <a:pt x="13" y="9"/>
                      <a:pt x="15" y="5"/>
                    </a:cubicBezTo>
                    <a:cubicBezTo>
                      <a:pt x="16" y="4"/>
                      <a:pt x="15" y="4"/>
                      <a:pt x="14" y="4"/>
                    </a:cubicBezTo>
                    <a:cubicBezTo>
                      <a:pt x="11" y="8"/>
                      <a:pt x="8" y="12"/>
                      <a:pt x="6" y="16"/>
                    </a:cubicBezTo>
                    <a:cubicBezTo>
                      <a:pt x="6" y="16"/>
                      <a:pt x="6" y="16"/>
                      <a:pt x="7" y="16"/>
                    </a:cubicBezTo>
                    <a:cubicBezTo>
                      <a:pt x="8" y="15"/>
                      <a:pt x="9" y="13"/>
                      <a:pt x="10" y="11"/>
                    </a:cubicBezTo>
                    <a:cubicBezTo>
                      <a:pt x="12" y="9"/>
                      <a:pt x="13" y="7"/>
                      <a:pt x="14" y="4"/>
                    </a:cubicBezTo>
                    <a:cubicBezTo>
                      <a:pt x="15" y="3"/>
                      <a:pt x="14" y="3"/>
                      <a:pt x="13" y="3"/>
                    </a:cubicBezTo>
                    <a:cubicBezTo>
                      <a:pt x="12" y="5"/>
                      <a:pt x="11" y="7"/>
                      <a:pt x="9" y="8"/>
                    </a:cubicBezTo>
                    <a:cubicBezTo>
                      <a:pt x="5" y="10"/>
                      <a:pt x="4" y="12"/>
                      <a:pt x="6" y="14"/>
                    </a:cubicBezTo>
                    <a:cubicBezTo>
                      <a:pt x="8" y="11"/>
                      <a:pt x="10" y="7"/>
                      <a:pt x="12" y="4"/>
                    </a:cubicBezTo>
                    <a:cubicBezTo>
                      <a:pt x="12" y="3"/>
                      <a:pt x="11" y="3"/>
                      <a:pt x="11" y="3"/>
                    </a:cubicBezTo>
                    <a:cubicBezTo>
                      <a:pt x="9" y="5"/>
                      <a:pt x="8" y="7"/>
                      <a:pt x="7" y="8"/>
                    </a:cubicBezTo>
                    <a:cubicBezTo>
                      <a:pt x="5" y="10"/>
                      <a:pt x="5" y="11"/>
                      <a:pt x="7" y="11"/>
                    </a:cubicBezTo>
                    <a:cubicBezTo>
                      <a:pt x="9" y="8"/>
                      <a:pt x="11" y="5"/>
                      <a:pt x="13" y="2"/>
                    </a:cubicBezTo>
                    <a:cubicBezTo>
                      <a:pt x="13" y="1"/>
                      <a:pt x="12" y="0"/>
                      <a:pt x="11" y="1"/>
                    </a:cubicBezTo>
                    <a:cubicBezTo>
                      <a:pt x="9" y="4"/>
                      <a:pt x="7" y="7"/>
                      <a:pt x="4" y="10"/>
                    </a:cubicBezTo>
                    <a:cubicBezTo>
                      <a:pt x="5" y="11"/>
                      <a:pt x="5" y="10"/>
                      <a:pt x="6" y="8"/>
                    </a:cubicBezTo>
                    <a:cubicBezTo>
                      <a:pt x="7" y="6"/>
                      <a:pt x="7" y="5"/>
                      <a:pt x="8" y="3"/>
                    </a:cubicBezTo>
                    <a:cubicBezTo>
                      <a:pt x="9" y="2"/>
                      <a:pt x="8" y="2"/>
                      <a:pt x="7" y="2"/>
                    </a:cubicBezTo>
                    <a:cubicBezTo>
                      <a:pt x="5" y="4"/>
                      <a:pt x="3" y="6"/>
                      <a:pt x="2" y="8"/>
                    </a:cubicBezTo>
                    <a:cubicBezTo>
                      <a:pt x="3" y="6"/>
                      <a:pt x="3" y="4"/>
                      <a:pt x="2" y="8"/>
                    </a:cubicBezTo>
                    <a:cubicBezTo>
                      <a:pt x="1" y="9"/>
                      <a:pt x="3"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77"/>
              <p:cNvSpPr/>
              <p:nvPr/>
            </p:nvSpPr>
            <p:spPr bwMode="auto">
              <a:xfrm>
                <a:off x="1227138" y="2103438"/>
                <a:ext cx="22225" cy="68263"/>
              </a:xfrm>
              <a:custGeom>
                <a:avLst/>
                <a:gdLst>
                  <a:gd name="T0" fmla="*/ 7 w 20"/>
                  <a:gd name="T1" fmla="*/ 63 h 64"/>
                  <a:gd name="T2" fmla="*/ 6 w 20"/>
                  <a:gd name="T3" fmla="*/ 36 h 64"/>
                  <a:gd name="T4" fmla="*/ 3 w 20"/>
                  <a:gd name="T5" fmla="*/ 16 h 64"/>
                  <a:gd name="T6" fmla="*/ 7 w 20"/>
                  <a:gd name="T7" fmla="*/ 3 h 64"/>
                  <a:gd name="T8" fmla="*/ 13 w 20"/>
                  <a:gd name="T9" fmla="*/ 2 h 64"/>
                  <a:gd name="T10" fmla="*/ 16 w 20"/>
                  <a:gd name="T11" fmla="*/ 11 h 64"/>
                  <a:gd name="T12" fmla="*/ 17 w 20"/>
                  <a:gd name="T13" fmla="*/ 28 h 64"/>
                  <a:gd name="T14" fmla="*/ 19 w 20"/>
                  <a:gd name="T15" fmla="*/ 60 h 64"/>
                  <a:gd name="T16" fmla="*/ 20 w 20"/>
                  <a:gd name="T17" fmla="*/ 60 h 64"/>
                  <a:gd name="T18" fmla="*/ 16 w 20"/>
                  <a:gd name="T19" fmla="*/ 1 h 64"/>
                  <a:gd name="T20" fmla="*/ 16 w 20"/>
                  <a:gd name="T21" fmla="*/ 0 h 64"/>
                  <a:gd name="T22" fmla="*/ 1 w 20"/>
                  <a:gd name="T23" fmla="*/ 2 h 64"/>
                  <a:gd name="T24" fmla="*/ 0 w 20"/>
                  <a:gd name="T25" fmla="*/ 2 h 64"/>
                  <a:gd name="T26" fmla="*/ 4 w 20"/>
                  <a:gd name="T27" fmla="*/ 33 h 64"/>
                  <a:gd name="T28" fmla="*/ 5 w 20"/>
                  <a:gd name="T29" fmla="*/ 51 h 64"/>
                  <a:gd name="T30" fmla="*/ 6 w 20"/>
                  <a:gd name="T31" fmla="*/ 64 h 64"/>
                  <a:gd name="T32" fmla="*/ 7 w 20"/>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4">
                    <a:moveTo>
                      <a:pt x="7" y="63"/>
                    </a:moveTo>
                    <a:cubicBezTo>
                      <a:pt x="5" y="55"/>
                      <a:pt x="7" y="45"/>
                      <a:pt x="6" y="36"/>
                    </a:cubicBezTo>
                    <a:cubicBezTo>
                      <a:pt x="5" y="29"/>
                      <a:pt x="4" y="23"/>
                      <a:pt x="3" y="16"/>
                    </a:cubicBezTo>
                    <a:cubicBezTo>
                      <a:pt x="3" y="11"/>
                      <a:pt x="0" y="3"/>
                      <a:pt x="7" y="3"/>
                    </a:cubicBezTo>
                    <a:cubicBezTo>
                      <a:pt x="9" y="2"/>
                      <a:pt x="11" y="2"/>
                      <a:pt x="13" y="2"/>
                    </a:cubicBezTo>
                    <a:cubicBezTo>
                      <a:pt x="16" y="2"/>
                      <a:pt x="15" y="10"/>
                      <a:pt x="16" y="11"/>
                    </a:cubicBezTo>
                    <a:cubicBezTo>
                      <a:pt x="16" y="17"/>
                      <a:pt x="16" y="22"/>
                      <a:pt x="17" y="28"/>
                    </a:cubicBezTo>
                    <a:cubicBezTo>
                      <a:pt x="18" y="39"/>
                      <a:pt x="19" y="49"/>
                      <a:pt x="19" y="60"/>
                    </a:cubicBezTo>
                    <a:cubicBezTo>
                      <a:pt x="19" y="61"/>
                      <a:pt x="20" y="61"/>
                      <a:pt x="20" y="60"/>
                    </a:cubicBezTo>
                    <a:cubicBezTo>
                      <a:pt x="20" y="41"/>
                      <a:pt x="17" y="21"/>
                      <a:pt x="16" y="1"/>
                    </a:cubicBezTo>
                    <a:cubicBezTo>
                      <a:pt x="16" y="1"/>
                      <a:pt x="16" y="0"/>
                      <a:pt x="16" y="0"/>
                    </a:cubicBezTo>
                    <a:cubicBezTo>
                      <a:pt x="11" y="0"/>
                      <a:pt x="6" y="1"/>
                      <a:pt x="1" y="2"/>
                    </a:cubicBezTo>
                    <a:cubicBezTo>
                      <a:pt x="1" y="2"/>
                      <a:pt x="0" y="2"/>
                      <a:pt x="0" y="2"/>
                    </a:cubicBezTo>
                    <a:cubicBezTo>
                      <a:pt x="1" y="13"/>
                      <a:pt x="2" y="23"/>
                      <a:pt x="4" y="33"/>
                    </a:cubicBezTo>
                    <a:cubicBezTo>
                      <a:pt x="5" y="39"/>
                      <a:pt x="6" y="45"/>
                      <a:pt x="5" y="51"/>
                    </a:cubicBezTo>
                    <a:cubicBezTo>
                      <a:pt x="5" y="55"/>
                      <a:pt x="5" y="59"/>
                      <a:pt x="6" y="64"/>
                    </a:cubicBezTo>
                    <a:cubicBezTo>
                      <a:pt x="6" y="64"/>
                      <a:pt x="8" y="64"/>
                      <a:pt x="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78"/>
              <p:cNvSpPr/>
              <p:nvPr/>
            </p:nvSpPr>
            <p:spPr bwMode="auto">
              <a:xfrm>
                <a:off x="1228725" y="2106613"/>
                <a:ext cx="17463" cy="65088"/>
              </a:xfrm>
              <a:custGeom>
                <a:avLst/>
                <a:gdLst>
                  <a:gd name="T0" fmla="*/ 0 w 17"/>
                  <a:gd name="T1" fmla="*/ 10 h 61"/>
                  <a:gd name="T2" fmla="*/ 6 w 17"/>
                  <a:gd name="T3" fmla="*/ 4 h 61"/>
                  <a:gd name="T4" fmla="*/ 3 w 17"/>
                  <a:gd name="T5" fmla="*/ 12 h 61"/>
                  <a:gd name="T6" fmla="*/ 3 w 17"/>
                  <a:gd name="T7" fmla="*/ 16 h 61"/>
                  <a:gd name="T8" fmla="*/ 7 w 17"/>
                  <a:gd name="T9" fmla="*/ 12 h 61"/>
                  <a:gd name="T10" fmla="*/ 10 w 17"/>
                  <a:gd name="T11" fmla="*/ 7 h 61"/>
                  <a:gd name="T12" fmla="*/ 4 w 17"/>
                  <a:gd name="T13" fmla="*/ 21 h 61"/>
                  <a:gd name="T14" fmla="*/ 6 w 17"/>
                  <a:gd name="T15" fmla="*/ 23 h 61"/>
                  <a:gd name="T16" fmla="*/ 10 w 17"/>
                  <a:gd name="T17" fmla="*/ 19 h 61"/>
                  <a:gd name="T18" fmla="*/ 13 w 17"/>
                  <a:gd name="T19" fmla="*/ 14 h 61"/>
                  <a:gd name="T20" fmla="*/ 6 w 17"/>
                  <a:gd name="T21" fmla="*/ 30 h 61"/>
                  <a:gd name="T22" fmla="*/ 10 w 17"/>
                  <a:gd name="T23" fmla="*/ 22 h 61"/>
                  <a:gd name="T24" fmla="*/ 6 w 17"/>
                  <a:gd name="T25" fmla="*/ 32 h 61"/>
                  <a:gd name="T26" fmla="*/ 12 w 17"/>
                  <a:gd name="T27" fmla="*/ 26 h 61"/>
                  <a:gd name="T28" fmla="*/ 4 w 17"/>
                  <a:gd name="T29" fmla="*/ 38 h 61"/>
                  <a:gd name="T30" fmla="*/ 11 w 17"/>
                  <a:gd name="T31" fmla="*/ 29 h 61"/>
                  <a:gd name="T32" fmla="*/ 7 w 17"/>
                  <a:gd name="T33" fmla="*/ 42 h 61"/>
                  <a:gd name="T34" fmla="*/ 5 w 17"/>
                  <a:gd name="T35" fmla="*/ 47 h 61"/>
                  <a:gd name="T36" fmla="*/ 12 w 17"/>
                  <a:gd name="T37" fmla="*/ 39 h 61"/>
                  <a:gd name="T38" fmla="*/ 7 w 17"/>
                  <a:gd name="T39" fmla="*/ 51 h 61"/>
                  <a:gd name="T40" fmla="*/ 8 w 17"/>
                  <a:gd name="T41" fmla="*/ 54 h 61"/>
                  <a:gd name="T42" fmla="*/ 15 w 17"/>
                  <a:gd name="T43" fmla="*/ 47 h 61"/>
                  <a:gd name="T44" fmla="*/ 9 w 17"/>
                  <a:gd name="T45" fmla="*/ 59 h 61"/>
                  <a:gd name="T46" fmla="*/ 13 w 17"/>
                  <a:gd name="T47" fmla="*/ 52 h 61"/>
                  <a:gd name="T48" fmla="*/ 10 w 17"/>
                  <a:gd name="T49" fmla="*/ 60 h 61"/>
                  <a:gd name="T50" fmla="*/ 11 w 17"/>
                  <a:gd name="T51" fmla="*/ 58 h 61"/>
                  <a:gd name="T52" fmla="*/ 15 w 17"/>
                  <a:gd name="T53" fmla="*/ 49 h 61"/>
                  <a:gd name="T54" fmla="*/ 11 w 17"/>
                  <a:gd name="T55" fmla="*/ 56 h 61"/>
                  <a:gd name="T56" fmla="*/ 15 w 17"/>
                  <a:gd name="T57" fmla="*/ 43 h 61"/>
                  <a:gd name="T58" fmla="*/ 11 w 17"/>
                  <a:gd name="T59" fmla="*/ 50 h 61"/>
                  <a:gd name="T60" fmla="*/ 15 w 17"/>
                  <a:gd name="T61" fmla="*/ 39 h 61"/>
                  <a:gd name="T62" fmla="*/ 15 w 17"/>
                  <a:gd name="T63" fmla="*/ 36 h 61"/>
                  <a:gd name="T64" fmla="*/ 6 w 17"/>
                  <a:gd name="T65" fmla="*/ 45 h 61"/>
                  <a:gd name="T66" fmla="*/ 10 w 17"/>
                  <a:gd name="T67" fmla="*/ 40 h 61"/>
                  <a:gd name="T68" fmla="*/ 14 w 17"/>
                  <a:gd name="T69" fmla="*/ 31 h 61"/>
                  <a:gd name="T70" fmla="*/ 14 w 17"/>
                  <a:gd name="T71" fmla="*/ 27 h 61"/>
                  <a:gd name="T72" fmla="*/ 8 w 17"/>
                  <a:gd name="T73" fmla="*/ 33 h 61"/>
                  <a:gd name="T74" fmla="*/ 14 w 17"/>
                  <a:gd name="T75" fmla="*/ 21 h 61"/>
                  <a:gd name="T76" fmla="*/ 13 w 17"/>
                  <a:gd name="T77" fmla="*/ 20 h 61"/>
                  <a:gd name="T78" fmla="*/ 8 w 17"/>
                  <a:gd name="T79" fmla="*/ 24 h 61"/>
                  <a:gd name="T80" fmla="*/ 16 w 17"/>
                  <a:gd name="T81" fmla="*/ 12 h 61"/>
                  <a:gd name="T82" fmla="*/ 7 w 17"/>
                  <a:gd name="T83" fmla="*/ 21 h 61"/>
                  <a:gd name="T84" fmla="*/ 12 w 17"/>
                  <a:gd name="T85" fmla="*/ 10 h 61"/>
                  <a:gd name="T86" fmla="*/ 12 w 17"/>
                  <a:gd name="T87" fmla="*/ 5 h 61"/>
                  <a:gd name="T88" fmla="*/ 8 w 17"/>
                  <a:gd name="T89" fmla="*/ 9 h 61"/>
                  <a:gd name="T90" fmla="*/ 11 w 17"/>
                  <a:gd name="T91" fmla="*/ 1 h 61"/>
                  <a:gd name="T92" fmla="*/ 5 w 17"/>
                  <a:gd name="T93" fmla="*/ 7 h 61"/>
                  <a:gd name="T94" fmla="*/ 9 w 17"/>
                  <a:gd name="T95" fmla="*/ 3 h 61"/>
                  <a:gd name="T96" fmla="*/ 5 w 17"/>
                  <a:gd name="T97" fmla="*/ 2 h 61"/>
                  <a:gd name="T98" fmla="*/ 0 w 17"/>
                  <a:gd name="T9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 h="61">
                    <a:moveTo>
                      <a:pt x="1" y="8"/>
                    </a:moveTo>
                    <a:cubicBezTo>
                      <a:pt x="5" y="1"/>
                      <a:pt x="1" y="7"/>
                      <a:pt x="0" y="10"/>
                    </a:cubicBezTo>
                    <a:cubicBezTo>
                      <a:pt x="0" y="10"/>
                      <a:pt x="1" y="11"/>
                      <a:pt x="2" y="10"/>
                    </a:cubicBezTo>
                    <a:cubicBezTo>
                      <a:pt x="0" y="12"/>
                      <a:pt x="7" y="3"/>
                      <a:pt x="6" y="4"/>
                    </a:cubicBezTo>
                    <a:cubicBezTo>
                      <a:pt x="5" y="7"/>
                      <a:pt x="3" y="9"/>
                      <a:pt x="2" y="12"/>
                    </a:cubicBezTo>
                    <a:cubicBezTo>
                      <a:pt x="2" y="13"/>
                      <a:pt x="3" y="13"/>
                      <a:pt x="3" y="12"/>
                    </a:cubicBezTo>
                    <a:cubicBezTo>
                      <a:pt x="5" y="10"/>
                      <a:pt x="9" y="6"/>
                      <a:pt x="9" y="4"/>
                    </a:cubicBezTo>
                    <a:cubicBezTo>
                      <a:pt x="8" y="8"/>
                      <a:pt x="5" y="12"/>
                      <a:pt x="3" y="16"/>
                    </a:cubicBezTo>
                    <a:cubicBezTo>
                      <a:pt x="2" y="16"/>
                      <a:pt x="3" y="17"/>
                      <a:pt x="4" y="17"/>
                    </a:cubicBezTo>
                    <a:cubicBezTo>
                      <a:pt x="6" y="14"/>
                      <a:pt x="6" y="14"/>
                      <a:pt x="7" y="12"/>
                    </a:cubicBezTo>
                    <a:cubicBezTo>
                      <a:pt x="8" y="11"/>
                      <a:pt x="9" y="10"/>
                      <a:pt x="9" y="10"/>
                    </a:cubicBezTo>
                    <a:cubicBezTo>
                      <a:pt x="11" y="8"/>
                      <a:pt x="11" y="7"/>
                      <a:pt x="10" y="7"/>
                    </a:cubicBezTo>
                    <a:cubicBezTo>
                      <a:pt x="7" y="11"/>
                      <a:pt x="5" y="15"/>
                      <a:pt x="3" y="20"/>
                    </a:cubicBezTo>
                    <a:cubicBezTo>
                      <a:pt x="3" y="21"/>
                      <a:pt x="4" y="21"/>
                      <a:pt x="4" y="21"/>
                    </a:cubicBezTo>
                    <a:cubicBezTo>
                      <a:pt x="7" y="18"/>
                      <a:pt x="9" y="15"/>
                      <a:pt x="10" y="13"/>
                    </a:cubicBezTo>
                    <a:cubicBezTo>
                      <a:pt x="9" y="16"/>
                      <a:pt x="7" y="20"/>
                      <a:pt x="6" y="23"/>
                    </a:cubicBezTo>
                    <a:cubicBezTo>
                      <a:pt x="5" y="24"/>
                      <a:pt x="7" y="25"/>
                      <a:pt x="7" y="24"/>
                    </a:cubicBezTo>
                    <a:cubicBezTo>
                      <a:pt x="8" y="22"/>
                      <a:pt x="9" y="21"/>
                      <a:pt x="10" y="19"/>
                    </a:cubicBezTo>
                    <a:cubicBezTo>
                      <a:pt x="12" y="18"/>
                      <a:pt x="13" y="16"/>
                      <a:pt x="14" y="15"/>
                    </a:cubicBezTo>
                    <a:cubicBezTo>
                      <a:pt x="14" y="14"/>
                      <a:pt x="14" y="14"/>
                      <a:pt x="13" y="14"/>
                    </a:cubicBezTo>
                    <a:cubicBezTo>
                      <a:pt x="10" y="19"/>
                      <a:pt x="7" y="24"/>
                      <a:pt x="5" y="29"/>
                    </a:cubicBezTo>
                    <a:cubicBezTo>
                      <a:pt x="4" y="30"/>
                      <a:pt x="5" y="30"/>
                      <a:pt x="6" y="30"/>
                    </a:cubicBezTo>
                    <a:cubicBezTo>
                      <a:pt x="7" y="28"/>
                      <a:pt x="8" y="26"/>
                      <a:pt x="9" y="25"/>
                    </a:cubicBezTo>
                    <a:cubicBezTo>
                      <a:pt x="11" y="24"/>
                      <a:pt x="12" y="22"/>
                      <a:pt x="10" y="22"/>
                    </a:cubicBezTo>
                    <a:cubicBezTo>
                      <a:pt x="9" y="25"/>
                      <a:pt x="7" y="28"/>
                      <a:pt x="5" y="31"/>
                    </a:cubicBezTo>
                    <a:cubicBezTo>
                      <a:pt x="5" y="32"/>
                      <a:pt x="6" y="33"/>
                      <a:pt x="6" y="32"/>
                    </a:cubicBezTo>
                    <a:cubicBezTo>
                      <a:pt x="8" y="31"/>
                      <a:pt x="9" y="30"/>
                      <a:pt x="10" y="28"/>
                    </a:cubicBezTo>
                    <a:cubicBezTo>
                      <a:pt x="11" y="28"/>
                      <a:pt x="11" y="27"/>
                      <a:pt x="12" y="26"/>
                    </a:cubicBezTo>
                    <a:cubicBezTo>
                      <a:pt x="14" y="25"/>
                      <a:pt x="14" y="24"/>
                      <a:pt x="12" y="24"/>
                    </a:cubicBezTo>
                    <a:cubicBezTo>
                      <a:pt x="10" y="29"/>
                      <a:pt x="6" y="33"/>
                      <a:pt x="4" y="38"/>
                    </a:cubicBezTo>
                    <a:cubicBezTo>
                      <a:pt x="4" y="38"/>
                      <a:pt x="5" y="39"/>
                      <a:pt x="5" y="38"/>
                    </a:cubicBezTo>
                    <a:cubicBezTo>
                      <a:pt x="8" y="35"/>
                      <a:pt x="10" y="32"/>
                      <a:pt x="11" y="29"/>
                    </a:cubicBezTo>
                    <a:cubicBezTo>
                      <a:pt x="9" y="33"/>
                      <a:pt x="7" y="37"/>
                      <a:pt x="5" y="41"/>
                    </a:cubicBezTo>
                    <a:cubicBezTo>
                      <a:pt x="5" y="42"/>
                      <a:pt x="6" y="43"/>
                      <a:pt x="7" y="42"/>
                    </a:cubicBezTo>
                    <a:cubicBezTo>
                      <a:pt x="7" y="42"/>
                      <a:pt x="15" y="29"/>
                      <a:pt x="11" y="37"/>
                    </a:cubicBezTo>
                    <a:cubicBezTo>
                      <a:pt x="9" y="40"/>
                      <a:pt x="6" y="43"/>
                      <a:pt x="5" y="47"/>
                    </a:cubicBezTo>
                    <a:cubicBezTo>
                      <a:pt x="4" y="48"/>
                      <a:pt x="5" y="48"/>
                      <a:pt x="6" y="48"/>
                    </a:cubicBezTo>
                    <a:cubicBezTo>
                      <a:pt x="7" y="46"/>
                      <a:pt x="12" y="39"/>
                      <a:pt x="12" y="39"/>
                    </a:cubicBezTo>
                    <a:cubicBezTo>
                      <a:pt x="9" y="42"/>
                      <a:pt x="7" y="46"/>
                      <a:pt x="6" y="50"/>
                    </a:cubicBezTo>
                    <a:cubicBezTo>
                      <a:pt x="5" y="51"/>
                      <a:pt x="6" y="51"/>
                      <a:pt x="7" y="51"/>
                    </a:cubicBezTo>
                    <a:cubicBezTo>
                      <a:pt x="9" y="48"/>
                      <a:pt x="13" y="43"/>
                      <a:pt x="14" y="41"/>
                    </a:cubicBezTo>
                    <a:cubicBezTo>
                      <a:pt x="12" y="46"/>
                      <a:pt x="9" y="50"/>
                      <a:pt x="8" y="54"/>
                    </a:cubicBezTo>
                    <a:cubicBezTo>
                      <a:pt x="7" y="55"/>
                      <a:pt x="9" y="56"/>
                      <a:pt x="9" y="55"/>
                    </a:cubicBezTo>
                    <a:cubicBezTo>
                      <a:pt x="11" y="52"/>
                      <a:pt x="13" y="49"/>
                      <a:pt x="15" y="47"/>
                    </a:cubicBezTo>
                    <a:cubicBezTo>
                      <a:pt x="12" y="50"/>
                      <a:pt x="10" y="54"/>
                      <a:pt x="8" y="58"/>
                    </a:cubicBezTo>
                    <a:cubicBezTo>
                      <a:pt x="7" y="59"/>
                      <a:pt x="9" y="60"/>
                      <a:pt x="9" y="59"/>
                    </a:cubicBezTo>
                    <a:cubicBezTo>
                      <a:pt x="10" y="57"/>
                      <a:pt x="11" y="56"/>
                      <a:pt x="12" y="54"/>
                    </a:cubicBezTo>
                    <a:cubicBezTo>
                      <a:pt x="15" y="53"/>
                      <a:pt x="15" y="52"/>
                      <a:pt x="13" y="52"/>
                    </a:cubicBezTo>
                    <a:cubicBezTo>
                      <a:pt x="12" y="54"/>
                      <a:pt x="10" y="57"/>
                      <a:pt x="9" y="60"/>
                    </a:cubicBezTo>
                    <a:cubicBezTo>
                      <a:pt x="9" y="60"/>
                      <a:pt x="10" y="61"/>
                      <a:pt x="10" y="60"/>
                    </a:cubicBezTo>
                    <a:cubicBezTo>
                      <a:pt x="11" y="60"/>
                      <a:pt x="11" y="60"/>
                      <a:pt x="12" y="59"/>
                    </a:cubicBezTo>
                    <a:cubicBezTo>
                      <a:pt x="13" y="58"/>
                      <a:pt x="12" y="57"/>
                      <a:pt x="11" y="58"/>
                    </a:cubicBezTo>
                    <a:cubicBezTo>
                      <a:pt x="13" y="56"/>
                      <a:pt x="14" y="52"/>
                      <a:pt x="16" y="50"/>
                    </a:cubicBezTo>
                    <a:cubicBezTo>
                      <a:pt x="16" y="49"/>
                      <a:pt x="15" y="48"/>
                      <a:pt x="15" y="49"/>
                    </a:cubicBezTo>
                    <a:cubicBezTo>
                      <a:pt x="13" y="50"/>
                      <a:pt x="12" y="52"/>
                      <a:pt x="11" y="54"/>
                    </a:cubicBezTo>
                    <a:cubicBezTo>
                      <a:pt x="9" y="55"/>
                      <a:pt x="9" y="56"/>
                      <a:pt x="11" y="56"/>
                    </a:cubicBezTo>
                    <a:cubicBezTo>
                      <a:pt x="13" y="52"/>
                      <a:pt x="15" y="48"/>
                      <a:pt x="17" y="44"/>
                    </a:cubicBezTo>
                    <a:cubicBezTo>
                      <a:pt x="17" y="43"/>
                      <a:pt x="16" y="43"/>
                      <a:pt x="15" y="43"/>
                    </a:cubicBezTo>
                    <a:cubicBezTo>
                      <a:pt x="14" y="45"/>
                      <a:pt x="13" y="47"/>
                      <a:pt x="11" y="49"/>
                    </a:cubicBezTo>
                    <a:cubicBezTo>
                      <a:pt x="9" y="52"/>
                      <a:pt x="9" y="52"/>
                      <a:pt x="11" y="50"/>
                    </a:cubicBezTo>
                    <a:cubicBezTo>
                      <a:pt x="13" y="46"/>
                      <a:pt x="15" y="43"/>
                      <a:pt x="16" y="40"/>
                    </a:cubicBezTo>
                    <a:cubicBezTo>
                      <a:pt x="17" y="39"/>
                      <a:pt x="16" y="38"/>
                      <a:pt x="15" y="39"/>
                    </a:cubicBezTo>
                    <a:cubicBezTo>
                      <a:pt x="13" y="42"/>
                      <a:pt x="10" y="45"/>
                      <a:pt x="8" y="48"/>
                    </a:cubicBezTo>
                    <a:cubicBezTo>
                      <a:pt x="11" y="45"/>
                      <a:pt x="13" y="40"/>
                      <a:pt x="15" y="36"/>
                    </a:cubicBezTo>
                    <a:cubicBezTo>
                      <a:pt x="15" y="36"/>
                      <a:pt x="14" y="35"/>
                      <a:pt x="14" y="36"/>
                    </a:cubicBezTo>
                    <a:cubicBezTo>
                      <a:pt x="11" y="38"/>
                      <a:pt x="8" y="41"/>
                      <a:pt x="6" y="45"/>
                    </a:cubicBezTo>
                    <a:cubicBezTo>
                      <a:pt x="7" y="45"/>
                      <a:pt x="7" y="45"/>
                      <a:pt x="7" y="45"/>
                    </a:cubicBezTo>
                    <a:cubicBezTo>
                      <a:pt x="8" y="43"/>
                      <a:pt x="9" y="42"/>
                      <a:pt x="10" y="40"/>
                    </a:cubicBezTo>
                    <a:cubicBezTo>
                      <a:pt x="12" y="37"/>
                      <a:pt x="13" y="35"/>
                      <a:pt x="15" y="32"/>
                    </a:cubicBezTo>
                    <a:cubicBezTo>
                      <a:pt x="15" y="32"/>
                      <a:pt x="14" y="31"/>
                      <a:pt x="14" y="31"/>
                    </a:cubicBezTo>
                    <a:cubicBezTo>
                      <a:pt x="11" y="34"/>
                      <a:pt x="9" y="36"/>
                      <a:pt x="7" y="39"/>
                    </a:cubicBezTo>
                    <a:cubicBezTo>
                      <a:pt x="10" y="35"/>
                      <a:pt x="12" y="31"/>
                      <a:pt x="14" y="27"/>
                    </a:cubicBezTo>
                    <a:cubicBezTo>
                      <a:pt x="14" y="26"/>
                      <a:pt x="13" y="26"/>
                      <a:pt x="13" y="26"/>
                    </a:cubicBezTo>
                    <a:cubicBezTo>
                      <a:pt x="11" y="29"/>
                      <a:pt x="4" y="40"/>
                      <a:pt x="8" y="33"/>
                    </a:cubicBezTo>
                    <a:cubicBezTo>
                      <a:pt x="10" y="29"/>
                      <a:pt x="13" y="26"/>
                      <a:pt x="15" y="22"/>
                    </a:cubicBezTo>
                    <a:cubicBezTo>
                      <a:pt x="16" y="22"/>
                      <a:pt x="15" y="21"/>
                      <a:pt x="14" y="21"/>
                    </a:cubicBezTo>
                    <a:cubicBezTo>
                      <a:pt x="12" y="24"/>
                      <a:pt x="10" y="27"/>
                      <a:pt x="7" y="29"/>
                    </a:cubicBezTo>
                    <a:cubicBezTo>
                      <a:pt x="9" y="27"/>
                      <a:pt x="11" y="23"/>
                      <a:pt x="13" y="20"/>
                    </a:cubicBezTo>
                    <a:cubicBezTo>
                      <a:pt x="13" y="19"/>
                      <a:pt x="12" y="18"/>
                      <a:pt x="12" y="19"/>
                    </a:cubicBezTo>
                    <a:cubicBezTo>
                      <a:pt x="10" y="21"/>
                      <a:pt x="9" y="22"/>
                      <a:pt x="8" y="24"/>
                    </a:cubicBezTo>
                    <a:cubicBezTo>
                      <a:pt x="6" y="26"/>
                      <a:pt x="6" y="27"/>
                      <a:pt x="7" y="27"/>
                    </a:cubicBezTo>
                    <a:cubicBezTo>
                      <a:pt x="10" y="22"/>
                      <a:pt x="13" y="17"/>
                      <a:pt x="16" y="12"/>
                    </a:cubicBezTo>
                    <a:cubicBezTo>
                      <a:pt x="16" y="11"/>
                      <a:pt x="15" y="11"/>
                      <a:pt x="15" y="11"/>
                    </a:cubicBezTo>
                    <a:cubicBezTo>
                      <a:pt x="12" y="15"/>
                      <a:pt x="10" y="18"/>
                      <a:pt x="7" y="21"/>
                    </a:cubicBezTo>
                    <a:cubicBezTo>
                      <a:pt x="9" y="19"/>
                      <a:pt x="11" y="14"/>
                      <a:pt x="13" y="11"/>
                    </a:cubicBezTo>
                    <a:cubicBezTo>
                      <a:pt x="13" y="10"/>
                      <a:pt x="12" y="10"/>
                      <a:pt x="12" y="10"/>
                    </a:cubicBezTo>
                    <a:cubicBezTo>
                      <a:pt x="10" y="12"/>
                      <a:pt x="6" y="15"/>
                      <a:pt x="5" y="18"/>
                    </a:cubicBezTo>
                    <a:cubicBezTo>
                      <a:pt x="7" y="13"/>
                      <a:pt x="10" y="9"/>
                      <a:pt x="12" y="5"/>
                    </a:cubicBezTo>
                    <a:cubicBezTo>
                      <a:pt x="13" y="4"/>
                      <a:pt x="11" y="3"/>
                      <a:pt x="11" y="4"/>
                    </a:cubicBezTo>
                    <a:cubicBezTo>
                      <a:pt x="10" y="6"/>
                      <a:pt x="9" y="7"/>
                      <a:pt x="8" y="9"/>
                    </a:cubicBezTo>
                    <a:cubicBezTo>
                      <a:pt x="7" y="10"/>
                      <a:pt x="3" y="18"/>
                      <a:pt x="7" y="12"/>
                    </a:cubicBezTo>
                    <a:cubicBezTo>
                      <a:pt x="9" y="9"/>
                      <a:pt x="10" y="5"/>
                      <a:pt x="11" y="1"/>
                    </a:cubicBezTo>
                    <a:cubicBezTo>
                      <a:pt x="12" y="1"/>
                      <a:pt x="11" y="0"/>
                      <a:pt x="10" y="1"/>
                    </a:cubicBezTo>
                    <a:cubicBezTo>
                      <a:pt x="8" y="3"/>
                      <a:pt x="7" y="5"/>
                      <a:pt x="5" y="7"/>
                    </a:cubicBezTo>
                    <a:cubicBezTo>
                      <a:pt x="3" y="9"/>
                      <a:pt x="3" y="10"/>
                      <a:pt x="5" y="10"/>
                    </a:cubicBezTo>
                    <a:cubicBezTo>
                      <a:pt x="6" y="8"/>
                      <a:pt x="7" y="5"/>
                      <a:pt x="9" y="3"/>
                    </a:cubicBezTo>
                    <a:cubicBezTo>
                      <a:pt x="9" y="2"/>
                      <a:pt x="8" y="1"/>
                      <a:pt x="8" y="2"/>
                    </a:cubicBezTo>
                    <a:cubicBezTo>
                      <a:pt x="3" y="5"/>
                      <a:pt x="0" y="11"/>
                      <a:pt x="5" y="2"/>
                    </a:cubicBezTo>
                    <a:cubicBezTo>
                      <a:pt x="5" y="2"/>
                      <a:pt x="4" y="1"/>
                      <a:pt x="4" y="2"/>
                    </a:cubicBezTo>
                    <a:cubicBezTo>
                      <a:pt x="1" y="5"/>
                      <a:pt x="2" y="3"/>
                      <a:pt x="0" y="7"/>
                    </a:cubicBezTo>
                    <a:cubicBezTo>
                      <a:pt x="0"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79"/>
              <p:cNvSpPr/>
              <p:nvPr/>
            </p:nvSpPr>
            <p:spPr bwMode="auto">
              <a:xfrm>
                <a:off x="1163638" y="2068513"/>
                <a:ext cx="68263" cy="50800"/>
              </a:xfrm>
              <a:custGeom>
                <a:avLst/>
                <a:gdLst>
                  <a:gd name="T0" fmla="*/ 1 w 64"/>
                  <a:gd name="T1" fmla="*/ 47 h 48"/>
                  <a:gd name="T2" fmla="*/ 35 w 64"/>
                  <a:gd name="T3" fmla="*/ 35 h 48"/>
                  <a:gd name="T4" fmla="*/ 60 w 64"/>
                  <a:gd name="T5" fmla="*/ 1 h 48"/>
                  <a:gd name="T6" fmla="*/ 59 w 64"/>
                  <a:gd name="T7" fmla="*/ 0 h 48"/>
                  <a:gd name="T8" fmla="*/ 49 w 64"/>
                  <a:gd name="T9" fmla="*/ 7 h 48"/>
                  <a:gd name="T10" fmla="*/ 49 w 64"/>
                  <a:gd name="T11" fmla="*/ 8 h 48"/>
                  <a:gd name="T12" fmla="*/ 58 w 64"/>
                  <a:gd name="T13" fmla="*/ 3 h 48"/>
                  <a:gd name="T14" fmla="*/ 62 w 64"/>
                  <a:gd name="T15" fmla="*/ 13 h 48"/>
                  <a:gd name="T16" fmla="*/ 64 w 64"/>
                  <a:gd name="T17" fmla="*/ 13 h 48"/>
                  <a:gd name="T18" fmla="*/ 61 w 64"/>
                  <a:gd name="T19" fmla="*/ 1 h 48"/>
                  <a:gd name="T20" fmla="*/ 60 w 64"/>
                  <a:gd name="T21" fmla="*/ 0 h 48"/>
                  <a:gd name="T22" fmla="*/ 51 w 64"/>
                  <a:gd name="T23" fmla="*/ 5 h 48"/>
                  <a:gd name="T24" fmla="*/ 58 w 64"/>
                  <a:gd name="T25" fmla="*/ 4 h 48"/>
                  <a:gd name="T26" fmla="*/ 44 w 64"/>
                  <a:gd name="T27" fmla="*/ 27 h 48"/>
                  <a:gd name="T28" fmla="*/ 2 w 64"/>
                  <a:gd name="T29" fmla="*/ 45 h 48"/>
                  <a:gd name="T30" fmla="*/ 1 w 64"/>
                  <a:gd name="T31"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8">
                    <a:moveTo>
                      <a:pt x="1" y="47"/>
                    </a:moveTo>
                    <a:cubicBezTo>
                      <a:pt x="14" y="48"/>
                      <a:pt x="25" y="42"/>
                      <a:pt x="35" y="35"/>
                    </a:cubicBezTo>
                    <a:cubicBezTo>
                      <a:pt x="48" y="26"/>
                      <a:pt x="54" y="15"/>
                      <a:pt x="60" y="1"/>
                    </a:cubicBezTo>
                    <a:cubicBezTo>
                      <a:pt x="61" y="1"/>
                      <a:pt x="60" y="0"/>
                      <a:pt x="59" y="0"/>
                    </a:cubicBezTo>
                    <a:cubicBezTo>
                      <a:pt x="55" y="2"/>
                      <a:pt x="52" y="4"/>
                      <a:pt x="49" y="7"/>
                    </a:cubicBezTo>
                    <a:cubicBezTo>
                      <a:pt x="48" y="7"/>
                      <a:pt x="49" y="9"/>
                      <a:pt x="49" y="8"/>
                    </a:cubicBezTo>
                    <a:cubicBezTo>
                      <a:pt x="52" y="7"/>
                      <a:pt x="55" y="5"/>
                      <a:pt x="58" y="3"/>
                    </a:cubicBezTo>
                    <a:cubicBezTo>
                      <a:pt x="61" y="2"/>
                      <a:pt x="62" y="11"/>
                      <a:pt x="62" y="13"/>
                    </a:cubicBezTo>
                    <a:cubicBezTo>
                      <a:pt x="62" y="14"/>
                      <a:pt x="64" y="13"/>
                      <a:pt x="64" y="13"/>
                    </a:cubicBezTo>
                    <a:cubicBezTo>
                      <a:pt x="63" y="8"/>
                      <a:pt x="63" y="5"/>
                      <a:pt x="61" y="1"/>
                    </a:cubicBezTo>
                    <a:cubicBezTo>
                      <a:pt x="61" y="0"/>
                      <a:pt x="60" y="0"/>
                      <a:pt x="60" y="0"/>
                    </a:cubicBezTo>
                    <a:cubicBezTo>
                      <a:pt x="57" y="2"/>
                      <a:pt x="54" y="4"/>
                      <a:pt x="51" y="5"/>
                    </a:cubicBezTo>
                    <a:cubicBezTo>
                      <a:pt x="48" y="7"/>
                      <a:pt x="58" y="4"/>
                      <a:pt x="58" y="4"/>
                    </a:cubicBezTo>
                    <a:cubicBezTo>
                      <a:pt x="54" y="12"/>
                      <a:pt x="51" y="20"/>
                      <a:pt x="44" y="27"/>
                    </a:cubicBezTo>
                    <a:cubicBezTo>
                      <a:pt x="34" y="37"/>
                      <a:pt x="17" y="47"/>
                      <a:pt x="2" y="45"/>
                    </a:cubicBezTo>
                    <a:cubicBezTo>
                      <a:pt x="1" y="45"/>
                      <a:pt x="0" y="46"/>
                      <a:pt x="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80"/>
              <p:cNvSpPr/>
              <p:nvPr/>
            </p:nvSpPr>
            <p:spPr bwMode="auto">
              <a:xfrm>
                <a:off x="1265238" y="2162176"/>
                <a:ext cx="14288" cy="15875"/>
              </a:xfrm>
              <a:custGeom>
                <a:avLst/>
                <a:gdLst>
                  <a:gd name="T0" fmla="*/ 2 w 14"/>
                  <a:gd name="T1" fmla="*/ 0 h 15"/>
                  <a:gd name="T2" fmla="*/ 1 w 14"/>
                  <a:gd name="T3" fmla="*/ 0 h 15"/>
                  <a:gd name="T4" fmla="*/ 1 w 14"/>
                  <a:gd name="T5" fmla="*/ 1 h 15"/>
                  <a:gd name="T6" fmla="*/ 13 w 14"/>
                  <a:gd name="T7" fmla="*/ 4 h 15"/>
                  <a:gd name="T8" fmla="*/ 13 w 14"/>
                  <a:gd name="T9" fmla="*/ 3 h 15"/>
                  <a:gd name="T10" fmla="*/ 8 w 14"/>
                  <a:gd name="T11" fmla="*/ 13 h 15"/>
                  <a:gd name="T12" fmla="*/ 9 w 14"/>
                  <a:gd name="T13" fmla="*/ 14 h 15"/>
                  <a:gd name="T14" fmla="*/ 14 w 14"/>
                  <a:gd name="T15" fmla="*/ 4 h 15"/>
                  <a:gd name="T16" fmla="*/ 13 w 14"/>
                  <a:gd name="T17" fmla="*/ 3 h 15"/>
                  <a:gd name="T18" fmla="*/ 1 w 14"/>
                  <a:gd name="T19" fmla="*/ 0 h 15"/>
                  <a:gd name="T20" fmla="*/ 0 w 14"/>
                  <a:gd name="T21" fmla="*/ 1 h 15"/>
                  <a:gd name="T22" fmla="*/ 1 w 14"/>
                  <a:gd name="T23" fmla="*/ 1 h 15"/>
                  <a:gd name="T24" fmla="*/ 2 w 1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2" y="0"/>
                    </a:moveTo>
                    <a:cubicBezTo>
                      <a:pt x="2" y="0"/>
                      <a:pt x="2" y="0"/>
                      <a:pt x="1" y="0"/>
                    </a:cubicBezTo>
                    <a:cubicBezTo>
                      <a:pt x="1" y="0"/>
                      <a:pt x="1" y="1"/>
                      <a:pt x="1" y="1"/>
                    </a:cubicBezTo>
                    <a:cubicBezTo>
                      <a:pt x="5" y="1"/>
                      <a:pt x="9" y="3"/>
                      <a:pt x="13" y="4"/>
                    </a:cubicBezTo>
                    <a:cubicBezTo>
                      <a:pt x="13" y="4"/>
                      <a:pt x="13" y="4"/>
                      <a:pt x="13" y="3"/>
                    </a:cubicBezTo>
                    <a:cubicBezTo>
                      <a:pt x="12" y="7"/>
                      <a:pt x="10" y="10"/>
                      <a:pt x="8" y="13"/>
                    </a:cubicBezTo>
                    <a:cubicBezTo>
                      <a:pt x="7" y="14"/>
                      <a:pt x="8" y="15"/>
                      <a:pt x="9" y="14"/>
                    </a:cubicBezTo>
                    <a:cubicBezTo>
                      <a:pt x="11" y="11"/>
                      <a:pt x="13" y="7"/>
                      <a:pt x="14" y="4"/>
                    </a:cubicBezTo>
                    <a:cubicBezTo>
                      <a:pt x="14" y="3"/>
                      <a:pt x="14" y="3"/>
                      <a:pt x="13" y="3"/>
                    </a:cubicBezTo>
                    <a:cubicBezTo>
                      <a:pt x="9" y="2"/>
                      <a:pt x="5" y="0"/>
                      <a:pt x="1" y="0"/>
                    </a:cubicBezTo>
                    <a:cubicBezTo>
                      <a:pt x="0" y="0"/>
                      <a:pt x="0" y="0"/>
                      <a:pt x="0" y="1"/>
                    </a:cubicBezTo>
                    <a:cubicBezTo>
                      <a:pt x="1" y="1"/>
                      <a:pt x="1" y="1"/>
                      <a:pt x="1" y="1"/>
                    </a:cubicBezTo>
                    <a:cubicBezTo>
                      <a:pt x="2"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81"/>
              <p:cNvSpPr/>
              <p:nvPr/>
            </p:nvSpPr>
            <p:spPr bwMode="auto">
              <a:xfrm>
                <a:off x="1144588" y="2081213"/>
                <a:ext cx="20638" cy="17463"/>
              </a:xfrm>
              <a:custGeom>
                <a:avLst/>
                <a:gdLst>
                  <a:gd name="T0" fmla="*/ 1 w 19"/>
                  <a:gd name="T1" fmla="*/ 16 h 16"/>
                  <a:gd name="T2" fmla="*/ 12 w 19"/>
                  <a:gd name="T3" fmla="*/ 1 h 16"/>
                  <a:gd name="T4" fmla="*/ 11 w 19"/>
                  <a:gd name="T5" fmla="*/ 1 h 16"/>
                  <a:gd name="T6" fmla="*/ 17 w 19"/>
                  <a:gd name="T7" fmla="*/ 13 h 16"/>
                  <a:gd name="T8" fmla="*/ 18 w 19"/>
                  <a:gd name="T9" fmla="*/ 12 h 16"/>
                  <a:gd name="T10" fmla="*/ 12 w 19"/>
                  <a:gd name="T11" fmla="*/ 1 h 16"/>
                  <a:gd name="T12" fmla="*/ 11 w 19"/>
                  <a:gd name="T13" fmla="*/ 1 h 16"/>
                  <a:gd name="T14" fmla="*/ 1 w 19"/>
                  <a:gd name="T15" fmla="*/ 14 h 16"/>
                  <a:gd name="T16" fmla="*/ 1 w 1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6">
                    <a:moveTo>
                      <a:pt x="1" y="16"/>
                    </a:moveTo>
                    <a:cubicBezTo>
                      <a:pt x="7" y="14"/>
                      <a:pt x="10" y="6"/>
                      <a:pt x="12" y="1"/>
                    </a:cubicBezTo>
                    <a:cubicBezTo>
                      <a:pt x="12" y="1"/>
                      <a:pt x="11" y="1"/>
                      <a:pt x="11" y="1"/>
                    </a:cubicBezTo>
                    <a:cubicBezTo>
                      <a:pt x="13" y="5"/>
                      <a:pt x="14" y="10"/>
                      <a:pt x="17" y="13"/>
                    </a:cubicBezTo>
                    <a:cubicBezTo>
                      <a:pt x="18" y="14"/>
                      <a:pt x="19" y="13"/>
                      <a:pt x="18" y="12"/>
                    </a:cubicBezTo>
                    <a:cubicBezTo>
                      <a:pt x="15" y="9"/>
                      <a:pt x="15" y="4"/>
                      <a:pt x="12" y="1"/>
                    </a:cubicBezTo>
                    <a:cubicBezTo>
                      <a:pt x="12" y="0"/>
                      <a:pt x="11" y="0"/>
                      <a:pt x="11" y="1"/>
                    </a:cubicBezTo>
                    <a:cubicBezTo>
                      <a:pt x="9" y="5"/>
                      <a:pt x="6" y="13"/>
                      <a:pt x="1" y="14"/>
                    </a:cubicBezTo>
                    <a:cubicBezTo>
                      <a:pt x="0" y="15"/>
                      <a:pt x="0"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95"/>
              <p:cNvSpPr/>
              <p:nvPr/>
            </p:nvSpPr>
            <p:spPr bwMode="auto">
              <a:xfrm>
                <a:off x="1050925" y="2143126"/>
                <a:ext cx="92075" cy="84138"/>
              </a:xfrm>
              <a:custGeom>
                <a:avLst/>
                <a:gdLst>
                  <a:gd name="T0" fmla="*/ 55 w 87"/>
                  <a:gd name="T1" fmla="*/ 6 h 79"/>
                  <a:gd name="T2" fmla="*/ 28 w 87"/>
                  <a:gd name="T3" fmla="*/ 10 h 79"/>
                  <a:gd name="T4" fmla="*/ 7 w 87"/>
                  <a:gd name="T5" fmla="*/ 38 h 79"/>
                  <a:gd name="T6" fmla="*/ 44 w 87"/>
                  <a:gd name="T7" fmla="*/ 78 h 79"/>
                  <a:gd name="T8" fmla="*/ 81 w 87"/>
                  <a:gd name="T9" fmla="*/ 35 h 79"/>
                  <a:gd name="T10" fmla="*/ 47 w 87"/>
                  <a:gd name="T11" fmla="*/ 3 h 79"/>
                  <a:gd name="T12" fmla="*/ 48 w 87"/>
                  <a:gd name="T13" fmla="*/ 5 h 79"/>
                  <a:gd name="T14" fmla="*/ 79 w 87"/>
                  <a:gd name="T15" fmla="*/ 32 h 79"/>
                  <a:gd name="T16" fmla="*/ 47 w 87"/>
                  <a:gd name="T17" fmla="*/ 77 h 79"/>
                  <a:gd name="T18" fmla="*/ 7 w 87"/>
                  <a:gd name="T19" fmla="*/ 43 h 79"/>
                  <a:gd name="T20" fmla="*/ 25 w 87"/>
                  <a:gd name="T21" fmla="*/ 13 h 79"/>
                  <a:gd name="T22" fmla="*/ 54 w 87"/>
                  <a:gd name="T23" fmla="*/ 7 h 79"/>
                  <a:gd name="T24" fmla="*/ 55 w 87"/>
                  <a:gd name="T2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55" y="6"/>
                    </a:moveTo>
                    <a:cubicBezTo>
                      <a:pt x="47" y="0"/>
                      <a:pt x="36" y="6"/>
                      <a:pt x="28" y="10"/>
                    </a:cubicBezTo>
                    <a:cubicBezTo>
                      <a:pt x="17" y="15"/>
                      <a:pt x="10" y="26"/>
                      <a:pt x="7" y="38"/>
                    </a:cubicBezTo>
                    <a:cubicBezTo>
                      <a:pt x="0" y="60"/>
                      <a:pt x="23" y="78"/>
                      <a:pt x="44" y="78"/>
                    </a:cubicBezTo>
                    <a:cubicBezTo>
                      <a:pt x="65" y="79"/>
                      <a:pt x="86" y="55"/>
                      <a:pt x="81" y="35"/>
                    </a:cubicBezTo>
                    <a:cubicBezTo>
                      <a:pt x="79" y="24"/>
                      <a:pt x="62" y="0"/>
                      <a:pt x="47" y="3"/>
                    </a:cubicBezTo>
                    <a:cubicBezTo>
                      <a:pt x="46" y="4"/>
                      <a:pt x="47" y="5"/>
                      <a:pt x="48" y="5"/>
                    </a:cubicBezTo>
                    <a:cubicBezTo>
                      <a:pt x="60" y="1"/>
                      <a:pt x="75" y="23"/>
                      <a:pt x="79" y="32"/>
                    </a:cubicBezTo>
                    <a:cubicBezTo>
                      <a:pt x="87" y="52"/>
                      <a:pt x="66" y="75"/>
                      <a:pt x="47" y="77"/>
                    </a:cubicBezTo>
                    <a:cubicBezTo>
                      <a:pt x="27" y="79"/>
                      <a:pt x="6" y="63"/>
                      <a:pt x="7" y="43"/>
                    </a:cubicBezTo>
                    <a:cubicBezTo>
                      <a:pt x="7" y="32"/>
                      <a:pt x="16" y="20"/>
                      <a:pt x="25" y="13"/>
                    </a:cubicBezTo>
                    <a:cubicBezTo>
                      <a:pt x="33" y="8"/>
                      <a:pt x="46" y="1"/>
                      <a:pt x="54" y="7"/>
                    </a:cubicBezTo>
                    <a:cubicBezTo>
                      <a:pt x="55" y="8"/>
                      <a:pt x="55" y="6"/>
                      <a:pt x="5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96"/>
              <p:cNvSpPr/>
              <p:nvPr/>
            </p:nvSpPr>
            <p:spPr bwMode="auto">
              <a:xfrm>
                <a:off x="1063625" y="2144713"/>
                <a:ext cx="73025" cy="74613"/>
              </a:xfrm>
              <a:custGeom>
                <a:avLst/>
                <a:gdLst>
                  <a:gd name="T0" fmla="*/ 0 w 70"/>
                  <a:gd name="T1" fmla="*/ 24 h 70"/>
                  <a:gd name="T2" fmla="*/ 13 w 70"/>
                  <a:gd name="T3" fmla="*/ 37 h 70"/>
                  <a:gd name="T4" fmla="*/ 27 w 70"/>
                  <a:gd name="T5" fmla="*/ 39 h 70"/>
                  <a:gd name="T6" fmla="*/ 43 w 70"/>
                  <a:gd name="T7" fmla="*/ 40 h 70"/>
                  <a:gd name="T8" fmla="*/ 44 w 70"/>
                  <a:gd name="T9" fmla="*/ 47 h 70"/>
                  <a:gd name="T10" fmla="*/ 49 w 70"/>
                  <a:gd name="T11" fmla="*/ 68 h 70"/>
                  <a:gd name="T12" fmla="*/ 50 w 70"/>
                  <a:gd name="T13" fmla="*/ 69 h 70"/>
                  <a:gd name="T14" fmla="*/ 61 w 70"/>
                  <a:gd name="T15" fmla="*/ 48 h 70"/>
                  <a:gd name="T16" fmla="*/ 64 w 70"/>
                  <a:gd name="T17" fmla="*/ 36 h 70"/>
                  <a:gd name="T18" fmla="*/ 48 w 70"/>
                  <a:gd name="T19" fmla="*/ 32 h 70"/>
                  <a:gd name="T20" fmla="*/ 33 w 70"/>
                  <a:gd name="T21" fmla="*/ 35 h 70"/>
                  <a:gd name="T22" fmla="*/ 28 w 70"/>
                  <a:gd name="T23" fmla="*/ 34 h 70"/>
                  <a:gd name="T24" fmla="*/ 30 w 70"/>
                  <a:gd name="T25" fmla="*/ 26 h 70"/>
                  <a:gd name="T26" fmla="*/ 36 w 70"/>
                  <a:gd name="T27" fmla="*/ 22 h 70"/>
                  <a:gd name="T28" fmla="*/ 42 w 70"/>
                  <a:gd name="T29" fmla="*/ 11 h 70"/>
                  <a:gd name="T30" fmla="*/ 41 w 70"/>
                  <a:gd name="T31" fmla="*/ 1 h 70"/>
                  <a:gd name="T32" fmla="*/ 41 w 70"/>
                  <a:gd name="T33" fmla="*/ 0 h 70"/>
                  <a:gd name="T34" fmla="*/ 37 w 70"/>
                  <a:gd name="T35" fmla="*/ 6 h 70"/>
                  <a:gd name="T36" fmla="*/ 39 w 70"/>
                  <a:gd name="T37" fmla="*/ 10 h 70"/>
                  <a:gd name="T38" fmla="*/ 37 w 70"/>
                  <a:gd name="T39" fmla="*/ 18 h 70"/>
                  <a:gd name="T40" fmla="*/ 24 w 70"/>
                  <a:gd name="T41" fmla="*/ 28 h 70"/>
                  <a:gd name="T42" fmla="*/ 56 w 70"/>
                  <a:gd name="T43" fmla="*/ 32 h 70"/>
                  <a:gd name="T44" fmla="*/ 55 w 70"/>
                  <a:gd name="T45" fmla="*/ 57 h 70"/>
                  <a:gd name="T46" fmla="*/ 52 w 70"/>
                  <a:gd name="T47" fmla="*/ 62 h 70"/>
                  <a:gd name="T48" fmla="*/ 51 w 70"/>
                  <a:gd name="T49" fmla="*/ 67 h 70"/>
                  <a:gd name="T50" fmla="*/ 53 w 70"/>
                  <a:gd name="T51" fmla="*/ 62 h 70"/>
                  <a:gd name="T52" fmla="*/ 50 w 70"/>
                  <a:gd name="T53" fmla="*/ 54 h 70"/>
                  <a:gd name="T54" fmla="*/ 45 w 70"/>
                  <a:gd name="T55" fmla="*/ 40 h 70"/>
                  <a:gd name="T56" fmla="*/ 27 w 70"/>
                  <a:gd name="T57" fmla="*/ 38 h 70"/>
                  <a:gd name="T58" fmla="*/ 6 w 70"/>
                  <a:gd name="T59" fmla="*/ 26 h 70"/>
                  <a:gd name="T60" fmla="*/ 0 w 70"/>
                  <a:gd name="T61" fmla="*/ 23 h 70"/>
                  <a:gd name="T62" fmla="*/ 0 w 70"/>
                  <a:gd name="T6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0">
                    <a:moveTo>
                      <a:pt x="0" y="24"/>
                    </a:moveTo>
                    <a:cubicBezTo>
                      <a:pt x="5" y="24"/>
                      <a:pt x="9" y="35"/>
                      <a:pt x="13" y="37"/>
                    </a:cubicBezTo>
                    <a:cubicBezTo>
                      <a:pt x="18" y="40"/>
                      <a:pt x="23" y="40"/>
                      <a:pt x="27" y="39"/>
                    </a:cubicBezTo>
                    <a:cubicBezTo>
                      <a:pt x="31" y="38"/>
                      <a:pt x="41" y="35"/>
                      <a:pt x="43" y="40"/>
                    </a:cubicBezTo>
                    <a:cubicBezTo>
                      <a:pt x="44" y="42"/>
                      <a:pt x="44" y="45"/>
                      <a:pt x="44" y="47"/>
                    </a:cubicBezTo>
                    <a:cubicBezTo>
                      <a:pt x="45" y="55"/>
                      <a:pt x="55" y="57"/>
                      <a:pt x="49" y="68"/>
                    </a:cubicBezTo>
                    <a:cubicBezTo>
                      <a:pt x="48" y="69"/>
                      <a:pt x="49" y="70"/>
                      <a:pt x="50" y="69"/>
                    </a:cubicBezTo>
                    <a:cubicBezTo>
                      <a:pt x="54" y="62"/>
                      <a:pt x="58" y="55"/>
                      <a:pt x="61" y="48"/>
                    </a:cubicBezTo>
                    <a:cubicBezTo>
                      <a:pt x="62" y="45"/>
                      <a:pt x="65" y="40"/>
                      <a:pt x="64" y="36"/>
                    </a:cubicBezTo>
                    <a:cubicBezTo>
                      <a:pt x="62" y="29"/>
                      <a:pt x="53" y="31"/>
                      <a:pt x="48" y="32"/>
                    </a:cubicBezTo>
                    <a:cubicBezTo>
                      <a:pt x="43" y="33"/>
                      <a:pt x="38" y="35"/>
                      <a:pt x="33" y="35"/>
                    </a:cubicBezTo>
                    <a:cubicBezTo>
                      <a:pt x="31" y="35"/>
                      <a:pt x="30" y="35"/>
                      <a:pt x="28" y="34"/>
                    </a:cubicBezTo>
                    <a:cubicBezTo>
                      <a:pt x="26" y="30"/>
                      <a:pt x="27" y="27"/>
                      <a:pt x="30" y="26"/>
                    </a:cubicBezTo>
                    <a:cubicBezTo>
                      <a:pt x="32" y="25"/>
                      <a:pt x="34" y="24"/>
                      <a:pt x="36" y="22"/>
                    </a:cubicBezTo>
                    <a:cubicBezTo>
                      <a:pt x="38" y="21"/>
                      <a:pt x="42" y="14"/>
                      <a:pt x="42" y="11"/>
                    </a:cubicBezTo>
                    <a:cubicBezTo>
                      <a:pt x="42" y="10"/>
                      <a:pt x="33" y="1"/>
                      <a:pt x="41" y="1"/>
                    </a:cubicBezTo>
                    <a:cubicBezTo>
                      <a:pt x="42" y="1"/>
                      <a:pt x="42" y="0"/>
                      <a:pt x="41" y="0"/>
                    </a:cubicBezTo>
                    <a:cubicBezTo>
                      <a:pt x="36" y="0"/>
                      <a:pt x="35" y="2"/>
                      <a:pt x="37" y="6"/>
                    </a:cubicBezTo>
                    <a:cubicBezTo>
                      <a:pt x="37" y="7"/>
                      <a:pt x="39" y="8"/>
                      <a:pt x="39" y="10"/>
                    </a:cubicBezTo>
                    <a:cubicBezTo>
                      <a:pt x="41" y="12"/>
                      <a:pt x="39" y="15"/>
                      <a:pt x="37" y="18"/>
                    </a:cubicBezTo>
                    <a:cubicBezTo>
                      <a:pt x="35" y="24"/>
                      <a:pt x="27" y="23"/>
                      <a:pt x="24" y="28"/>
                    </a:cubicBezTo>
                    <a:cubicBezTo>
                      <a:pt x="16" y="43"/>
                      <a:pt x="52" y="32"/>
                      <a:pt x="56" y="32"/>
                    </a:cubicBezTo>
                    <a:cubicBezTo>
                      <a:pt x="70" y="32"/>
                      <a:pt x="58" y="52"/>
                      <a:pt x="55" y="57"/>
                    </a:cubicBezTo>
                    <a:cubicBezTo>
                      <a:pt x="54" y="59"/>
                      <a:pt x="53" y="61"/>
                      <a:pt x="52" y="62"/>
                    </a:cubicBezTo>
                    <a:cubicBezTo>
                      <a:pt x="50" y="64"/>
                      <a:pt x="50" y="65"/>
                      <a:pt x="51" y="67"/>
                    </a:cubicBezTo>
                    <a:cubicBezTo>
                      <a:pt x="52" y="65"/>
                      <a:pt x="53" y="63"/>
                      <a:pt x="53" y="62"/>
                    </a:cubicBezTo>
                    <a:cubicBezTo>
                      <a:pt x="53" y="59"/>
                      <a:pt x="53" y="56"/>
                      <a:pt x="50" y="54"/>
                    </a:cubicBezTo>
                    <a:cubicBezTo>
                      <a:pt x="45" y="49"/>
                      <a:pt x="46" y="46"/>
                      <a:pt x="45" y="40"/>
                    </a:cubicBezTo>
                    <a:cubicBezTo>
                      <a:pt x="44" y="33"/>
                      <a:pt x="31" y="37"/>
                      <a:pt x="27" y="38"/>
                    </a:cubicBezTo>
                    <a:cubicBezTo>
                      <a:pt x="17" y="40"/>
                      <a:pt x="11" y="35"/>
                      <a:pt x="6" y="26"/>
                    </a:cubicBezTo>
                    <a:cubicBezTo>
                      <a:pt x="5" y="24"/>
                      <a:pt x="3" y="23"/>
                      <a:pt x="0" y="23"/>
                    </a:cubicBezTo>
                    <a:cubicBezTo>
                      <a:pt x="0" y="22"/>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99"/>
              <p:cNvSpPr/>
              <p:nvPr/>
            </p:nvSpPr>
            <p:spPr bwMode="auto">
              <a:xfrm>
                <a:off x="1104900" y="2179638"/>
                <a:ext cx="25400" cy="30163"/>
              </a:xfrm>
              <a:custGeom>
                <a:avLst/>
                <a:gdLst>
                  <a:gd name="T0" fmla="*/ 2 w 24"/>
                  <a:gd name="T1" fmla="*/ 6 h 28"/>
                  <a:gd name="T2" fmla="*/ 5 w 24"/>
                  <a:gd name="T3" fmla="*/ 6 h 28"/>
                  <a:gd name="T4" fmla="*/ 5 w 24"/>
                  <a:gd name="T5" fmla="*/ 13 h 28"/>
                  <a:gd name="T6" fmla="*/ 8 w 24"/>
                  <a:gd name="T7" fmla="*/ 19 h 28"/>
                  <a:gd name="T8" fmla="*/ 11 w 24"/>
                  <a:gd name="T9" fmla="*/ 22 h 28"/>
                  <a:gd name="T10" fmla="*/ 13 w 24"/>
                  <a:gd name="T11" fmla="*/ 25 h 28"/>
                  <a:gd name="T12" fmla="*/ 14 w 24"/>
                  <a:gd name="T13" fmla="*/ 27 h 28"/>
                  <a:gd name="T14" fmla="*/ 16 w 24"/>
                  <a:gd name="T15" fmla="*/ 17 h 28"/>
                  <a:gd name="T16" fmla="*/ 17 w 24"/>
                  <a:gd name="T17" fmla="*/ 16 h 28"/>
                  <a:gd name="T18" fmla="*/ 18 w 24"/>
                  <a:gd name="T19" fmla="*/ 16 h 28"/>
                  <a:gd name="T20" fmla="*/ 20 w 24"/>
                  <a:gd name="T21" fmla="*/ 14 h 28"/>
                  <a:gd name="T22" fmla="*/ 21 w 24"/>
                  <a:gd name="T23" fmla="*/ 8 h 28"/>
                  <a:gd name="T24" fmla="*/ 14 w 24"/>
                  <a:gd name="T25" fmla="*/ 10 h 28"/>
                  <a:gd name="T26" fmla="*/ 13 w 24"/>
                  <a:gd name="T27" fmla="*/ 14 h 28"/>
                  <a:gd name="T28" fmla="*/ 9 w 24"/>
                  <a:gd name="T29" fmla="*/ 11 h 28"/>
                  <a:gd name="T30" fmla="*/ 10 w 24"/>
                  <a:gd name="T31" fmla="*/ 15 h 28"/>
                  <a:gd name="T32" fmla="*/ 7 w 24"/>
                  <a:gd name="T33" fmla="*/ 6 h 28"/>
                  <a:gd name="T34" fmla="*/ 20 w 24"/>
                  <a:gd name="T35" fmla="*/ 10 h 28"/>
                  <a:gd name="T36" fmla="*/ 18 w 24"/>
                  <a:gd name="T37" fmla="*/ 16 h 28"/>
                  <a:gd name="T38" fmla="*/ 14 w 24"/>
                  <a:gd name="T39" fmla="*/ 16 h 28"/>
                  <a:gd name="T40" fmla="*/ 11 w 24"/>
                  <a:gd name="T41" fmla="*/ 18 h 28"/>
                  <a:gd name="T42" fmla="*/ 7 w 24"/>
                  <a:gd name="T43" fmla="*/ 19 h 28"/>
                  <a:gd name="T44" fmla="*/ 17 w 24"/>
                  <a:gd name="T45" fmla="*/ 4 h 28"/>
                  <a:gd name="T46" fmla="*/ 11 w 24"/>
                  <a:gd name="T47" fmla="*/ 14 h 28"/>
                  <a:gd name="T48" fmla="*/ 9 w 24"/>
                  <a:gd name="T49" fmla="*/ 18 h 28"/>
                  <a:gd name="T50" fmla="*/ 10 w 24"/>
                  <a:gd name="T51" fmla="*/ 11 h 28"/>
                  <a:gd name="T52" fmla="*/ 10 w 24"/>
                  <a:gd name="T53" fmla="*/ 6 h 28"/>
                  <a:gd name="T54" fmla="*/ 13 w 24"/>
                  <a:gd name="T55" fmla="*/ 8 h 28"/>
                  <a:gd name="T56" fmla="*/ 12 w 24"/>
                  <a:gd name="T57" fmla="*/ 11 h 28"/>
                  <a:gd name="T58" fmla="*/ 17 w 24"/>
                  <a:gd name="T59" fmla="*/ 4 h 28"/>
                  <a:gd name="T60" fmla="*/ 8 w 24"/>
                  <a:gd name="T61" fmla="*/ 21 h 28"/>
                  <a:gd name="T62" fmla="*/ 11 w 24"/>
                  <a:gd name="T63" fmla="*/ 18 h 28"/>
                  <a:gd name="T64" fmla="*/ 13 w 24"/>
                  <a:gd name="T65" fmla="*/ 25 h 28"/>
                  <a:gd name="T66" fmla="*/ 15 w 24"/>
                  <a:gd name="T67" fmla="*/ 23 h 28"/>
                  <a:gd name="T68" fmla="*/ 15 w 24"/>
                  <a:gd name="T69" fmla="*/ 14 h 28"/>
                  <a:gd name="T70" fmla="*/ 7 w 24"/>
                  <a:gd name="T71" fmla="*/ 6 h 28"/>
                  <a:gd name="T72" fmla="*/ 10 w 24"/>
                  <a:gd name="T73" fmla="*/ 15 h 28"/>
                  <a:gd name="T74" fmla="*/ 9 w 24"/>
                  <a:gd name="T75" fmla="*/ 12 h 28"/>
                  <a:gd name="T76" fmla="*/ 13 w 24"/>
                  <a:gd name="T77" fmla="*/ 15 h 28"/>
                  <a:gd name="T78" fmla="*/ 14 w 24"/>
                  <a:gd name="T79" fmla="*/ 10 h 28"/>
                  <a:gd name="T80" fmla="*/ 22 w 24"/>
                  <a:gd name="T81" fmla="*/ 8 h 28"/>
                  <a:gd name="T82" fmla="*/ 22 w 24"/>
                  <a:gd name="T83" fmla="*/ 14 h 28"/>
                  <a:gd name="T84" fmla="*/ 20 w 24"/>
                  <a:gd name="T85" fmla="*/ 16 h 28"/>
                  <a:gd name="T86" fmla="*/ 18 w 24"/>
                  <a:gd name="T87" fmla="*/ 16 h 28"/>
                  <a:gd name="T88" fmla="*/ 18 w 24"/>
                  <a:gd name="T89" fmla="*/ 18 h 28"/>
                  <a:gd name="T90" fmla="*/ 15 w 24"/>
                  <a:gd name="T91" fmla="*/ 27 h 28"/>
                  <a:gd name="T92" fmla="*/ 15 w 24"/>
                  <a:gd name="T93" fmla="*/ 25 h 28"/>
                  <a:gd name="T94" fmla="*/ 12 w 24"/>
                  <a:gd name="T95" fmla="*/ 22 h 28"/>
                  <a:gd name="T96" fmla="*/ 9 w 24"/>
                  <a:gd name="T97" fmla="*/ 19 h 28"/>
                  <a:gd name="T98" fmla="*/ 6 w 24"/>
                  <a:gd name="T99" fmla="*/ 14 h 28"/>
                  <a:gd name="T100" fmla="*/ 6 w 24"/>
                  <a:gd name="T101" fmla="*/ 6 h 28"/>
                  <a:gd name="T102" fmla="*/ 0 w 24"/>
                  <a:gd name="T10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28">
                    <a:moveTo>
                      <a:pt x="2" y="4"/>
                    </a:moveTo>
                    <a:cubicBezTo>
                      <a:pt x="2" y="4"/>
                      <a:pt x="2" y="4"/>
                      <a:pt x="2" y="4"/>
                    </a:cubicBezTo>
                    <a:cubicBezTo>
                      <a:pt x="1" y="4"/>
                      <a:pt x="1" y="4"/>
                      <a:pt x="1" y="5"/>
                    </a:cubicBezTo>
                    <a:cubicBezTo>
                      <a:pt x="1" y="5"/>
                      <a:pt x="1" y="6"/>
                      <a:pt x="2" y="6"/>
                    </a:cubicBezTo>
                    <a:cubicBezTo>
                      <a:pt x="2" y="7"/>
                      <a:pt x="3" y="7"/>
                      <a:pt x="3" y="7"/>
                    </a:cubicBezTo>
                    <a:cubicBezTo>
                      <a:pt x="4" y="6"/>
                      <a:pt x="5" y="5"/>
                      <a:pt x="6" y="4"/>
                    </a:cubicBezTo>
                    <a:cubicBezTo>
                      <a:pt x="5" y="4"/>
                      <a:pt x="5" y="4"/>
                      <a:pt x="4" y="3"/>
                    </a:cubicBezTo>
                    <a:cubicBezTo>
                      <a:pt x="5" y="4"/>
                      <a:pt x="5" y="5"/>
                      <a:pt x="5" y="6"/>
                    </a:cubicBezTo>
                    <a:cubicBezTo>
                      <a:pt x="5" y="7"/>
                      <a:pt x="6" y="7"/>
                      <a:pt x="6" y="6"/>
                    </a:cubicBezTo>
                    <a:cubicBezTo>
                      <a:pt x="7" y="5"/>
                      <a:pt x="7" y="4"/>
                      <a:pt x="7" y="3"/>
                    </a:cubicBezTo>
                    <a:cubicBezTo>
                      <a:pt x="7" y="3"/>
                      <a:pt x="7" y="3"/>
                      <a:pt x="6" y="3"/>
                    </a:cubicBezTo>
                    <a:cubicBezTo>
                      <a:pt x="6" y="7"/>
                      <a:pt x="5" y="10"/>
                      <a:pt x="5" y="13"/>
                    </a:cubicBezTo>
                    <a:cubicBezTo>
                      <a:pt x="4" y="14"/>
                      <a:pt x="6" y="15"/>
                      <a:pt x="6" y="14"/>
                    </a:cubicBezTo>
                    <a:cubicBezTo>
                      <a:pt x="7" y="10"/>
                      <a:pt x="8" y="7"/>
                      <a:pt x="9" y="3"/>
                    </a:cubicBezTo>
                    <a:cubicBezTo>
                      <a:pt x="9" y="3"/>
                      <a:pt x="8" y="3"/>
                      <a:pt x="8" y="3"/>
                    </a:cubicBezTo>
                    <a:cubicBezTo>
                      <a:pt x="9" y="8"/>
                      <a:pt x="7" y="14"/>
                      <a:pt x="8" y="19"/>
                    </a:cubicBezTo>
                    <a:cubicBezTo>
                      <a:pt x="8" y="20"/>
                      <a:pt x="9" y="20"/>
                      <a:pt x="9" y="19"/>
                    </a:cubicBezTo>
                    <a:cubicBezTo>
                      <a:pt x="11" y="15"/>
                      <a:pt x="11" y="10"/>
                      <a:pt x="12" y="5"/>
                    </a:cubicBezTo>
                    <a:cubicBezTo>
                      <a:pt x="11" y="5"/>
                      <a:pt x="11" y="5"/>
                      <a:pt x="11" y="5"/>
                    </a:cubicBezTo>
                    <a:cubicBezTo>
                      <a:pt x="11" y="11"/>
                      <a:pt x="11" y="16"/>
                      <a:pt x="11" y="22"/>
                    </a:cubicBezTo>
                    <a:cubicBezTo>
                      <a:pt x="11" y="23"/>
                      <a:pt x="12" y="23"/>
                      <a:pt x="12" y="22"/>
                    </a:cubicBezTo>
                    <a:cubicBezTo>
                      <a:pt x="13" y="15"/>
                      <a:pt x="15" y="8"/>
                      <a:pt x="16" y="2"/>
                    </a:cubicBezTo>
                    <a:cubicBezTo>
                      <a:pt x="16" y="1"/>
                      <a:pt x="16" y="1"/>
                      <a:pt x="15" y="1"/>
                    </a:cubicBezTo>
                    <a:cubicBezTo>
                      <a:pt x="15" y="9"/>
                      <a:pt x="14" y="17"/>
                      <a:pt x="13" y="25"/>
                    </a:cubicBezTo>
                    <a:cubicBezTo>
                      <a:pt x="14" y="25"/>
                      <a:pt x="14" y="25"/>
                      <a:pt x="15" y="25"/>
                    </a:cubicBezTo>
                    <a:cubicBezTo>
                      <a:pt x="15" y="18"/>
                      <a:pt x="16" y="11"/>
                      <a:pt x="17" y="3"/>
                    </a:cubicBezTo>
                    <a:cubicBezTo>
                      <a:pt x="17" y="3"/>
                      <a:pt x="16" y="3"/>
                      <a:pt x="16" y="3"/>
                    </a:cubicBezTo>
                    <a:cubicBezTo>
                      <a:pt x="16" y="11"/>
                      <a:pt x="14" y="19"/>
                      <a:pt x="14" y="27"/>
                    </a:cubicBezTo>
                    <a:cubicBezTo>
                      <a:pt x="14" y="28"/>
                      <a:pt x="15" y="28"/>
                      <a:pt x="15" y="27"/>
                    </a:cubicBezTo>
                    <a:cubicBezTo>
                      <a:pt x="16" y="19"/>
                      <a:pt x="18" y="12"/>
                      <a:pt x="20" y="5"/>
                    </a:cubicBezTo>
                    <a:cubicBezTo>
                      <a:pt x="19" y="5"/>
                      <a:pt x="19" y="5"/>
                      <a:pt x="18" y="5"/>
                    </a:cubicBezTo>
                    <a:cubicBezTo>
                      <a:pt x="18" y="9"/>
                      <a:pt x="17" y="13"/>
                      <a:pt x="16" y="17"/>
                    </a:cubicBezTo>
                    <a:cubicBezTo>
                      <a:pt x="17" y="17"/>
                      <a:pt x="17" y="17"/>
                      <a:pt x="18" y="17"/>
                    </a:cubicBezTo>
                    <a:cubicBezTo>
                      <a:pt x="18" y="12"/>
                      <a:pt x="19" y="7"/>
                      <a:pt x="20" y="3"/>
                    </a:cubicBezTo>
                    <a:cubicBezTo>
                      <a:pt x="19" y="3"/>
                      <a:pt x="19" y="2"/>
                      <a:pt x="18" y="2"/>
                    </a:cubicBezTo>
                    <a:cubicBezTo>
                      <a:pt x="19" y="7"/>
                      <a:pt x="18" y="11"/>
                      <a:pt x="17" y="16"/>
                    </a:cubicBezTo>
                    <a:cubicBezTo>
                      <a:pt x="18" y="16"/>
                      <a:pt x="18" y="16"/>
                      <a:pt x="18" y="16"/>
                    </a:cubicBezTo>
                    <a:cubicBezTo>
                      <a:pt x="18" y="12"/>
                      <a:pt x="19" y="9"/>
                      <a:pt x="20" y="5"/>
                    </a:cubicBezTo>
                    <a:cubicBezTo>
                      <a:pt x="20" y="5"/>
                      <a:pt x="19" y="5"/>
                      <a:pt x="19" y="5"/>
                    </a:cubicBezTo>
                    <a:cubicBezTo>
                      <a:pt x="19" y="9"/>
                      <a:pt x="19" y="12"/>
                      <a:pt x="18" y="16"/>
                    </a:cubicBezTo>
                    <a:cubicBezTo>
                      <a:pt x="19" y="16"/>
                      <a:pt x="19" y="16"/>
                      <a:pt x="20" y="16"/>
                    </a:cubicBezTo>
                    <a:cubicBezTo>
                      <a:pt x="20" y="11"/>
                      <a:pt x="21" y="7"/>
                      <a:pt x="22" y="3"/>
                    </a:cubicBezTo>
                    <a:cubicBezTo>
                      <a:pt x="22" y="3"/>
                      <a:pt x="21" y="3"/>
                      <a:pt x="21" y="3"/>
                    </a:cubicBezTo>
                    <a:cubicBezTo>
                      <a:pt x="21" y="6"/>
                      <a:pt x="20" y="10"/>
                      <a:pt x="20" y="14"/>
                    </a:cubicBezTo>
                    <a:cubicBezTo>
                      <a:pt x="21" y="14"/>
                      <a:pt x="21" y="14"/>
                      <a:pt x="22" y="14"/>
                    </a:cubicBezTo>
                    <a:cubicBezTo>
                      <a:pt x="22" y="9"/>
                      <a:pt x="23" y="5"/>
                      <a:pt x="24" y="1"/>
                    </a:cubicBezTo>
                    <a:cubicBezTo>
                      <a:pt x="24" y="1"/>
                      <a:pt x="23" y="1"/>
                      <a:pt x="23" y="1"/>
                    </a:cubicBezTo>
                    <a:cubicBezTo>
                      <a:pt x="22" y="3"/>
                      <a:pt x="22" y="6"/>
                      <a:pt x="21" y="8"/>
                    </a:cubicBezTo>
                    <a:cubicBezTo>
                      <a:pt x="21" y="8"/>
                      <a:pt x="22" y="8"/>
                      <a:pt x="22" y="8"/>
                    </a:cubicBezTo>
                    <a:cubicBezTo>
                      <a:pt x="21" y="6"/>
                      <a:pt x="20" y="5"/>
                      <a:pt x="19" y="3"/>
                    </a:cubicBezTo>
                    <a:cubicBezTo>
                      <a:pt x="19" y="3"/>
                      <a:pt x="18" y="3"/>
                      <a:pt x="18" y="3"/>
                    </a:cubicBezTo>
                    <a:cubicBezTo>
                      <a:pt x="16" y="5"/>
                      <a:pt x="15" y="7"/>
                      <a:pt x="14" y="10"/>
                    </a:cubicBezTo>
                    <a:cubicBezTo>
                      <a:pt x="15" y="10"/>
                      <a:pt x="15" y="10"/>
                      <a:pt x="16" y="10"/>
                    </a:cubicBezTo>
                    <a:cubicBezTo>
                      <a:pt x="16" y="8"/>
                      <a:pt x="16" y="6"/>
                      <a:pt x="17" y="3"/>
                    </a:cubicBezTo>
                    <a:cubicBezTo>
                      <a:pt x="17" y="2"/>
                      <a:pt x="15" y="2"/>
                      <a:pt x="15" y="3"/>
                    </a:cubicBezTo>
                    <a:cubicBezTo>
                      <a:pt x="14" y="7"/>
                      <a:pt x="14" y="11"/>
                      <a:pt x="13" y="14"/>
                    </a:cubicBezTo>
                    <a:cubicBezTo>
                      <a:pt x="14" y="14"/>
                      <a:pt x="14" y="15"/>
                      <a:pt x="15" y="15"/>
                    </a:cubicBezTo>
                    <a:cubicBezTo>
                      <a:pt x="15" y="10"/>
                      <a:pt x="15" y="6"/>
                      <a:pt x="14" y="2"/>
                    </a:cubicBezTo>
                    <a:cubicBezTo>
                      <a:pt x="14" y="1"/>
                      <a:pt x="13" y="1"/>
                      <a:pt x="13" y="2"/>
                    </a:cubicBezTo>
                    <a:cubicBezTo>
                      <a:pt x="11" y="5"/>
                      <a:pt x="10" y="8"/>
                      <a:pt x="9" y="11"/>
                    </a:cubicBezTo>
                    <a:cubicBezTo>
                      <a:pt x="10" y="11"/>
                      <a:pt x="10" y="12"/>
                      <a:pt x="11" y="12"/>
                    </a:cubicBezTo>
                    <a:cubicBezTo>
                      <a:pt x="10" y="8"/>
                      <a:pt x="11" y="5"/>
                      <a:pt x="11" y="1"/>
                    </a:cubicBezTo>
                    <a:cubicBezTo>
                      <a:pt x="11" y="1"/>
                      <a:pt x="10" y="1"/>
                      <a:pt x="10" y="1"/>
                    </a:cubicBezTo>
                    <a:cubicBezTo>
                      <a:pt x="11" y="6"/>
                      <a:pt x="10" y="10"/>
                      <a:pt x="10" y="15"/>
                    </a:cubicBezTo>
                    <a:cubicBezTo>
                      <a:pt x="10" y="16"/>
                      <a:pt x="11" y="16"/>
                      <a:pt x="11" y="15"/>
                    </a:cubicBezTo>
                    <a:cubicBezTo>
                      <a:pt x="12" y="11"/>
                      <a:pt x="12" y="7"/>
                      <a:pt x="11" y="3"/>
                    </a:cubicBezTo>
                    <a:cubicBezTo>
                      <a:pt x="11" y="3"/>
                      <a:pt x="10" y="3"/>
                      <a:pt x="10" y="3"/>
                    </a:cubicBezTo>
                    <a:cubicBezTo>
                      <a:pt x="9" y="4"/>
                      <a:pt x="8" y="5"/>
                      <a:pt x="7" y="6"/>
                    </a:cubicBezTo>
                    <a:cubicBezTo>
                      <a:pt x="8" y="7"/>
                      <a:pt x="8" y="7"/>
                      <a:pt x="9" y="7"/>
                    </a:cubicBezTo>
                    <a:cubicBezTo>
                      <a:pt x="12" y="1"/>
                      <a:pt x="14" y="12"/>
                      <a:pt x="14" y="14"/>
                    </a:cubicBezTo>
                    <a:cubicBezTo>
                      <a:pt x="15" y="15"/>
                      <a:pt x="15" y="15"/>
                      <a:pt x="16" y="15"/>
                    </a:cubicBezTo>
                    <a:cubicBezTo>
                      <a:pt x="17" y="13"/>
                      <a:pt x="18" y="11"/>
                      <a:pt x="20" y="10"/>
                    </a:cubicBezTo>
                    <a:cubicBezTo>
                      <a:pt x="20" y="10"/>
                      <a:pt x="19" y="9"/>
                      <a:pt x="19" y="9"/>
                    </a:cubicBezTo>
                    <a:cubicBezTo>
                      <a:pt x="19" y="14"/>
                      <a:pt x="18" y="18"/>
                      <a:pt x="15" y="23"/>
                    </a:cubicBezTo>
                    <a:cubicBezTo>
                      <a:pt x="16" y="23"/>
                      <a:pt x="16" y="23"/>
                      <a:pt x="17" y="23"/>
                    </a:cubicBezTo>
                    <a:cubicBezTo>
                      <a:pt x="17" y="20"/>
                      <a:pt x="17" y="18"/>
                      <a:pt x="18" y="16"/>
                    </a:cubicBezTo>
                    <a:cubicBezTo>
                      <a:pt x="18" y="16"/>
                      <a:pt x="17" y="16"/>
                      <a:pt x="17" y="16"/>
                    </a:cubicBezTo>
                    <a:cubicBezTo>
                      <a:pt x="16" y="19"/>
                      <a:pt x="14" y="22"/>
                      <a:pt x="13" y="25"/>
                    </a:cubicBezTo>
                    <a:cubicBezTo>
                      <a:pt x="14" y="25"/>
                      <a:pt x="14" y="25"/>
                      <a:pt x="15" y="25"/>
                    </a:cubicBezTo>
                    <a:cubicBezTo>
                      <a:pt x="15" y="22"/>
                      <a:pt x="15" y="19"/>
                      <a:pt x="14" y="16"/>
                    </a:cubicBezTo>
                    <a:cubicBezTo>
                      <a:pt x="13" y="14"/>
                      <a:pt x="10" y="14"/>
                      <a:pt x="9" y="11"/>
                    </a:cubicBezTo>
                    <a:cubicBezTo>
                      <a:pt x="9" y="11"/>
                      <a:pt x="7" y="11"/>
                      <a:pt x="8" y="12"/>
                    </a:cubicBezTo>
                    <a:cubicBezTo>
                      <a:pt x="9" y="14"/>
                      <a:pt x="9" y="16"/>
                      <a:pt x="10" y="18"/>
                    </a:cubicBezTo>
                    <a:cubicBezTo>
                      <a:pt x="10" y="19"/>
                      <a:pt x="12" y="19"/>
                      <a:pt x="11" y="18"/>
                    </a:cubicBezTo>
                    <a:cubicBezTo>
                      <a:pt x="11" y="15"/>
                      <a:pt x="10" y="12"/>
                      <a:pt x="10" y="9"/>
                    </a:cubicBezTo>
                    <a:cubicBezTo>
                      <a:pt x="10" y="8"/>
                      <a:pt x="9" y="8"/>
                      <a:pt x="9" y="9"/>
                    </a:cubicBezTo>
                    <a:cubicBezTo>
                      <a:pt x="9" y="11"/>
                      <a:pt x="9" y="13"/>
                      <a:pt x="9" y="15"/>
                    </a:cubicBezTo>
                    <a:cubicBezTo>
                      <a:pt x="9" y="15"/>
                      <a:pt x="8" y="20"/>
                      <a:pt x="7" y="19"/>
                    </a:cubicBezTo>
                    <a:cubicBezTo>
                      <a:pt x="6" y="18"/>
                      <a:pt x="6" y="16"/>
                      <a:pt x="6" y="15"/>
                    </a:cubicBezTo>
                    <a:cubicBezTo>
                      <a:pt x="5" y="11"/>
                      <a:pt x="6" y="11"/>
                      <a:pt x="9" y="9"/>
                    </a:cubicBezTo>
                    <a:cubicBezTo>
                      <a:pt x="11" y="7"/>
                      <a:pt x="2" y="12"/>
                      <a:pt x="12" y="5"/>
                    </a:cubicBezTo>
                    <a:cubicBezTo>
                      <a:pt x="13" y="4"/>
                      <a:pt x="15" y="4"/>
                      <a:pt x="17" y="4"/>
                    </a:cubicBezTo>
                    <a:cubicBezTo>
                      <a:pt x="18" y="4"/>
                      <a:pt x="18" y="2"/>
                      <a:pt x="17" y="2"/>
                    </a:cubicBezTo>
                    <a:cubicBezTo>
                      <a:pt x="16" y="2"/>
                      <a:pt x="15" y="2"/>
                      <a:pt x="15" y="2"/>
                    </a:cubicBezTo>
                    <a:cubicBezTo>
                      <a:pt x="14" y="2"/>
                      <a:pt x="14" y="3"/>
                      <a:pt x="14" y="3"/>
                    </a:cubicBezTo>
                    <a:cubicBezTo>
                      <a:pt x="14" y="7"/>
                      <a:pt x="12" y="10"/>
                      <a:pt x="11" y="14"/>
                    </a:cubicBezTo>
                    <a:cubicBezTo>
                      <a:pt x="11" y="14"/>
                      <a:pt x="11" y="14"/>
                      <a:pt x="12" y="14"/>
                    </a:cubicBezTo>
                    <a:cubicBezTo>
                      <a:pt x="12" y="13"/>
                      <a:pt x="12" y="12"/>
                      <a:pt x="12" y="11"/>
                    </a:cubicBezTo>
                    <a:cubicBezTo>
                      <a:pt x="11" y="11"/>
                      <a:pt x="10" y="11"/>
                      <a:pt x="10" y="11"/>
                    </a:cubicBezTo>
                    <a:cubicBezTo>
                      <a:pt x="10" y="14"/>
                      <a:pt x="10" y="16"/>
                      <a:pt x="9" y="18"/>
                    </a:cubicBezTo>
                    <a:cubicBezTo>
                      <a:pt x="9" y="19"/>
                      <a:pt x="11" y="19"/>
                      <a:pt x="11" y="18"/>
                    </a:cubicBezTo>
                    <a:cubicBezTo>
                      <a:pt x="12" y="15"/>
                      <a:pt x="12" y="11"/>
                      <a:pt x="13" y="8"/>
                    </a:cubicBezTo>
                    <a:cubicBezTo>
                      <a:pt x="13" y="7"/>
                      <a:pt x="12" y="7"/>
                      <a:pt x="11" y="7"/>
                    </a:cubicBezTo>
                    <a:cubicBezTo>
                      <a:pt x="11" y="9"/>
                      <a:pt x="11" y="10"/>
                      <a:pt x="10" y="11"/>
                    </a:cubicBezTo>
                    <a:cubicBezTo>
                      <a:pt x="9" y="11"/>
                      <a:pt x="8" y="11"/>
                      <a:pt x="8" y="11"/>
                    </a:cubicBezTo>
                    <a:cubicBezTo>
                      <a:pt x="8" y="9"/>
                      <a:pt x="9" y="8"/>
                      <a:pt x="11" y="8"/>
                    </a:cubicBezTo>
                    <a:cubicBezTo>
                      <a:pt x="12" y="9"/>
                      <a:pt x="13" y="8"/>
                      <a:pt x="13" y="8"/>
                    </a:cubicBezTo>
                    <a:cubicBezTo>
                      <a:pt x="12" y="6"/>
                      <a:pt x="12" y="7"/>
                      <a:pt x="10" y="6"/>
                    </a:cubicBezTo>
                    <a:cubicBezTo>
                      <a:pt x="10" y="6"/>
                      <a:pt x="10" y="6"/>
                      <a:pt x="10" y="6"/>
                    </a:cubicBezTo>
                    <a:cubicBezTo>
                      <a:pt x="7" y="8"/>
                      <a:pt x="6" y="10"/>
                      <a:pt x="5" y="13"/>
                    </a:cubicBezTo>
                    <a:cubicBezTo>
                      <a:pt x="5" y="13"/>
                      <a:pt x="5" y="14"/>
                      <a:pt x="5" y="14"/>
                    </a:cubicBezTo>
                    <a:cubicBezTo>
                      <a:pt x="10" y="15"/>
                      <a:pt x="12" y="12"/>
                      <a:pt x="13" y="8"/>
                    </a:cubicBezTo>
                    <a:cubicBezTo>
                      <a:pt x="12" y="8"/>
                      <a:pt x="12" y="8"/>
                      <a:pt x="11" y="8"/>
                    </a:cubicBezTo>
                    <a:cubicBezTo>
                      <a:pt x="11" y="11"/>
                      <a:pt x="11" y="14"/>
                      <a:pt x="9" y="18"/>
                    </a:cubicBezTo>
                    <a:cubicBezTo>
                      <a:pt x="10" y="18"/>
                      <a:pt x="10" y="18"/>
                      <a:pt x="11" y="18"/>
                    </a:cubicBezTo>
                    <a:cubicBezTo>
                      <a:pt x="11" y="16"/>
                      <a:pt x="11" y="14"/>
                      <a:pt x="12" y="11"/>
                    </a:cubicBezTo>
                    <a:cubicBezTo>
                      <a:pt x="11" y="11"/>
                      <a:pt x="11" y="11"/>
                      <a:pt x="10" y="11"/>
                    </a:cubicBezTo>
                    <a:cubicBezTo>
                      <a:pt x="10" y="13"/>
                      <a:pt x="10" y="13"/>
                      <a:pt x="11" y="14"/>
                    </a:cubicBezTo>
                    <a:cubicBezTo>
                      <a:pt x="11" y="15"/>
                      <a:pt x="12" y="15"/>
                      <a:pt x="12" y="14"/>
                    </a:cubicBezTo>
                    <a:cubicBezTo>
                      <a:pt x="13" y="12"/>
                      <a:pt x="14" y="4"/>
                      <a:pt x="17" y="4"/>
                    </a:cubicBezTo>
                    <a:cubicBezTo>
                      <a:pt x="17" y="3"/>
                      <a:pt x="17" y="3"/>
                      <a:pt x="17" y="2"/>
                    </a:cubicBezTo>
                    <a:cubicBezTo>
                      <a:pt x="11" y="3"/>
                      <a:pt x="9" y="6"/>
                      <a:pt x="5" y="9"/>
                    </a:cubicBezTo>
                    <a:cubicBezTo>
                      <a:pt x="2" y="12"/>
                      <a:pt x="5" y="19"/>
                      <a:pt x="7" y="21"/>
                    </a:cubicBezTo>
                    <a:cubicBezTo>
                      <a:pt x="8" y="22"/>
                      <a:pt x="8" y="21"/>
                      <a:pt x="8" y="21"/>
                    </a:cubicBezTo>
                    <a:cubicBezTo>
                      <a:pt x="12" y="18"/>
                      <a:pt x="10" y="13"/>
                      <a:pt x="10" y="9"/>
                    </a:cubicBezTo>
                    <a:cubicBezTo>
                      <a:pt x="10" y="9"/>
                      <a:pt x="9" y="9"/>
                      <a:pt x="9" y="9"/>
                    </a:cubicBezTo>
                    <a:cubicBezTo>
                      <a:pt x="9" y="12"/>
                      <a:pt x="10" y="15"/>
                      <a:pt x="10" y="18"/>
                    </a:cubicBezTo>
                    <a:cubicBezTo>
                      <a:pt x="10" y="18"/>
                      <a:pt x="11" y="18"/>
                      <a:pt x="11" y="18"/>
                    </a:cubicBezTo>
                    <a:cubicBezTo>
                      <a:pt x="11" y="16"/>
                      <a:pt x="10" y="14"/>
                      <a:pt x="9" y="12"/>
                    </a:cubicBezTo>
                    <a:cubicBezTo>
                      <a:pt x="9" y="12"/>
                      <a:pt x="8" y="12"/>
                      <a:pt x="8" y="12"/>
                    </a:cubicBezTo>
                    <a:cubicBezTo>
                      <a:pt x="9" y="14"/>
                      <a:pt x="9" y="15"/>
                      <a:pt x="11" y="15"/>
                    </a:cubicBezTo>
                    <a:cubicBezTo>
                      <a:pt x="14" y="17"/>
                      <a:pt x="13" y="22"/>
                      <a:pt x="13" y="25"/>
                    </a:cubicBezTo>
                    <a:cubicBezTo>
                      <a:pt x="13" y="26"/>
                      <a:pt x="15" y="26"/>
                      <a:pt x="15" y="25"/>
                    </a:cubicBezTo>
                    <a:cubicBezTo>
                      <a:pt x="16" y="22"/>
                      <a:pt x="17" y="19"/>
                      <a:pt x="18" y="16"/>
                    </a:cubicBezTo>
                    <a:cubicBezTo>
                      <a:pt x="19" y="15"/>
                      <a:pt x="17" y="15"/>
                      <a:pt x="17" y="16"/>
                    </a:cubicBezTo>
                    <a:cubicBezTo>
                      <a:pt x="16" y="18"/>
                      <a:pt x="15" y="20"/>
                      <a:pt x="15" y="23"/>
                    </a:cubicBezTo>
                    <a:cubicBezTo>
                      <a:pt x="15" y="24"/>
                      <a:pt x="16" y="24"/>
                      <a:pt x="17" y="23"/>
                    </a:cubicBezTo>
                    <a:cubicBezTo>
                      <a:pt x="19" y="19"/>
                      <a:pt x="21" y="14"/>
                      <a:pt x="20" y="9"/>
                    </a:cubicBezTo>
                    <a:cubicBezTo>
                      <a:pt x="20" y="9"/>
                      <a:pt x="20" y="8"/>
                      <a:pt x="19" y="9"/>
                    </a:cubicBezTo>
                    <a:cubicBezTo>
                      <a:pt x="17" y="10"/>
                      <a:pt x="16" y="12"/>
                      <a:pt x="15" y="14"/>
                    </a:cubicBezTo>
                    <a:cubicBezTo>
                      <a:pt x="15" y="14"/>
                      <a:pt x="15" y="14"/>
                      <a:pt x="16" y="14"/>
                    </a:cubicBezTo>
                    <a:cubicBezTo>
                      <a:pt x="15" y="10"/>
                      <a:pt x="15" y="6"/>
                      <a:pt x="11" y="3"/>
                    </a:cubicBezTo>
                    <a:cubicBezTo>
                      <a:pt x="11" y="3"/>
                      <a:pt x="10" y="3"/>
                      <a:pt x="10" y="3"/>
                    </a:cubicBezTo>
                    <a:cubicBezTo>
                      <a:pt x="9" y="4"/>
                      <a:pt x="8" y="5"/>
                      <a:pt x="7" y="6"/>
                    </a:cubicBezTo>
                    <a:cubicBezTo>
                      <a:pt x="7" y="7"/>
                      <a:pt x="8" y="8"/>
                      <a:pt x="9" y="7"/>
                    </a:cubicBezTo>
                    <a:cubicBezTo>
                      <a:pt x="9" y="6"/>
                      <a:pt x="10" y="5"/>
                      <a:pt x="11" y="4"/>
                    </a:cubicBezTo>
                    <a:cubicBezTo>
                      <a:pt x="10" y="4"/>
                      <a:pt x="10" y="4"/>
                      <a:pt x="9" y="4"/>
                    </a:cubicBezTo>
                    <a:cubicBezTo>
                      <a:pt x="10" y="7"/>
                      <a:pt x="10" y="11"/>
                      <a:pt x="10" y="15"/>
                    </a:cubicBezTo>
                    <a:cubicBezTo>
                      <a:pt x="11" y="15"/>
                      <a:pt x="11" y="15"/>
                      <a:pt x="11" y="15"/>
                    </a:cubicBezTo>
                    <a:cubicBezTo>
                      <a:pt x="12" y="10"/>
                      <a:pt x="12" y="5"/>
                      <a:pt x="11" y="1"/>
                    </a:cubicBezTo>
                    <a:cubicBezTo>
                      <a:pt x="11" y="0"/>
                      <a:pt x="10" y="0"/>
                      <a:pt x="10" y="1"/>
                    </a:cubicBezTo>
                    <a:cubicBezTo>
                      <a:pt x="9" y="4"/>
                      <a:pt x="9" y="8"/>
                      <a:pt x="9" y="12"/>
                    </a:cubicBezTo>
                    <a:cubicBezTo>
                      <a:pt x="9" y="12"/>
                      <a:pt x="10" y="13"/>
                      <a:pt x="11" y="12"/>
                    </a:cubicBezTo>
                    <a:cubicBezTo>
                      <a:pt x="11" y="8"/>
                      <a:pt x="12" y="5"/>
                      <a:pt x="14" y="2"/>
                    </a:cubicBezTo>
                    <a:cubicBezTo>
                      <a:pt x="14" y="2"/>
                      <a:pt x="13" y="2"/>
                      <a:pt x="13" y="2"/>
                    </a:cubicBezTo>
                    <a:cubicBezTo>
                      <a:pt x="14" y="6"/>
                      <a:pt x="13" y="10"/>
                      <a:pt x="13" y="15"/>
                    </a:cubicBezTo>
                    <a:cubicBezTo>
                      <a:pt x="13" y="15"/>
                      <a:pt x="14" y="16"/>
                      <a:pt x="15" y="15"/>
                    </a:cubicBezTo>
                    <a:cubicBezTo>
                      <a:pt x="15" y="11"/>
                      <a:pt x="15" y="7"/>
                      <a:pt x="16" y="3"/>
                    </a:cubicBezTo>
                    <a:cubicBezTo>
                      <a:pt x="16" y="3"/>
                      <a:pt x="16" y="3"/>
                      <a:pt x="15" y="3"/>
                    </a:cubicBezTo>
                    <a:cubicBezTo>
                      <a:pt x="15" y="6"/>
                      <a:pt x="15" y="8"/>
                      <a:pt x="14" y="10"/>
                    </a:cubicBezTo>
                    <a:cubicBezTo>
                      <a:pt x="14" y="11"/>
                      <a:pt x="16" y="11"/>
                      <a:pt x="16" y="10"/>
                    </a:cubicBezTo>
                    <a:cubicBezTo>
                      <a:pt x="16" y="10"/>
                      <a:pt x="18" y="4"/>
                      <a:pt x="19" y="5"/>
                    </a:cubicBezTo>
                    <a:cubicBezTo>
                      <a:pt x="19" y="6"/>
                      <a:pt x="20" y="7"/>
                      <a:pt x="21" y="8"/>
                    </a:cubicBezTo>
                    <a:cubicBezTo>
                      <a:pt x="21" y="9"/>
                      <a:pt x="22" y="9"/>
                      <a:pt x="22" y="8"/>
                    </a:cubicBezTo>
                    <a:cubicBezTo>
                      <a:pt x="23" y="6"/>
                      <a:pt x="24" y="4"/>
                      <a:pt x="24" y="1"/>
                    </a:cubicBezTo>
                    <a:cubicBezTo>
                      <a:pt x="24" y="0"/>
                      <a:pt x="23" y="0"/>
                      <a:pt x="23" y="1"/>
                    </a:cubicBezTo>
                    <a:cubicBezTo>
                      <a:pt x="21" y="5"/>
                      <a:pt x="20" y="9"/>
                      <a:pt x="20" y="14"/>
                    </a:cubicBezTo>
                    <a:cubicBezTo>
                      <a:pt x="20" y="15"/>
                      <a:pt x="22" y="15"/>
                      <a:pt x="22" y="14"/>
                    </a:cubicBezTo>
                    <a:cubicBezTo>
                      <a:pt x="22" y="10"/>
                      <a:pt x="22" y="6"/>
                      <a:pt x="22" y="3"/>
                    </a:cubicBezTo>
                    <a:cubicBezTo>
                      <a:pt x="22" y="2"/>
                      <a:pt x="21" y="2"/>
                      <a:pt x="21" y="3"/>
                    </a:cubicBezTo>
                    <a:cubicBezTo>
                      <a:pt x="20" y="7"/>
                      <a:pt x="19" y="11"/>
                      <a:pt x="18" y="16"/>
                    </a:cubicBezTo>
                    <a:cubicBezTo>
                      <a:pt x="18" y="16"/>
                      <a:pt x="20" y="16"/>
                      <a:pt x="20" y="16"/>
                    </a:cubicBezTo>
                    <a:cubicBezTo>
                      <a:pt x="20" y="12"/>
                      <a:pt x="21" y="9"/>
                      <a:pt x="20" y="5"/>
                    </a:cubicBezTo>
                    <a:cubicBezTo>
                      <a:pt x="20" y="4"/>
                      <a:pt x="19" y="4"/>
                      <a:pt x="19" y="5"/>
                    </a:cubicBezTo>
                    <a:cubicBezTo>
                      <a:pt x="18" y="8"/>
                      <a:pt x="17" y="12"/>
                      <a:pt x="17" y="16"/>
                    </a:cubicBezTo>
                    <a:cubicBezTo>
                      <a:pt x="17" y="17"/>
                      <a:pt x="18" y="17"/>
                      <a:pt x="18" y="16"/>
                    </a:cubicBezTo>
                    <a:cubicBezTo>
                      <a:pt x="20" y="12"/>
                      <a:pt x="20" y="7"/>
                      <a:pt x="20" y="2"/>
                    </a:cubicBezTo>
                    <a:cubicBezTo>
                      <a:pt x="20" y="2"/>
                      <a:pt x="18" y="1"/>
                      <a:pt x="18" y="2"/>
                    </a:cubicBezTo>
                    <a:cubicBezTo>
                      <a:pt x="17" y="7"/>
                      <a:pt x="17" y="12"/>
                      <a:pt x="16" y="17"/>
                    </a:cubicBezTo>
                    <a:cubicBezTo>
                      <a:pt x="16" y="18"/>
                      <a:pt x="18" y="18"/>
                      <a:pt x="18" y="18"/>
                    </a:cubicBezTo>
                    <a:cubicBezTo>
                      <a:pt x="19" y="13"/>
                      <a:pt x="19" y="9"/>
                      <a:pt x="20" y="5"/>
                    </a:cubicBezTo>
                    <a:cubicBezTo>
                      <a:pt x="20" y="4"/>
                      <a:pt x="19" y="4"/>
                      <a:pt x="18" y="5"/>
                    </a:cubicBezTo>
                    <a:cubicBezTo>
                      <a:pt x="16" y="12"/>
                      <a:pt x="15" y="19"/>
                      <a:pt x="14" y="27"/>
                    </a:cubicBezTo>
                    <a:cubicBezTo>
                      <a:pt x="14" y="27"/>
                      <a:pt x="15" y="27"/>
                      <a:pt x="15" y="27"/>
                    </a:cubicBezTo>
                    <a:cubicBezTo>
                      <a:pt x="16" y="19"/>
                      <a:pt x="17" y="11"/>
                      <a:pt x="17" y="3"/>
                    </a:cubicBezTo>
                    <a:cubicBezTo>
                      <a:pt x="17" y="2"/>
                      <a:pt x="16" y="2"/>
                      <a:pt x="16" y="3"/>
                    </a:cubicBezTo>
                    <a:cubicBezTo>
                      <a:pt x="14" y="10"/>
                      <a:pt x="14" y="18"/>
                      <a:pt x="13" y="25"/>
                    </a:cubicBezTo>
                    <a:cubicBezTo>
                      <a:pt x="13" y="26"/>
                      <a:pt x="15" y="26"/>
                      <a:pt x="15" y="25"/>
                    </a:cubicBezTo>
                    <a:cubicBezTo>
                      <a:pt x="15" y="17"/>
                      <a:pt x="16" y="9"/>
                      <a:pt x="16" y="1"/>
                    </a:cubicBezTo>
                    <a:cubicBezTo>
                      <a:pt x="17" y="1"/>
                      <a:pt x="15" y="0"/>
                      <a:pt x="15" y="1"/>
                    </a:cubicBezTo>
                    <a:cubicBezTo>
                      <a:pt x="14" y="8"/>
                      <a:pt x="11" y="15"/>
                      <a:pt x="11" y="22"/>
                    </a:cubicBezTo>
                    <a:cubicBezTo>
                      <a:pt x="11" y="22"/>
                      <a:pt x="12" y="22"/>
                      <a:pt x="12" y="22"/>
                    </a:cubicBezTo>
                    <a:cubicBezTo>
                      <a:pt x="12" y="16"/>
                      <a:pt x="12" y="11"/>
                      <a:pt x="12" y="5"/>
                    </a:cubicBezTo>
                    <a:cubicBezTo>
                      <a:pt x="12" y="4"/>
                      <a:pt x="11" y="4"/>
                      <a:pt x="11" y="5"/>
                    </a:cubicBezTo>
                    <a:cubicBezTo>
                      <a:pt x="10" y="9"/>
                      <a:pt x="9" y="14"/>
                      <a:pt x="8" y="19"/>
                    </a:cubicBezTo>
                    <a:cubicBezTo>
                      <a:pt x="8" y="19"/>
                      <a:pt x="9" y="19"/>
                      <a:pt x="9" y="19"/>
                    </a:cubicBezTo>
                    <a:cubicBezTo>
                      <a:pt x="9" y="13"/>
                      <a:pt x="10" y="8"/>
                      <a:pt x="9" y="3"/>
                    </a:cubicBezTo>
                    <a:cubicBezTo>
                      <a:pt x="9" y="2"/>
                      <a:pt x="8" y="2"/>
                      <a:pt x="8" y="3"/>
                    </a:cubicBezTo>
                    <a:cubicBezTo>
                      <a:pt x="6" y="6"/>
                      <a:pt x="5" y="10"/>
                      <a:pt x="5" y="13"/>
                    </a:cubicBezTo>
                    <a:cubicBezTo>
                      <a:pt x="5" y="13"/>
                      <a:pt x="5" y="14"/>
                      <a:pt x="6" y="14"/>
                    </a:cubicBezTo>
                    <a:cubicBezTo>
                      <a:pt x="7" y="10"/>
                      <a:pt x="8" y="7"/>
                      <a:pt x="8" y="3"/>
                    </a:cubicBezTo>
                    <a:cubicBezTo>
                      <a:pt x="8" y="2"/>
                      <a:pt x="6" y="2"/>
                      <a:pt x="6" y="3"/>
                    </a:cubicBezTo>
                    <a:cubicBezTo>
                      <a:pt x="6" y="4"/>
                      <a:pt x="5" y="5"/>
                      <a:pt x="5" y="6"/>
                    </a:cubicBezTo>
                    <a:cubicBezTo>
                      <a:pt x="5" y="6"/>
                      <a:pt x="6" y="6"/>
                      <a:pt x="6" y="6"/>
                    </a:cubicBezTo>
                    <a:cubicBezTo>
                      <a:pt x="6" y="4"/>
                      <a:pt x="6" y="5"/>
                      <a:pt x="6" y="3"/>
                    </a:cubicBezTo>
                    <a:cubicBezTo>
                      <a:pt x="6" y="3"/>
                      <a:pt x="5" y="2"/>
                      <a:pt x="5" y="3"/>
                    </a:cubicBezTo>
                    <a:cubicBezTo>
                      <a:pt x="3" y="5"/>
                      <a:pt x="3" y="6"/>
                      <a:pt x="2" y="4"/>
                    </a:cubicBezTo>
                    <a:cubicBezTo>
                      <a:pt x="1" y="3"/>
                      <a:pt x="1" y="3"/>
                      <a:pt x="0" y="4"/>
                    </a:cubicBezTo>
                    <a:cubicBezTo>
                      <a:pt x="0" y="4"/>
                      <a:pt x="0" y="4"/>
                      <a:pt x="0" y="4"/>
                    </a:cubicBezTo>
                    <a:cubicBezTo>
                      <a:pt x="0" y="5"/>
                      <a:pt x="2"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167"/>
              <p:cNvSpPr/>
              <p:nvPr/>
            </p:nvSpPr>
            <p:spPr bwMode="auto">
              <a:xfrm>
                <a:off x="1460500" y="2222501"/>
                <a:ext cx="85725" cy="87313"/>
              </a:xfrm>
              <a:custGeom>
                <a:avLst/>
                <a:gdLst>
                  <a:gd name="T0" fmla="*/ 47 w 81"/>
                  <a:gd name="T1" fmla="*/ 2 h 82"/>
                  <a:gd name="T2" fmla="*/ 6 w 81"/>
                  <a:gd name="T3" fmla="*/ 34 h 82"/>
                  <a:gd name="T4" fmla="*/ 34 w 81"/>
                  <a:gd name="T5" fmla="*/ 77 h 82"/>
                  <a:gd name="T6" fmla="*/ 81 w 81"/>
                  <a:gd name="T7" fmla="*/ 37 h 82"/>
                  <a:gd name="T8" fmla="*/ 65 w 81"/>
                  <a:gd name="T9" fmla="*/ 13 h 82"/>
                  <a:gd name="T10" fmla="*/ 41 w 81"/>
                  <a:gd name="T11" fmla="*/ 2 h 82"/>
                  <a:gd name="T12" fmla="*/ 41 w 81"/>
                  <a:gd name="T13" fmla="*/ 3 h 82"/>
                  <a:gd name="T14" fmla="*/ 65 w 81"/>
                  <a:gd name="T15" fmla="*/ 16 h 82"/>
                  <a:gd name="T16" fmla="*/ 79 w 81"/>
                  <a:gd name="T17" fmla="*/ 40 h 82"/>
                  <a:gd name="T18" fmla="*/ 59 w 81"/>
                  <a:gd name="T19" fmla="*/ 70 h 82"/>
                  <a:gd name="T20" fmla="*/ 24 w 81"/>
                  <a:gd name="T21" fmla="*/ 72 h 82"/>
                  <a:gd name="T22" fmla="*/ 8 w 81"/>
                  <a:gd name="T23" fmla="*/ 31 h 82"/>
                  <a:gd name="T24" fmla="*/ 47 w 81"/>
                  <a:gd name="T25" fmla="*/ 4 h 82"/>
                  <a:gd name="T26" fmla="*/ 47 w 81"/>
                  <a:gd name="T2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82">
                    <a:moveTo>
                      <a:pt x="47" y="2"/>
                    </a:moveTo>
                    <a:cubicBezTo>
                      <a:pt x="27" y="3"/>
                      <a:pt x="10" y="15"/>
                      <a:pt x="6" y="34"/>
                    </a:cubicBezTo>
                    <a:cubicBezTo>
                      <a:pt x="0" y="53"/>
                      <a:pt x="14" y="73"/>
                      <a:pt x="34" y="77"/>
                    </a:cubicBezTo>
                    <a:cubicBezTo>
                      <a:pt x="57" y="82"/>
                      <a:pt x="80" y="59"/>
                      <a:pt x="81" y="37"/>
                    </a:cubicBezTo>
                    <a:cubicBezTo>
                      <a:pt x="81" y="27"/>
                      <a:pt x="71" y="19"/>
                      <a:pt x="65" y="13"/>
                    </a:cubicBezTo>
                    <a:cubicBezTo>
                      <a:pt x="58" y="7"/>
                      <a:pt x="50" y="0"/>
                      <a:pt x="41" y="2"/>
                    </a:cubicBezTo>
                    <a:cubicBezTo>
                      <a:pt x="40" y="2"/>
                      <a:pt x="40" y="3"/>
                      <a:pt x="41" y="3"/>
                    </a:cubicBezTo>
                    <a:cubicBezTo>
                      <a:pt x="50" y="1"/>
                      <a:pt x="59" y="10"/>
                      <a:pt x="65" y="16"/>
                    </a:cubicBezTo>
                    <a:cubicBezTo>
                      <a:pt x="73" y="22"/>
                      <a:pt x="79" y="29"/>
                      <a:pt x="79" y="40"/>
                    </a:cubicBezTo>
                    <a:cubicBezTo>
                      <a:pt x="79" y="52"/>
                      <a:pt x="69" y="64"/>
                      <a:pt x="59" y="70"/>
                    </a:cubicBezTo>
                    <a:cubicBezTo>
                      <a:pt x="49" y="77"/>
                      <a:pt x="35" y="78"/>
                      <a:pt x="24" y="72"/>
                    </a:cubicBezTo>
                    <a:cubicBezTo>
                      <a:pt x="9" y="65"/>
                      <a:pt x="3" y="46"/>
                      <a:pt x="8" y="31"/>
                    </a:cubicBezTo>
                    <a:cubicBezTo>
                      <a:pt x="13" y="14"/>
                      <a:pt x="30" y="4"/>
                      <a:pt x="47" y="4"/>
                    </a:cubicBezTo>
                    <a:cubicBezTo>
                      <a:pt x="48" y="4"/>
                      <a:pt x="48" y="2"/>
                      <a:pt x="4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168"/>
              <p:cNvSpPr/>
              <p:nvPr/>
            </p:nvSpPr>
            <p:spPr bwMode="auto">
              <a:xfrm>
                <a:off x="1503363" y="2225676"/>
                <a:ext cx="38100" cy="55563"/>
              </a:xfrm>
              <a:custGeom>
                <a:avLst/>
                <a:gdLst>
                  <a:gd name="T0" fmla="*/ 7 w 35"/>
                  <a:gd name="T1" fmla="*/ 1 h 52"/>
                  <a:gd name="T2" fmla="*/ 0 w 35"/>
                  <a:gd name="T3" fmla="*/ 6 h 52"/>
                  <a:gd name="T4" fmla="*/ 3 w 35"/>
                  <a:gd name="T5" fmla="*/ 16 h 52"/>
                  <a:gd name="T6" fmla="*/ 11 w 35"/>
                  <a:gd name="T7" fmla="*/ 18 h 52"/>
                  <a:gd name="T8" fmla="*/ 16 w 35"/>
                  <a:gd name="T9" fmla="*/ 11 h 52"/>
                  <a:gd name="T10" fmla="*/ 19 w 35"/>
                  <a:gd name="T11" fmla="*/ 15 h 52"/>
                  <a:gd name="T12" fmla="*/ 16 w 35"/>
                  <a:gd name="T13" fmla="*/ 18 h 52"/>
                  <a:gd name="T14" fmla="*/ 12 w 35"/>
                  <a:gd name="T15" fmla="*/ 29 h 52"/>
                  <a:gd name="T16" fmla="*/ 18 w 35"/>
                  <a:gd name="T17" fmla="*/ 36 h 52"/>
                  <a:gd name="T18" fmla="*/ 24 w 35"/>
                  <a:gd name="T19" fmla="*/ 36 h 52"/>
                  <a:gd name="T20" fmla="*/ 32 w 35"/>
                  <a:gd name="T21" fmla="*/ 51 h 52"/>
                  <a:gd name="T22" fmla="*/ 34 w 35"/>
                  <a:gd name="T23" fmla="*/ 52 h 52"/>
                  <a:gd name="T24" fmla="*/ 27 w 35"/>
                  <a:gd name="T25" fmla="*/ 33 h 52"/>
                  <a:gd name="T26" fmla="*/ 25 w 35"/>
                  <a:gd name="T27" fmla="*/ 34 h 52"/>
                  <a:gd name="T28" fmla="*/ 17 w 35"/>
                  <a:gd name="T29" fmla="*/ 19 h 52"/>
                  <a:gd name="T30" fmla="*/ 23 w 35"/>
                  <a:gd name="T31" fmla="*/ 12 h 52"/>
                  <a:gd name="T32" fmla="*/ 12 w 35"/>
                  <a:gd name="T33" fmla="*/ 12 h 52"/>
                  <a:gd name="T34" fmla="*/ 10 w 35"/>
                  <a:gd name="T35" fmla="*/ 15 h 52"/>
                  <a:gd name="T36" fmla="*/ 9 w 35"/>
                  <a:gd name="T37" fmla="*/ 19 h 52"/>
                  <a:gd name="T38" fmla="*/ 5 w 35"/>
                  <a:gd name="T39" fmla="*/ 15 h 52"/>
                  <a:gd name="T40" fmla="*/ 6 w 35"/>
                  <a:gd name="T41" fmla="*/ 13 h 52"/>
                  <a:gd name="T42" fmla="*/ 6 w 35"/>
                  <a:gd name="T43" fmla="*/ 11 h 52"/>
                  <a:gd name="T44" fmla="*/ 5 w 35"/>
                  <a:gd name="T45" fmla="*/ 10 h 52"/>
                  <a:gd name="T46" fmla="*/ 5 w 35"/>
                  <a:gd name="T47" fmla="*/ 10 h 52"/>
                  <a:gd name="T48" fmla="*/ 7 w 35"/>
                  <a:gd name="T49" fmla="*/ 2 h 52"/>
                  <a:gd name="T50" fmla="*/ 7 w 35"/>
                  <a:gd name="T5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52">
                    <a:moveTo>
                      <a:pt x="7" y="1"/>
                    </a:moveTo>
                    <a:cubicBezTo>
                      <a:pt x="4" y="0"/>
                      <a:pt x="0" y="2"/>
                      <a:pt x="0" y="6"/>
                    </a:cubicBezTo>
                    <a:cubicBezTo>
                      <a:pt x="0" y="10"/>
                      <a:pt x="5" y="11"/>
                      <a:pt x="3" y="16"/>
                    </a:cubicBezTo>
                    <a:cubicBezTo>
                      <a:pt x="2" y="22"/>
                      <a:pt x="9" y="24"/>
                      <a:pt x="11" y="18"/>
                    </a:cubicBezTo>
                    <a:cubicBezTo>
                      <a:pt x="12" y="15"/>
                      <a:pt x="12" y="12"/>
                      <a:pt x="16" y="11"/>
                    </a:cubicBezTo>
                    <a:cubicBezTo>
                      <a:pt x="20" y="13"/>
                      <a:pt x="21" y="15"/>
                      <a:pt x="19" y="15"/>
                    </a:cubicBezTo>
                    <a:cubicBezTo>
                      <a:pt x="17" y="16"/>
                      <a:pt x="18" y="16"/>
                      <a:pt x="16" y="18"/>
                    </a:cubicBezTo>
                    <a:cubicBezTo>
                      <a:pt x="13" y="20"/>
                      <a:pt x="11" y="25"/>
                      <a:pt x="12" y="29"/>
                    </a:cubicBezTo>
                    <a:cubicBezTo>
                      <a:pt x="12" y="32"/>
                      <a:pt x="14" y="36"/>
                      <a:pt x="18" y="36"/>
                    </a:cubicBezTo>
                    <a:cubicBezTo>
                      <a:pt x="20" y="37"/>
                      <a:pt x="22" y="37"/>
                      <a:pt x="24" y="36"/>
                    </a:cubicBezTo>
                    <a:cubicBezTo>
                      <a:pt x="33" y="32"/>
                      <a:pt x="34" y="47"/>
                      <a:pt x="32" y="51"/>
                    </a:cubicBezTo>
                    <a:cubicBezTo>
                      <a:pt x="32" y="52"/>
                      <a:pt x="34" y="52"/>
                      <a:pt x="34" y="52"/>
                    </a:cubicBezTo>
                    <a:cubicBezTo>
                      <a:pt x="35" y="47"/>
                      <a:pt x="34" y="33"/>
                      <a:pt x="27" y="33"/>
                    </a:cubicBezTo>
                    <a:cubicBezTo>
                      <a:pt x="27" y="33"/>
                      <a:pt x="26" y="33"/>
                      <a:pt x="25" y="34"/>
                    </a:cubicBezTo>
                    <a:cubicBezTo>
                      <a:pt x="13" y="39"/>
                      <a:pt x="11" y="25"/>
                      <a:pt x="17" y="19"/>
                    </a:cubicBezTo>
                    <a:cubicBezTo>
                      <a:pt x="19" y="16"/>
                      <a:pt x="24" y="16"/>
                      <a:pt x="23" y="12"/>
                    </a:cubicBezTo>
                    <a:cubicBezTo>
                      <a:pt x="23" y="7"/>
                      <a:pt x="14" y="9"/>
                      <a:pt x="12" y="12"/>
                    </a:cubicBezTo>
                    <a:cubicBezTo>
                      <a:pt x="11" y="13"/>
                      <a:pt x="11" y="14"/>
                      <a:pt x="10" y="15"/>
                    </a:cubicBezTo>
                    <a:cubicBezTo>
                      <a:pt x="10" y="16"/>
                      <a:pt x="9" y="18"/>
                      <a:pt x="9" y="19"/>
                    </a:cubicBezTo>
                    <a:cubicBezTo>
                      <a:pt x="8" y="18"/>
                      <a:pt x="7" y="16"/>
                      <a:pt x="5" y="15"/>
                    </a:cubicBezTo>
                    <a:cubicBezTo>
                      <a:pt x="6" y="15"/>
                      <a:pt x="6" y="14"/>
                      <a:pt x="6" y="13"/>
                    </a:cubicBezTo>
                    <a:cubicBezTo>
                      <a:pt x="6" y="13"/>
                      <a:pt x="7" y="12"/>
                      <a:pt x="6" y="11"/>
                    </a:cubicBezTo>
                    <a:cubicBezTo>
                      <a:pt x="6" y="11"/>
                      <a:pt x="6" y="10"/>
                      <a:pt x="5" y="10"/>
                    </a:cubicBezTo>
                    <a:cubicBezTo>
                      <a:pt x="5" y="10"/>
                      <a:pt x="5" y="10"/>
                      <a:pt x="5" y="10"/>
                    </a:cubicBezTo>
                    <a:cubicBezTo>
                      <a:pt x="1" y="9"/>
                      <a:pt x="2" y="6"/>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169"/>
              <p:cNvSpPr/>
              <p:nvPr/>
            </p:nvSpPr>
            <p:spPr bwMode="auto">
              <a:xfrm>
                <a:off x="1465263" y="2232026"/>
                <a:ext cx="50800" cy="73025"/>
              </a:xfrm>
              <a:custGeom>
                <a:avLst/>
                <a:gdLst>
                  <a:gd name="T0" fmla="*/ 15 w 49"/>
                  <a:gd name="T1" fmla="*/ 5 h 68"/>
                  <a:gd name="T2" fmla="*/ 20 w 49"/>
                  <a:gd name="T3" fmla="*/ 3 h 68"/>
                  <a:gd name="T4" fmla="*/ 20 w 49"/>
                  <a:gd name="T5" fmla="*/ 9 h 68"/>
                  <a:gd name="T6" fmla="*/ 18 w 49"/>
                  <a:gd name="T7" fmla="*/ 8 h 68"/>
                  <a:gd name="T8" fmla="*/ 15 w 49"/>
                  <a:gd name="T9" fmla="*/ 9 h 68"/>
                  <a:gd name="T10" fmla="*/ 19 w 49"/>
                  <a:gd name="T11" fmla="*/ 17 h 68"/>
                  <a:gd name="T12" fmla="*/ 17 w 49"/>
                  <a:gd name="T13" fmla="*/ 26 h 68"/>
                  <a:gd name="T14" fmla="*/ 13 w 49"/>
                  <a:gd name="T15" fmla="*/ 37 h 68"/>
                  <a:gd name="T16" fmla="*/ 12 w 49"/>
                  <a:gd name="T17" fmla="*/ 42 h 68"/>
                  <a:gd name="T18" fmla="*/ 25 w 49"/>
                  <a:gd name="T19" fmla="*/ 47 h 68"/>
                  <a:gd name="T20" fmla="*/ 38 w 49"/>
                  <a:gd name="T21" fmla="*/ 47 h 68"/>
                  <a:gd name="T22" fmla="*/ 47 w 49"/>
                  <a:gd name="T23" fmla="*/ 46 h 68"/>
                  <a:gd name="T24" fmla="*/ 45 w 49"/>
                  <a:gd name="T25" fmla="*/ 58 h 68"/>
                  <a:gd name="T26" fmla="*/ 40 w 49"/>
                  <a:gd name="T27" fmla="*/ 65 h 68"/>
                  <a:gd name="T28" fmla="*/ 34 w 49"/>
                  <a:gd name="T29" fmla="*/ 61 h 68"/>
                  <a:gd name="T30" fmla="*/ 21 w 49"/>
                  <a:gd name="T31" fmla="*/ 50 h 68"/>
                  <a:gd name="T32" fmla="*/ 15 w 49"/>
                  <a:gd name="T33" fmla="*/ 44 h 68"/>
                  <a:gd name="T34" fmla="*/ 2 w 49"/>
                  <a:gd name="T35" fmla="*/ 32 h 68"/>
                  <a:gd name="T36" fmla="*/ 0 w 49"/>
                  <a:gd name="T37" fmla="*/ 33 h 68"/>
                  <a:gd name="T38" fmla="*/ 20 w 49"/>
                  <a:gd name="T39" fmla="*/ 51 h 68"/>
                  <a:gd name="T40" fmla="*/ 44 w 49"/>
                  <a:gd name="T41" fmla="*/ 68 h 68"/>
                  <a:gd name="T42" fmla="*/ 44 w 49"/>
                  <a:gd name="T43" fmla="*/ 67 h 68"/>
                  <a:gd name="T44" fmla="*/ 49 w 49"/>
                  <a:gd name="T45" fmla="*/ 44 h 68"/>
                  <a:gd name="T46" fmla="*/ 48 w 49"/>
                  <a:gd name="T47" fmla="*/ 43 h 68"/>
                  <a:gd name="T48" fmla="*/ 28 w 49"/>
                  <a:gd name="T49" fmla="*/ 45 h 68"/>
                  <a:gd name="T50" fmla="*/ 17 w 49"/>
                  <a:gd name="T51" fmla="*/ 43 h 68"/>
                  <a:gd name="T52" fmla="*/ 15 w 49"/>
                  <a:gd name="T53" fmla="*/ 38 h 68"/>
                  <a:gd name="T54" fmla="*/ 20 w 49"/>
                  <a:gd name="T55" fmla="*/ 26 h 68"/>
                  <a:gd name="T56" fmla="*/ 24 w 49"/>
                  <a:gd name="T57" fmla="*/ 18 h 68"/>
                  <a:gd name="T58" fmla="*/ 20 w 49"/>
                  <a:gd name="T59" fmla="*/ 10 h 68"/>
                  <a:gd name="T60" fmla="*/ 27 w 49"/>
                  <a:gd name="T61" fmla="*/ 8 h 68"/>
                  <a:gd name="T62" fmla="*/ 14 w 49"/>
                  <a:gd name="T63" fmla="*/ 4 h 68"/>
                  <a:gd name="T64" fmla="*/ 15 w 49"/>
                  <a:gd name="T65"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68">
                    <a:moveTo>
                      <a:pt x="15" y="5"/>
                    </a:moveTo>
                    <a:cubicBezTo>
                      <a:pt x="16" y="4"/>
                      <a:pt x="18" y="4"/>
                      <a:pt x="20" y="3"/>
                    </a:cubicBezTo>
                    <a:cubicBezTo>
                      <a:pt x="20" y="5"/>
                      <a:pt x="20" y="7"/>
                      <a:pt x="20" y="9"/>
                    </a:cubicBezTo>
                    <a:cubicBezTo>
                      <a:pt x="20" y="8"/>
                      <a:pt x="19" y="8"/>
                      <a:pt x="18" y="8"/>
                    </a:cubicBezTo>
                    <a:cubicBezTo>
                      <a:pt x="17" y="8"/>
                      <a:pt x="16" y="8"/>
                      <a:pt x="15" y="9"/>
                    </a:cubicBezTo>
                    <a:cubicBezTo>
                      <a:pt x="12" y="12"/>
                      <a:pt x="17" y="16"/>
                      <a:pt x="19" y="17"/>
                    </a:cubicBezTo>
                    <a:cubicBezTo>
                      <a:pt x="24" y="20"/>
                      <a:pt x="20" y="24"/>
                      <a:pt x="17" y="26"/>
                    </a:cubicBezTo>
                    <a:cubicBezTo>
                      <a:pt x="15" y="28"/>
                      <a:pt x="15" y="36"/>
                      <a:pt x="13" y="37"/>
                    </a:cubicBezTo>
                    <a:cubicBezTo>
                      <a:pt x="11" y="37"/>
                      <a:pt x="10" y="40"/>
                      <a:pt x="12" y="42"/>
                    </a:cubicBezTo>
                    <a:cubicBezTo>
                      <a:pt x="15" y="45"/>
                      <a:pt x="21" y="46"/>
                      <a:pt x="25" y="47"/>
                    </a:cubicBezTo>
                    <a:cubicBezTo>
                      <a:pt x="29" y="47"/>
                      <a:pt x="35" y="48"/>
                      <a:pt x="38" y="47"/>
                    </a:cubicBezTo>
                    <a:cubicBezTo>
                      <a:pt x="39" y="46"/>
                      <a:pt x="48" y="43"/>
                      <a:pt x="47" y="46"/>
                    </a:cubicBezTo>
                    <a:cubicBezTo>
                      <a:pt x="47" y="50"/>
                      <a:pt x="46" y="54"/>
                      <a:pt x="45" y="58"/>
                    </a:cubicBezTo>
                    <a:cubicBezTo>
                      <a:pt x="45" y="60"/>
                      <a:pt x="44" y="67"/>
                      <a:pt x="40" y="65"/>
                    </a:cubicBezTo>
                    <a:cubicBezTo>
                      <a:pt x="38" y="64"/>
                      <a:pt x="36" y="62"/>
                      <a:pt x="34" y="61"/>
                    </a:cubicBezTo>
                    <a:cubicBezTo>
                      <a:pt x="30" y="58"/>
                      <a:pt x="25" y="54"/>
                      <a:pt x="21" y="50"/>
                    </a:cubicBezTo>
                    <a:cubicBezTo>
                      <a:pt x="19" y="48"/>
                      <a:pt x="17" y="45"/>
                      <a:pt x="15" y="44"/>
                    </a:cubicBezTo>
                    <a:cubicBezTo>
                      <a:pt x="9" y="40"/>
                      <a:pt x="5" y="38"/>
                      <a:pt x="2" y="32"/>
                    </a:cubicBezTo>
                    <a:cubicBezTo>
                      <a:pt x="1" y="31"/>
                      <a:pt x="0" y="32"/>
                      <a:pt x="0" y="33"/>
                    </a:cubicBezTo>
                    <a:cubicBezTo>
                      <a:pt x="5" y="41"/>
                      <a:pt x="14" y="44"/>
                      <a:pt x="20" y="51"/>
                    </a:cubicBezTo>
                    <a:cubicBezTo>
                      <a:pt x="26" y="58"/>
                      <a:pt x="35" y="64"/>
                      <a:pt x="44" y="68"/>
                    </a:cubicBezTo>
                    <a:cubicBezTo>
                      <a:pt x="44" y="68"/>
                      <a:pt x="44" y="68"/>
                      <a:pt x="44" y="67"/>
                    </a:cubicBezTo>
                    <a:cubicBezTo>
                      <a:pt x="46" y="59"/>
                      <a:pt x="49" y="52"/>
                      <a:pt x="49" y="44"/>
                    </a:cubicBezTo>
                    <a:cubicBezTo>
                      <a:pt x="49" y="43"/>
                      <a:pt x="49" y="43"/>
                      <a:pt x="48" y="43"/>
                    </a:cubicBezTo>
                    <a:cubicBezTo>
                      <a:pt x="41" y="43"/>
                      <a:pt x="35" y="45"/>
                      <a:pt x="28" y="45"/>
                    </a:cubicBezTo>
                    <a:cubicBezTo>
                      <a:pt x="24" y="45"/>
                      <a:pt x="21" y="45"/>
                      <a:pt x="17" y="43"/>
                    </a:cubicBezTo>
                    <a:cubicBezTo>
                      <a:pt x="16" y="42"/>
                      <a:pt x="10" y="39"/>
                      <a:pt x="15" y="38"/>
                    </a:cubicBezTo>
                    <a:cubicBezTo>
                      <a:pt x="16" y="37"/>
                      <a:pt x="19" y="26"/>
                      <a:pt x="20" y="26"/>
                    </a:cubicBezTo>
                    <a:cubicBezTo>
                      <a:pt x="22" y="24"/>
                      <a:pt x="25" y="21"/>
                      <a:pt x="24" y="18"/>
                    </a:cubicBezTo>
                    <a:cubicBezTo>
                      <a:pt x="24" y="18"/>
                      <a:pt x="12" y="9"/>
                      <a:pt x="20" y="10"/>
                    </a:cubicBezTo>
                    <a:cubicBezTo>
                      <a:pt x="22" y="10"/>
                      <a:pt x="25" y="11"/>
                      <a:pt x="27" y="8"/>
                    </a:cubicBezTo>
                    <a:cubicBezTo>
                      <a:pt x="33" y="0"/>
                      <a:pt x="18" y="2"/>
                      <a:pt x="14" y="4"/>
                    </a:cubicBezTo>
                    <a:cubicBezTo>
                      <a:pt x="13" y="4"/>
                      <a:pt x="14"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170"/>
              <p:cNvSpPr/>
              <p:nvPr/>
            </p:nvSpPr>
            <p:spPr bwMode="auto">
              <a:xfrm>
                <a:off x="1466850" y="2235201"/>
                <a:ext cx="20638" cy="39688"/>
              </a:xfrm>
              <a:custGeom>
                <a:avLst/>
                <a:gdLst>
                  <a:gd name="T0" fmla="*/ 5 w 20"/>
                  <a:gd name="T1" fmla="*/ 19 h 38"/>
                  <a:gd name="T2" fmla="*/ 0 w 20"/>
                  <a:gd name="T3" fmla="*/ 29 h 38"/>
                  <a:gd name="T4" fmla="*/ 5 w 20"/>
                  <a:gd name="T5" fmla="*/ 20 h 38"/>
                  <a:gd name="T6" fmla="*/ 2 w 20"/>
                  <a:gd name="T7" fmla="*/ 29 h 38"/>
                  <a:gd name="T8" fmla="*/ 8 w 20"/>
                  <a:gd name="T9" fmla="*/ 18 h 38"/>
                  <a:gd name="T10" fmla="*/ 6 w 20"/>
                  <a:gd name="T11" fmla="*/ 24 h 38"/>
                  <a:gd name="T12" fmla="*/ 7 w 20"/>
                  <a:gd name="T13" fmla="*/ 34 h 38"/>
                  <a:gd name="T14" fmla="*/ 7 w 20"/>
                  <a:gd name="T15" fmla="*/ 21 h 38"/>
                  <a:gd name="T16" fmla="*/ 8 w 20"/>
                  <a:gd name="T17" fmla="*/ 34 h 38"/>
                  <a:gd name="T18" fmla="*/ 7 w 20"/>
                  <a:gd name="T19" fmla="*/ 25 h 38"/>
                  <a:gd name="T20" fmla="*/ 2 w 20"/>
                  <a:gd name="T21" fmla="*/ 29 h 38"/>
                  <a:gd name="T22" fmla="*/ 3 w 20"/>
                  <a:gd name="T23" fmla="*/ 36 h 38"/>
                  <a:gd name="T24" fmla="*/ 4 w 20"/>
                  <a:gd name="T25" fmla="*/ 34 h 38"/>
                  <a:gd name="T26" fmla="*/ 5 w 20"/>
                  <a:gd name="T27" fmla="*/ 38 h 38"/>
                  <a:gd name="T28" fmla="*/ 7 w 20"/>
                  <a:gd name="T29" fmla="*/ 34 h 38"/>
                  <a:gd name="T30" fmla="*/ 7 w 20"/>
                  <a:gd name="T31" fmla="*/ 37 h 38"/>
                  <a:gd name="T32" fmla="*/ 11 w 20"/>
                  <a:gd name="T33" fmla="*/ 21 h 38"/>
                  <a:gd name="T34" fmla="*/ 15 w 20"/>
                  <a:gd name="T35" fmla="*/ 19 h 38"/>
                  <a:gd name="T36" fmla="*/ 11 w 20"/>
                  <a:gd name="T37" fmla="*/ 28 h 38"/>
                  <a:gd name="T38" fmla="*/ 15 w 20"/>
                  <a:gd name="T39" fmla="*/ 19 h 38"/>
                  <a:gd name="T40" fmla="*/ 11 w 20"/>
                  <a:gd name="T41" fmla="*/ 27 h 38"/>
                  <a:gd name="T42" fmla="*/ 14 w 20"/>
                  <a:gd name="T43" fmla="*/ 23 h 38"/>
                  <a:gd name="T44" fmla="*/ 15 w 20"/>
                  <a:gd name="T45" fmla="*/ 17 h 38"/>
                  <a:gd name="T46" fmla="*/ 14 w 20"/>
                  <a:gd name="T47" fmla="*/ 15 h 38"/>
                  <a:gd name="T48" fmla="*/ 9 w 20"/>
                  <a:gd name="T49" fmla="*/ 17 h 38"/>
                  <a:gd name="T50" fmla="*/ 11 w 20"/>
                  <a:gd name="T51" fmla="*/ 14 h 38"/>
                  <a:gd name="T52" fmla="*/ 9 w 20"/>
                  <a:gd name="T53" fmla="*/ 10 h 38"/>
                  <a:gd name="T54" fmla="*/ 11 w 20"/>
                  <a:gd name="T55" fmla="*/ 5 h 38"/>
                  <a:gd name="T56" fmla="*/ 17 w 20"/>
                  <a:gd name="T57" fmla="*/ 3 h 38"/>
                  <a:gd name="T58" fmla="*/ 18 w 20"/>
                  <a:gd name="T59" fmla="*/ 2 h 38"/>
                  <a:gd name="T60" fmla="*/ 20 w 20"/>
                  <a:gd name="T61" fmla="*/ 1 h 38"/>
                  <a:gd name="T62" fmla="*/ 15 w 20"/>
                  <a:gd name="T63" fmla="*/ 2 h 38"/>
                  <a:gd name="T64" fmla="*/ 11 w 20"/>
                  <a:gd name="T65" fmla="*/ 5 h 38"/>
                  <a:gd name="T66" fmla="*/ 8 w 20"/>
                  <a:gd name="T67" fmla="*/ 9 h 38"/>
                  <a:gd name="T68" fmla="*/ 12 w 20"/>
                  <a:gd name="T69" fmla="*/ 4 h 38"/>
                  <a:gd name="T70" fmla="*/ 6 w 20"/>
                  <a:gd name="T71" fmla="*/ 15 h 38"/>
                  <a:gd name="T72" fmla="*/ 9 w 20"/>
                  <a:gd name="T73" fmla="*/ 21 h 38"/>
                  <a:gd name="T74" fmla="*/ 13 w 20"/>
                  <a:gd name="T75" fmla="*/ 10 h 38"/>
                  <a:gd name="T76" fmla="*/ 9 w 20"/>
                  <a:gd name="T77" fmla="*/ 19 h 38"/>
                  <a:gd name="T78" fmla="*/ 12 w 20"/>
                  <a:gd name="T79" fmla="*/ 10 h 38"/>
                  <a:gd name="T80" fmla="*/ 7 w 20"/>
                  <a:gd name="T81" fmla="*/ 20 h 38"/>
                  <a:gd name="T82" fmla="*/ 13 w 20"/>
                  <a:gd name="T83" fmla="*/ 21 h 38"/>
                  <a:gd name="T84" fmla="*/ 17 w 20"/>
                  <a:gd name="T85" fmla="*/ 16 h 38"/>
                  <a:gd name="T86" fmla="*/ 16 w 20"/>
                  <a:gd name="T87" fmla="*/ 16 h 38"/>
                  <a:gd name="T88" fmla="*/ 14 w 20"/>
                  <a:gd name="T89" fmla="*/ 21 h 38"/>
                  <a:gd name="T90" fmla="*/ 12 w 20"/>
                  <a:gd name="T91" fmla="*/ 24 h 38"/>
                  <a:gd name="T92" fmla="*/ 12 w 20"/>
                  <a:gd name="T93" fmla="*/ 31 h 38"/>
                  <a:gd name="T94" fmla="*/ 14 w 20"/>
                  <a:gd name="T95" fmla="*/ 24 h 38"/>
                  <a:gd name="T96" fmla="*/ 10 w 20"/>
                  <a:gd name="T97" fmla="*/ 31 h 38"/>
                  <a:gd name="T98" fmla="*/ 13 w 20"/>
                  <a:gd name="T99" fmla="*/ 19 h 38"/>
                  <a:gd name="T100" fmla="*/ 9 w 20"/>
                  <a:gd name="T101" fmla="*/ 28 h 38"/>
                  <a:gd name="T102" fmla="*/ 7 w 20"/>
                  <a:gd name="T103" fmla="*/ 31 h 38"/>
                  <a:gd name="T104" fmla="*/ 2 w 20"/>
                  <a:gd name="T105" fmla="*/ 30 h 38"/>
                  <a:gd name="T106" fmla="*/ 2 w 20"/>
                  <a:gd name="T107" fmla="*/ 34 h 38"/>
                  <a:gd name="T108" fmla="*/ 8 w 20"/>
                  <a:gd name="T109" fmla="*/ 35 h 38"/>
                  <a:gd name="T110" fmla="*/ 8 w 20"/>
                  <a:gd name="T111" fmla="*/ 28 h 38"/>
                  <a:gd name="T112" fmla="*/ 8 w 20"/>
                  <a:gd name="T113" fmla="*/ 27 h 38"/>
                  <a:gd name="T114" fmla="*/ 7 w 20"/>
                  <a:gd name="T115" fmla="*/ 31 h 38"/>
                  <a:gd name="T116" fmla="*/ 8 w 20"/>
                  <a:gd name="T117" fmla="*/ 15 h 38"/>
                  <a:gd name="T118" fmla="*/ 4 w 20"/>
                  <a:gd name="T119" fmla="*/ 28 h 38"/>
                  <a:gd name="T120" fmla="*/ 4 w 20"/>
                  <a:gd name="T121" fmla="*/ 16 h 38"/>
                  <a:gd name="T122" fmla="*/ 7 w 20"/>
                  <a:gd name="T123" fmla="*/ 17 h 38"/>
                  <a:gd name="T124" fmla="*/ 0 w 20"/>
                  <a:gd name="T125"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38">
                    <a:moveTo>
                      <a:pt x="2" y="25"/>
                    </a:moveTo>
                    <a:cubicBezTo>
                      <a:pt x="2" y="23"/>
                      <a:pt x="3" y="21"/>
                      <a:pt x="5" y="19"/>
                    </a:cubicBezTo>
                    <a:cubicBezTo>
                      <a:pt x="4" y="18"/>
                      <a:pt x="3" y="18"/>
                      <a:pt x="3" y="20"/>
                    </a:cubicBezTo>
                    <a:cubicBezTo>
                      <a:pt x="1" y="23"/>
                      <a:pt x="1" y="26"/>
                      <a:pt x="0" y="29"/>
                    </a:cubicBezTo>
                    <a:cubicBezTo>
                      <a:pt x="0" y="30"/>
                      <a:pt x="1" y="30"/>
                      <a:pt x="2" y="29"/>
                    </a:cubicBezTo>
                    <a:cubicBezTo>
                      <a:pt x="4" y="27"/>
                      <a:pt x="4" y="24"/>
                      <a:pt x="5" y="20"/>
                    </a:cubicBezTo>
                    <a:cubicBezTo>
                      <a:pt x="6" y="16"/>
                      <a:pt x="4" y="20"/>
                      <a:pt x="4" y="22"/>
                    </a:cubicBezTo>
                    <a:cubicBezTo>
                      <a:pt x="3" y="24"/>
                      <a:pt x="3" y="27"/>
                      <a:pt x="2" y="29"/>
                    </a:cubicBezTo>
                    <a:cubicBezTo>
                      <a:pt x="2" y="30"/>
                      <a:pt x="3" y="31"/>
                      <a:pt x="4" y="30"/>
                    </a:cubicBezTo>
                    <a:cubicBezTo>
                      <a:pt x="6" y="26"/>
                      <a:pt x="7" y="22"/>
                      <a:pt x="8" y="18"/>
                    </a:cubicBezTo>
                    <a:cubicBezTo>
                      <a:pt x="6" y="17"/>
                      <a:pt x="6" y="18"/>
                      <a:pt x="6" y="20"/>
                    </a:cubicBezTo>
                    <a:cubicBezTo>
                      <a:pt x="6" y="21"/>
                      <a:pt x="6" y="23"/>
                      <a:pt x="6" y="24"/>
                    </a:cubicBezTo>
                    <a:cubicBezTo>
                      <a:pt x="5" y="27"/>
                      <a:pt x="6" y="30"/>
                      <a:pt x="6" y="33"/>
                    </a:cubicBezTo>
                    <a:cubicBezTo>
                      <a:pt x="6" y="34"/>
                      <a:pt x="7" y="34"/>
                      <a:pt x="7" y="34"/>
                    </a:cubicBezTo>
                    <a:cubicBezTo>
                      <a:pt x="9" y="29"/>
                      <a:pt x="9" y="25"/>
                      <a:pt x="9" y="21"/>
                    </a:cubicBezTo>
                    <a:cubicBezTo>
                      <a:pt x="8" y="20"/>
                      <a:pt x="7" y="20"/>
                      <a:pt x="7" y="21"/>
                    </a:cubicBezTo>
                    <a:cubicBezTo>
                      <a:pt x="6" y="25"/>
                      <a:pt x="6" y="29"/>
                      <a:pt x="6" y="34"/>
                    </a:cubicBezTo>
                    <a:cubicBezTo>
                      <a:pt x="6" y="34"/>
                      <a:pt x="8" y="35"/>
                      <a:pt x="8" y="34"/>
                    </a:cubicBezTo>
                    <a:cubicBezTo>
                      <a:pt x="8" y="31"/>
                      <a:pt x="9" y="28"/>
                      <a:pt x="9" y="25"/>
                    </a:cubicBezTo>
                    <a:cubicBezTo>
                      <a:pt x="8" y="24"/>
                      <a:pt x="7" y="24"/>
                      <a:pt x="7" y="25"/>
                    </a:cubicBezTo>
                    <a:cubicBezTo>
                      <a:pt x="7" y="27"/>
                      <a:pt x="6" y="32"/>
                      <a:pt x="8" y="33"/>
                    </a:cubicBezTo>
                    <a:cubicBezTo>
                      <a:pt x="6" y="31"/>
                      <a:pt x="4" y="30"/>
                      <a:pt x="2" y="29"/>
                    </a:cubicBezTo>
                    <a:cubicBezTo>
                      <a:pt x="2" y="28"/>
                      <a:pt x="1" y="29"/>
                      <a:pt x="1" y="29"/>
                    </a:cubicBezTo>
                    <a:cubicBezTo>
                      <a:pt x="1" y="32"/>
                      <a:pt x="2" y="34"/>
                      <a:pt x="3" y="36"/>
                    </a:cubicBezTo>
                    <a:cubicBezTo>
                      <a:pt x="3" y="37"/>
                      <a:pt x="4" y="36"/>
                      <a:pt x="4" y="36"/>
                    </a:cubicBezTo>
                    <a:cubicBezTo>
                      <a:pt x="4" y="35"/>
                      <a:pt x="4" y="34"/>
                      <a:pt x="4" y="34"/>
                    </a:cubicBezTo>
                    <a:cubicBezTo>
                      <a:pt x="4" y="32"/>
                      <a:pt x="3" y="31"/>
                      <a:pt x="2" y="32"/>
                    </a:cubicBezTo>
                    <a:cubicBezTo>
                      <a:pt x="3" y="34"/>
                      <a:pt x="4" y="36"/>
                      <a:pt x="5" y="38"/>
                    </a:cubicBezTo>
                    <a:cubicBezTo>
                      <a:pt x="6" y="38"/>
                      <a:pt x="7" y="38"/>
                      <a:pt x="7" y="38"/>
                    </a:cubicBezTo>
                    <a:cubicBezTo>
                      <a:pt x="7" y="36"/>
                      <a:pt x="7" y="35"/>
                      <a:pt x="7" y="34"/>
                    </a:cubicBezTo>
                    <a:cubicBezTo>
                      <a:pt x="7" y="34"/>
                      <a:pt x="7" y="34"/>
                      <a:pt x="6" y="34"/>
                    </a:cubicBezTo>
                    <a:cubicBezTo>
                      <a:pt x="7" y="35"/>
                      <a:pt x="7" y="36"/>
                      <a:pt x="7" y="37"/>
                    </a:cubicBezTo>
                    <a:cubicBezTo>
                      <a:pt x="7" y="38"/>
                      <a:pt x="9" y="38"/>
                      <a:pt x="9" y="37"/>
                    </a:cubicBezTo>
                    <a:cubicBezTo>
                      <a:pt x="10" y="32"/>
                      <a:pt x="11" y="27"/>
                      <a:pt x="11" y="21"/>
                    </a:cubicBezTo>
                    <a:cubicBezTo>
                      <a:pt x="11" y="22"/>
                      <a:pt x="10" y="34"/>
                      <a:pt x="12" y="27"/>
                    </a:cubicBezTo>
                    <a:cubicBezTo>
                      <a:pt x="13" y="24"/>
                      <a:pt x="14" y="22"/>
                      <a:pt x="15" y="19"/>
                    </a:cubicBezTo>
                    <a:cubicBezTo>
                      <a:pt x="15" y="18"/>
                      <a:pt x="14" y="17"/>
                      <a:pt x="14" y="18"/>
                    </a:cubicBezTo>
                    <a:cubicBezTo>
                      <a:pt x="13" y="21"/>
                      <a:pt x="12" y="25"/>
                      <a:pt x="11" y="28"/>
                    </a:cubicBezTo>
                    <a:cubicBezTo>
                      <a:pt x="12" y="29"/>
                      <a:pt x="13" y="29"/>
                      <a:pt x="13" y="26"/>
                    </a:cubicBezTo>
                    <a:cubicBezTo>
                      <a:pt x="13" y="24"/>
                      <a:pt x="14" y="22"/>
                      <a:pt x="15" y="19"/>
                    </a:cubicBezTo>
                    <a:cubicBezTo>
                      <a:pt x="15" y="18"/>
                      <a:pt x="13" y="18"/>
                      <a:pt x="13" y="19"/>
                    </a:cubicBezTo>
                    <a:cubicBezTo>
                      <a:pt x="12" y="22"/>
                      <a:pt x="12" y="24"/>
                      <a:pt x="11" y="27"/>
                    </a:cubicBezTo>
                    <a:cubicBezTo>
                      <a:pt x="11" y="28"/>
                      <a:pt x="12" y="29"/>
                      <a:pt x="12" y="28"/>
                    </a:cubicBezTo>
                    <a:cubicBezTo>
                      <a:pt x="14" y="25"/>
                      <a:pt x="13" y="26"/>
                      <a:pt x="14" y="23"/>
                    </a:cubicBezTo>
                    <a:cubicBezTo>
                      <a:pt x="15" y="22"/>
                      <a:pt x="15" y="22"/>
                      <a:pt x="15" y="21"/>
                    </a:cubicBezTo>
                    <a:cubicBezTo>
                      <a:pt x="16" y="19"/>
                      <a:pt x="16" y="18"/>
                      <a:pt x="15" y="17"/>
                    </a:cubicBezTo>
                    <a:cubicBezTo>
                      <a:pt x="14" y="18"/>
                      <a:pt x="15" y="19"/>
                      <a:pt x="16" y="18"/>
                    </a:cubicBezTo>
                    <a:cubicBezTo>
                      <a:pt x="14" y="22"/>
                      <a:pt x="14" y="17"/>
                      <a:pt x="14" y="15"/>
                    </a:cubicBezTo>
                    <a:cubicBezTo>
                      <a:pt x="14" y="15"/>
                      <a:pt x="13" y="15"/>
                      <a:pt x="13" y="15"/>
                    </a:cubicBezTo>
                    <a:cubicBezTo>
                      <a:pt x="11" y="16"/>
                      <a:pt x="11" y="15"/>
                      <a:pt x="9" y="17"/>
                    </a:cubicBezTo>
                    <a:cubicBezTo>
                      <a:pt x="5" y="21"/>
                      <a:pt x="10" y="14"/>
                      <a:pt x="11" y="12"/>
                    </a:cubicBezTo>
                    <a:cubicBezTo>
                      <a:pt x="10" y="19"/>
                      <a:pt x="13" y="7"/>
                      <a:pt x="11" y="14"/>
                    </a:cubicBezTo>
                    <a:cubicBezTo>
                      <a:pt x="10" y="20"/>
                      <a:pt x="10" y="12"/>
                      <a:pt x="10" y="11"/>
                    </a:cubicBezTo>
                    <a:cubicBezTo>
                      <a:pt x="10" y="10"/>
                      <a:pt x="9" y="10"/>
                      <a:pt x="9" y="10"/>
                    </a:cubicBezTo>
                    <a:cubicBezTo>
                      <a:pt x="4" y="16"/>
                      <a:pt x="10" y="7"/>
                      <a:pt x="12" y="6"/>
                    </a:cubicBezTo>
                    <a:cubicBezTo>
                      <a:pt x="12" y="6"/>
                      <a:pt x="11" y="6"/>
                      <a:pt x="11" y="5"/>
                    </a:cubicBezTo>
                    <a:cubicBezTo>
                      <a:pt x="12" y="7"/>
                      <a:pt x="13" y="7"/>
                      <a:pt x="14" y="5"/>
                    </a:cubicBezTo>
                    <a:cubicBezTo>
                      <a:pt x="16" y="4"/>
                      <a:pt x="16" y="4"/>
                      <a:pt x="17" y="3"/>
                    </a:cubicBezTo>
                    <a:cubicBezTo>
                      <a:pt x="18" y="2"/>
                      <a:pt x="17" y="1"/>
                      <a:pt x="17" y="2"/>
                    </a:cubicBezTo>
                    <a:cubicBezTo>
                      <a:pt x="14" y="2"/>
                      <a:pt x="17" y="2"/>
                      <a:pt x="18" y="2"/>
                    </a:cubicBezTo>
                    <a:cubicBezTo>
                      <a:pt x="17" y="3"/>
                      <a:pt x="18" y="3"/>
                      <a:pt x="19" y="3"/>
                    </a:cubicBezTo>
                    <a:cubicBezTo>
                      <a:pt x="19" y="2"/>
                      <a:pt x="20" y="1"/>
                      <a:pt x="20" y="1"/>
                    </a:cubicBezTo>
                    <a:cubicBezTo>
                      <a:pt x="20" y="0"/>
                      <a:pt x="19" y="0"/>
                      <a:pt x="19" y="0"/>
                    </a:cubicBezTo>
                    <a:cubicBezTo>
                      <a:pt x="18" y="1"/>
                      <a:pt x="16" y="1"/>
                      <a:pt x="15" y="2"/>
                    </a:cubicBezTo>
                    <a:cubicBezTo>
                      <a:pt x="14" y="2"/>
                      <a:pt x="15" y="4"/>
                      <a:pt x="16" y="3"/>
                    </a:cubicBezTo>
                    <a:cubicBezTo>
                      <a:pt x="18" y="2"/>
                      <a:pt x="11" y="5"/>
                      <a:pt x="11" y="5"/>
                    </a:cubicBezTo>
                    <a:cubicBezTo>
                      <a:pt x="10" y="6"/>
                      <a:pt x="9" y="7"/>
                      <a:pt x="8" y="8"/>
                    </a:cubicBezTo>
                    <a:cubicBezTo>
                      <a:pt x="7" y="8"/>
                      <a:pt x="8" y="9"/>
                      <a:pt x="8" y="9"/>
                    </a:cubicBezTo>
                    <a:cubicBezTo>
                      <a:pt x="11" y="8"/>
                      <a:pt x="12" y="7"/>
                      <a:pt x="14" y="5"/>
                    </a:cubicBezTo>
                    <a:cubicBezTo>
                      <a:pt x="14" y="4"/>
                      <a:pt x="13" y="3"/>
                      <a:pt x="12" y="4"/>
                    </a:cubicBezTo>
                    <a:cubicBezTo>
                      <a:pt x="9" y="7"/>
                      <a:pt x="5" y="9"/>
                      <a:pt x="5" y="14"/>
                    </a:cubicBezTo>
                    <a:cubicBezTo>
                      <a:pt x="5" y="15"/>
                      <a:pt x="6" y="15"/>
                      <a:pt x="6" y="15"/>
                    </a:cubicBezTo>
                    <a:cubicBezTo>
                      <a:pt x="7" y="14"/>
                      <a:pt x="8" y="11"/>
                      <a:pt x="8" y="13"/>
                    </a:cubicBezTo>
                    <a:cubicBezTo>
                      <a:pt x="8" y="16"/>
                      <a:pt x="8" y="18"/>
                      <a:pt x="9" y="21"/>
                    </a:cubicBezTo>
                    <a:cubicBezTo>
                      <a:pt x="9" y="22"/>
                      <a:pt x="10" y="22"/>
                      <a:pt x="10" y="21"/>
                    </a:cubicBezTo>
                    <a:cubicBezTo>
                      <a:pt x="12" y="17"/>
                      <a:pt x="13" y="14"/>
                      <a:pt x="13" y="10"/>
                    </a:cubicBezTo>
                    <a:cubicBezTo>
                      <a:pt x="13" y="9"/>
                      <a:pt x="12" y="9"/>
                      <a:pt x="12" y="10"/>
                    </a:cubicBezTo>
                    <a:cubicBezTo>
                      <a:pt x="10" y="13"/>
                      <a:pt x="9" y="15"/>
                      <a:pt x="9" y="19"/>
                    </a:cubicBezTo>
                    <a:cubicBezTo>
                      <a:pt x="9" y="19"/>
                      <a:pt x="10" y="20"/>
                      <a:pt x="10" y="19"/>
                    </a:cubicBezTo>
                    <a:cubicBezTo>
                      <a:pt x="11" y="16"/>
                      <a:pt x="12" y="14"/>
                      <a:pt x="12" y="10"/>
                    </a:cubicBezTo>
                    <a:cubicBezTo>
                      <a:pt x="13" y="10"/>
                      <a:pt x="12" y="9"/>
                      <a:pt x="11" y="10"/>
                    </a:cubicBezTo>
                    <a:cubicBezTo>
                      <a:pt x="9" y="13"/>
                      <a:pt x="7" y="16"/>
                      <a:pt x="7" y="20"/>
                    </a:cubicBezTo>
                    <a:cubicBezTo>
                      <a:pt x="7" y="21"/>
                      <a:pt x="7" y="21"/>
                      <a:pt x="8" y="21"/>
                    </a:cubicBezTo>
                    <a:cubicBezTo>
                      <a:pt x="10" y="18"/>
                      <a:pt x="13" y="15"/>
                      <a:pt x="13" y="21"/>
                    </a:cubicBezTo>
                    <a:cubicBezTo>
                      <a:pt x="13" y="22"/>
                      <a:pt x="14" y="22"/>
                      <a:pt x="14" y="22"/>
                    </a:cubicBezTo>
                    <a:cubicBezTo>
                      <a:pt x="16" y="20"/>
                      <a:pt x="17" y="18"/>
                      <a:pt x="17" y="16"/>
                    </a:cubicBezTo>
                    <a:cubicBezTo>
                      <a:pt x="18" y="15"/>
                      <a:pt x="17" y="15"/>
                      <a:pt x="16" y="15"/>
                    </a:cubicBezTo>
                    <a:cubicBezTo>
                      <a:pt x="13" y="19"/>
                      <a:pt x="17" y="14"/>
                      <a:pt x="16" y="16"/>
                    </a:cubicBezTo>
                    <a:cubicBezTo>
                      <a:pt x="17" y="16"/>
                      <a:pt x="15" y="15"/>
                      <a:pt x="15" y="16"/>
                    </a:cubicBezTo>
                    <a:cubicBezTo>
                      <a:pt x="15" y="18"/>
                      <a:pt x="14" y="19"/>
                      <a:pt x="14" y="21"/>
                    </a:cubicBezTo>
                    <a:cubicBezTo>
                      <a:pt x="13" y="22"/>
                      <a:pt x="12" y="29"/>
                      <a:pt x="14" y="22"/>
                    </a:cubicBezTo>
                    <a:cubicBezTo>
                      <a:pt x="12" y="21"/>
                      <a:pt x="12" y="21"/>
                      <a:pt x="12" y="24"/>
                    </a:cubicBezTo>
                    <a:cubicBezTo>
                      <a:pt x="11" y="26"/>
                      <a:pt x="11" y="28"/>
                      <a:pt x="10" y="31"/>
                    </a:cubicBezTo>
                    <a:cubicBezTo>
                      <a:pt x="10" y="32"/>
                      <a:pt x="11" y="32"/>
                      <a:pt x="12" y="31"/>
                    </a:cubicBezTo>
                    <a:cubicBezTo>
                      <a:pt x="12" y="29"/>
                      <a:pt x="12" y="28"/>
                      <a:pt x="13" y="26"/>
                    </a:cubicBezTo>
                    <a:cubicBezTo>
                      <a:pt x="13" y="25"/>
                      <a:pt x="13" y="24"/>
                      <a:pt x="14" y="24"/>
                    </a:cubicBezTo>
                    <a:cubicBezTo>
                      <a:pt x="15" y="22"/>
                      <a:pt x="15" y="21"/>
                      <a:pt x="13" y="20"/>
                    </a:cubicBezTo>
                    <a:cubicBezTo>
                      <a:pt x="12" y="24"/>
                      <a:pt x="10" y="27"/>
                      <a:pt x="10" y="31"/>
                    </a:cubicBezTo>
                    <a:cubicBezTo>
                      <a:pt x="10" y="32"/>
                      <a:pt x="11" y="32"/>
                      <a:pt x="11" y="31"/>
                    </a:cubicBezTo>
                    <a:cubicBezTo>
                      <a:pt x="12" y="27"/>
                      <a:pt x="13" y="23"/>
                      <a:pt x="13" y="19"/>
                    </a:cubicBezTo>
                    <a:cubicBezTo>
                      <a:pt x="13" y="18"/>
                      <a:pt x="12" y="18"/>
                      <a:pt x="12" y="19"/>
                    </a:cubicBezTo>
                    <a:cubicBezTo>
                      <a:pt x="10" y="22"/>
                      <a:pt x="9" y="24"/>
                      <a:pt x="9" y="28"/>
                    </a:cubicBezTo>
                    <a:cubicBezTo>
                      <a:pt x="8" y="30"/>
                      <a:pt x="8" y="32"/>
                      <a:pt x="8" y="35"/>
                    </a:cubicBezTo>
                    <a:cubicBezTo>
                      <a:pt x="8" y="36"/>
                      <a:pt x="7" y="32"/>
                      <a:pt x="7" y="31"/>
                    </a:cubicBezTo>
                    <a:cubicBezTo>
                      <a:pt x="7" y="31"/>
                      <a:pt x="6" y="31"/>
                      <a:pt x="6" y="32"/>
                    </a:cubicBezTo>
                    <a:cubicBezTo>
                      <a:pt x="6" y="38"/>
                      <a:pt x="4" y="32"/>
                      <a:pt x="2" y="30"/>
                    </a:cubicBezTo>
                    <a:cubicBezTo>
                      <a:pt x="2" y="29"/>
                      <a:pt x="1" y="29"/>
                      <a:pt x="1" y="30"/>
                    </a:cubicBezTo>
                    <a:cubicBezTo>
                      <a:pt x="1" y="31"/>
                      <a:pt x="2" y="33"/>
                      <a:pt x="2" y="34"/>
                    </a:cubicBezTo>
                    <a:cubicBezTo>
                      <a:pt x="1" y="30"/>
                      <a:pt x="2" y="29"/>
                      <a:pt x="4" y="33"/>
                    </a:cubicBezTo>
                    <a:cubicBezTo>
                      <a:pt x="5" y="34"/>
                      <a:pt x="7" y="34"/>
                      <a:pt x="8" y="35"/>
                    </a:cubicBezTo>
                    <a:cubicBezTo>
                      <a:pt x="9" y="35"/>
                      <a:pt x="9" y="35"/>
                      <a:pt x="9" y="34"/>
                    </a:cubicBezTo>
                    <a:cubicBezTo>
                      <a:pt x="9" y="32"/>
                      <a:pt x="8" y="30"/>
                      <a:pt x="8" y="28"/>
                    </a:cubicBezTo>
                    <a:cubicBezTo>
                      <a:pt x="7" y="28"/>
                      <a:pt x="6" y="29"/>
                      <a:pt x="8" y="32"/>
                    </a:cubicBezTo>
                    <a:cubicBezTo>
                      <a:pt x="8" y="30"/>
                      <a:pt x="8" y="29"/>
                      <a:pt x="8" y="27"/>
                    </a:cubicBezTo>
                    <a:cubicBezTo>
                      <a:pt x="8" y="26"/>
                      <a:pt x="7" y="19"/>
                      <a:pt x="7" y="25"/>
                    </a:cubicBezTo>
                    <a:cubicBezTo>
                      <a:pt x="8" y="27"/>
                      <a:pt x="7" y="29"/>
                      <a:pt x="7" y="31"/>
                    </a:cubicBezTo>
                    <a:cubicBezTo>
                      <a:pt x="7" y="30"/>
                      <a:pt x="7" y="28"/>
                      <a:pt x="7" y="27"/>
                    </a:cubicBezTo>
                    <a:cubicBezTo>
                      <a:pt x="7" y="23"/>
                      <a:pt x="8" y="19"/>
                      <a:pt x="8" y="15"/>
                    </a:cubicBezTo>
                    <a:cubicBezTo>
                      <a:pt x="8" y="15"/>
                      <a:pt x="7" y="14"/>
                      <a:pt x="7" y="15"/>
                    </a:cubicBezTo>
                    <a:cubicBezTo>
                      <a:pt x="6" y="19"/>
                      <a:pt x="5" y="24"/>
                      <a:pt x="4" y="28"/>
                    </a:cubicBezTo>
                    <a:cubicBezTo>
                      <a:pt x="5" y="25"/>
                      <a:pt x="5" y="20"/>
                      <a:pt x="6" y="17"/>
                    </a:cubicBezTo>
                    <a:cubicBezTo>
                      <a:pt x="6" y="16"/>
                      <a:pt x="5" y="15"/>
                      <a:pt x="4" y="16"/>
                    </a:cubicBezTo>
                    <a:cubicBezTo>
                      <a:pt x="4" y="20"/>
                      <a:pt x="3" y="24"/>
                      <a:pt x="2" y="27"/>
                    </a:cubicBezTo>
                    <a:cubicBezTo>
                      <a:pt x="3" y="24"/>
                      <a:pt x="4" y="20"/>
                      <a:pt x="7" y="17"/>
                    </a:cubicBezTo>
                    <a:cubicBezTo>
                      <a:pt x="7" y="16"/>
                      <a:pt x="6" y="16"/>
                      <a:pt x="5" y="16"/>
                    </a:cubicBezTo>
                    <a:cubicBezTo>
                      <a:pt x="2" y="19"/>
                      <a:pt x="1" y="21"/>
                      <a:pt x="0" y="25"/>
                    </a:cubicBezTo>
                    <a:cubicBezTo>
                      <a:pt x="0" y="26"/>
                      <a:pt x="1" y="26"/>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171"/>
              <p:cNvSpPr/>
              <p:nvPr/>
            </p:nvSpPr>
            <p:spPr bwMode="auto">
              <a:xfrm>
                <a:off x="1482725" y="2279651"/>
                <a:ext cx="22225" cy="20638"/>
              </a:xfrm>
              <a:custGeom>
                <a:avLst/>
                <a:gdLst>
                  <a:gd name="T0" fmla="*/ 9 w 21"/>
                  <a:gd name="T1" fmla="*/ 4 h 19"/>
                  <a:gd name="T2" fmla="*/ 8 w 21"/>
                  <a:gd name="T3" fmla="*/ 2 h 19"/>
                  <a:gd name="T4" fmla="*/ 7 w 21"/>
                  <a:gd name="T5" fmla="*/ 3 h 19"/>
                  <a:gd name="T6" fmla="*/ 11 w 21"/>
                  <a:gd name="T7" fmla="*/ 7 h 19"/>
                  <a:gd name="T8" fmla="*/ 12 w 21"/>
                  <a:gd name="T9" fmla="*/ 6 h 19"/>
                  <a:gd name="T10" fmla="*/ 2 w 21"/>
                  <a:gd name="T11" fmla="*/ 0 h 19"/>
                  <a:gd name="T12" fmla="*/ 1 w 21"/>
                  <a:gd name="T13" fmla="*/ 2 h 19"/>
                  <a:gd name="T14" fmla="*/ 9 w 21"/>
                  <a:gd name="T15" fmla="*/ 8 h 19"/>
                  <a:gd name="T16" fmla="*/ 10 w 21"/>
                  <a:gd name="T17" fmla="*/ 7 h 19"/>
                  <a:gd name="T18" fmla="*/ 4 w 21"/>
                  <a:gd name="T19" fmla="*/ 2 h 19"/>
                  <a:gd name="T20" fmla="*/ 3 w 21"/>
                  <a:gd name="T21" fmla="*/ 3 h 19"/>
                  <a:gd name="T22" fmla="*/ 12 w 21"/>
                  <a:gd name="T23" fmla="*/ 10 h 19"/>
                  <a:gd name="T24" fmla="*/ 13 w 21"/>
                  <a:gd name="T25" fmla="*/ 9 h 19"/>
                  <a:gd name="T26" fmla="*/ 10 w 21"/>
                  <a:gd name="T27" fmla="*/ 6 h 19"/>
                  <a:gd name="T28" fmla="*/ 9 w 21"/>
                  <a:gd name="T29" fmla="*/ 7 h 19"/>
                  <a:gd name="T30" fmla="*/ 19 w 21"/>
                  <a:gd name="T31" fmla="*/ 12 h 19"/>
                  <a:gd name="T32" fmla="*/ 20 w 21"/>
                  <a:gd name="T33" fmla="*/ 11 h 19"/>
                  <a:gd name="T34" fmla="*/ 11 w 21"/>
                  <a:gd name="T35" fmla="*/ 3 h 19"/>
                  <a:gd name="T36" fmla="*/ 10 w 21"/>
                  <a:gd name="T37" fmla="*/ 4 h 19"/>
                  <a:gd name="T38" fmla="*/ 20 w 21"/>
                  <a:gd name="T39" fmla="*/ 18 h 19"/>
                  <a:gd name="T40" fmla="*/ 21 w 21"/>
                  <a:gd name="T41" fmla="*/ 17 h 19"/>
                  <a:gd name="T42" fmla="*/ 9 w 21"/>
                  <a:gd name="T43" fmla="*/ 7 h 19"/>
                  <a:gd name="T44" fmla="*/ 8 w 21"/>
                  <a:gd name="T45" fmla="*/ 8 h 19"/>
                  <a:gd name="T46" fmla="*/ 18 w 21"/>
                  <a:gd name="T47" fmla="*/ 16 h 19"/>
                  <a:gd name="T48" fmla="*/ 19 w 21"/>
                  <a:gd name="T49" fmla="*/ 15 h 19"/>
                  <a:gd name="T50" fmla="*/ 16 w 21"/>
                  <a:gd name="T51" fmla="*/ 9 h 19"/>
                  <a:gd name="T52" fmla="*/ 15 w 21"/>
                  <a:gd name="T53" fmla="*/ 8 h 19"/>
                  <a:gd name="T54" fmla="*/ 18 w 21"/>
                  <a:gd name="T55" fmla="*/ 16 h 19"/>
                  <a:gd name="T56" fmla="*/ 19 w 21"/>
                  <a:gd name="T57" fmla="*/ 15 h 19"/>
                  <a:gd name="T58" fmla="*/ 9 w 21"/>
                  <a:gd name="T59" fmla="*/ 7 h 19"/>
                  <a:gd name="T60" fmla="*/ 8 w 21"/>
                  <a:gd name="T61" fmla="*/ 8 h 19"/>
                  <a:gd name="T62" fmla="*/ 20 w 21"/>
                  <a:gd name="T63" fmla="*/ 18 h 19"/>
                  <a:gd name="T64" fmla="*/ 21 w 21"/>
                  <a:gd name="T65" fmla="*/ 18 h 19"/>
                  <a:gd name="T66" fmla="*/ 11 w 21"/>
                  <a:gd name="T67" fmla="*/ 3 h 19"/>
                  <a:gd name="T68" fmla="*/ 10 w 21"/>
                  <a:gd name="T69" fmla="*/ 4 h 19"/>
                  <a:gd name="T70" fmla="*/ 19 w 21"/>
                  <a:gd name="T71" fmla="*/ 12 h 19"/>
                  <a:gd name="T72" fmla="*/ 20 w 21"/>
                  <a:gd name="T73" fmla="*/ 11 h 19"/>
                  <a:gd name="T74" fmla="*/ 9 w 21"/>
                  <a:gd name="T75" fmla="*/ 5 h 19"/>
                  <a:gd name="T76" fmla="*/ 9 w 21"/>
                  <a:gd name="T77" fmla="*/ 7 h 19"/>
                  <a:gd name="T78" fmla="*/ 12 w 21"/>
                  <a:gd name="T79" fmla="*/ 10 h 19"/>
                  <a:gd name="T80" fmla="*/ 13 w 21"/>
                  <a:gd name="T81" fmla="*/ 9 h 19"/>
                  <a:gd name="T82" fmla="*/ 4 w 21"/>
                  <a:gd name="T83" fmla="*/ 2 h 19"/>
                  <a:gd name="T84" fmla="*/ 3 w 21"/>
                  <a:gd name="T85" fmla="*/ 3 h 19"/>
                  <a:gd name="T86" fmla="*/ 9 w 21"/>
                  <a:gd name="T87" fmla="*/ 8 h 19"/>
                  <a:gd name="T88" fmla="*/ 10 w 21"/>
                  <a:gd name="T89" fmla="*/ 7 h 19"/>
                  <a:gd name="T90" fmla="*/ 2 w 21"/>
                  <a:gd name="T91" fmla="*/ 1 h 19"/>
                  <a:gd name="T92" fmla="*/ 1 w 21"/>
                  <a:gd name="T93" fmla="*/ 2 h 19"/>
                  <a:gd name="T94" fmla="*/ 12 w 21"/>
                  <a:gd name="T95" fmla="*/ 7 h 19"/>
                  <a:gd name="T96" fmla="*/ 12 w 21"/>
                  <a:gd name="T97" fmla="*/ 6 h 19"/>
                  <a:gd name="T98" fmla="*/ 8 w 21"/>
                  <a:gd name="T99" fmla="*/ 2 h 19"/>
                  <a:gd name="T100" fmla="*/ 6 w 21"/>
                  <a:gd name="T101" fmla="*/ 3 h 19"/>
                  <a:gd name="T102" fmla="*/ 8 w 21"/>
                  <a:gd name="T103" fmla="*/ 5 h 19"/>
                  <a:gd name="T104" fmla="*/ 9 w 21"/>
                  <a:gd name="T10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19">
                    <a:moveTo>
                      <a:pt x="9" y="4"/>
                    </a:moveTo>
                    <a:cubicBezTo>
                      <a:pt x="8" y="3"/>
                      <a:pt x="8" y="3"/>
                      <a:pt x="8" y="2"/>
                    </a:cubicBezTo>
                    <a:cubicBezTo>
                      <a:pt x="7" y="2"/>
                      <a:pt x="7" y="3"/>
                      <a:pt x="7" y="3"/>
                    </a:cubicBezTo>
                    <a:cubicBezTo>
                      <a:pt x="8" y="4"/>
                      <a:pt x="10" y="6"/>
                      <a:pt x="11" y="7"/>
                    </a:cubicBezTo>
                    <a:cubicBezTo>
                      <a:pt x="12" y="7"/>
                      <a:pt x="12" y="6"/>
                      <a:pt x="12" y="6"/>
                    </a:cubicBezTo>
                    <a:cubicBezTo>
                      <a:pt x="8" y="4"/>
                      <a:pt x="5" y="2"/>
                      <a:pt x="2" y="0"/>
                    </a:cubicBezTo>
                    <a:cubicBezTo>
                      <a:pt x="1" y="0"/>
                      <a:pt x="0" y="1"/>
                      <a:pt x="1" y="2"/>
                    </a:cubicBezTo>
                    <a:cubicBezTo>
                      <a:pt x="3" y="4"/>
                      <a:pt x="6" y="6"/>
                      <a:pt x="9" y="8"/>
                    </a:cubicBezTo>
                    <a:cubicBezTo>
                      <a:pt x="10" y="9"/>
                      <a:pt x="11" y="8"/>
                      <a:pt x="10" y="7"/>
                    </a:cubicBezTo>
                    <a:cubicBezTo>
                      <a:pt x="8" y="5"/>
                      <a:pt x="6" y="4"/>
                      <a:pt x="4" y="2"/>
                    </a:cubicBezTo>
                    <a:cubicBezTo>
                      <a:pt x="3" y="2"/>
                      <a:pt x="3" y="3"/>
                      <a:pt x="3" y="3"/>
                    </a:cubicBezTo>
                    <a:cubicBezTo>
                      <a:pt x="6" y="5"/>
                      <a:pt x="9" y="8"/>
                      <a:pt x="12" y="10"/>
                    </a:cubicBezTo>
                    <a:cubicBezTo>
                      <a:pt x="13" y="10"/>
                      <a:pt x="14" y="9"/>
                      <a:pt x="13" y="9"/>
                    </a:cubicBezTo>
                    <a:cubicBezTo>
                      <a:pt x="12" y="8"/>
                      <a:pt x="11" y="7"/>
                      <a:pt x="10" y="6"/>
                    </a:cubicBezTo>
                    <a:cubicBezTo>
                      <a:pt x="10" y="6"/>
                      <a:pt x="9" y="6"/>
                      <a:pt x="9" y="7"/>
                    </a:cubicBezTo>
                    <a:cubicBezTo>
                      <a:pt x="13" y="8"/>
                      <a:pt x="16" y="10"/>
                      <a:pt x="19" y="12"/>
                    </a:cubicBezTo>
                    <a:cubicBezTo>
                      <a:pt x="20" y="12"/>
                      <a:pt x="21" y="11"/>
                      <a:pt x="20" y="11"/>
                    </a:cubicBezTo>
                    <a:cubicBezTo>
                      <a:pt x="17" y="9"/>
                      <a:pt x="14" y="6"/>
                      <a:pt x="11" y="3"/>
                    </a:cubicBezTo>
                    <a:cubicBezTo>
                      <a:pt x="11" y="3"/>
                      <a:pt x="11" y="4"/>
                      <a:pt x="10" y="4"/>
                    </a:cubicBezTo>
                    <a:cubicBezTo>
                      <a:pt x="14" y="8"/>
                      <a:pt x="18" y="13"/>
                      <a:pt x="20" y="18"/>
                    </a:cubicBezTo>
                    <a:cubicBezTo>
                      <a:pt x="20" y="18"/>
                      <a:pt x="20" y="17"/>
                      <a:pt x="21" y="17"/>
                    </a:cubicBezTo>
                    <a:cubicBezTo>
                      <a:pt x="16" y="14"/>
                      <a:pt x="12" y="11"/>
                      <a:pt x="9" y="7"/>
                    </a:cubicBezTo>
                    <a:cubicBezTo>
                      <a:pt x="9" y="7"/>
                      <a:pt x="8" y="8"/>
                      <a:pt x="8" y="8"/>
                    </a:cubicBezTo>
                    <a:cubicBezTo>
                      <a:pt x="11" y="11"/>
                      <a:pt x="14" y="14"/>
                      <a:pt x="18" y="16"/>
                    </a:cubicBezTo>
                    <a:cubicBezTo>
                      <a:pt x="19" y="16"/>
                      <a:pt x="19" y="15"/>
                      <a:pt x="19" y="15"/>
                    </a:cubicBezTo>
                    <a:cubicBezTo>
                      <a:pt x="17" y="13"/>
                      <a:pt x="14" y="12"/>
                      <a:pt x="16" y="9"/>
                    </a:cubicBezTo>
                    <a:cubicBezTo>
                      <a:pt x="17" y="8"/>
                      <a:pt x="15" y="7"/>
                      <a:pt x="15" y="8"/>
                    </a:cubicBezTo>
                    <a:cubicBezTo>
                      <a:pt x="12" y="11"/>
                      <a:pt x="15" y="13"/>
                      <a:pt x="18" y="16"/>
                    </a:cubicBezTo>
                    <a:cubicBezTo>
                      <a:pt x="18" y="15"/>
                      <a:pt x="18" y="15"/>
                      <a:pt x="19" y="15"/>
                    </a:cubicBezTo>
                    <a:cubicBezTo>
                      <a:pt x="15" y="13"/>
                      <a:pt x="12" y="10"/>
                      <a:pt x="9" y="7"/>
                    </a:cubicBezTo>
                    <a:cubicBezTo>
                      <a:pt x="8" y="6"/>
                      <a:pt x="7" y="7"/>
                      <a:pt x="8" y="8"/>
                    </a:cubicBezTo>
                    <a:cubicBezTo>
                      <a:pt x="11" y="12"/>
                      <a:pt x="15" y="16"/>
                      <a:pt x="20" y="18"/>
                    </a:cubicBezTo>
                    <a:cubicBezTo>
                      <a:pt x="20" y="19"/>
                      <a:pt x="21" y="18"/>
                      <a:pt x="21" y="18"/>
                    </a:cubicBezTo>
                    <a:cubicBezTo>
                      <a:pt x="19" y="12"/>
                      <a:pt x="15" y="7"/>
                      <a:pt x="11" y="3"/>
                    </a:cubicBezTo>
                    <a:cubicBezTo>
                      <a:pt x="11" y="2"/>
                      <a:pt x="10" y="3"/>
                      <a:pt x="10" y="4"/>
                    </a:cubicBezTo>
                    <a:cubicBezTo>
                      <a:pt x="13" y="7"/>
                      <a:pt x="16" y="10"/>
                      <a:pt x="19" y="12"/>
                    </a:cubicBezTo>
                    <a:cubicBezTo>
                      <a:pt x="19" y="12"/>
                      <a:pt x="20" y="11"/>
                      <a:pt x="20" y="11"/>
                    </a:cubicBezTo>
                    <a:cubicBezTo>
                      <a:pt x="17" y="9"/>
                      <a:pt x="13" y="7"/>
                      <a:pt x="9" y="5"/>
                    </a:cubicBezTo>
                    <a:cubicBezTo>
                      <a:pt x="9" y="5"/>
                      <a:pt x="8" y="6"/>
                      <a:pt x="9" y="7"/>
                    </a:cubicBezTo>
                    <a:cubicBezTo>
                      <a:pt x="10" y="8"/>
                      <a:pt x="11" y="9"/>
                      <a:pt x="12" y="10"/>
                    </a:cubicBezTo>
                    <a:cubicBezTo>
                      <a:pt x="12" y="9"/>
                      <a:pt x="13" y="9"/>
                      <a:pt x="13" y="9"/>
                    </a:cubicBezTo>
                    <a:cubicBezTo>
                      <a:pt x="10" y="7"/>
                      <a:pt x="7" y="4"/>
                      <a:pt x="4" y="2"/>
                    </a:cubicBezTo>
                    <a:cubicBezTo>
                      <a:pt x="3" y="1"/>
                      <a:pt x="2" y="2"/>
                      <a:pt x="3" y="3"/>
                    </a:cubicBezTo>
                    <a:cubicBezTo>
                      <a:pt x="5" y="5"/>
                      <a:pt x="7" y="6"/>
                      <a:pt x="9" y="8"/>
                    </a:cubicBezTo>
                    <a:cubicBezTo>
                      <a:pt x="9" y="8"/>
                      <a:pt x="10" y="7"/>
                      <a:pt x="10" y="7"/>
                    </a:cubicBezTo>
                    <a:cubicBezTo>
                      <a:pt x="7" y="5"/>
                      <a:pt x="4" y="3"/>
                      <a:pt x="2" y="1"/>
                    </a:cubicBezTo>
                    <a:cubicBezTo>
                      <a:pt x="2" y="1"/>
                      <a:pt x="2" y="1"/>
                      <a:pt x="1" y="2"/>
                    </a:cubicBezTo>
                    <a:cubicBezTo>
                      <a:pt x="5" y="3"/>
                      <a:pt x="8" y="6"/>
                      <a:pt x="12" y="7"/>
                    </a:cubicBezTo>
                    <a:cubicBezTo>
                      <a:pt x="12" y="7"/>
                      <a:pt x="13" y="6"/>
                      <a:pt x="12" y="6"/>
                    </a:cubicBezTo>
                    <a:cubicBezTo>
                      <a:pt x="11" y="5"/>
                      <a:pt x="9" y="3"/>
                      <a:pt x="8" y="2"/>
                    </a:cubicBezTo>
                    <a:cubicBezTo>
                      <a:pt x="7" y="1"/>
                      <a:pt x="6" y="2"/>
                      <a:pt x="6" y="3"/>
                    </a:cubicBezTo>
                    <a:cubicBezTo>
                      <a:pt x="7" y="4"/>
                      <a:pt x="7" y="4"/>
                      <a:pt x="8" y="5"/>
                    </a:cubicBezTo>
                    <a:cubicBezTo>
                      <a:pt x="9"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172"/>
              <p:cNvSpPr/>
              <p:nvPr/>
            </p:nvSpPr>
            <p:spPr bwMode="auto">
              <a:xfrm>
                <a:off x="1477963" y="2270126"/>
                <a:ext cx="38100" cy="34925"/>
              </a:xfrm>
              <a:custGeom>
                <a:avLst/>
                <a:gdLst>
                  <a:gd name="T0" fmla="*/ 2 w 37"/>
                  <a:gd name="T1" fmla="*/ 9 h 33"/>
                  <a:gd name="T2" fmla="*/ 15 w 37"/>
                  <a:gd name="T3" fmla="*/ 4 h 33"/>
                  <a:gd name="T4" fmla="*/ 22 w 37"/>
                  <a:gd name="T5" fmla="*/ 9 h 33"/>
                  <a:gd name="T6" fmla="*/ 31 w 37"/>
                  <a:gd name="T7" fmla="*/ 10 h 33"/>
                  <a:gd name="T8" fmla="*/ 32 w 37"/>
                  <a:gd name="T9" fmla="*/ 15 h 33"/>
                  <a:gd name="T10" fmla="*/ 31 w 37"/>
                  <a:gd name="T11" fmla="*/ 17 h 33"/>
                  <a:gd name="T12" fmla="*/ 29 w 37"/>
                  <a:gd name="T13" fmla="*/ 20 h 33"/>
                  <a:gd name="T14" fmla="*/ 30 w 37"/>
                  <a:gd name="T15" fmla="*/ 29 h 33"/>
                  <a:gd name="T16" fmla="*/ 29 w 37"/>
                  <a:gd name="T17" fmla="*/ 31 h 33"/>
                  <a:gd name="T18" fmla="*/ 32 w 37"/>
                  <a:gd name="T19" fmla="*/ 26 h 33"/>
                  <a:gd name="T20" fmla="*/ 34 w 37"/>
                  <a:gd name="T21" fmla="*/ 15 h 33"/>
                  <a:gd name="T22" fmla="*/ 36 w 37"/>
                  <a:gd name="T23" fmla="*/ 10 h 33"/>
                  <a:gd name="T24" fmla="*/ 32 w 37"/>
                  <a:gd name="T25" fmla="*/ 8 h 33"/>
                  <a:gd name="T26" fmla="*/ 25 w 37"/>
                  <a:gd name="T27" fmla="*/ 9 h 33"/>
                  <a:gd name="T28" fmla="*/ 19 w 37"/>
                  <a:gd name="T29" fmla="*/ 5 h 33"/>
                  <a:gd name="T30" fmla="*/ 1 w 37"/>
                  <a:gd name="T31" fmla="*/ 8 h 33"/>
                  <a:gd name="T32" fmla="*/ 2 w 37"/>
                  <a:gd name="T3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2" y="9"/>
                    </a:moveTo>
                    <a:cubicBezTo>
                      <a:pt x="6" y="6"/>
                      <a:pt x="9" y="3"/>
                      <a:pt x="15" y="4"/>
                    </a:cubicBezTo>
                    <a:cubicBezTo>
                      <a:pt x="17" y="5"/>
                      <a:pt x="20" y="7"/>
                      <a:pt x="22" y="9"/>
                    </a:cubicBezTo>
                    <a:cubicBezTo>
                      <a:pt x="25" y="11"/>
                      <a:pt x="28" y="11"/>
                      <a:pt x="31" y="10"/>
                    </a:cubicBezTo>
                    <a:cubicBezTo>
                      <a:pt x="35" y="11"/>
                      <a:pt x="35" y="13"/>
                      <a:pt x="32" y="15"/>
                    </a:cubicBezTo>
                    <a:cubicBezTo>
                      <a:pt x="32" y="15"/>
                      <a:pt x="31" y="16"/>
                      <a:pt x="31" y="17"/>
                    </a:cubicBezTo>
                    <a:cubicBezTo>
                      <a:pt x="30" y="18"/>
                      <a:pt x="29" y="19"/>
                      <a:pt x="29" y="20"/>
                    </a:cubicBezTo>
                    <a:cubicBezTo>
                      <a:pt x="29" y="21"/>
                      <a:pt x="30" y="30"/>
                      <a:pt x="30" y="29"/>
                    </a:cubicBezTo>
                    <a:cubicBezTo>
                      <a:pt x="29" y="29"/>
                      <a:pt x="28" y="30"/>
                      <a:pt x="29" y="31"/>
                    </a:cubicBezTo>
                    <a:cubicBezTo>
                      <a:pt x="32" y="33"/>
                      <a:pt x="32" y="27"/>
                      <a:pt x="32" y="26"/>
                    </a:cubicBezTo>
                    <a:cubicBezTo>
                      <a:pt x="31" y="21"/>
                      <a:pt x="31" y="18"/>
                      <a:pt x="34" y="15"/>
                    </a:cubicBezTo>
                    <a:cubicBezTo>
                      <a:pt x="36" y="13"/>
                      <a:pt x="37" y="12"/>
                      <a:pt x="36" y="10"/>
                    </a:cubicBezTo>
                    <a:cubicBezTo>
                      <a:pt x="36" y="8"/>
                      <a:pt x="34" y="8"/>
                      <a:pt x="32" y="8"/>
                    </a:cubicBezTo>
                    <a:cubicBezTo>
                      <a:pt x="29" y="8"/>
                      <a:pt x="28" y="10"/>
                      <a:pt x="25" y="9"/>
                    </a:cubicBezTo>
                    <a:cubicBezTo>
                      <a:pt x="23" y="9"/>
                      <a:pt x="21" y="6"/>
                      <a:pt x="19" y="5"/>
                    </a:cubicBezTo>
                    <a:cubicBezTo>
                      <a:pt x="12" y="0"/>
                      <a:pt x="6" y="4"/>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173"/>
              <p:cNvSpPr/>
              <p:nvPr/>
            </p:nvSpPr>
            <p:spPr bwMode="auto">
              <a:xfrm>
                <a:off x="1508125" y="2286001"/>
                <a:ext cx="4763" cy="14288"/>
              </a:xfrm>
              <a:custGeom>
                <a:avLst/>
                <a:gdLst>
                  <a:gd name="T0" fmla="*/ 2 w 5"/>
                  <a:gd name="T1" fmla="*/ 12 h 13"/>
                  <a:gd name="T2" fmla="*/ 3 w 5"/>
                  <a:gd name="T3" fmla="*/ 8 h 13"/>
                  <a:gd name="T4" fmla="*/ 5 w 5"/>
                  <a:gd name="T5" fmla="*/ 3 h 13"/>
                  <a:gd name="T6" fmla="*/ 3 w 5"/>
                  <a:gd name="T7" fmla="*/ 3 h 13"/>
                  <a:gd name="T8" fmla="*/ 0 w 5"/>
                  <a:gd name="T9" fmla="*/ 9 h 13"/>
                  <a:gd name="T10" fmla="*/ 1 w 5"/>
                  <a:gd name="T11" fmla="*/ 10 h 13"/>
                  <a:gd name="T12" fmla="*/ 3 w 5"/>
                  <a:gd name="T13" fmla="*/ 2 h 13"/>
                  <a:gd name="T14" fmla="*/ 2 w 5"/>
                  <a:gd name="T15" fmla="*/ 1 h 13"/>
                  <a:gd name="T16" fmla="*/ 0 w 5"/>
                  <a:gd name="T17" fmla="*/ 8 h 13"/>
                  <a:gd name="T18" fmla="*/ 2 w 5"/>
                  <a:gd name="T19" fmla="*/ 8 h 13"/>
                  <a:gd name="T20" fmla="*/ 3 w 5"/>
                  <a:gd name="T21" fmla="*/ 1 h 13"/>
                  <a:gd name="T22" fmla="*/ 2 w 5"/>
                  <a:gd name="T23" fmla="*/ 1 h 13"/>
                  <a:gd name="T24" fmla="*/ 0 w 5"/>
                  <a:gd name="T25" fmla="*/ 8 h 13"/>
                  <a:gd name="T26" fmla="*/ 2 w 5"/>
                  <a:gd name="T27" fmla="*/ 8 h 13"/>
                  <a:gd name="T28" fmla="*/ 3 w 5"/>
                  <a:gd name="T29" fmla="*/ 2 h 13"/>
                  <a:gd name="T30" fmla="*/ 2 w 5"/>
                  <a:gd name="T31" fmla="*/ 1 h 13"/>
                  <a:gd name="T32" fmla="*/ 0 w 5"/>
                  <a:gd name="T33" fmla="*/ 10 h 13"/>
                  <a:gd name="T34" fmla="*/ 1 w 5"/>
                  <a:gd name="T35" fmla="*/ 10 h 13"/>
                  <a:gd name="T36" fmla="*/ 5 w 5"/>
                  <a:gd name="T37" fmla="*/ 3 h 13"/>
                  <a:gd name="T38" fmla="*/ 3 w 5"/>
                  <a:gd name="T39" fmla="*/ 3 h 13"/>
                  <a:gd name="T40" fmla="*/ 1 w 5"/>
                  <a:gd name="T41" fmla="*/ 8 h 13"/>
                  <a:gd name="T42" fmla="*/ 1 w 5"/>
                  <a:gd name="T43" fmla="*/ 12 h 13"/>
                  <a:gd name="T44" fmla="*/ 2 w 5"/>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3">
                    <a:moveTo>
                      <a:pt x="2" y="12"/>
                    </a:moveTo>
                    <a:cubicBezTo>
                      <a:pt x="2" y="10"/>
                      <a:pt x="3" y="9"/>
                      <a:pt x="3" y="8"/>
                    </a:cubicBezTo>
                    <a:cubicBezTo>
                      <a:pt x="3" y="6"/>
                      <a:pt x="4" y="4"/>
                      <a:pt x="5" y="3"/>
                    </a:cubicBezTo>
                    <a:cubicBezTo>
                      <a:pt x="4" y="3"/>
                      <a:pt x="4" y="3"/>
                      <a:pt x="3" y="3"/>
                    </a:cubicBezTo>
                    <a:cubicBezTo>
                      <a:pt x="2" y="5"/>
                      <a:pt x="1" y="7"/>
                      <a:pt x="0" y="9"/>
                    </a:cubicBezTo>
                    <a:cubicBezTo>
                      <a:pt x="0" y="10"/>
                      <a:pt x="1" y="10"/>
                      <a:pt x="1" y="10"/>
                    </a:cubicBezTo>
                    <a:cubicBezTo>
                      <a:pt x="1" y="7"/>
                      <a:pt x="2" y="4"/>
                      <a:pt x="3" y="2"/>
                    </a:cubicBezTo>
                    <a:cubicBezTo>
                      <a:pt x="3" y="2"/>
                      <a:pt x="2" y="1"/>
                      <a:pt x="2" y="1"/>
                    </a:cubicBezTo>
                    <a:cubicBezTo>
                      <a:pt x="1" y="3"/>
                      <a:pt x="1" y="5"/>
                      <a:pt x="0" y="8"/>
                    </a:cubicBezTo>
                    <a:cubicBezTo>
                      <a:pt x="1" y="8"/>
                      <a:pt x="1" y="8"/>
                      <a:pt x="2" y="8"/>
                    </a:cubicBezTo>
                    <a:cubicBezTo>
                      <a:pt x="2" y="6"/>
                      <a:pt x="2" y="3"/>
                      <a:pt x="3" y="1"/>
                    </a:cubicBezTo>
                    <a:cubicBezTo>
                      <a:pt x="3" y="1"/>
                      <a:pt x="2" y="0"/>
                      <a:pt x="2" y="1"/>
                    </a:cubicBezTo>
                    <a:cubicBezTo>
                      <a:pt x="1" y="3"/>
                      <a:pt x="0" y="6"/>
                      <a:pt x="0" y="8"/>
                    </a:cubicBezTo>
                    <a:cubicBezTo>
                      <a:pt x="0" y="8"/>
                      <a:pt x="1" y="9"/>
                      <a:pt x="2" y="8"/>
                    </a:cubicBezTo>
                    <a:cubicBezTo>
                      <a:pt x="2" y="6"/>
                      <a:pt x="3" y="4"/>
                      <a:pt x="3" y="2"/>
                    </a:cubicBezTo>
                    <a:cubicBezTo>
                      <a:pt x="3" y="1"/>
                      <a:pt x="2" y="0"/>
                      <a:pt x="2" y="1"/>
                    </a:cubicBezTo>
                    <a:cubicBezTo>
                      <a:pt x="1" y="4"/>
                      <a:pt x="0" y="7"/>
                      <a:pt x="0" y="10"/>
                    </a:cubicBezTo>
                    <a:cubicBezTo>
                      <a:pt x="0" y="10"/>
                      <a:pt x="1" y="11"/>
                      <a:pt x="1" y="10"/>
                    </a:cubicBezTo>
                    <a:cubicBezTo>
                      <a:pt x="2" y="8"/>
                      <a:pt x="4" y="5"/>
                      <a:pt x="5" y="3"/>
                    </a:cubicBezTo>
                    <a:cubicBezTo>
                      <a:pt x="5" y="2"/>
                      <a:pt x="4" y="2"/>
                      <a:pt x="3" y="3"/>
                    </a:cubicBezTo>
                    <a:cubicBezTo>
                      <a:pt x="3" y="4"/>
                      <a:pt x="2" y="6"/>
                      <a:pt x="1" y="8"/>
                    </a:cubicBezTo>
                    <a:cubicBezTo>
                      <a:pt x="1" y="9"/>
                      <a:pt x="1" y="11"/>
                      <a:pt x="1" y="12"/>
                    </a:cubicBezTo>
                    <a:cubicBezTo>
                      <a:pt x="1" y="13"/>
                      <a:pt x="3"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174"/>
              <p:cNvSpPr/>
              <p:nvPr/>
            </p:nvSpPr>
            <p:spPr bwMode="auto">
              <a:xfrm>
                <a:off x="1481138" y="2273301"/>
                <a:ext cx="31750" cy="25400"/>
              </a:xfrm>
              <a:custGeom>
                <a:avLst/>
                <a:gdLst>
                  <a:gd name="T0" fmla="*/ 23 w 30"/>
                  <a:gd name="T1" fmla="*/ 23 h 24"/>
                  <a:gd name="T2" fmla="*/ 27 w 30"/>
                  <a:gd name="T3" fmla="*/ 16 h 24"/>
                  <a:gd name="T4" fmla="*/ 22 w 30"/>
                  <a:gd name="T5" fmla="*/ 17 h 24"/>
                  <a:gd name="T6" fmla="*/ 21 w 30"/>
                  <a:gd name="T7" fmla="*/ 12 h 24"/>
                  <a:gd name="T8" fmla="*/ 22 w 30"/>
                  <a:gd name="T9" fmla="*/ 19 h 24"/>
                  <a:gd name="T10" fmla="*/ 23 w 30"/>
                  <a:gd name="T11" fmla="*/ 18 h 24"/>
                  <a:gd name="T12" fmla="*/ 25 w 30"/>
                  <a:gd name="T13" fmla="*/ 9 h 24"/>
                  <a:gd name="T14" fmla="*/ 24 w 30"/>
                  <a:gd name="T15" fmla="*/ 10 h 24"/>
                  <a:gd name="T16" fmla="*/ 22 w 30"/>
                  <a:gd name="T17" fmla="*/ 13 h 24"/>
                  <a:gd name="T18" fmla="*/ 17 w 30"/>
                  <a:gd name="T19" fmla="*/ 12 h 24"/>
                  <a:gd name="T20" fmla="*/ 14 w 30"/>
                  <a:gd name="T21" fmla="*/ 9 h 24"/>
                  <a:gd name="T22" fmla="*/ 1 w 30"/>
                  <a:gd name="T23" fmla="*/ 5 h 24"/>
                  <a:gd name="T24" fmla="*/ 7 w 30"/>
                  <a:gd name="T25" fmla="*/ 5 h 24"/>
                  <a:gd name="T26" fmla="*/ 6 w 30"/>
                  <a:gd name="T27" fmla="*/ 4 h 24"/>
                  <a:gd name="T28" fmla="*/ 12 w 30"/>
                  <a:gd name="T29" fmla="*/ 3 h 24"/>
                  <a:gd name="T30" fmla="*/ 11 w 30"/>
                  <a:gd name="T31" fmla="*/ 9 h 24"/>
                  <a:gd name="T32" fmla="*/ 18 w 30"/>
                  <a:gd name="T33" fmla="*/ 10 h 24"/>
                  <a:gd name="T34" fmla="*/ 26 w 30"/>
                  <a:gd name="T35" fmla="*/ 11 h 24"/>
                  <a:gd name="T36" fmla="*/ 24 w 30"/>
                  <a:gd name="T37" fmla="*/ 8 h 24"/>
                  <a:gd name="T38" fmla="*/ 23 w 30"/>
                  <a:gd name="T39" fmla="*/ 13 h 24"/>
                  <a:gd name="T40" fmla="*/ 22 w 30"/>
                  <a:gd name="T41" fmla="*/ 15 h 24"/>
                  <a:gd name="T42" fmla="*/ 24 w 30"/>
                  <a:gd name="T43" fmla="*/ 8 h 24"/>
                  <a:gd name="T44" fmla="*/ 27 w 30"/>
                  <a:gd name="T45" fmla="*/ 11 h 24"/>
                  <a:gd name="T46" fmla="*/ 17 w 30"/>
                  <a:gd name="T47" fmla="*/ 9 h 24"/>
                  <a:gd name="T48" fmla="*/ 20 w 30"/>
                  <a:gd name="T49" fmla="*/ 14 h 24"/>
                  <a:gd name="T50" fmla="*/ 12 w 30"/>
                  <a:gd name="T51" fmla="*/ 8 h 24"/>
                  <a:gd name="T52" fmla="*/ 18 w 30"/>
                  <a:gd name="T53" fmla="*/ 13 h 24"/>
                  <a:gd name="T54" fmla="*/ 11 w 30"/>
                  <a:gd name="T55" fmla="*/ 11 h 24"/>
                  <a:gd name="T56" fmla="*/ 18 w 30"/>
                  <a:gd name="T57" fmla="*/ 13 h 24"/>
                  <a:gd name="T58" fmla="*/ 11 w 30"/>
                  <a:gd name="T59" fmla="*/ 9 h 24"/>
                  <a:gd name="T60" fmla="*/ 11 w 30"/>
                  <a:gd name="T61" fmla="*/ 4 h 24"/>
                  <a:gd name="T62" fmla="*/ 4 w 30"/>
                  <a:gd name="T63" fmla="*/ 4 h 24"/>
                  <a:gd name="T64" fmla="*/ 13 w 30"/>
                  <a:gd name="T65" fmla="*/ 6 h 24"/>
                  <a:gd name="T66" fmla="*/ 1 w 30"/>
                  <a:gd name="T67" fmla="*/ 5 h 24"/>
                  <a:gd name="T68" fmla="*/ 11 w 30"/>
                  <a:gd name="T69" fmla="*/ 4 h 24"/>
                  <a:gd name="T70" fmla="*/ 3 w 30"/>
                  <a:gd name="T71" fmla="*/ 4 h 24"/>
                  <a:gd name="T72" fmla="*/ 12 w 30"/>
                  <a:gd name="T73" fmla="*/ 5 h 24"/>
                  <a:gd name="T74" fmla="*/ 6 w 30"/>
                  <a:gd name="T75" fmla="*/ 3 h 24"/>
                  <a:gd name="T76" fmla="*/ 12 w 30"/>
                  <a:gd name="T77" fmla="*/ 7 h 24"/>
                  <a:gd name="T78" fmla="*/ 7 w 30"/>
                  <a:gd name="T79" fmla="*/ 5 h 24"/>
                  <a:gd name="T80" fmla="*/ 14 w 30"/>
                  <a:gd name="T81" fmla="*/ 10 h 24"/>
                  <a:gd name="T82" fmla="*/ 11 w 30"/>
                  <a:gd name="T83" fmla="*/ 9 h 24"/>
                  <a:gd name="T84" fmla="*/ 21 w 30"/>
                  <a:gd name="T85" fmla="*/ 10 h 24"/>
                  <a:gd name="T86" fmla="*/ 15 w 30"/>
                  <a:gd name="T87" fmla="*/ 13 h 24"/>
                  <a:gd name="T88" fmla="*/ 27 w 30"/>
                  <a:gd name="T89" fmla="*/ 8 h 24"/>
                  <a:gd name="T90" fmla="*/ 22 w 30"/>
                  <a:gd name="T91" fmla="*/ 15 h 24"/>
                  <a:gd name="T92" fmla="*/ 27 w 30"/>
                  <a:gd name="T93" fmla="*/ 8 h 24"/>
                  <a:gd name="T94" fmla="*/ 21 w 30"/>
                  <a:gd name="T95" fmla="*/ 16 h 24"/>
                  <a:gd name="T96" fmla="*/ 27 w 30"/>
                  <a:gd name="T97" fmla="*/ 10 h 24"/>
                  <a:gd name="T98" fmla="*/ 21 w 30"/>
                  <a:gd name="T99" fmla="*/ 19 h 24"/>
                  <a:gd name="T100" fmla="*/ 24 w 30"/>
                  <a:gd name="T101" fmla="*/ 11 h 24"/>
                  <a:gd name="T102" fmla="*/ 22 w 30"/>
                  <a:gd name="T103" fmla="*/ 22 h 24"/>
                  <a:gd name="T104" fmla="*/ 23 w 30"/>
                  <a:gd name="T105" fmla="*/ 11 h 24"/>
                  <a:gd name="T106" fmla="*/ 23 w 30"/>
                  <a:gd name="T107" fmla="*/ 21 h 24"/>
                  <a:gd name="T108" fmla="*/ 23 w 30"/>
                  <a:gd name="T109" fmla="*/ 13 h 24"/>
                  <a:gd name="T110" fmla="*/ 27 w 30"/>
                  <a:gd name="T111" fmla="*/ 16 h 24"/>
                  <a:gd name="T112" fmla="*/ 23 w 30"/>
                  <a:gd name="T113" fmla="*/ 23 h 24"/>
                  <a:gd name="T114" fmla="*/ 29 w 30"/>
                  <a:gd name="T11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 h="24">
                    <a:moveTo>
                      <a:pt x="28" y="12"/>
                    </a:moveTo>
                    <a:cubicBezTo>
                      <a:pt x="26" y="16"/>
                      <a:pt x="25" y="19"/>
                      <a:pt x="23" y="23"/>
                    </a:cubicBezTo>
                    <a:cubicBezTo>
                      <a:pt x="24" y="23"/>
                      <a:pt x="24" y="23"/>
                      <a:pt x="25" y="23"/>
                    </a:cubicBezTo>
                    <a:cubicBezTo>
                      <a:pt x="25" y="21"/>
                      <a:pt x="26" y="18"/>
                      <a:pt x="27" y="16"/>
                    </a:cubicBezTo>
                    <a:cubicBezTo>
                      <a:pt x="27" y="15"/>
                      <a:pt x="26" y="15"/>
                      <a:pt x="25" y="15"/>
                    </a:cubicBezTo>
                    <a:cubicBezTo>
                      <a:pt x="24" y="16"/>
                      <a:pt x="23" y="16"/>
                      <a:pt x="22" y="17"/>
                    </a:cubicBezTo>
                    <a:cubicBezTo>
                      <a:pt x="22" y="15"/>
                      <a:pt x="22" y="13"/>
                      <a:pt x="23" y="12"/>
                    </a:cubicBezTo>
                    <a:cubicBezTo>
                      <a:pt x="22" y="12"/>
                      <a:pt x="22" y="12"/>
                      <a:pt x="21" y="12"/>
                    </a:cubicBezTo>
                    <a:cubicBezTo>
                      <a:pt x="22" y="13"/>
                      <a:pt x="22" y="14"/>
                      <a:pt x="23" y="14"/>
                    </a:cubicBezTo>
                    <a:cubicBezTo>
                      <a:pt x="23" y="16"/>
                      <a:pt x="23" y="18"/>
                      <a:pt x="22" y="19"/>
                    </a:cubicBezTo>
                    <a:cubicBezTo>
                      <a:pt x="20" y="15"/>
                      <a:pt x="26" y="12"/>
                      <a:pt x="21" y="18"/>
                    </a:cubicBezTo>
                    <a:cubicBezTo>
                      <a:pt x="22" y="18"/>
                      <a:pt x="22" y="18"/>
                      <a:pt x="23" y="18"/>
                    </a:cubicBezTo>
                    <a:cubicBezTo>
                      <a:pt x="22" y="15"/>
                      <a:pt x="23" y="12"/>
                      <a:pt x="26" y="10"/>
                    </a:cubicBezTo>
                    <a:cubicBezTo>
                      <a:pt x="26" y="10"/>
                      <a:pt x="26" y="10"/>
                      <a:pt x="25" y="9"/>
                    </a:cubicBezTo>
                    <a:cubicBezTo>
                      <a:pt x="25" y="10"/>
                      <a:pt x="25" y="10"/>
                      <a:pt x="25" y="11"/>
                    </a:cubicBezTo>
                    <a:cubicBezTo>
                      <a:pt x="23" y="15"/>
                      <a:pt x="23" y="15"/>
                      <a:pt x="24" y="10"/>
                    </a:cubicBezTo>
                    <a:cubicBezTo>
                      <a:pt x="24" y="11"/>
                      <a:pt x="25" y="12"/>
                      <a:pt x="25" y="12"/>
                    </a:cubicBezTo>
                    <a:cubicBezTo>
                      <a:pt x="24" y="11"/>
                      <a:pt x="23" y="11"/>
                      <a:pt x="22" y="13"/>
                    </a:cubicBezTo>
                    <a:cubicBezTo>
                      <a:pt x="21" y="13"/>
                      <a:pt x="20" y="13"/>
                      <a:pt x="19" y="14"/>
                    </a:cubicBezTo>
                    <a:cubicBezTo>
                      <a:pt x="20" y="11"/>
                      <a:pt x="19" y="10"/>
                      <a:pt x="17" y="12"/>
                    </a:cubicBezTo>
                    <a:cubicBezTo>
                      <a:pt x="16" y="12"/>
                      <a:pt x="10" y="11"/>
                      <a:pt x="14" y="10"/>
                    </a:cubicBezTo>
                    <a:cubicBezTo>
                      <a:pt x="15" y="10"/>
                      <a:pt x="14" y="9"/>
                      <a:pt x="14" y="9"/>
                    </a:cubicBezTo>
                    <a:cubicBezTo>
                      <a:pt x="10" y="9"/>
                      <a:pt x="9" y="7"/>
                      <a:pt x="10" y="5"/>
                    </a:cubicBezTo>
                    <a:cubicBezTo>
                      <a:pt x="7" y="7"/>
                      <a:pt x="4" y="7"/>
                      <a:pt x="1" y="5"/>
                    </a:cubicBezTo>
                    <a:cubicBezTo>
                      <a:pt x="1" y="6"/>
                      <a:pt x="1" y="6"/>
                      <a:pt x="1" y="6"/>
                    </a:cubicBezTo>
                    <a:cubicBezTo>
                      <a:pt x="3" y="6"/>
                      <a:pt x="5" y="5"/>
                      <a:pt x="7" y="5"/>
                    </a:cubicBezTo>
                    <a:cubicBezTo>
                      <a:pt x="7" y="5"/>
                      <a:pt x="8" y="5"/>
                      <a:pt x="8" y="5"/>
                    </a:cubicBezTo>
                    <a:cubicBezTo>
                      <a:pt x="13" y="6"/>
                      <a:pt x="12" y="5"/>
                      <a:pt x="6" y="4"/>
                    </a:cubicBezTo>
                    <a:cubicBezTo>
                      <a:pt x="7" y="3"/>
                      <a:pt x="8" y="2"/>
                      <a:pt x="9" y="2"/>
                    </a:cubicBezTo>
                    <a:cubicBezTo>
                      <a:pt x="10" y="2"/>
                      <a:pt x="11" y="2"/>
                      <a:pt x="12" y="3"/>
                    </a:cubicBezTo>
                    <a:cubicBezTo>
                      <a:pt x="13" y="4"/>
                      <a:pt x="15" y="8"/>
                      <a:pt x="11" y="8"/>
                    </a:cubicBezTo>
                    <a:cubicBezTo>
                      <a:pt x="11" y="8"/>
                      <a:pt x="11" y="9"/>
                      <a:pt x="11" y="9"/>
                    </a:cubicBezTo>
                    <a:cubicBezTo>
                      <a:pt x="13" y="8"/>
                      <a:pt x="14" y="9"/>
                      <a:pt x="13" y="11"/>
                    </a:cubicBezTo>
                    <a:cubicBezTo>
                      <a:pt x="15" y="9"/>
                      <a:pt x="17" y="8"/>
                      <a:pt x="18" y="10"/>
                    </a:cubicBezTo>
                    <a:cubicBezTo>
                      <a:pt x="19" y="10"/>
                      <a:pt x="20" y="10"/>
                      <a:pt x="20" y="10"/>
                    </a:cubicBezTo>
                    <a:cubicBezTo>
                      <a:pt x="23" y="9"/>
                      <a:pt x="25" y="9"/>
                      <a:pt x="26" y="11"/>
                    </a:cubicBezTo>
                    <a:cubicBezTo>
                      <a:pt x="27" y="10"/>
                      <a:pt x="27" y="10"/>
                      <a:pt x="27" y="10"/>
                    </a:cubicBezTo>
                    <a:cubicBezTo>
                      <a:pt x="26" y="9"/>
                      <a:pt x="25" y="9"/>
                      <a:pt x="24" y="8"/>
                    </a:cubicBezTo>
                    <a:cubicBezTo>
                      <a:pt x="23" y="8"/>
                      <a:pt x="23" y="9"/>
                      <a:pt x="23" y="9"/>
                    </a:cubicBezTo>
                    <a:cubicBezTo>
                      <a:pt x="23" y="10"/>
                      <a:pt x="23" y="12"/>
                      <a:pt x="23" y="13"/>
                    </a:cubicBezTo>
                    <a:cubicBezTo>
                      <a:pt x="23" y="12"/>
                      <a:pt x="21" y="12"/>
                      <a:pt x="21" y="13"/>
                    </a:cubicBezTo>
                    <a:cubicBezTo>
                      <a:pt x="22" y="14"/>
                      <a:pt x="22" y="14"/>
                      <a:pt x="22" y="15"/>
                    </a:cubicBezTo>
                    <a:cubicBezTo>
                      <a:pt x="22" y="15"/>
                      <a:pt x="23" y="15"/>
                      <a:pt x="23" y="15"/>
                    </a:cubicBezTo>
                    <a:cubicBezTo>
                      <a:pt x="26" y="13"/>
                      <a:pt x="27" y="10"/>
                      <a:pt x="24" y="8"/>
                    </a:cubicBezTo>
                    <a:cubicBezTo>
                      <a:pt x="24" y="9"/>
                      <a:pt x="23" y="9"/>
                      <a:pt x="23" y="9"/>
                    </a:cubicBezTo>
                    <a:cubicBezTo>
                      <a:pt x="24" y="10"/>
                      <a:pt x="25" y="10"/>
                      <a:pt x="27" y="11"/>
                    </a:cubicBezTo>
                    <a:cubicBezTo>
                      <a:pt x="27" y="11"/>
                      <a:pt x="28" y="10"/>
                      <a:pt x="27" y="10"/>
                    </a:cubicBezTo>
                    <a:cubicBezTo>
                      <a:pt x="24" y="7"/>
                      <a:pt x="20" y="8"/>
                      <a:pt x="17" y="9"/>
                    </a:cubicBezTo>
                    <a:cubicBezTo>
                      <a:pt x="17" y="9"/>
                      <a:pt x="16" y="10"/>
                      <a:pt x="16" y="10"/>
                    </a:cubicBezTo>
                    <a:cubicBezTo>
                      <a:pt x="17" y="13"/>
                      <a:pt x="17" y="13"/>
                      <a:pt x="20" y="14"/>
                    </a:cubicBezTo>
                    <a:cubicBezTo>
                      <a:pt x="20" y="14"/>
                      <a:pt x="21" y="14"/>
                      <a:pt x="21" y="13"/>
                    </a:cubicBezTo>
                    <a:cubicBezTo>
                      <a:pt x="21" y="10"/>
                      <a:pt x="15" y="5"/>
                      <a:pt x="12" y="8"/>
                    </a:cubicBezTo>
                    <a:cubicBezTo>
                      <a:pt x="8" y="12"/>
                      <a:pt x="14" y="16"/>
                      <a:pt x="18" y="14"/>
                    </a:cubicBezTo>
                    <a:cubicBezTo>
                      <a:pt x="18" y="14"/>
                      <a:pt x="18" y="14"/>
                      <a:pt x="18" y="13"/>
                    </a:cubicBezTo>
                    <a:cubicBezTo>
                      <a:pt x="18" y="10"/>
                      <a:pt x="15" y="9"/>
                      <a:pt x="11" y="10"/>
                    </a:cubicBezTo>
                    <a:cubicBezTo>
                      <a:pt x="11" y="10"/>
                      <a:pt x="10" y="11"/>
                      <a:pt x="11" y="11"/>
                    </a:cubicBezTo>
                    <a:cubicBezTo>
                      <a:pt x="12" y="14"/>
                      <a:pt x="15" y="14"/>
                      <a:pt x="18" y="13"/>
                    </a:cubicBezTo>
                    <a:cubicBezTo>
                      <a:pt x="18" y="13"/>
                      <a:pt x="18" y="13"/>
                      <a:pt x="18" y="13"/>
                    </a:cubicBezTo>
                    <a:cubicBezTo>
                      <a:pt x="18" y="8"/>
                      <a:pt x="14" y="7"/>
                      <a:pt x="10" y="8"/>
                    </a:cubicBezTo>
                    <a:cubicBezTo>
                      <a:pt x="10" y="8"/>
                      <a:pt x="10" y="9"/>
                      <a:pt x="11" y="9"/>
                    </a:cubicBezTo>
                    <a:cubicBezTo>
                      <a:pt x="19" y="10"/>
                      <a:pt x="13" y="0"/>
                      <a:pt x="8" y="0"/>
                    </a:cubicBezTo>
                    <a:cubicBezTo>
                      <a:pt x="1" y="1"/>
                      <a:pt x="6" y="9"/>
                      <a:pt x="11" y="4"/>
                    </a:cubicBezTo>
                    <a:cubicBezTo>
                      <a:pt x="11" y="4"/>
                      <a:pt x="11" y="4"/>
                      <a:pt x="10" y="3"/>
                    </a:cubicBezTo>
                    <a:cubicBezTo>
                      <a:pt x="8" y="1"/>
                      <a:pt x="6" y="2"/>
                      <a:pt x="4" y="4"/>
                    </a:cubicBezTo>
                    <a:cubicBezTo>
                      <a:pt x="3" y="4"/>
                      <a:pt x="4" y="5"/>
                      <a:pt x="4" y="5"/>
                    </a:cubicBezTo>
                    <a:cubicBezTo>
                      <a:pt x="6" y="8"/>
                      <a:pt x="10" y="8"/>
                      <a:pt x="13" y="6"/>
                    </a:cubicBezTo>
                    <a:cubicBezTo>
                      <a:pt x="13" y="5"/>
                      <a:pt x="13" y="5"/>
                      <a:pt x="13" y="4"/>
                    </a:cubicBezTo>
                    <a:cubicBezTo>
                      <a:pt x="9" y="3"/>
                      <a:pt x="5" y="4"/>
                      <a:pt x="1" y="5"/>
                    </a:cubicBezTo>
                    <a:cubicBezTo>
                      <a:pt x="0" y="5"/>
                      <a:pt x="0" y="6"/>
                      <a:pt x="1" y="6"/>
                    </a:cubicBezTo>
                    <a:cubicBezTo>
                      <a:pt x="5" y="9"/>
                      <a:pt x="9" y="8"/>
                      <a:pt x="11" y="4"/>
                    </a:cubicBezTo>
                    <a:cubicBezTo>
                      <a:pt x="11" y="4"/>
                      <a:pt x="11" y="4"/>
                      <a:pt x="11" y="3"/>
                    </a:cubicBezTo>
                    <a:cubicBezTo>
                      <a:pt x="8" y="1"/>
                      <a:pt x="6" y="1"/>
                      <a:pt x="3" y="4"/>
                    </a:cubicBezTo>
                    <a:cubicBezTo>
                      <a:pt x="3" y="4"/>
                      <a:pt x="3" y="5"/>
                      <a:pt x="3" y="5"/>
                    </a:cubicBezTo>
                    <a:cubicBezTo>
                      <a:pt x="6" y="8"/>
                      <a:pt x="9" y="8"/>
                      <a:pt x="12" y="5"/>
                    </a:cubicBezTo>
                    <a:cubicBezTo>
                      <a:pt x="12" y="5"/>
                      <a:pt x="12" y="4"/>
                      <a:pt x="11" y="4"/>
                    </a:cubicBezTo>
                    <a:cubicBezTo>
                      <a:pt x="10" y="3"/>
                      <a:pt x="8" y="3"/>
                      <a:pt x="6" y="3"/>
                    </a:cubicBezTo>
                    <a:cubicBezTo>
                      <a:pt x="6" y="3"/>
                      <a:pt x="6" y="4"/>
                      <a:pt x="6" y="4"/>
                    </a:cubicBezTo>
                    <a:cubicBezTo>
                      <a:pt x="7" y="7"/>
                      <a:pt x="10" y="11"/>
                      <a:pt x="12" y="7"/>
                    </a:cubicBezTo>
                    <a:cubicBezTo>
                      <a:pt x="13" y="7"/>
                      <a:pt x="13" y="7"/>
                      <a:pt x="12" y="7"/>
                    </a:cubicBezTo>
                    <a:cubicBezTo>
                      <a:pt x="10" y="5"/>
                      <a:pt x="9" y="4"/>
                      <a:pt x="7" y="5"/>
                    </a:cubicBezTo>
                    <a:cubicBezTo>
                      <a:pt x="6" y="5"/>
                      <a:pt x="6" y="6"/>
                      <a:pt x="6" y="6"/>
                    </a:cubicBezTo>
                    <a:cubicBezTo>
                      <a:pt x="8" y="9"/>
                      <a:pt x="10" y="11"/>
                      <a:pt x="14" y="10"/>
                    </a:cubicBezTo>
                    <a:cubicBezTo>
                      <a:pt x="14" y="10"/>
                      <a:pt x="14" y="9"/>
                      <a:pt x="14" y="9"/>
                    </a:cubicBezTo>
                    <a:cubicBezTo>
                      <a:pt x="12" y="9"/>
                      <a:pt x="11" y="9"/>
                      <a:pt x="11" y="9"/>
                    </a:cubicBezTo>
                    <a:cubicBezTo>
                      <a:pt x="10" y="10"/>
                      <a:pt x="10" y="10"/>
                      <a:pt x="10" y="11"/>
                    </a:cubicBezTo>
                    <a:cubicBezTo>
                      <a:pt x="13" y="13"/>
                      <a:pt x="19" y="15"/>
                      <a:pt x="21" y="10"/>
                    </a:cubicBezTo>
                    <a:cubicBezTo>
                      <a:pt x="21" y="10"/>
                      <a:pt x="20" y="9"/>
                      <a:pt x="20" y="9"/>
                    </a:cubicBezTo>
                    <a:cubicBezTo>
                      <a:pt x="17" y="10"/>
                      <a:pt x="16" y="11"/>
                      <a:pt x="15" y="13"/>
                    </a:cubicBezTo>
                    <a:cubicBezTo>
                      <a:pt x="15" y="13"/>
                      <a:pt x="15" y="14"/>
                      <a:pt x="15" y="14"/>
                    </a:cubicBezTo>
                    <a:cubicBezTo>
                      <a:pt x="20" y="17"/>
                      <a:pt x="27" y="13"/>
                      <a:pt x="27" y="8"/>
                    </a:cubicBezTo>
                    <a:cubicBezTo>
                      <a:pt x="27" y="7"/>
                      <a:pt x="27" y="7"/>
                      <a:pt x="27" y="7"/>
                    </a:cubicBezTo>
                    <a:cubicBezTo>
                      <a:pt x="22" y="7"/>
                      <a:pt x="18" y="11"/>
                      <a:pt x="22" y="15"/>
                    </a:cubicBezTo>
                    <a:cubicBezTo>
                      <a:pt x="22" y="15"/>
                      <a:pt x="23" y="15"/>
                      <a:pt x="23" y="15"/>
                    </a:cubicBezTo>
                    <a:cubicBezTo>
                      <a:pt x="26" y="14"/>
                      <a:pt x="28" y="12"/>
                      <a:pt x="27" y="8"/>
                    </a:cubicBezTo>
                    <a:cubicBezTo>
                      <a:pt x="27" y="8"/>
                      <a:pt x="27" y="8"/>
                      <a:pt x="26" y="8"/>
                    </a:cubicBezTo>
                    <a:cubicBezTo>
                      <a:pt x="22" y="8"/>
                      <a:pt x="19" y="12"/>
                      <a:pt x="21" y="16"/>
                    </a:cubicBezTo>
                    <a:cubicBezTo>
                      <a:pt x="21" y="16"/>
                      <a:pt x="21" y="17"/>
                      <a:pt x="22" y="16"/>
                    </a:cubicBezTo>
                    <a:cubicBezTo>
                      <a:pt x="25" y="15"/>
                      <a:pt x="26" y="13"/>
                      <a:pt x="27" y="10"/>
                    </a:cubicBezTo>
                    <a:cubicBezTo>
                      <a:pt x="27" y="9"/>
                      <a:pt x="26" y="9"/>
                      <a:pt x="26" y="9"/>
                    </a:cubicBezTo>
                    <a:cubicBezTo>
                      <a:pt x="22" y="11"/>
                      <a:pt x="20" y="15"/>
                      <a:pt x="21" y="19"/>
                    </a:cubicBezTo>
                    <a:cubicBezTo>
                      <a:pt x="22" y="19"/>
                      <a:pt x="22" y="19"/>
                      <a:pt x="23" y="19"/>
                    </a:cubicBezTo>
                    <a:cubicBezTo>
                      <a:pt x="24" y="16"/>
                      <a:pt x="25" y="14"/>
                      <a:pt x="24" y="11"/>
                    </a:cubicBezTo>
                    <a:cubicBezTo>
                      <a:pt x="23" y="11"/>
                      <a:pt x="23" y="11"/>
                      <a:pt x="22" y="11"/>
                    </a:cubicBezTo>
                    <a:cubicBezTo>
                      <a:pt x="19" y="14"/>
                      <a:pt x="20" y="18"/>
                      <a:pt x="22" y="22"/>
                    </a:cubicBezTo>
                    <a:cubicBezTo>
                      <a:pt x="22" y="22"/>
                      <a:pt x="23" y="22"/>
                      <a:pt x="23" y="22"/>
                    </a:cubicBezTo>
                    <a:cubicBezTo>
                      <a:pt x="25" y="18"/>
                      <a:pt x="24" y="15"/>
                      <a:pt x="23" y="11"/>
                    </a:cubicBezTo>
                    <a:cubicBezTo>
                      <a:pt x="22" y="11"/>
                      <a:pt x="22" y="11"/>
                      <a:pt x="21" y="11"/>
                    </a:cubicBezTo>
                    <a:cubicBezTo>
                      <a:pt x="20" y="15"/>
                      <a:pt x="21" y="18"/>
                      <a:pt x="23" y="21"/>
                    </a:cubicBezTo>
                    <a:cubicBezTo>
                      <a:pt x="24" y="21"/>
                      <a:pt x="24" y="21"/>
                      <a:pt x="25" y="20"/>
                    </a:cubicBezTo>
                    <a:cubicBezTo>
                      <a:pt x="26" y="18"/>
                      <a:pt x="26" y="15"/>
                      <a:pt x="23" y="13"/>
                    </a:cubicBezTo>
                    <a:cubicBezTo>
                      <a:pt x="23" y="13"/>
                      <a:pt x="23" y="13"/>
                      <a:pt x="22" y="13"/>
                    </a:cubicBezTo>
                    <a:cubicBezTo>
                      <a:pt x="17" y="18"/>
                      <a:pt x="23" y="22"/>
                      <a:pt x="27" y="16"/>
                    </a:cubicBezTo>
                    <a:cubicBezTo>
                      <a:pt x="26" y="16"/>
                      <a:pt x="26" y="16"/>
                      <a:pt x="25" y="16"/>
                    </a:cubicBezTo>
                    <a:cubicBezTo>
                      <a:pt x="25" y="18"/>
                      <a:pt x="24" y="20"/>
                      <a:pt x="23" y="23"/>
                    </a:cubicBezTo>
                    <a:cubicBezTo>
                      <a:pt x="23" y="24"/>
                      <a:pt x="24" y="24"/>
                      <a:pt x="25" y="23"/>
                    </a:cubicBezTo>
                    <a:cubicBezTo>
                      <a:pt x="26" y="20"/>
                      <a:pt x="27" y="16"/>
                      <a:pt x="29" y="13"/>
                    </a:cubicBezTo>
                    <a:cubicBezTo>
                      <a:pt x="30" y="12"/>
                      <a:pt x="28" y="11"/>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175"/>
              <p:cNvSpPr/>
              <p:nvPr/>
            </p:nvSpPr>
            <p:spPr bwMode="auto">
              <a:xfrm>
                <a:off x="1501775" y="2225676"/>
                <a:ext cx="42863" cy="52388"/>
              </a:xfrm>
              <a:custGeom>
                <a:avLst/>
                <a:gdLst>
                  <a:gd name="T0" fmla="*/ 13 w 41"/>
                  <a:gd name="T1" fmla="*/ 6 h 49"/>
                  <a:gd name="T2" fmla="*/ 8 w 41"/>
                  <a:gd name="T3" fmla="*/ 12 h 49"/>
                  <a:gd name="T4" fmla="*/ 9 w 41"/>
                  <a:gd name="T5" fmla="*/ 19 h 49"/>
                  <a:gd name="T6" fmla="*/ 13 w 41"/>
                  <a:gd name="T7" fmla="*/ 6 h 49"/>
                  <a:gd name="T8" fmla="*/ 18 w 41"/>
                  <a:gd name="T9" fmla="*/ 6 h 49"/>
                  <a:gd name="T10" fmla="*/ 10 w 41"/>
                  <a:gd name="T11" fmla="*/ 17 h 49"/>
                  <a:gd name="T12" fmla="*/ 20 w 41"/>
                  <a:gd name="T13" fmla="*/ 8 h 49"/>
                  <a:gd name="T14" fmla="*/ 26 w 41"/>
                  <a:gd name="T15" fmla="*/ 27 h 49"/>
                  <a:gd name="T16" fmla="*/ 17 w 41"/>
                  <a:gd name="T17" fmla="*/ 24 h 49"/>
                  <a:gd name="T18" fmla="*/ 22 w 41"/>
                  <a:gd name="T19" fmla="*/ 26 h 49"/>
                  <a:gd name="T20" fmla="*/ 27 w 41"/>
                  <a:gd name="T21" fmla="*/ 18 h 49"/>
                  <a:gd name="T22" fmla="*/ 23 w 41"/>
                  <a:gd name="T23" fmla="*/ 30 h 49"/>
                  <a:gd name="T24" fmla="*/ 22 w 41"/>
                  <a:gd name="T25" fmla="*/ 34 h 49"/>
                  <a:gd name="T26" fmla="*/ 26 w 41"/>
                  <a:gd name="T27" fmla="*/ 32 h 49"/>
                  <a:gd name="T28" fmla="*/ 30 w 41"/>
                  <a:gd name="T29" fmla="*/ 28 h 49"/>
                  <a:gd name="T30" fmla="*/ 30 w 41"/>
                  <a:gd name="T31" fmla="*/ 31 h 49"/>
                  <a:gd name="T32" fmla="*/ 34 w 41"/>
                  <a:gd name="T33" fmla="*/ 24 h 49"/>
                  <a:gd name="T34" fmla="*/ 30 w 41"/>
                  <a:gd name="T35" fmla="*/ 18 h 49"/>
                  <a:gd name="T36" fmla="*/ 36 w 41"/>
                  <a:gd name="T37" fmla="*/ 47 h 49"/>
                  <a:gd name="T38" fmla="*/ 36 w 41"/>
                  <a:gd name="T39" fmla="*/ 44 h 49"/>
                  <a:gd name="T40" fmla="*/ 33 w 41"/>
                  <a:gd name="T41" fmla="*/ 23 h 49"/>
                  <a:gd name="T42" fmla="*/ 33 w 41"/>
                  <a:gd name="T43" fmla="*/ 21 h 49"/>
                  <a:gd name="T44" fmla="*/ 36 w 41"/>
                  <a:gd name="T45" fmla="*/ 31 h 49"/>
                  <a:gd name="T46" fmla="*/ 32 w 41"/>
                  <a:gd name="T47" fmla="*/ 31 h 49"/>
                  <a:gd name="T48" fmla="*/ 33 w 41"/>
                  <a:gd name="T49" fmla="*/ 35 h 49"/>
                  <a:gd name="T50" fmla="*/ 31 w 41"/>
                  <a:gd name="T51" fmla="*/ 33 h 49"/>
                  <a:gd name="T52" fmla="*/ 26 w 41"/>
                  <a:gd name="T53" fmla="*/ 29 h 49"/>
                  <a:gd name="T54" fmla="*/ 25 w 41"/>
                  <a:gd name="T55" fmla="*/ 33 h 49"/>
                  <a:gd name="T56" fmla="*/ 28 w 41"/>
                  <a:gd name="T57" fmla="*/ 30 h 49"/>
                  <a:gd name="T58" fmla="*/ 29 w 41"/>
                  <a:gd name="T59" fmla="*/ 19 h 49"/>
                  <a:gd name="T60" fmla="*/ 25 w 41"/>
                  <a:gd name="T61" fmla="*/ 16 h 49"/>
                  <a:gd name="T62" fmla="*/ 28 w 41"/>
                  <a:gd name="T63" fmla="*/ 13 h 49"/>
                  <a:gd name="T64" fmla="*/ 26 w 41"/>
                  <a:gd name="T65" fmla="*/ 16 h 49"/>
                  <a:gd name="T66" fmla="*/ 24 w 41"/>
                  <a:gd name="T67" fmla="*/ 18 h 49"/>
                  <a:gd name="T68" fmla="*/ 24 w 41"/>
                  <a:gd name="T69" fmla="*/ 20 h 49"/>
                  <a:gd name="T70" fmla="*/ 22 w 41"/>
                  <a:gd name="T71" fmla="*/ 20 h 49"/>
                  <a:gd name="T72" fmla="*/ 18 w 41"/>
                  <a:gd name="T73" fmla="*/ 20 h 49"/>
                  <a:gd name="T74" fmla="*/ 18 w 41"/>
                  <a:gd name="T75" fmla="*/ 30 h 49"/>
                  <a:gd name="T76" fmla="*/ 28 w 41"/>
                  <a:gd name="T77" fmla="*/ 26 h 49"/>
                  <a:gd name="T78" fmla="*/ 24 w 41"/>
                  <a:gd name="T79" fmla="*/ 21 h 49"/>
                  <a:gd name="T80" fmla="*/ 19 w 41"/>
                  <a:gd name="T81" fmla="*/ 25 h 49"/>
                  <a:gd name="T82" fmla="*/ 19 w 41"/>
                  <a:gd name="T83" fmla="*/ 21 h 49"/>
                  <a:gd name="T84" fmla="*/ 9 w 41"/>
                  <a:gd name="T85" fmla="*/ 16 h 49"/>
                  <a:gd name="T86" fmla="*/ 10 w 41"/>
                  <a:gd name="T87" fmla="*/ 13 h 49"/>
                  <a:gd name="T88" fmla="*/ 6 w 41"/>
                  <a:gd name="T89" fmla="*/ 2 h 49"/>
                  <a:gd name="T90" fmla="*/ 17 w 41"/>
                  <a:gd name="T91" fmla="*/ 9 h 49"/>
                  <a:gd name="T92" fmla="*/ 15 w 41"/>
                  <a:gd name="T93" fmla="*/ 4 h 49"/>
                  <a:gd name="T94" fmla="*/ 14 w 41"/>
                  <a:gd name="T95" fmla="*/ 3 h 49"/>
                  <a:gd name="T96" fmla="*/ 10 w 41"/>
                  <a:gd name="T97" fmla="*/ 14 h 49"/>
                  <a:gd name="T98" fmla="*/ 13 w 41"/>
                  <a:gd name="T99" fmla="*/ 11 h 49"/>
                  <a:gd name="T100" fmla="*/ 8 w 41"/>
                  <a:gd name="T101" fmla="*/ 16 h 49"/>
                  <a:gd name="T102" fmla="*/ 9 w 41"/>
                  <a:gd name="T103" fmla="*/ 17 h 49"/>
                  <a:gd name="T104" fmla="*/ 12 w 41"/>
                  <a:gd name="T105" fmla="*/ 12 h 49"/>
                  <a:gd name="T106" fmla="*/ 5 w 41"/>
                  <a:gd name="T107" fmla="*/ 10 h 49"/>
                  <a:gd name="T108" fmla="*/ 6 w 41"/>
                  <a:gd name="T109" fmla="*/ 5 h 49"/>
                  <a:gd name="T110" fmla="*/ 11 w 41"/>
                  <a:gd name="T111" fmla="*/ 4 h 49"/>
                  <a:gd name="T112" fmla="*/ 11 w 41"/>
                  <a:gd name="T113" fmla="*/ 6 h 49"/>
                  <a:gd name="T114" fmla="*/ 9 w 41"/>
                  <a:gd name="T11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49">
                    <a:moveTo>
                      <a:pt x="10" y="6"/>
                    </a:moveTo>
                    <a:cubicBezTo>
                      <a:pt x="10" y="6"/>
                      <a:pt x="9" y="6"/>
                      <a:pt x="9" y="6"/>
                    </a:cubicBezTo>
                    <a:cubicBezTo>
                      <a:pt x="9" y="6"/>
                      <a:pt x="10" y="6"/>
                      <a:pt x="12" y="6"/>
                    </a:cubicBezTo>
                    <a:cubicBezTo>
                      <a:pt x="11" y="6"/>
                      <a:pt x="11" y="6"/>
                      <a:pt x="13" y="6"/>
                    </a:cubicBezTo>
                    <a:cubicBezTo>
                      <a:pt x="16" y="7"/>
                      <a:pt x="14" y="13"/>
                      <a:pt x="11" y="9"/>
                    </a:cubicBezTo>
                    <a:cubicBezTo>
                      <a:pt x="10" y="8"/>
                      <a:pt x="10" y="8"/>
                      <a:pt x="9" y="9"/>
                    </a:cubicBezTo>
                    <a:cubicBezTo>
                      <a:pt x="9" y="12"/>
                      <a:pt x="10" y="11"/>
                      <a:pt x="8" y="11"/>
                    </a:cubicBezTo>
                    <a:cubicBezTo>
                      <a:pt x="8" y="11"/>
                      <a:pt x="8" y="12"/>
                      <a:pt x="8" y="12"/>
                    </a:cubicBezTo>
                    <a:cubicBezTo>
                      <a:pt x="8" y="14"/>
                      <a:pt x="8" y="15"/>
                      <a:pt x="9" y="14"/>
                    </a:cubicBezTo>
                    <a:cubicBezTo>
                      <a:pt x="9" y="13"/>
                      <a:pt x="8" y="13"/>
                      <a:pt x="7" y="14"/>
                    </a:cubicBezTo>
                    <a:cubicBezTo>
                      <a:pt x="8" y="16"/>
                      <a:pt x="8" y="18"/>
                      <a:pt x="8" y="20"/>
                    </a:cubicBezTo>
                    <a:cubicBezTo>
                      <a:pt x="8" y="20"/>
                      <a:pt x="9" y="20"/>
                      <a:pt x="9" y="19"/>
                    </a:cubicBezTo>
                    <a:cubicBezTo>
                      <a:pt x="9" y="14"/>
                      <a:pt x="12" y="10"/>
                      <a:pt x="14" y="5"/>
                    </a:cubicBezTo>
                    <a:cubicBezTo>
                      <a:pt x="14" y="5"/>
                      <a:pt x="14" y="5"/>
                      <a:pt x="13" y="5"/>
                    </a:cubicBezTo>
                    <a:cubicBezTo>
                      <a:pt x="8" y="4"/>
                      <a:pt x="16" y="3"/>
                      <a:pt x="13" y="5"/>
                    </a:cubicBezTo>
                    <a:cubicBezTo>
                      <a:pt x="12" y="5"/>
                      <a:pt x="12" y="6"/>
                      <a:pt x="13" y="6"/>
                    </a:cubicBezTo>
                    <a:cubicBezTo>
                      <a:pt x="14" y="6"/>
                      <a:pt x="18" y="9"/>
                      <a:pt x="19" y="9"/>
                    </a:cubicBezTo>
                    <a:cubicBezTo>
                      <a:pt x="20" y="9"/>
                      <a:pt x="20" y="8"/>
                      <a:pt x="19" y="8"/>
                    </a:cubicBezTo>
                    <a:cubicBezTo>
                      <a:pt x="17" y="7"/>
                      <a:pt x="16" y="7"/>
                      <a:pt x="18" y="8"/>
                    </a:cubicBezTo>
                    <a:cubicBezTo>
                      <a:pt x="18" y="8"/>
                      <a:pt x="19" y="7"/>
                      <a:pt x="18" y="6"/>
                    </a:cubicBezTo>
                    <a:cubicBezTo>
                      <a:pt x="15" y="5"/>
                      <a:pt x="12" y="3"/>
                      <a:pt x="9" y="2"/>
                    </a:cubicBezTo>
                    <a:cubicBezTo>
                      <a:pt x="12" y="3"/>
                      <a:pt x="9" y="12"/>
                      <a:pt x="8" y="14"/>
                    </a:cubicBezTo>
                    <a:cubicBezTo>
                      <a:pt x="8" y="15"/>
                      <a:pt x="9" y="16"/>
                      <a:pt x="9" y="15"/>
                    </a:cubicBezTo>
                    <a:cubicBezTo>
                      <a:pt x="11" y="14"/>
                      <a:pt x="10" y="16"/>
                      <a:pt x="10" y="17"/>
                    </a:cubicBezTo>
                    <a:cubicBezTo>
                      <a:pt x="10" y="18"/>
                      <a:pt x="11" y="18"/>
                      <a:pt x="12" y="18"/>
                    </a:cubicBezTo>
                    <a:cubicBezTo>
                      <a:pt x="12" y="16"/>
                      <a:pt x="12" y="15"/>
                      <a:pt x="12" y="14"/>
                    </a:cubicBezTo>
                    <a:cubicBezTo>
                      <a:pt x="12" y="13"/>
                      <a:pt x="11" y="13"/>
                      <a:pt x="11" y="14"/>
                    </a:cubicBezTo>
                    <a:cubicBezTo>
                      <a:pt x="13" y="10"/>
                      <a:pt x="16" y="8"/>
                      <a:pt x="20" y="8"/>
                    </a:cubicBezTo>
                    <a:cubicBezTo>
                      <a:pt x="29" y="8"/>
                      <a:pt x="29" y="13"/>
                      <a:pt x="20" y="23"/>
                    </a:cubicBezTo>
                    <a:cubicBezTo>
                      <a:pt x="22" y="22"/>
                      <a:pt x="24" y="22"/>
                      <a:pt x="24" y="25"/>
                    </a:cubicBezTo>
                    <a:cubicBezTo>
                      <a:pt x="24" y="25"/>
                      <a:pt x="14" y="29"/>
                      <a:pt x="21" y="23"/>
                    </a:cubicBezTo>
                    <a:cubicBezTo>
                      <a:pt x="24" y="21"/>
                      <a:pt x="26" y="23"/>
                      <a:pt x="26" y="27"/>
                    </a:cubicBezTo>
                    <a:cubicBezTo>
                      <a:pt x="22" y="32"/>
                      <a:pt x="20" y="32"/>
                      <a:pt x="19" y="27"/>
                    </a:cubicBezTo>
                    <a:cubicBezTo>
                      <a:pt x="22" y="20"/>
                      <a:pt x="23" y="19"/>
                      <a:pt x="20" y="24"/>
                    </a:cubicBezTo>
                    <a:cubicBezTo>
                      <a:pt x="18" y="28"/>
                      <a:pt x="18" y="28"/>
                      <a:pt x="19" y="25"/>
                    </a:cubicBezTo>
                    <a:cubicBezTo>
                      <a:pt x="19" y="24"/>
                      <a:pt x="18" y="24"/>
                      <a:pt x="17" y="24"/>
                    </a:cubicBezTo>
                    <a:cubicBezTo>
                      <a:pt x="16" y="27"/>
                      <a:pt x="16" y="26"/>
                      <a:pt x="19" y="23"/>
                    </a:cubicBezTo>
                    <a:cubicBezTo>
                      <a:pt x="19" y="26"/>
                      <a:pt x="20" y="28"/>
                      <a:pt x="20" y="31"/>
                    </a:cubicBezTo>
                    <a:cubicBezTo>
                      <a:pt x="20" y="32"/>
                      <a:pt x="21" y="32"/>
                      <a:pt x="21" y="31"/>
                    </a:cubicBezTo>
                    <a:cubicBezTo>
                      <a:pt x="22" y="24"/>
                      <a:pt x="22" y="22"/>
                      <a:pt x="22" y="26"/>
                    </a:cubicBezTo>
                    <a:cubicBezTo>
                      <a:pt x="23" y="30"/>
                      <a:pt x="24" y="29"/>
                      <a:pt x="24" y="23"/>
                    </a:cubicBezTo>
                    <a:cubicBezTo>
                      <a:pt x="24" y="25"/>
                      <a:pt x="24" y="26"/>
                      <a:pt x="24" y="28"/>
                    </a:cubicBezTo>
                    <a:cubicBezTo>
                      <a:pt x="24" y="28"/>
                      <a:pt x="26" y="25"/>
                      <a:pt x="26" y="24"/>
                    </a:cubicBezTo>
                    <a:cubicBezTo>
                      <a:pt x="26" y="22"/>
                      <a:pt x="27" y="20"/>
                      <a:pt x="27" y="18"/>
                    </a:cubicBezTo>
                    <a:cubicBezTo>
                      <a:pt x="29" y="22"/>
                      <a:pt x="29" y="29"/>
                      <a:pt x="28" y="18"/>
                    </a:cubicBezTo>
                    <a:cubicBezTo>
                      <a:pt x="29" y="20"/>
                      <a:pt x="30" y="22"/>
                      <a:pt x="31" y="24"/>
                    </a:cubicBezTo>
                    <a:cubicBezTo>
                      <a:pt x="33" y="33"/>
                      <a:pt x="26" y="29"/>
                      <a:pt x="23" y="28"/>
                    </a:cubicBezTo>
                    <a:cubicBezTo>
                      <a:pt x="23" y="28"/>
                      <a:pt x="22" y="30"/>
                      <a:pt x="23" y="30"/>
                    </a:cubicBezTo>
                    <a:cubicBezTo>
                      <a:pt x="26" y="31"/>
                      <a:pt x="25" y="31"/>
                      <a:pt x="29" y="31"/>
                    </a:cubicBezTo>
                    <a:cubicBezTo>
                      <a:pt x="29" y="31"/>
                      <a:pt x="29" y="29"/>
                      <a:pt x="28" y="29"/>
                    </a:cubicBezTo>
                    <a:cubicBezTo>
                      <a:pt x="25" y="30"/>
                      <a:pt x="24" y="30"/>
                      <a:pt x="22" y="33"/>
                    </a:cubicBezTo>
                    <a:cubicBezTo>
                      <a:pt x="21" y="33"/>
                      <a:pt x="22" y="33"/>
                      <a:pt x="22" y="34"/>
                    </a:cubicBezTo>
                    <a:cubicBezTo>
                      <a:pt x="22" y="33"/>
                      <a:pt x="21" y="32"/>
                      <a:pt x="19" y="33"/>
                    </a:cubicBezTo>
                    <a:cubicBezTo>
                      <a:pt x="18" y="33"/>
                      <a:pt x="18" y="35"/>
                      <a:pt x="19" y="35"/>
                    </a:cubicBezTo>
                    <a:cubicBezTo>
                      <a:pt x="22" y="35"/>
                      <a:pt x="24" y="34"/>
                      <a:pt x="27" y="33"/>
                    </a:cubicBezTo>
                    <a:cubicBezTo>
                      <a:pt x="27" y="33"/>
                      <a:pt x="27" y="32"/>
                      <a:pt x="26" y="32"/>
                    </a:cubicBezTo>
                    <a:cubicBezTo>
                      <a:pt x="25" y="32"/>
                      <a:pt x="25" y="32"/>
                      <a:pt x="24" y="33"/>
                    </a:cubicBezTo>
                    <a:cubicBezTo>
                      <a:pt x="23" y="33"/>
                      <a:pt x="23" y="34"/>
                      <a:pt x="24" y="34"/>
                    </a:cubicBezTo>
                    <a:cubicBezTo>
                      <a:pt x="28" y="34"/>
                      <a:pt x="30" y="32"/>
                      <a:pt x="31" y="28"/>
                    </a:cubicBezTo>
                    <a:cubicBezTo>
                      <a:pt x="31" y="28"/>
                      <a:pt x="30" y="27"/>
                      <a:pt x="30" y="28"/>
                    </a:cubicBezTo>
                    <a:cubicBezTo>
                      <a:pt x="25" y="29"/>
                      <a:pt x="31" y="27"/>
                      <a:pt x="31" y="30"/>
                    </a:cubicBezTo>
                    <a:cubicBezTo>
                      <a:pt x="33" y="30"/>
                      <a:pt x="33" y="29"/>
                      <a:pt x="32" y="27"/>
                    </a:cubicBezTo>
                    <a:cubicBezTo>
                      <a:pt x="34" y="32"/>
                      <a:pt x="33" y="33"/>
                      <a:pt x="30" y="30"/>
                    </a:cubicBezTo>
                    <a:cubicBezTo>
                      <a:pt x="30" y="31"/>
                      <a:pt x="30" y="31"/>
                      <a:pt x="30" y="31"/>
                    </a:cubicBezTo>
                    <a:cubicBezTo>
                      <a:pt x="31" y="33"/>
                      <a:pt x="33" y="35"/>
                      <a:pt x="34" y="36"/>
                    </a:cubicBezTo>
                    <a:cubicBezTo>
                      <a:pt x="37" y="35"/>
                      <a:pt x="38" y="36"/>
                      <a:pt x="38" y="39"/>
                    </a:cubicBezTo>
                    <a:cubicBezTo>
                      <a:pt x="37" y="38"/>
                      <a:pt x="37" y="34"/>
                      <a:pt x="37" y="32"/>
                    </a:cubicBezTo>
                    <a:cubicBezTo>
                      <a:pt x="36" y="29"/>
                      <a:pt x="36" y="26"/>
                      <a:pt x="34" y="24"/>
                    </a:cubicBezTo>
                    <a:cubicBezTo>
                      <a:pt x="39" y="30"/>
                      <a:pt x="39" y="32"/>
                      <a:pt x="34" y="28"/>
                    </a:cubicBezTo>
                    <a:cubicBezTo>
                      <a:pt x="32" y="22"/>
                      <a:pt x="35" y="30"/>
                      <a:pt x="35" y="30"/>
                    </a:cubicBezTo>
                    <a:cubicBezTo>
                      <a:pt x="35" y="31"/>
                      <a:pt x="37" y="30"/>
                      <a:pt x="36" y="30"/>
                    </a:cubicBezTo>
                    <a:cubicBezTo>
                      <a:pt x="35" y="25"/>
                      <a:pt x="33" y="21"/>
                      <a:pt x="30" y="18"/>
                    </a:cubicBezTo>
                    <a:cubicBezTo>
                      <a:pt x="29" y="17"/>
                      <a:pt x="28" y="17"/>
                      <a:pt x="29" y="18"/>
                    </a:cubicBezTo>
                    <a:cubicBezTo>
                      <a:pt x="29" y="21"/>
                      <a:pt x="31" y="22"/>
                      <a:pt x="33" y="24"/>
                    </a:cubicBezTo>
                    <a:cubicBezTo>
                      <a:pt x="36" y="28"/>
                      <a:pt x="38" y="29"/>
                      <a:pt x="38" y="35"/>
                    </a:cubicBezTo>
                    <a:cubicBezTo>
                      <a:pt x="39" y="37"/>
                      <a:pt x="36" y="45"/>
                      <a:pt x="36" y="47"/>
                    </a:cubicBezTo>
                    <a:cubicBezTo>
                      <a:pt x="36" y="48"/>
                      <a:pt x="37" y="49"/>
                      <a:pt x="37" y="48"/>
                    </a:cubicBezTo>
                    <a:cubicBezTo>
                      <a:pt x="38" y="45"/>
                      <a:pt x="38" y="43"/>
                      <a:pt x="37" y="39"/>
                    </a:cubicBezTo>
                    <a:cubicBezTo>
                      <a:pt x="37" y="39"/>
                      <a:pt x="36" y="39"/>
                      <a:pt x="36" y="40"/>
                    </a:cubicBezTo>
                    <a:cubicBezTo>
                      <a:pt x="36" y="41"/>
                      <a:pt x="36" y="42"/>
                      <a:pt x="36" y="44"/>
                    </a:cubicBezTo>
                    <a:cubicBezTo>
                      <a:pt x="37" y="45"/>
                      <a:pt x="38" y="44"/>
                      <a:pt x="38" y="44"/>
                    </a:cubicBezTo>
                    <a:cubicBezTo>
                      <a:pt x="40" y="38"/>
                      <a:pt x="41" y="33"/>
                      <a:pt x="38" y="28"/>
                    </a:cubicBezTo>
                    <a:cubicBezTo>
                      <a:pt x="36" y="26"/>
                      <a:pt x="34" y="24"/>
                      <a:pt x="32" y="22"/>
                    </a:cubicBezTo>
                    <a:cubicBezTo>
                      <a:pt x="27" y="16"/>
                      <a:pt x="39" y="35"/>
                      <a:pt x="33" y="23"/>
                    </a:cubicBezTo>
                    <a:cubicBezTo>
                      <a:pt x="33" y="23"/>
                      <a:pt x="32" y="23"/>
                      <a:pt x="32" y="24"/>
                    </a:cubicBezTo>
                    <a:cubicBezTo>
                      <a:pt x="33" y="28"/>
                      <a:pt x="33" y="33"/>
                      <a:pt x="37" y="35"/>
                    </a:cubicBezTo>
                    <a:cubicBezTo>
                      <a:pt x="38" y="35"/>
                      <a:pt x="38" y="35"/>
                      <a:pt x="39" y="34"/>
                    </a:cubicBezTo>
                    <a:cubicBezTo>
                      <a:pt x="39" y="29"/>
                      <a:pt x="37" y="25"/>
                      <a:pt x="33" y="21"/>
                    </a:cubicBezTo>
                    <a:cubicBezTo>
                      <a:pt x="32" y="21"/>
                      <a:pt x="31" y="22"/>
                      <a:pt x="32" y="22"/>
                    </a:cubicBezTo>
                    <a:cubicBezTo>
                      <a:pt x="36" y="28"/>
                      <a:pt x="36" y="35"/>
                      <a:pt x="38" y="41"/>
                    </a:cubicBezTo>
                    <a:cubicBezTo>
                      <a:pt x="38" y="42"/>
                      <a:pt x="40" y="41"/>
                      <a:pt x="39" y="41"/>
                    </a:cubicBezTo>
                    <a:cubicBezTo>
                      <a:pt x="39" y="37"/>
                      <a:pt x="38" y="34"/>
                      <a:pt x="36" y="31"/>
                    </a:cubicBezTo>
                    <a:cubicBezTo>
                      <a:pt x="36" y="30"/>
                      <a:pt x="35" y="31"/>
                      <a:pt x="35" y="31"/>
                    </a:cubicBezTo>
                    <a:cubicBezTo>
                      <a:pt x="34" y="35"/>
                      <a:pt x="34" y="37"/>
                      <a:pt x="37" y="40"/>
                    </a:cubicBezTo>
                    <a:cubicBezTo>
                      <a:pt x="37" y="41"/>
                      <a:pt x="38" y="40"/>
                      <a:pt x="38" y="39"/>
                    </a:cubicBezTo>
                    <a:cubicBezTo>
                      <a:pt x="37" y="38"/>
                      <a:pt x="32" y="31"/>
                      <a:pt x="32" y="31"/>
                    </a:cubicBezTo>
                    <a:cubicBezTo>
                      <a:pt x="33" y="30"/>
                      <a:pt x="33" y="30"/>
                      <a:pt x="32" y="30"/>
                    </a:cubicBezTo>
                    <a:cubicBezTo>
                      <a:pt x="31" y="28"/>
                      <a:pt x="32" y="28"/>
                      <a:pt x="30" y="28"/>
                    </a:cubicBezTo>
                    <a:cubicBezTo>
                      <a:pt x="29" y="27"/>
                      <a:pt x="29" y="28"/>
                      <a:pt x="29" y="28"/>
                    </a:cubicBezTo>
                    <a:cubicBezTo>
                      <a:pt x="30" y="31"/>
                      <a:pt x="30" y="33"/>
                      <a:pt x="33" y="35"/>
                    </a:cubicBezTo>
                    <a:cubicBezTo>
                      <a:pt x="33" y="35"/>
                      <a:pt x="34" y="35"/>
                      <a:pt x="34" y="34"/>
                    </a:cubicBezTo>
                    <a:cubicBezTo>
                      <a:pt x="34" y="30"/>
                      <a:pt x="34" y="26"/>
                      <a:pt x="32" y="22"/>
                    </a:cubicBezTo>
                    <a:cubicBezTo>
                      <a:pt x="32" y="22"/>
                      <a:pt x="31" y="22"/>
                      <a:pt x="31" y="22"/>
                    </a:cubicBezTo>
                    <a:cubicBezTo>
                      <a:pt x="30" y="26"/>
                      <a:pt x="30" y="29"/>
                      <a:pt x="31" y="33"/>
                    </a:cubicBezTo>
                    <a:cubicBezTo>
                      <a:pt x="31" y="33"/>
                      <a:pt x="33" y="33"/>
                      <a:pt x="33" y="32"/>
                    </a:cubicBezTo>
                    <a:cubicBezTo>
                      <a:pt x="33" y="29"/>
                      <a:pt x="33" y="27"/>
                      <a:pt x="31" y="24"/>
                    </a:cubicBezTo>
                    <a:cubicBezTo>
                      <a:pt x="31" y="23"/>
                      <a:pt x="31" y="23"/>
                      <a:pt x="30" y="24"/>
                    </a:cubicBezTo>
                    <a:cubicBezTo>
                      <a:pt x="29" y="25"/>
                      <a:pt x="27" y="27"/>
                      <a:pt x="26" y="29"/>
                    </a:cubicBezTo>
                    <a:cubicBezTo>
                      <a:pt x="25" y="30"/>
                      <a:pt x="26" y="31"/>
                      <a:pt x="27" y="30"/>
                    </a:cubicBezTo>
                    <a:cubicBezTo>
                      <a:pt x="27" y="34"/>
                      <a:pt x="26" y="35"/>
                      <a:pt x="24" y="33"/>
                    </a:cubicBezTo>
                    <a:cubicBezTo>
                      <a:pt x="21" y="35"/>
                      <a:pt x="21" y="35"/>
                      <a:pt x="25" y="35"/>
                    </a:cubicBezTo>
                    <a:cubicBezTo>
                      <a:pt x="26" y="35"/>
                      <a:pt x="26" y="34"/>
                      <a:pt x="25" y="33"/>
                    </a:cubicBezTo>
                    <a:cubicBezTo>
                      <a:pt x="24" y="32"/>
                      <a:pt x="23" y="31"/>
                      <a:pt x="23" y="30"/>
                    </a:cubicBezTo>
                    <a:cubicBezTo>
                      <a:pt x="22" y="30"/>
                      <a:pt x="22" y="31"/>
                      <a:pt x="23" y="31"/>
                    </a:cubicBezTo>
                    <a:cubicBezTo>
                      <a:pt x="24" y="32"/>
                      <a:pt x="26" y="31"/>
                      <a:pt x="27" y="31"/>
                    </a:cubicBezTo>
                    <a:cubicBezTo>
                      <a:pt x="28" y="31"/>
                      <a:pt x="28" y="30"/>
                      <a:pt x="28" y="30"/>
                    </a:cubicBezTo>
                    <a:cubicBezTo>
                      <a:pt x="23" y="28"/>
                      <a:pt x="26" y="32"/>
                      <a:pt x="29" y="32"/>
                    </a:cubicBezTo>
                    <a:cubicBezTo>
                      <a:pt x="31" y="32"/>
                      <a:pt x="33" y="32"/>
                      <a:pt x="34" y="31"/>
                    </a:cubicBezTo>
                    <a:cubicBezTo>
                      <a:pt x="36" y="26"/>
                      <a:pt x="34" y="22"/>
                      <a:pt x="30" y="19"/>
                    </a:cubicBezTo>
                    <a:cubicBezTo>
                      <a:pt x="30" y="19"/>
                      <a:pt x="30" y="19"/>
                      <a:pt x="29" y="19"/>
                    </a:cubicBezTo>
                    <a:cubicBezTo>
                      <a:pt x="28" y="23"/>
                      <a:pt x="28" y="25"/>
                      <a:pt x="31" y="28"/>
                    </a:cubicBezTo>
                    <a:cubicBezTo>
                      <a:pt x="32" y="28"/>
                      <a:pt x="32" y="28"/>
                      <a:pt x="32" y="28"/>
                    </a:cubicBezTo>
                    <a:cubicBezTo>
                      <a:pt x="32" y="22"/>
                      <a:pt x="31" y="18"/>
                      <a:pt x="26" y="15"/>
                    </a:cubicBezTo>
                    <a:cubicBezTo>
                      <a:pt x="25" y="15"/>
                      <a:pt x="24" y="16"/>
                      <a:pt x="25" y="16"/>
                    </a:cubicBezTo>
                    <a:cubicBezTo>
                      <a:pt x="26" y="18"/>
                      <a:pt x="27" y="19"/>
                      <a:pt x="29" y="19"/>
                    </a:cubicBezTo>
                    <a:cubicBezTo>
                      <a:pt x="30" y="19"/>
                      <a:pt x="30" y="19"/>
                      <a:pt x="30" y="18"/>
                    </a:cubicBezTo>
                    <a:cubicBezTo>
                      <a:pt x="30" y="15"/>
                      <a:pt x="30" y="16"/>
                      <a:pt x="29" y="13"/>
                    </a:cubicBezTo>
                    <a:cubicBezTo>
                      <a:pt x="29" y="12"/>
                      <a:pt x="28" y="12"/>
                      <a:pt x="28" y="13"/>
                    </a:cubicBezTo>
                    <a:cubicBezTo>
                      <a:pt x="26" y="18"/>
                      <a:pt x="27" y="22"/>
                      <a:pt x="28" y="26"/>
                    </a:cubicBezTo>
                    <a:cubicBezTo>
                      <a:pt x="28" y="27"/>
                      <a:pt x="30" y="27"/>
                      <a:pt x="30" y="26"/>
                    </a:cubicBezTo>
                    <a:cubicBezTo>
                      <a:pt x="29" y="22"/>
                      <a:pt x="29" y="19"/>
                      <a:pt x="28" y="16"/>
                    </a:cubicBezTo>
                    <a:cubicBezTo>
                      <a:pt x="27" y="15"/>
                      <a:pt x="26" y="15"/>
                      <a:pt x="26" y="16"/>
                    </a:cubicBezTo>
                    <a:cubicBezTo>
                      <a:pt x="25" y="20"/>
                      <a:pt x="25" y="23"/>
                      <a:pt x="26" y="28"/>
                    </a:cubicBezTo>
                    <a:cubicBezTo>
                      <a:pt x="26" y="28"/>
                      <a:pt x="27" y="28"/>
                      <a:pt x="27" y="28"/>
                    </a:cubicBezTo>
                    <a:cubicBezTo>
                      <a:pt x="27" y="24"/>
                      <a:pt x="27" y="21"/>
                      <a:pt x="26" y="18"/>
                    </a:cubicBezTo>
                    <a:cubicBezTo>
                      <a:pt x="26" y="17"/>
                      <a:pt x="24" y="17"/>
                      <a:pt x="24" y="18"/>
                    </a:cubicBezTo>
                    <a:cubicBezTo>
                      <a:pt x="24" y="22"/>
                      <a:pt x="24" y="27"/>
                      <a:pt x="24" y="31"/>
                    </a:cubicBezTo>
                    <a:cubicBezTo>
                      <a:pt x="24" y="32"/>
                      <a:pt x="25" y="32"/>
                      <a:pt x="25" y="31"/>
                    </a:cubicBezTo>
                    <a:cubicBezTo>
                      <a:pt x="25" y="27"/>
                      <a:pt x="26" y="23"/>
                      <a:pt x="25" y="20"/>
                    </a:cubicBezTo>
                    <a:cubicBezTo>
                      <a:pt x="25" y="19"/>
                      <a:pt x="24" y="19"/>
                      <a:pt x="24" y="20"/>
                    </a:cubicBezTo>
                    <a:cubicBezTo>
                      <a:pt x="22" y="24"/>
                      <a:pt x="22" y="27"/>
                      <a:pt x="22" y="31"/>
                    </a:cubicBezTo>
                    <a:cubicBezTo>
                      <a:pt x="22" y="32"/>
                      <a:pt x="23" y="32"/>
                      <a:pt x="23" y="31"/>
                    </a:cubicBezTo>
                    <a:cubicBezTo>
                      <a:pt x="24" y="28"/>
                      <a:pt x="24" y="24"/>
                      <a:pt x="23" y="20"/>
                    </a:cubicBezTo>
                    <a:cubicBezTo>
                      <a:pt x="23" y="20"/>
                      <a:pt x="22" y="20"/>
                      <a:pt x="22" y="20"/>
                    </a:cubicBezTo>
                    <a:cubicBezTo>
                      <a:pt x="21" y="23"/>
                      <a:pt x="20" y="25"/>
                      <a:pt x="20" y="27"/>
                    </a:cubicBezTo>
                    <a:cubicBezTo>
                      <a:pt x="20" y="28"/>
                      <a:pt x="20" y="28"/>
                      <a:pt x="21" y="28"/>
                    </a:cubicBezTo>
                    <a:cubicBezTo>
                      <a:pt x="21" y="26"/>
                      <a:pt x="20" y="23"/>
                      <a:pt x="19" y="21"/>
                    </a:cubicBezTo>
                    <a:cubicBezTo>
                      <a:pt x="19" y="20"/>
                      <a:pt x="18" y="20"/>
                      <a:pt x="18" y="20"/>
                    </a:cubicBezTo>
                    <a:cubicBezTo>
                      <a:pt x="15" y="23"/>
                      <a:pt x="15" y="24"/>
                      <a:pt x="15" y="27"/>
                    </a:cubicBezTo>
                    <a:cubicBezTo>
                      <a:pt x="15" y="28"/>
                      <a:pt x="16" y="28"/>
                      <a:pt x="17" y="28"/>
                    </a:cubicBezTo>
                    <a:cubicBezTo>
                      <a:pt x="18" y="25"/>
                      <a:pt x="17" y="28"/>
                      <a:pt x="17" y="29"/>
                    </a:cubicBezTo>
                    <a:cubicBezTo>
                      <a:pt x="17" y="30"/>
                      <a:pt x="18" y="30"/>
                      <a:pt x="18" y="30"/>
                    </a:cubicBezTo>
                    <a:cubicBezTo>
                      <a:pt x="21" y="26"/>
                      <a:pt x="23" y="23"/>
                      <a:pt x="24" y="19"/>
                    </a:cubicBezTo>
                    <a:cubicBezTo>
                      <a:pt x="24" y="19"/>
                      <a:pt x="24" y="18"/>
                      <a:pt x="23" y="19"/>
                    </a:cubicBezTo>
                    <a:cubicBezTo>
                      <a:pt x="17" y="21"/>
                      <a:pt x="15" y="26"/>
                      <a:pt x="19" y="31"/>
                    </a:cubicBezTo>
                    <a:cubicBezTo>
                      <a:pt x="23" y="36"/>
                      <a:pt x="28" y="30"/>
                      <a:pt x="28" y="26"/>
                    </a:cubicBezTo>
                    <a:cubicBezTo>
                      <a:pt x="28" y="15"/>
                      <a:pt x="8" y="27"/>
                      <a:pt x="20" y="34"/>
                    </a:cubicBezTo>
                    <a:cubicBezTo>
                      <a:pt x="20" y="34"/>
                      <a:pt x="20" y="34"/>
                      <a:pt x="20" y="34"/>
                    </a:cubicBezTo>
                    <a:cubicBezTo>
                      <a:pt x="24" y="31"/>
                      <a:pt x="27" y="27"/>
                      <a:pt x="25" y="22"/>
                    </a:cubicBezTo>
                    <a:cubicBezTo>
                      <a:pt x="25" y="22"/>
                      <a:pt x="24" y="21"/>
                      <a:pt x="24" y="21"/>
                    </a:cubicBezTo>
                    <a:cubicBezTo>
                      <a:pt x="20" y="22"/>
                      <a:pt x="18" y="24"/>
                      <a:pt x="18" y="28"/>
                    </a:cubicBezTo>
                    <a:cubicBezTo>
                      <a:pt x="18" y="28"/>
                      <a:pt x="18" y="28"/>
                      <a:pt x="18" y="28"/>
                    </a:cubicBezTo>
                    <a:cubicBezTo>
                      <a:pt x="32" y="32"/>
                      <a:pt x="20" y="12"/>
                      <a:pt x="18" y="24"/>
                    </a:cubicBezTo>
                    <a:cubicBezTo>
                      <a:pt x="18" y="25"/>
                      <a:pt x="18" y="25"/>
                      <a:pt x="19" y="25"/>
                    </a:cubicBezTo>
                    <a:cubicBezTo>
                      <a:pt x="23" y="24"/>
                      <a:pt x="25" y="22"/>
                      <a:pt x="24" y="17"/>
                    </a:cubicBezTo>
                    <a:cubicBezTo>
                      <a:pt x="24" y="17"/>
                      <a:pt x="23" y="17"/>
                      <a:pt x="23" y="17"/>
                    </a:cubicBezTo>
                    <a:cubicBezTo>
                      <a:pt x="20" y="18"/>
                      <a:pt x="20" y="18"/>
                      <a:pt x="19" y="20"/>
                    </a:cubicBezTo>
                    <a:cubicBezTo>
                      <a:pt x="18" y="21"/>
                      <a:pt x="19" y="21"/>
                      <a:pt x="19" y="21"/>
                    </a:cubicBezTo>
                    <a:cubicBezTo>
                      <a:pt x="24" y="20"/>
                      <a:pt x="26" y="18"/>
                      <a:pt x="25" y="13"/>
                    </a:cubicBezTo>
                    <a:cubicBezTo>
                      <a:pt x="25" y="12"/>
                      <a:pt x="24" y="13"/>
                      <a:pt x="24" y="13"/>
                    </a:cubicBezTo>
                    <a:cubicBezTo>
                      <a:pt x="23" y="20"/>
                      <a:pt x="32" y="17"/>
                      <a:pt x="30" y="12"/>
                    </a:cubicBezTo>
                    <a:cubicBezTo>
                      <a:pt x="26" y="3"/>
                      <a:pt x="9" y="5"/>
                      <a:pt x="9" y="16"/>
                    </a:cubicBezTo>
                    <a:cubicBezTo>
                      <a:pt x="9" y="16"/>
                      <a:pt x="10" y="17"/>
                      <a:pt x="11" y="16"/>
                    </a:cubicBezTo>
                    <a:cubicBezTo>
                      <a:pt x="11" y="16"/>
                      <a:pt x="11" y="16"/>
                      <a:pt x="12" y="15"/>
                    </a:cubicBezTo>
                    <a:cubicBezTo>
                      <a:pt x="10" y="17"/>
                      <a:pt x="12" y="15"/>
                      <a:pt x="11" y="13"/>
                    </a:cubicBezTo>
                    <a:cubicBezTo>
                      <a:pt x="11" y="13"/>
                      <a:pt x="11" y="12"/>
                      <a:pt x="10" y="13"/>
                    </a:cubicBezTo>
                    <a:cubicBezTo>
                      <a:pt x="8" y="14"/>
                      <a:pt x="11" y="12"/>
                      <a:pt x="11" y="10"/>
                    </a:cubicBezTo>
                    <a:cubicBezTo>
                      <a:pt x="11" y="9"/>
                      <a:pt x="11" y="7"/>
                      <a:pt x="11" y="6"/>
                    </a:cubicBezTo>
                    <a:cubicBezTo>
                      <a:pt x="10" y="3"/>
                      <a:pt x="9" y="2"/>
                      <a:pt x="6" y="1"/>
                    </a:cubicBezTo>
                    <a:cubicBezTo>
                      <a:pt x="5" y="1"/>
                      <a:pt x="5" y="2"/>
                      <a:pt x="6" y="2"/>
                    </a:cubicBezTo>
                    <a:cubicBezTo>
                      <a:pt x="3" y="1"/>
                      <a:pt x="17" y="6"/>
                      <a:pt x="15" y="7"/>
                    </a:cubicBezTo>
                    <a:cubicBezTo>
                      <a:pt x="14" y="8"/>
                      <a:pt x="14" y="9"/>
                      <a:pt x="15" y="9"/>
                    </a:cubicBezTo>
                    <a:cubicBezTo>
                      <a:pt x="16" y="9"/>
                      <a:pt x="17" y="9"/>
                      <a:pt x="18" y="8"/>
                    </a:cubicBezTo>
                    <a:cubicBezTo>
                      <a:pt x="17" y="8"/>
                      <a:pt x="17" y="9"/>
                      <a:pt x="17" y="9"/>
                    </a:cubicBezTo>
                    <a:cubicBezTo>
                      <a:pt x="19" y="9"/>
                      <a:pt x="20" y="9"/>
                      <a:pt x="22" y="10"/>
                    </a:cubicBezTo>
                    <a:cubicBezTo>
                      <a:pt x="22" y="10"/>
                      <a:pt x="22" y="8"/>
                      <a:pt x="22" y="8"/>
                    </a:cubicBezTo>
                    <a:cubicBezTo>
                      <a:pt x="21" y="8"/>
                      <a:pt x="12" y="6"/>
                      <a:pt x="16" y="5"/>
                    </a:cubicBezTo>
                    <a:cubicBezTo>
                      <a:pt x="16" y="4"/>
                      <a:pt x="16" y="4"/>
                      <a:pt x="15" y="4"/>
                    </a:cubicBezTo>
                    <a:cubicBezTo>
                      <a:pt x="14" y="3"/>
                      <a:pt x="12" y="3"/>
                      <a:pt x="10" y="4"/>
                    </a:cubicBezTo>
                    <a:cubicBezTo>
                      <a:pt x="9" y="4"/>
                      <a:pt x="9" y="5"/>
                      <a:pt x="10" y="5"/>
                    </a:cubicBezTo>
                    <a:cubicBezTo>
                      <a:pt x="11" y="5"/>
                      <a:pt x="13" y="5"/>
                      <a:pt x="14" y="5"/>
                    </a:cubicBezTo>
                    <a:cubicBezTo>
                      <a:pt x="15" y="5"/>
                      <a:pt x="15" y="3"/>
                      <a:pt x="14" y="3"/>
                    </a:cubicBezTo>
                    <a:cubicBezTo>
                      <a:pt x="11" y="4"/>
                      <a:pt x="12" y="3"/>
                      <a:pt x="9" y="4"/>
                    </a:cubicBezTo>
                    <a:cubicBezTo>
                      <a:pt x="8" y="5"/>
                      <a:pt x="8" y="6"/>
                      <a:pt x="9" y="6"/>
                    </a:cubicBezTo>
                    <a:cubicBezTo>
                      <a:pt x="14" y="6"/>
                      <a:pt x="10" y="10"/>
                      <a:pt x="10" y="13"/>
                    </a:cubicBezTo>
                    <a:cubicBezTo>
                      <a:pt x="9" y="13"/>
                      <a:pt x="10" y="14"/>
                      <a:pt x="10" y="14"/>
                    </a:cubicBezTo>
                    <a:cubicBezTo>
                      <a:pt x="14" y="13"/>
                      <a:pt x="16" y="12"/>
                      <a:pt x="18" y="9"/>
                    </a:cubicBezTo>
                    <a:cubicBezTo>
                      <a:pt x="18" y="8"/>
                      <a:pt x="18" y="7"/>
                      <a:pt x="17" y="7"/>
                    </a:cubicBezTo>
                    <a:cubicBezTo>
                      <a:pt x="14" y="8"/>
                      <a:pt x="12" y="8"/>
                      <a:pt x="11" y="11"/>
                    </a:cubicBezTo>
                    <a:cubicBezTo>
                      <a:pt x="11" y="12"/>
                      <a:pt x="13" y="12"/>
                      <a:pt x="13" y="11"/>
                    </a:cubicBezTo>
                    <a:cubicBezTo>
                      <a:pt x="13" y="9"/>
                      <a:pt x="13" y="10"/>
                      <a:pt x="13" y="8"/>
                    </a:cubicBezTo>
                    <a:cubicBezTo>
                      <a:pt x="13" y="7"/>
                      <a:pt x="13" y="7"/>
                      <a:pt x="12" y="7"/>
                    </a:cubicBezTo>
                    <a:cubicBezTo>
                      <a:pt x="10" y="9"/>
                      <a:pt x="9" y="11"/>
                      <a:pt x="8" y="14"/>
                    </a:cubicBezTo>
                    <a:cubicBezTo>
                      <a:pt x="7" y="16"/>
                      <a:pt x="9" y="19"/>
                      <a:pt x="8" y="16"/>
                    </a:cubicBezTo>
                    <a:cubicBezTo>
                      <a:pt x="7" y="15"/>
                      <a:pt x="6" y="16"/>
                      <a:pt x="6" y="16"/>
                    </a:cubicBezTo>
                    <a:cubicBezTo>
                      <a:pt x="6" y="18"/>
                      <a:pt x="6" y="18"/>
                      <a:pt x="7" y="20"/>
                    </a:cubicBezTo>
                    <a:cubicBezTo>
                      <a:pt x="7" y="21"/>
                      <a:pt x="8" y="20"/>
                      <a:pt x="8" y="20"/>
                    </a:cubicBezTo>
                    <a:cubicBezTo>
                      <a:pt x="7" y="22"/>
                      <a:pt x="9" y="17"/>
                      <a:pt x="9" y="17"/>
                    </a:cubicBezTo>
                    <a:cubicBezTo>
                      <a:pt x="9" y="17"/>
                      <a:pt x="10" y="17"/>
                      <a:pt x="10" y="16"/>
                    </a:cubicBezTo>
                    <a:cubicBezTo>
                      <a:pt x="10" y="16"/>
                      <a:pt x="9" y="13"/>
                      <a:pt x="10" y="13"/>
                    </a:cubicBezTo>
                    <a:cubicBezTo>
                      <a:pt x="10" y="13"/>
                      <a:pt x="11" y="12"/>
                      <a:pt x="11" y="12"/>
                    </a:cubicBezTo>
                    <a:cubicBezTo>
                      <a:pt x="11" y="10"/>
                      <a:pt x="10" y="11"/>
                      <a:pt x="12" y="12"/>
                    </a:cubicBezTo>
                    <a:cubicBezTo>
                      <a:pt x="12" y="12"/>
                      <a:pt x="12" y="12"/>
                      <a:pt x="13" y="12"/>
                    </a:cubicBezTo>
                    <a:cubicBezTo>
                      <a:pt x="26" y="5"/>
                      <a:pt x="1" y="2"/>
                      <a:pt x="10" y="11"/>
                    </a:cubicBezTo>
                    <a:cubicBezTo>
                      <a:pt x="11" y="11"/>
                      <a:pt x="11" y="11"/>
                      <a:pt x="11" y="11"/>
                    </a:cubicBezTo>
                    <a:cubicBezTo>
                      <a:pt x="22" y="5"/>
                      <a:pt x="0" y="0"/>
                      <a:pt x="5" y="10"/>
                    </a:cubicBezTo>
                    <a:cubicBezTo>
                      <a:pt x="5" y="11"/>
                      <a:pt x="6" y="11"/>
                      <a:pt x="6" y="11"/>
                    </a:cubicBezTo>
                    <a:cubicBezTo>
                      <a:pt x="9" y="9"/>
                      <a:pt x="10" y="9"/>
                      <a:pt x="10" y="5"/>
                    </a:cubicBezTo>
                    <a:cubicBezTo>
                      <a:pt x="10" y="5"/>
                      <a:pt x="10" y="5"/>
                      <a:pt x="10" y="5"/>
                    </a:cubicBezTo>
                    <a:cubicBezTo>
                      <a:pt x="7" y="4"/>
                      <a:pt x="8" y="4"/>
                      <a:pt x="6" y="5"/>
                    </a:cubicBezTo>
                    <a:cubicBezTo>
                      <a:pt x="5" y="5"/>
                      <a:pt x="5" y="6"/>
                      <a:pt x="5" y="6"/>
                    </a:cubicBezTo>
                    <a:cubicBezTo>
                      <a:pt x="5" y="7"/>
                      <a:pt x="5" y="7"/>
                      <a:pt x="6" y="8"/>
                    </a:cubicBezTo>
                    <a:cubicBezTo>
                      <a:pt x="6" y="8"/>
                      <a:pt x="6" y="8"/>
                      <a:pt x="6" y="8"/>
                    </a:cubicBezTo>
                    <a:cubicBezTo>
                      <a:pt x="9" y="7"/>
                      <a:pt x="10" y="7"/>
                      <a:pt x="11" y="4"/>
                    </a:cubicBezTo>
                    <a:cubicBezTo>
                      <a:pt x="11" y="4"/>
                      <a:pt x="10" y="3"/>
                      <a:pt x="10" y="4"/>
                    </a:cubicBezTo>
                    <a:cubicBezTo>
                      <a:pt x="8" y="5"/>
                      <a:pt x="8" y="5"/>
                      <a:pt x="7" y="7"/>
                    </a:cubicBezTo>
                    <a:cubicBezTo>
                      <a:pt x="7" y="8"/>
                      <a:pt x="8" y="8"/>
                      <a:pt x="9" y="8"/>
                    </a:cubicBezTo>
                    <a:cubicBezTo>
                      <a:pt x="9" y="7"/>
                      <a:pt x="10" y="7"/>
                      <a:pt x="11" y="6"/>
                    </a:cubicBezTo>
                    <a:cubicBezTo>
                      <a:pt x="11" y="6"/>
                      <a:pt x="11" y="5"/>
                      <a:pt x="10" y="5"/>
                    </a:cubicBezTo>
                    <a:cubicBezTo>
                      <a:pt x="10" y="5"/>
                      <a:pt x="9" y="5"/>
                      <a:pt x="9" y="5"/>
                    </a:cubicBezTo>
                    <a:cubicBezTo>
                      <a:pt x="9" y="5"/>
                      <a:pt x="8" y="6"/>
                      <a:pt x="9" y="6"/>
                    </a:cubicBezTo>
                    <a:cubicBezTo>
                      <a:pt x="9" y="6"/>
                      <a:pt x="9" y="7"/>
                      <a:pt x="9" y="7"/>
                    </a:cubicBezTo>
                    <a:cubicBezTo>
                      <a:pt x="9" y="8"/>
                      <a:pt x="11" y="7"/>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184"/>
              <p:cNvSpPr>
                <a:spLocks noEditPoints="1"/>
              </p:cNvSpPr>
              <p:nvPr/>
            </p:nvSpPr>
            <p:spPr bwMode="auto">
              <a:xfrm>
                <a:off x="1401763" y="2203451"/>
                <a:ext cx="58738" cy="28575"/>
              </a:xfrm>
              <a:custGeom>
                <a:avLst/>
                <a:gdLst>
                  <a:gd name="T0" fmla="*/ 54 w 55"/>
                  <a:gd name="T1" fmla="*/ 21 h 26"/>
                  <a:gd name="T2" fmla="*/ 49 w 55"/>
                  <a:gd name="T3" fmla="*/ 17 h 26"/>
                  <a:gd name="T4" fmla="*/ 49 w 55"/>
                  <a:gd name="T5" fmla="*/ 16 h 26"/>
                  <a:gd name="T6" fmla="*/ 49 w 55"/>
                  <a:gd name="T7" fmla="*/ 16 h 26"/>
                  <a:gd name="T8" fmla="*/ 50 w 55"/>
                  <a:gd name="T9" fmla="*/ 15 h 26"/>
                  <a:gd name="T10" fmla="*/ 50 w 55"/>
                  <a:gd name="T11" fmla="*/ 14 h 26"/>
                  <a:gd name="T12" fmla="*/ 50 w 55"/>
                  <a:gd name="T13" fmla="*/ 12 h 26"/>
                  <a:gd name="T14" fmla="*/ 49 w 55"/>
                  <a:gd name="T15" fmla="*/ 11 h 26"/>
                  <a:gd name="T16" fmla="*/ 49 w 55"/>
                  <a:gd name="T17" fmla="*/ 12 h 26"/>
                  <a:gd name="T18" fmla="*/ 49 w 55"/>
                  <a:gd name="T19" fmla="*/ 12 h 26"/>
                  <a:gd name="T20" fmla="*/ 42 w 55"/>
                  <a:gd name="T21" fmla="*/ 15 h 26"/>
                  <a:gd name="T22" fmla="*/ 42 w 55"/>
                  <a:gd name="T23" fmla="*/ 16 h 26"/>
                  <a:gd name="T24" fmla="*/ 40 w 55"/>
                  <a:gd name="T25" fmla="*/ 19 h 26"/>
                  <a:gd name="T26" fmla="*/ 36 w 55"/>
                  <a:gd name="T27" fmla="*/ 16 h 26"/>
                  <a:gd name="T28" fmla="*/ 36 w 55"/>
                  <a:gd name="T29" fmla="*/ 13 h 26"/>
                  <a:gd name="T30" fmla="*/ 35 w 55"/>
                  <a:gd name="T31" fmla="*/ 12 h 26"/>
                  <a:gd name="T32" fmla="*/ 32 w 55"/>
                  <a:gd name="T33" fmla="*/ 21 h 26"/>
                  <a:gd name="T34" fmla="*/ 27 w 55"/>
                  <a:gd name="T35" fmla="*/ 18 h 26"/>
                  <a:gd name="T36" fmla="*/ 34 w 55"/>
                  <a:gd name="T37" fmla="*/ 1 h 26"/>
                  <a:gd name="T38" fmla="*/ 33 w 55"/>
                  <a:gd name="T39" fmla="*/ 1 h 26"/>
                  <a:gd name="T40" fmla="*/ 27 w 55"/>
                  <a:gd name="T41" fmla="*/ 11 h 26"/>
                  <a:gd name="T42" fmla="*/ 26 w 55"/>
                  <a:gd name="T43" fmla="*/ 12 h 26"/>
                  <a:gd name="T44" fmla="*/ 25 w 55"/>
                  <a:gd name="T45" fmla="*/ 12 h 26"/>
                  <a:gd name="T46" fmla="*/ 23 w 55"/>
                  <a:gd name="T47" fmla="*/ 13 h 26"/>
                  <a:gd name="T48" fmla="*/ 18 w 55"/>
                  <a:gd name="T49" fmla="*/ 18 h 26"/>
                  <a:gd name="T50" fmla="*/ 18 w 55"/>
                  <a:gd name="T51" fmla="*/ 20 h 26"/>
                  <a:gd name="T52" fmla="*/ 12 w 55"/>
                  <a:gd name="T53" fmla="*/ 19 h 26"/>
                  <a:gd name="T54" fmla="*/ 15 w 55"/>
                  <a:gd name="T55" fmla="*/ 11 h 26"/>
                  <a:gd name="T56" fmla="*/ 14 w 55"/>
                  <a:gd name="T57" fmla="*/ 10 h 26"/>
                  <a:gd name="T58" fmla="*/ 10 w 55"/>
                  <a:gd name="T59" fmla="*/ 20 h 26"/>
                  <a:gd name="T60" fmla="*/ 0 w 55"/>
                  <a:gd name="T61" fmla="*/ 23 h 26"/>
                  <a:gd name="T62" fmla="*/ 0 w 55"/>
                  <a:gd name="T63" fmla="*/ 25 h 26"/>
                  <a:gd name="T64" fmla="*/ 10 w 55"/>
                  <a:gd name="T65" fmla="*/ 21 h 26"/>
                  <a:gd name="T66" fmla="*/ 11 w 55"/>
                  <a:gd name="T67" fmla="*/ 25 h 26"/>
                  <a:gd name="T68" fmla="*/ 18 w 55"/>
                  <a:gd name="T69" fmla="*/ 24 h 26"/>
                  <a:gd name="T70" fmla="*/ 19 w 55"/>
                  <a:gd name="T71" fmla="*/ 23 h 26"/>
                  <a:gd name="T72" fmla="*/ 20 w 55"/>
                  <a:gd name="T73" fmla="*/ 24 h 26"/>
                  <a:gd name="T74" fmla="*/ 25 w 55"/>
                  <a:gd name="T75" fmla="*/ 21 h 26"/>
                  <a:gd name="T76" fmla="*/ 26 w 55"/>
                  <a:gd name="T77" fmla="*/ 24 h 26"/>
                  <a:gd name="T78" fmla="*/ 33 w 55"/>
                  <a:gd name="T79" fmla="*/ 22 h 26"/>
                  <a:gd name="T80" fmla="*/ 37 w 55"/>
                  <a:gd name="T81" fmla="*/ 23 h 26"/>
                  <a:gd name="T82" fmla="*/ 39 w 55"/>
                  <a:gd name="T83" fmla="*/ 22 h 26"/>
                  <a:gd name="T84" fmla="*/ 39 w 55"/>
                  <a:gd name="T85" fmla="*/ 22 h 26"/>
                  <a:gd name="T86" fmla="*/ 43 w 55"/>
                  <a:gd name="T87" fmla="*/ 25 h 26"/>
                  <a:gd name="T88" fmla="*/ 47 w 55"/>
                  <a:gd name="T89" fmla="*/ 21 h 26"/>
                  <a:gd name="T90" fmla="*/ 47 w 55"/>
                  <a:gd name="T91" fmla="*/ 22 h 26"/>
                  <a:gd name="T92" fmla="*/ 55 w 55"/>
                  <a:gd name="T93" fmla="*/ 22 h 26"/>
                  <a:gd name="T94" fmla="*/ 54 w 55"/>
                  <a:gd name="T95" fmla="*/ 21 h 26"/>
                  <a:gd name="T96" fmla="*/ 24 w 55"/>
                  <a:gd name="T97" fmla="*/ 19 h 26"/>
                  <a:gd name="T98" fmla="*/ 21 w 55"/>
                  <a:gd name="T99" fmla="*/ 18 h 26"/>
                  <a:gd name="T100" fmla="*/ 23 w 55"/>
                  <a:gd name="T101" fmla="*/ 15 h 26"/>
                  <a:gd name="T102" fmla="*/ 25 w 55"/>
                  <a:gd name="T103" fmla="*/ 14 h 26"/>
                  <a:gd name="T104" fmla="*/ 26 w 55"/>
                  <a:gd name="T105" fmla="*/ 13 h 26"/>
                  <a:gd name="T106" fmla="*/ 25 w 55"/>
                  <a:gd name="T107" fmla="*/ 18 h 26"/>
                  <a:gd name="T108" fmla="*/ 24 w 55"/>
                  <a:gd name="T109" fmla="*/ 19 h 26"/>
                  <a:gd name="T110" fmla="*/ 45 w 55"/>
                  <a:gd name="T111" fmla="*/ 21 h 26"/>
                  <a:gd name="T112" fmla="*/ 43 w 55"/>
                  <a:gd name="T113" fmla="*/ 17 h 26"/>
                  <a:gd name="T114" fmla="*/ 44 w 55"/>
                  <a:gd name="T115" fmla="*/ 17 h 26"/>
                  <a:gd name="T116" fmla="*/ 48 w 55"/>
                  <a:gd name="T117" fmla="*/ 14 h 26"/>
                  <a:gd name="T118" fmla="*/ 47 w 55"/>
                  <a:gd name="T119" fmla="*/ 16 h 26"/>
                  <a:gd name="T120" fmla="*/ 45 w 55"/>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26">
                    <a:moveTo>
                      <a:pt x="54" y="21"/>
                    </a:moveTo>
                    <a:cubicBezTo>
                      <a:pt x="50" y="20"/>
                      <a:pt x="48" y="19"/>
                      <a:pt x="49" y="17"/>
                    </a:cubicBezTo>
                    <a:cubicBezTo>
                      <a:pt x="49" y="17"/>
                      <a:pt x="49" y="16"/>
                      <a:pt x="49" y="16"/>
                    </a:cubicBezTo>
                    <a:cubicBezTo>
                      <a:pt x="49" y="16"/>
                      <a:pt x="49" y="16"/>
                      <a:pt x="49" y="16"/>
                    </a:cubicBezTo>
                    <a:cubicBezTo>
                      <a:pt x="49" y="15"/>
                      <a:pt x="49" y="15"/>
                      <a:pt x="50" y="15"/>
                    </a:cubicBezTo>
                    <a:cubicBezTo>
                      <a:pt x="50" y="14"/>
                      <a:pt x="50" y="14"/>
                      <a:pt x="50" y="14"/>
                    </a:cubicBezTo>
                    <a:cubicBezTo>
                      <a:pt x="50" y="13"/>
                      <a:pt x="50" y="12"/>
                      <a:pt x="50" y="12"/>
                    </a:cubicBezTo>
                    <a:cubicBezTo>
                      <a:pt x="51" y="11"/>
                      <a:pt x="49" y="11"/>
                      <a:pt x="49" y="11"/>
                    </a:cubicBezTo>
                    <a:cubicBezTo>
                      <a:pt x="49" y="12"/>
                      <a:pt x="49" y="12"/>
                      <a:pt x="49" y="12"/>
                    </a:cubicBezTo>
                    <a:cubicBezTo>
                      <a:pt x="49" y="12"/>
                      <a:pt x="49" y="12"/>
                      <a:pt x="49" y="12"/>
                    </a:cubicBezTo>
                    <a:cubicBezTo>
                      <a:pt x="46" y="12"/>
                      <a:pt x="44" y="13"/>
                      <a:pt x="42" y="15"/>
                    </a:cubicBezTo>
                    <a:cubicBezTo>
                      <a:pt x="42" y="15"/>
                      <a:pt x="42" y="16"/>
                      <a:pt x="42" y="16"/>
                    </a:cubicBezTo>
                    <a:cubicBezTo>
                      <a:pt x="41" y="17"/>
                      <a:pt x="40" y="18"/>
                      <a:pt x="40" y="19"/>
                    </a:cubicBezTo>
                    <a:cubicBezTo>
                      <a:pt x="38" y="19"/>
                      <a:pt x="37" y="18"/>
                      <a:pt x="36" y="16"/>
                    </a:cubicBezTo>
                    <a:cubicBezTo>
                      <a:pt x="36" y="15"/>
                      <a:pt x="36" y="14"/>
                      <a:pt x="36" y="13"/>
                    </a:cubicBezTo>
                    <a:cubicBezTo>
                      <a:pt x="36" y="12"/>
                      <a:pt x="36" y="12"/>
                      <a:pt x="35" y="12"/>
                    </a:cubicBezTo>
                    <a:cubicBezTo>
                      <a:pt x="31" y="14"/>
                      <a:pt x="30" y="19"/>
                      <a:pt x="32" y="21"/>
                    </a:cubicBezTo>
                    <a:cubicBezTo>
                      <a:pt x="31" y="22"/>
                      <a:pt x="29" y="21"/>
                      <a:pt x="27" y="18"/>
                    </a:cubicBezTo>
                    <a:cubicBezTo>
                      <a:pt x="31" y="13"/>
                      <a:pt x="33" y="5"/>
                      <a:pt x="34" y="1"/>
                    </a:cubicBezTo>
                    <a:cubicBezTo>
                      <a:pt x="34" y="0"/>
                      <a:pt x="33" y="0"/>
                      <a:pt x="33" y="1"/>
                    </a:cubicBezTo>
                    <a:cubicBezTo>
                      <a:pt x="32" y="3"/>
                      <a:pt x="29" y="7"/>
                      <a:pt x="27" y="11"/>
                    </a:cubicBezTo>
                    <a:cubicBezTo>
                      <a:pt x="27" y="12"/>
                      <a:pt x="26" y="12"/>
                      <a:pt x="26" y="12"/>
                    </a:cubicBezTo>
                    <a:cubicBezTo>
                      <a:pt x="26" y="12"/>
                      <a:pt x="25" y="12"/>
                      <a:pt x="25" y="12"/>
                    </a:cubicBezTo>
                    <a:cubicBezTo>
                      <a:pt x="24" y="12"/>
                      <a:pt x="23" y="13"/>
                      <a:pt x="23" y="13"/>
                    </a:cubicBezTo>
                    <a:cubicBezTo>
                      <a:pt x="21" y="14"/>
                      <a:pt x="19" y="16"/>
                      <a:pt x="18" y="18"/>
                    </a:cubicBezTo>
                    <a:cubicBezTo>
                      <a:pt x="18" y="19"/>
                      <a:pt x="18" y="20"/>
                      <a:pt x="18" y="20"/>
                    </a:cubicBezTo>
                    <a:cubicBezTo>
                      <a:pt x="17" y="21"/>
                      <a:pt x="15" y="21"/>
                      <a:pt x="12" y="19"/>
                    </a:cubicBezTo>
                    <a:cubicBezTo>
                      <a:pt x="13" y="17"/>
                      <a:pt x="15" y="14"/>
                      <a:pt x="15" y="11"/>
                    </a:cubicBezTo>
                    <a:cubicBezTo>
                      <a:pt x="15" y="10"/>
                      <a:pt x="14" y="9"/>
                      <a:pt x="14" y="10"/>
                    </a:cubicBezTo>
                    <a:cubicBezTo>
                      <a:pt x="13" y="12"/>
                      <a:pt x="10" y="16"/>
                      <a:pt x="10" y="20"/>
                    </a:cubicBezTo>
                    <a:cubicBezTo>
                      <a:pt x="7" y="22"/>
                      <a:pt x="4" y="23"/>
                      <a:pt x="0" y="23"/>
                    </a:cubicBezTo>
                    <a:cubicBezTo>
                      <a:pt x="0" y="23"/>
                      <a:pt x="0" y="25"/>
                      <a:pt x="0" y="25"/>
                    </a:cubicBezTo>
                    <a:cubicBezTo>
                      <a:pt x="4" y="24"/>
                      <a:pt x="7" y="23"/>
                      <a:pt x="10" y="21"/>
                    </a:cubicBezTo>
                    <a:cubicBezTo>
                      <a:pt x="10" y="23"/>
                      <a:pt x="10" y="24"/>
                      <a:pt x="11" y="25"/>
                    </a:cubicBezTo>
                    <a:cubicBezTo>
                      <a:pt x="14" y="26"/>
                      <a:pt x="16" y="25"/>
                      <a:pt x="18" y="24"/>
                    </a:cubicBezTo>
                    <a:cubicBezTo>
                      <a:pt x="18" y="23"/>
                      <a:pt x="18" y="23"/>
                      <a:pt x="19" y="23"/>
                    </a:cubicBezTo>
                    <a:cubicBezTo>
                      <a:pt x="19" y="23"/>
                      <a:pt x="20" y="24"/>
                      <a:pt x="20" y="24"/>
                    </a:cubicBezTo>
                    <a:cubicBezTo>
                      <a:pt x="22" y="24"/>
                      <a:pt x="24" y="23"/>
                      <a:pt x="25" y="21"/>
                    </a:cubicBezTo>
                    <a:cubicBezTo>
                      <a:pt x="25" y="22"/>
                      <a:pt x="26" y="23"/>
                      <a:pt x="26" y="24"/>
                    </a:cubicBezTo>
                    <a:cubicBezTo>
                      <a:pt x="29" y="26"/>
                      <a:pt x="31" y="25"/>
                      <a:pt x="33" y="22"/>
                    </a:cubicBezTo>
                    <a:cubicBezTo>
                      <a:pt x="34" y="23"/>
                      <a:pt x="35" y="23"/>
                      <a:pt x="37" y="23"/>
                    </a:cubicBezTo>
                    <a:cubicBezTo>
                      <a:pt x="38" y="23"/>
                      <a:pt x="38" y="22"/>
                      <a:pt x="39" y="22"/>
                    </a:cubicBezTo>
                    <a:cubicBezTo>
                      <a:pt x="39" y="22"/>
                      <a:pt x="39" y="22"/>
                      <a:pt x="39" y="22"/>
                    </a:cubicBezTo>
                    <a:cubicBezTo>
                      <a:pt x="39" y="24"/>
                      <a:pt x="42" y="25"/>
                      <a:pt x="43" y="25"/>
                    </a:cubicBezTo>
                    <a:cubicBezTo>
                      <a:pt x="45" y="24"/>
                      <a:pt x="46" y="23"/>
                      <a:pt x="47" y="21"/>
                    </a:cubicBezTo>
                    <a:cubicBezTo>
                      <a:pt x="47" y="21"/>
                      <a:pt x="47" y="22"/>
                      <a:pt x="47" y="22"/>
                    </a:cubicBezTo>
                    <a:cubicBezTo>
                      <a:pt x="50" y="25"/>
                      <a:pt x="52" y="25"/>
                      <a:pt x="55" y="22"/>
                    </a:cubicBezTo>
                    <a:cubicBezTo>
                      <a:pt x="55" y="21"/>
                      <a:pt x="54" y="20"/>
                      <a:pt x="54" y="21"/>
                    </a:cubicBezTo>
                    <a:close/>
                    <a:moveTo>
                      <a:pt x="24" y="19"/>
                    </a:moveTo>
                    <a:cubicBezTo>
                      <a:pt x="22" y="23"/>
                      <a:pt x="21" y="22"/>
                      <a:pt x="21" y="18"/>
                    </a:cubicBezTo>
                    <a:cubicBezTo>
                      <a:pt x="22" y="17"/>
                      <a:pt x="22" y="16"/>
                      <a:pt x="23" y="15"/>
                    </a:cubicBezTo>
                    <a:cubicBezTo>
                      <a:pt x="24" y="15"/>
                      <a:pt x="24" y="14"/>
                      <a:pt x="25" y="14"/>
                    </a:cubicBezTo>
                    <a:cubicBezTo>
                      <a:pt x="25" y="14"/>
                      <a:pt x="26" y="13"/>
                      <a:pt x="26" y="13"/>
                    </a:cubicBezTo>
                    <a:cubicBezTo>
                      <a:pt x="25" y="15"/>
                      <a:pt x="25" y="17"/>
                      <a:pt x="25" y="18"/>
                    </a:cubicBezTo>
                    <a:cubicBezTo>
                      <a:pt x="25" y="19"/>
                      <a:pt x="24" y="19"/>
                      <a:pt x="24" y="19"/>
                    </a:cubicBezTo>
                    <a:close/>
                    <a:moveTo>
                      <a:pt x="45" y="21"/>
                    </a:moveTo>
                    <a:cubicBezTo>
                      <a:pt x="45" y="20"/>
                      <a:pt x="44" y="18"/>
                      <a:pt x="43" y="17"/>
                    </a:cubicBezTo>
                    <a:cubicBezTo>
                      <a:pt x="43" y="17"/>
                      <a:pt x="43" y="17"/>
                      <a:pt x="44" y="17"/>
                    </a:cubicBezTo>
                    <a:cubicBezTo>
                      <a:pt x="45" y="15"/>
                      <a:pt x="47" y="14"/>
                      <a:pt x="48" y="14"/>
                    </a:cubicBezTo>
                    <a:cubicBezTo>
                      <a:pt x="48" y="15"/>
                      <a:pt x="48" y="15"/>
                      <a:pt x="47" y="16"/>
                    </a:cubicBezTo>
                    <a:cubicBezTo>
                      <a:pt x="47" y="18"/>
                      <a:pt x="46" y="20"/>
                      <a:pt x="4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185"/>
              <p:cNvSpPr/>
              <p:nvPr/>
            </p:nvSpPr>
            <p:spPr bwMode="auto">
              <a:xfrm>
                <a:off x="1417638" y="2205038"/>
                <a:ext cx="3175" cy="3175"/>
              </a:xfrm>
              <a:custGeom>
                <a:avLst/>
                <a:gdLst>
                  <a:gd name="T0" fmla="*/ 2 w 3"/>
                  <a:gd name="T1" fmla="*/ 1 h 3"/>
                  <a:gd name="T2" fmla="*/ 1 w 3"/>
                  <a:gd name="T3" fmla="*/ 1 h 3"/>
                  <a:gd name="T4" fmla="*/ 0 w 3"/>
                  <a:gd name="T5" fmla="*/ 2 h 3"/>
                  <a:gd name="T6" fmla="*/ 1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1"/>
                      <a:pt x="2" y="1"/>
                      <a:pt x="1" y="1"/>
                    </a:cubicBezTo>
                    <a:cubicBezTo>
                      <a:pt x="1" y="0"/>
                      <a:pt x="0" y="1"/>
                      <a:pt x="0" y="2"/>
                    </a:cubicBezTo>
                    <a:cubicBezTo>
                      <a:pt x="1"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186"/>
              <p:cNvSpPr/>
              <p:nvPr/>
            </p:nvSpPr>
            <p:spPr bwMode="auto">
              <a:xfrm>
                <a:off x="1401763" y="2225676"/>
                <a:ext cx="31750" cy="53975"/>
              </a:xfrm>
              <a:custGeom>
                <a:avLst/>
                <a:gdLst>
                  <a:gd name="T0" fmla="*/ 1 w 31"/>
                  <a:gd name="T1" fmla="*/ 5 h 50"/>
                  <a:gd name="T2" fmla="*/ 21 w 31"/>
                  <a:gd name="T3" fmla="*/ 19 h 50"/>
                  <a:gd name="T4" fmla="*/ 27 w 31"/>
                  <a:gd name="T5" fmla="*/ 49 h 50"/>
                  <a:gd name="T6" fmla="*/ 29 w 31"/>
                  <a:gd name="T7" fmla="*/ 49 h 50"/>
                  <a:gd name="T8" fmla="*/ 29 w 31"/>
                  <a:gd name="T9" fmla="*/ 47 h 50"/>
                  <a:gd name="T10" fmla="*/ 28 w 31"/>
                  <a:gd name="T11" fmla="*/ 46 h 50"/>
                  <a:gd name="T12" fmla="*/ 1 w 31"/>
                  <a:gd name="T13" fmla="*/ 3 h 50"/>
                  <a:gd name="T14" fmla="*/ 1 w 31"/>
                  <a:gd name="T15" fmla="*/ 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0">
                    <a:moveTo>
                      <a:pt x="1" y="5"/>
                    </a:moveTo>
                    <a:cubicBezTo>
                      <a:pt x="10" y="3"/>
                      <a:pt x="17" y="13"/>
                      <a:pt x="21" y="19"/>
                    </a:cubicBezTo>
                    <a:cubicBezTo>
                      <a:pt x="26" y="28"/>
                      <a:pt x="27" y="39"/>
                      <a:pt x="27" y="49"/>
                    </a:cubicBezTo>
                    <a:cubicBezTo>
                      <a:pt x="27" y="49"/>
                      <a:pt x="28" y="50"/>
                      <a:pt x="29" y="49"/>
                    </a:cubicBezTo>
                    <a:cubicBezTo>
                      <a:pt x="29" y="48"/>
                      <a:pt x="29" y="47"/>
                      <a:pt x="29" y="47"/>
                    </a:cubicBezTo>
                    <a:cubicBezTo>
                      <a:pt x="29" y="46"/>
                      <a:pt x="28" y="46"/>
                      <a:pt x="28" y="46"/>
                    </a:cubicBezTo>
                    <a:cubicBezTo>
                      <a:pt x="31" y="33"/>
                      <a:pt x="20" y="0"/>
                      <a:pt x="1" y="3"/>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187"/>
              <p:cNvSpPr/>
              <p:nvPr/>
            </p:nvSpPr>
            <p:spPr bwMode="auto">
              <a:xfrm>
                <a:off x="1433513" y="2225676"/>
                <a:ext cx="25400" cy="50800"/>
              </a:xfrm>
              <a:custGeom>
                <a:avLst/>
                <a:gdLst>
                  <a:gd name="T0" fmla="*/ 23 w 24"/>
                  <a:gd name="T1" fmla="*/ 0 h 48"/>
                  <a:gd name="T2" fmla="*/ 0 w 24"/>
                  <a:gd name="T3" fmla="*/ 47 h 48"/>
                  <a:gd name="T4" fmla="*/ 1 w 24"/>
                  <a:gd name="T5" fmla="*/ 47 h 48"/>
                  <a:gd name="T6" fmla="*/ 23 w 24"/>
                  <a:gd name="T7" fmla="*/ 2 h 48"/>
                  <a:gd name="T8" fmla="*/ 23 w 24"/>
                  <a:gd name="T9" fmla="*/ 0 h 48"/>
                </a:gdLst>
                <a:ahLst/>
                <a:cxnLst>
                  <a:cxn ang="0">
                    <a:pos x="T0" y="T1"/>
                  </a:cxn>
                  <a:cxn ang="0">
                    <a:pos x="T2" y="T3"/>
                  </a:cxn>
                  <a:cxn ang="0">
                    <a:pos x="T4" y="T5"/>
                  </a:cxn>
                  <a:cxn ang="0">
                    <a:pos x="T6" y="T7"/>
                  </a:cxn>
                  <a:cxn ang="0">
                    <a:pos x="T8" y="T9"/>
                  </a:cxn>
                </a:cxnLst>
                <a:rect l="0" t="0" r="r" b="b"/>
                <a:pathLst>
                  <a:path w="24" h="48">
                    <a:moveTo>
                      <a:pt x="23" y="0"/>
                    </a:moveTo>
                    <a:cubicBezTo>
                      <a:pt x="5" y="11"/>
                      <a:pt x="0" y="28"/>
                      <a:pt x="0" y="47"/>
                    </a:cubicBezTo>
                    <a:cubicBezTo>
                      <a:pt x="0" y="48"/>
                      <a:pt x="1" y="48"/>
                      <a:pt x="1" y="47"/>
                    </a:cubicBezTo>
                    <a:cubicBezTo>
                      <a:pt x="1" y="29"/>
                      <a:pt x="6" y="12"/>
                      <a:pt x="23" y="2"/>
                    </a:cubicBezTo>
                    <a:cubicBezTo>
                      <a:pt x="24" y="1"/>
                      <a:pt x="23"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188"/>
              <p:cNvSpPr/>
              <p:nvPr/>
            </p:nvSpPr>
            <p:spPr bwMode="auto">
              <a:xfrm>
                <a:off x="1395413" y="2182813"/>
                <a:ext cx="76200" cy="98425"/>
              </a:xfrm>
              <a:custGeom>
                <a:avLst/>
                <a:gdLst>
                  <a:gd name="T0" fmla="*/ 21 w 73"/>
                  <a:gd name="T1" fmla="*/ 90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4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0"/>
                    </a:moveTo>
                    <a:cubicBezTo>
                      <a:pt x="16" y="84"/>
                      <a:pt x="19" y="76"/>
                      <a:pt x="18" y="69"/>
                    </a:cubicBezTo>
                    <a:cubicBezTo>
                      <a:pt x="16" y="61"/>
                      <a:pt x="9" y="54"/>
                      <a:pt x="7" y="46"/>
                    </a:cubicBezTo>
                    <a:cubicBezTo>
                      <a:pt x="0" y="26"/>
                      <a:pt x="19" y="4"/>
                      <a:pt x="39" y="4"/>
                    </a:cubicBezTo>
                    <a:cubicBezTo>
                      <a:pt x="51" y="4"/>
                      <a:pt x="61" y="13"/>
                      <a:pt x="65" y="23"/>
                    </a:cubicBezTo>
                    <a:cubicBezTo>
                      <a:pt x="69" y="33"/>
                      <a:pt x="66" y="42"/>
                      <a:pt x="61" y="50"/>
                    </a:cubicBezTo>
                    <a:cubicBezTo>
                      <a:pt x="57" y="55"/>
                      <a:pt x="53" y="60"/>
                      <a:pt x="50" y="66"/>
                    </a:cubicBezTo>
                    <a:cubicBezTo>
                      <a:pt x="47" y="74"/>
                      <a:pt x="50" y="85"/>
                      <a:pt x="44" y="92"/>
                    </a:cubicBezTo>
                    <a:cubicBezTo>
                      <a:pt x="43" y="92"/>
                      <a:pt x="44" y="93"/>
                      <a:pt x="45" y="93"/>
                    </a:cubicBezTo>
                    <a:cubicBezTo>
                      <a:pt x="52" y="85"/>
                      <a:pt x="48" y="74"/>
                      <a:pt x="53" y="64"/>
                    </a:cubicBezTo>
                    <a:cubicBezTo>
                      <a:pt x="57" y="56"/>
                      <a:pt x="64" y="50"/>
                      <a:pt x="67" y="40"/>
                    </a:cubicBezTo>
                    <a:cubicBezTo>
                      <a:pt x="73" y="23"/>
                      <a:pt x="59" y="5"/>
                      <a:pt x="42" y="3"/>
                    </a:cubicBezTo>
                    <a:cubicBezTo>
                      <a:pt x="24" y="0"/>
                      <a:pt x="9" y="16"/>
                      <a:pt x="5" y="32"/>
                    </a:cubicBezTo>
                    <a:cubicBezTo>
                      <a:pt x="3" y="41"/>
                      <a:pt x="6" y="49"/>
                      <a:pt x="10" y="57"/>
                    </a:cubicBezTo>
                    <a:cubicBezTo>
                      <a:pt x="15" y="64"/>
                      <a:pt x="17" y="70"/>
                      <a:pt x="17" y="79"/>
                    </a:cubicBezTo>
                    <a:cubicBezTo>
                      <a:pt x="16" y="84"/>
                      <a:pt x="17" y="87"/>
                      <a:pt x="20" y="91"/>
                    </a:cubicBezTo>
                    <a:cubicBezTo>
                      <a:pt x="20" y="92"/>
                      <a:pt x="21" y="91"/>
                      <a:pt x="21"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189"/>
              <p:cNvSpPr/>
              <p:nvPr/>
            </p:nvSpPr>
            <p:spPr bwMode="auto">
              <a:xfrm>
                <a:off x="1411288" y="228123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190"/>
              <p:cNvSpPr/>
              <p:nvPr/>
            </p:nvSpPr>
            <p:spPr bwMode="auto">
              <a:xfrm>
                <a:off x="1411288" y="228758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191"/>
              <p:cNvSpPr/>
              <p:nvPr/>
            </p:nvSpPr>
            <p:spPr bwMode="auto">
              <a:xfrm>
                <a:off x="1412875" y="2293938"/>
                <a:ext cx="33338" cy="4763"/>
              </a:xfrm>
              <a:custGeom>
                <a:avLst/>
                <a:gdLst>
                  <a:gd name="T0" fmla="*/ 3 w 31"/>
                  <a:gd name="T1" fmla="*/ 5 h 5"/>
                  <a:gd name="T2" fmla="*/ 28 w 31"/>
                  <a:gd name="T3" fmla="*/ 5 h 5"/>
                  <a:gd name="T4" fmla="*/ 28 w 31"/>
                  <a:gd name="T5" fmla="*/ 0 h 5"/>
                  <a:gd name="T6" fmla="*/ 3 w 31"/>
                  <a:gd name="T7" fmla="*/ 0 h 5"/>
                  <a:gd name="T8" fmla="*/ 3 w 31"/>
                  <a:gd name="T9" fmla="*/ 5 h 5"/>
                </a:gdLst>
                <a:ahLst/>
                <a:cxnLst>
                  <a:cxn ang="0">
                    <a:pos x="T0" y="T1"/>
                  </a:cxn>
                  <a:cxn ang="0">
                    <a:pos x="T2" y="T3"/>
                  </a:cxn>
                  <a:cxn ang="0">
                    <a:pos x="T4" y="T5"/>
                  </a:cxn>
                  <a:cxn ang="0">
                    <a:pos x="T6" y="T7"/>
                  </a:cxn>
                  <a:cxn ang="0">
                    <a:pos x="T8" y="T9"/>
                  </a:cxn>
                </a:cxnLst>
                <a:rect l="0" t="0" r="r" b="b"/>
                <a:pathLst>
                  <a:path w="31" h="5">
                    <a:moveTo>
                      <a:pt x="3" y="5"/>
                    </a:moveTo>
                    <a:cubicBezTo>
                      <a:pt x="11" y="5"/>
                      <a:pt x="20" y="5"/>
                      <a:pt x="28" y="5"/>
                    </a:cubicBezTo>
                    <a:cubicBezTo>
                      <a:pt x="31" y="5"/>
                      <a:pt x="31" y="0"/>
                      <a:pt x="28" y="0"/>
                    </a:cubicBezTo>
                    <a:cubicBezTo>
                      <a:pt x="20" y="0"/>
                      <a:pt x="11" y="0"/>
                      <a:pt x="3" y="0"/>
                    </a:cubicBezTo>
                    <a:cubicBezTo>
                      <a:pt x="0" y="0"/>
                      <a:pt x="0"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192"/>
              <p:cNvSpPr/>
              <p:nvPr/>
            </p:nvSpPr>
            <p:spPr bwMode="auto">
              <a:xfrm>
                <a:off x="1417638" y="2301876"/>
                <a:ext cx="25400" cy="4763"/>
              </a:xfrm>
              <a:custGeom>
                <a:avLst/>
                <a:gdLst>
                  <a:gd name="T0" fmla="*/ 4 w 25"/>
                  <a:gd name="T1" fmla="*/ 5 h 5"/>
                  <a:gd name="T2" fmla="*/ 21 w 25"/>
                  <a:gd name="T3" fmla="*/ 5 h 5"/>
                  <a:gd name="T4" fmla="*/ 21 w 25"/>
                  <a:gd name="T5" fmla="*/ 0 h 5"/>
                  <a:gd name="T6" fmla="*/ 4 w 25"/>
                  <a:gd name="T7" fmla="*/ 0 h 5"/>
                  <a:gd name="T8" fmla="*/ 4 w 25"/>
                  <a:gd name="T9" fmla="*/ 5 h 5"/>
                </a:gdLst>
                <a:ahLst/>
                <a:cxnLst>
                  <a:cxn ang="0">
                    <a:pos x="T0" y="T1"/>
                  </a:cxn>
                  <a:cxn ang="0">
                    <a:pos x="T2" y="T3"/>
                  </a:cxn>
                  <a:cxn ang="0">
                    <a:pos x="T4" y="T5"/>
                  </a:cxn>
                  <a:cxn ang="0">
                    <a:pos x="T6" y="T7"/>
                  </a:cxn>
                  <a:cxn ang="0">
                    <a:pos x="T8" y="T9"/>
                  </a:cxn>
                </a:cxnLst>
                <a:rect l="0" t="0" r="r" b="b"/>
                <a:pathLst>
                  <a:path w="25" h="5">
                    <a:moveTo>
                      <a:pt x="4" y="5"/>
                    </a:moveTo>
                    <a:cubicBezTo>
                      <a:pt x="10" y="5"/>
                      <a:pt x="15" y="5"/>
                      <a:pt x="21" y="5"/>
                    </a:cubicBezTo>
                    <a:cubicBezTo>
                      <a:pt x="25" y="5"/>
                      <a:pt x="25" y="0"/>
                      <a:pt x="21" y="0"/>
                    </a:cubicBezTo>
                    <a:cubicBezTo>
                      <a:pt x="15" y="0"/>
                      <a:pt x="10" y="0"/>
                      <a:pt x="4" y="0"/>
                    </a:cubicBezTo>
                    <a:cubicBezTo>
                      <a:pt x="0" y="0"/>
                      <a:pt x="0"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197"/>
              <p:cNvSpPr/>
              <p:nvPr/>
            </p:nvSpPr>
            <p:spPr bwMode="auto">
              <a:xfrm>
                <a:off x="1052513" y="2039938"/>
                <a:ext cx="76200" cy="85725"/>
              </a:xfrm>
              <a:custGeom>
                <a:avLst/>
                <a:gdLst>
                  <a:gd name="T0" fmla="*/ 24 w 72"/>
                  <a:gd name="T1" fmla="*/ 63 h 80"/>
                  <a:gd name="T2" fmla="*/ 2 w 72"/>
                  <a:gd name="T3" fmla="*/ 65 h 80"/>
                  <a:gd name="T4" fmla="*/ 14 w 72"/>
                  <a:gd name="T5" fmla="*/ 78 h 80"/>
                  <a:gd name="T6" fmla="*/ 26 w 72"/>
                  <a:gd name="T7" fmla="*/ 43 h 80"/>
                  <a:gd name="T8" fmla="*/ 28 w 72"/>
                  <a:gd name="T9" fmla="*/ 16 h 80"/>
                  <a:gd name="T10" fmla="*/ 58 w 72"/>
                  <a:gd name="T11" fmla="*/ 9 h 80"/>
                  <a:gd name="T12" fmla="*/ 69 w 72"/>
                  <a:gd name="T13" fmla="*/ 6 h 80"/>
                  <a:gd name="T14" fmla="*/ 66 w 72"/>
                  <a:gd name="T15" fmla="*/ 25 h 80"/>
                  <a:gd name="T16" fmla="*/ 65 w 72"/>
                  <a:gd name="T17" fmla="*/ 59 h 80"/>
                  <a:gd name="T18" fmla="*/ 65 w 72"/>
                  <a:gd name="T19" fmla="*/ 67 h 80"/>
                  <a:gd name="T20" fmla="*/ 65 w 72"/>
                  <a:gd name="T21" fmla="*/ 65 h 80"/>
                  <a:gd name="T22" fmla="*/ 53 w 72"/>
                  <a:gd name="T23" fmla="*/ 62 h 80"/>
                  <a:gd name="T24" fmla="*/ 48 w 72"/>
                  <a:gd name="T25" fmla="*/ 75 h 80"/>
                  <a:gd name="T26" fmla="*/ 69 w 72"/>
                  <a:gd name="T27" fmla="*/ 70 h 80"/>
                  <a:gd name="T28" fmla="*/ 67 w 72"/>
                  <a:gd name="T29" fmla="*/ 68 h 80"/>
                  <a:gd name="T30" fmla="*/ 60 w 72"/>
                  <a:gd name="T31" fmla="*/ 72 h 80"/>
                  <a:gd name="T32" fmla="*/ 66 w 72"/>
                  <a:gd name="T33" fmla="*/ 70 h 80"/>
                  <a:gd name="T34" fmla="*/ 69 w 72"/>
                  <a:gd name="T35" fmla="*/ 69 h 80"/>
                  <a:gd name="T36" fmla="*/ 71 w 72"/>
                  <a:gd name="T37" fmla="*/ 2 h 80"/>
                  <a:gd name="T38" fmla="*/ 69 w 72"/>
                  <a:gd name="T39" fmla="*/ 0 h 80"/>
                  <a:gd name="T40" fmla="*/ 24 w 72"/>
                  <a:gd name="T41" fmla="*/ 12 h 80"/>
                  <a:gd name="T42" fmla="*/ 22 w 72"/>
                  <a:gd name="T43" fmla="*/ 14 h 80"/>
                  <a:gd name="T44" fmla="*/ 23 w 72"/>
                  <a:gd name="T45" fmla="*/ 48 h 80"/>
                  <a:gd name="T46" fmla="*/ 22 w 72"/>
                  <a:gd name="T47" fmla="*/ 61 h 80"/>
                  <a:gd name="T48" fmla="*/ 18 w 72"/>
                  <a:gd name="T49" fmla="*/ 65 h 80"/>
                  <a:gd name="T50" fmla="*/ 23 w 72"/>
                  <a:gd name="T51" fmla="*/ 66 h 80"/>
                  <a:gd name="T52" fmla="*/ 24 w 72"/>
                  <a:gd name="T5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80">
                    <a:moveTo>
                      <a:pt x="24" y="63"/>
                    </a:moveTo>
                    <a:cubicBezTo>
                      <a:pt x="18" y="62"/>
                      <a:pt x="5" y="58"/>
                      <a:pt x="2" y="65"/>
                    </a:cubicBezTo>
                    <a:cubicBezTo>
                      <a:pt x="0" y="72"/>
                      <a:pt x="6" y="80"/>
                      <a:pt x="14" y="78"/>
                    </a:cubicBezTo>
                    <a:cubicBezTo>
                      <a:pt x="27" y="73"/>
                      <a:pt x="26" y="55"/>
                      <a:pt x="26" y="43"/>
                    </a:cubicBezTo>
                    <a:cubicBezTo>
                      <a:pt x="26" y="39"/>
                      <a:pt x="20" y="15"/>
                      <a:pt x="28" y="16"/>
                    </a:cubicBezTo>
                    <a:cubicBezTo>
                      <a:pt x="39" y="17"/>
                      <a:pt x="48" y="14"/>
                      <a:pt x="58" y="9"/>
                    </a:cubicBezTo>
                    <a:cubicBezTo>
                      <a:pt x="59" y="9"/>
                      <a:pt x="69" y="2"/>
                      <a:pt x="69" y="6"/>
                    </a:cubicBezTo>
                    <a:cubicBezTo>
                      <a:pt x="69" y="12"/>
                      <a:pt x="67" y="18"/>
                      <a:pt x="66" y="25"/>
                    </a:cubicBezTo>
                    <a:cubicBezTo>
                      <a:pt x="65" y="36"/>
                      <a:pt x="66" y="47"/>
                      <a:pt x="65" y="59"/>
                    </a:cubicBezTo>
                    <a:cubicBezTo>
                      <a:pt x="65" y="61"/>
                      <a:pt x="65" y="64"/>
                      <a:pt x="65" y="67"/>
                    </a:cubicBezTo>
                    <a:cubicBezTo>
                      <a:pt x="65" y="66"/>
                      <a:pt x="71" y="68"/>
                      <a:pt x="65" y="65"/>
                    </a:cubicBezTo>
                    <a:cubicBezTo>
                      <a:pt x="61" y="63"/>
                      <a:pt x="57" y="61"/>
                      <a:pt x="53" y="62"/>
                    </a:cubicBezTo>
                    <a:cubicBezTo>
                      <a:pt x="47" y="64"/>
                      <a:pt x="44" y="70"/>
                      <a:pt x="48" y="75"/>
                    </a:cubicBezTo>
                    <a:cubicBezTo>
                      <a:pt x="53" y="80"/>
                      <a:pt x="66" y="74"/>
                      <a:pt x="69" y="70"/>
                    </a:cubicBezTo>
                    <a:cubicBezTo>
                      <a:pt x="70" y="68"/>
                      <a:pt x="68" y="66"/>
                      <a:pt x="67" y="68"/>
                    </a:cubicBezTo>
                    <a:cubicBezTo>
                      <a:pt x="65" y="70"/>
                      <a:pt x="63" y="72"/>
                      <a:pt x="60" y="72"/>
                    </a:cubicBezTo>
                    <a:cubicBezTo>
                      <a:pt x="55" y="74"/>
                      <a:pt x="56" y="55"/>
                      <a:pt x="66" y="70"/>
                    </a:cubicBezTo>
                    <a:cubicBezTo>
                      <a:pt x="67" y="72"/>
                      <a:pt x="69" y="71"/>
                      <a:pt x="69" y="69"/>
                    </a:cubicBezTo>
                    <a:cubicBezTo>
                      <a:pt x="63" y="47"/>
                      <a:pt x="72" y="24"/>
                      <a:pt x="71" y="2"/>
                    </a:cubicBezTo>
                    <a:cubicBezTo>
                      <a:pt x="71" y="0"/>
                      <a:pt x="70" y="0"/>
                      <a:pt x="69" y="0"/>
                    </a:cubicBezTo>
                    <a:cubicBezTo>
                      <a:pt x="54" y="7"/>
                      <a:pt x="42" y="17"/>
                      <a:pt x="24" y="12"/>
                    </a:cubicBezTo>
                    <a:cubicBezTo>
                      <a:pt x="23" y="12"/>
                      <a:pt x="22" y="13"/>
                      <a:pt x="22" y="14"/>
                    </a:cubicBezTo>
                    <a:cubicBezTo>
                      <a:pt x="21" y="25"/>
                      <a:pt x="23" y="36"/>
                      <a:pt x="23" y="48"/>
                    </a:cubicBezTo>
                    <a:cubicBezTo>
                      <a:pt x="23" y="52"/>
                      <a:pt x="23" y="57"/>
                      <a:pt x="22" y="61"/>
                    </a:cubicBezTo>
                    <a:cubicBezTo>
                      <a:pt x="14" y="63"/>
                      <a:pt x="13" y="64"/>
                      <a:pt x="18" y="65"/>
                    </a:cubicBezTo>
                    <a:cubicBezTo>
                      <a:pt x="20" y="65"/>
                      <a:pt x="21" y="66"/>
                      <a:pt x="23" y="66"/>
                    </a:cubicBezTo>
                    <a:cubicBezTo>
                      <a:pt x="25" y="66"/>
                      <a:pt x="25" y="64"/>
                      <a:pt x="2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198"/>
              <p:cNvSpPr/>
              <p:nvPr/>
            </p:nvSpPr>
            <p:spPr bwMode="auto">
              <a:xfrm>
                <a:off x="1073150" y="2051051"/>
                <a:ext cx="57150" cy="20638"/>
              </a:xfrm>
              <a:custGeom>
                <a:avLst/>
                <a:gdLst>
                  <a:gd name="T0" fmla="*/ 2 w 53"/>
                  <a:gd name="T1" fmla="*/ 19 h 20"/>
                  <a:gd name="T2" fmla="*/ 21 w 53"/>
                  <a:gd name="T3" fmla="*/ 14 h 20"/>
                  <a:gd name="T4" fmla="*/ 51 w 53"/>
                  <a:gd name="T5" fmla="*/ 3 h 20"/>
                  <a:gd name="T6" fmla="*/ 50 w 53"/>
                  <a:gd name="T7" fmla="*/ 1 h 20"/>
                  <a:gd name="T8" fmla="*/ 28 w 53"/>
                  <a:gd name="T9" fmla="*/ 9 h 20"/>
                  <a:gd name="T10" fmla="*/ 3 w 53"/>
                  <a:gd name="T11" fmla="*/ 16 h 20"/>
                  <a:gd name="T12" fmla="*/ 2 w 53"/>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2" y="19"/>
                    </a:moveTo>
                    <a:cubicBezTo>
                      <a:pt x="8" y="20"/>
                      <a:pt x="16" y="16"/>
                      <a:pt x="21" y="14"/>
                    </a:cubicBezTo>
                    <a:cubicBezTo>
                      <a:pt x="31" y="11"/>
                      <a:pt x="42" y="8"/>
                      <a:pt x="51" y="3"/>
                    </a:cubicBezTo>
                    <a:cubicBezTo>
                      <a:pt x="53" y="2"/>
                      <a:pt x="51" y="0"/>
                      <a:pt x="50" y="1"/>
                    </a:cubicBezTo>
                    <a:cubicBezTo>
                      <a:pt x="43" y="5"/>
                      <a:pt x="35" y="7"/>
                      <a:pt x="28" y="9"/>
                    </a:cubicBezTo>
                    <a:cubicBezTo>
                      <a:pt x="21" y="11"/>
                      <a:pt x="10" y="18"/>
                      <a:pt x="3" y="16"/>
                    </a:cubicBezTo>
                    <a:cubicBezTo>
                      <a:pt x="1" y="16"/>
                      <a:pt x="0" y="18"/>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199"/>
              <p:cNvSpPr/>
              <p:nvPr/>
            </p:nvSpPr>
            <p:spPr bwMode="auto">
              <a:xfrm>
                <a:off x="1111250" y="2106613"/>
                <a:ext cx="11113" cy="12700"/>
              </a:xfrm>
              <a:custGeom>
                <a:avLst/>
                <a:gdLst>
                  <a:gd name="T0" fmla="*/ 1 w 10"/>
                  <a:gd name="T1" fmla="*/ 4 h 11"/>
                  <a:gd name="T2" fmla="*/ 1 w 10"/>
                  <a:gd name="T3" fmla="*/ 5 h 11"/>
                  <a:gd name="T4" fmla="*/ 3 w 10"/>
                  <a:gd name="T5" fmla="*/ 5 h 11"/>
                  <a:gd name="T6" fmla="*/ 3 w 10"/>
                  <a:gd name="T7" fmla="*/ 1 h 11"/>
                  <a:gd name="T8" fmla="*/ 0 w 10"/>
                  <a:gd name="T9" fmla="*/ 1 h 11"/>
                  <a:gd name="T10" fmla="*/ 2 w 10"/>
                  <a:gd name="T11" fmla="*/ 5 h 11"/>
                  <a:gd name="T12" fmla="*/ 4 w 10"/>
                  <a:gd name="T13" fmla="*/ 5 h 11"/>
                  <a:gd name="T14" fmla="*/ 3 w 10"/>
                  <a:gd name="T15" fmla="*/ 4 h 11"/>
                  <a:gd name="T16" fmla="*/ 4 w 10"/>
                  <a:gd name="T17" fmla="*/ 5 h 11"/>
                  <a:gd name="T18" fmla="*/ 2 w 10"/>
                  <a:gd name="T19" fmla="*/ 5 h 11"/>
                  <a:gd name="T20" fmla="*/ 3 w 10"/>
                  <a:gd name="T21" fmla="*/ 6 h 11"/>
                  <a:gd name="T22" fmla="*/ 6 w 10"/>
                  <a:gd name="T23" fmla="*/ 5 h 11"/>
                  <a:gd name="T24" fmla="*/ 3 w 10"/>
                  <a:gd name="T25" fmla="*/ 7 h 11"/>
                  <a:gd name="T26" fmla="*/ 4 w 10"/>
                  <a:gd name="T27" fmla="*/ 9 h 11"/>
                  <a:gd name="T28" fmla="*/ 8 w 10"/>
                  <a:gd name="T29" fmla="*/ 7 h 11"/>
                  <a:gd name="T30" fmla="*/ 7 w 10"/>
                  <a:gd name="T31" fmla="*/ 6 h 11"/>
                  <a:gd name="T32" fmla="*/ 5 w 10"/>
                  <a:gd name="T33" fmla="*/ 7 h 11"/>
                  <a:gd name="T34" fmla="*/ 3 w 10"/>
                  <a:gd name="T35" fmla="*/ 9 h 11"/>
                  <a:gd name="T36" fmla="*/ 9 w 10"/>
                  <a:gd name="T37" fmla="*/ 5 h 11"/>
                  <a:gd name="T38" fmla="*/ 8 w 10"/>
                  <a:gd name="T39" fmla="*/ 4 h 11"/>
                  <a:gd name="T40" fmla="*/ 1 w 10"/>
                  <a:gd name="T41" fmla="*/ 7 h 11"/>
                  <a:gd name="T42" fmla="*/ 2 w 10"/>
                  <a:gd name="T43" fmla="*/ 9 h 11"/>
                  <a:gd name="T44" fmla="*/ 9 w 10"/>
                  <a:gd name="T45" fmla="*/ 3 h 11"/>
                  <a:gd name="T46" fmla="*/ 3 w 10"/>
                  <a:gd name="T47" fmla="*/ 2 h 11"/>
                  <a:gd name="T48" fmla="*/ 1 w 10"/>
                  <a:gd name="T49" fmla="*/ 7 h 11"/>
                  <a:gd name="T50" fmla="*/ 2 w 10"/>
                  <a:gd name="T51" fmla="*/ 8 h 11"/>
                  <a:gd name="T52" fmla="*/ 6 w 10"/>
                  <a:gd name="T53" fmla="*/ 7 h 11"/>
                  <a:gd name="T54" fmla="*/ 6 w 10"/>
                  <a:gd name="T55" fmla="*/ 3 h 11"/>
                  <a:gd name="T56" fmla="*/ 4 w 10"/>
                  <a:gd name="T57" fmla="*/ 2 h 11"/>
                  <a:gd name="T58" fmla="*/ 1 w 10"/>
                  <a:gd name="T59" fmla="*/ 5 h 11"/>
                  <a:gd name="T60" fmla="*/ 4 w 10"/>
                  <a:gd name="T61" fmla="*/ 4 h 11"/>
                  <a:gd name="T62" fmla="*/ 3 w 10"/>
                  <a:gd name="T63" fmla="*/ 1 h 11"/>
                  <a:gd name="T64" fmla="*/ 0 w 10"/>
                  <a:gd name="T65" fmla="*/ 1 h 11"/>
                  <a:gd name="T66" fmla="*/ 1 w 10"/>
                  <a:gd name="T67" fmla="*/ 6 h 11"/>
                  <a:gd name="T68" fmla="*/ 3 w 10"/>
                  <a:gd name="T69" fmla="*/ 6 h 11"/>
                  <a:gd name="T70" fmla="*/ 4 w 10"/>
                  <a:gd name="T71" fmla="*/ 5 h 11"/>
                  <a:gd name="T72" fmla="*/ 1 w 10"/>
                  <a:gd name="T7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1" y="4"/>
                    </a:moveTo>
                    <a:cubicBezTo>
                      <a:pt x="1" y="5"/>
                      <a:pt x="1" y="5"/>
                      <a:pt x="1" y="5"/>
                    </a:cubicBezTo>
                    <a:cubicBezTo>
                      <a:pt x="2" y="5"/>
                      <a:pt x="2" y="5"/>
                      <a:pt x="3" y="5"/>
                    </a:cubicBezTo>
                    <a:cubicBezTo>
                      <a:pt x="3" y="4"/>
                      <a:pt x="3" y="3"/>
                      <a:pt x="3" y="1"/>
                    </a:cubicBezTo>
                    <a:cubicBezTo>
                      <a:pt x="2" y="1"/>
                      <a:pt x="1" y="1"/>
                      <a:pt x="0" y="1"/>
                    </a:cubicBezTo>
                    <a:cubicBezTo>
                      <a:pt x="0" y="3"/>
                      <a:pt x="1" y="4"/>
                      <a:pt x="2" y="5"/>
                    </a:cubicBezTo>
                    <a:cubicBezTo>
                      <a:pt x="2" y="7"/>
                      <a:pt x="4" y="6"/>
                      <a:pt x="4" y="5"/>
                    </a:cubicBezTo>
                    <a:cubicBezTo>
                      <a:pt x="4" y="3"/>
                      <a:pt x="4" y="5"/>
                      <a:pt x="3" y="4"/>
                    </a:cubicBezTo>
                    <a:cubicBezTo>
                      <a:pt x="3" y="4"/>
                      <a:pt x="4" y="5"/>
                      <a:pt x="4" y="5"/>
                    </a:cubicBezTo>
                    <a:cubicBezTo>
                      <a:pt x="4" y="6"/>
                      <a:pt x="3" y="5"/>
                      <a:pt x="2" y="5"/>
                    </a:cubicBezTo>
                    <a:cubicBezTo>
                      <a:pt x="3" y="6"/>
                      <a:pt x="3" y="6"/>
                      <a:pt x="3" y="6"/>
                    </a:cubicBezTo>
                    <a:cubicBezTo>
                      <a:pt x="3" y="5"/>
                      <a:pt x="6" y="4"/>
                      <a:pt x="6" y="5"/>
                    </a:cubicBezTo>
                    <a:cubicBezTo>
                      <a:pt x="6" y="6"/>
                      <a:pt x="4" y="7"/>
                      <a:pt x="3" y="7"/>
                    </a:cubicBezTo>
                    <a:cubicBezTo>
                      <a:pt x="3" y="8"/>
                      <a:pt x="3" y="8"/>
                      <a:pt x="4" y="9"/>
                    </a:cubicBezTo>
                    <a:cubicBezTo>
                      <a:pt x="4" y="8"/>
                      <a:pt x="6" y="7"/>
                      <a:pt x="8" y="7"/>
                    </a:cubicBezTo>
                    <a:cubicBezTo>
                      <a:pt x="7" y="6"/>
                      <a:pt x="7" y="6"/>
                      <a:pt x="7" y="6"/>
                    </a:cubicBezTo>
                    <a:cubicBezTo>
                      <a:pt x="7" y="7"/>
                      <a:pt x="6" y="7"/>
                      <a:pt x="5" y="7"/>
                    </a:cubicBezTo>
                    <a:cubicBezTo>
                      <a:pt x="3" y="6"/>
                      <a:pt x="2" y="9"/>
                      <a:pt x="3" y="9"/>
                    </a:cubicBezTo>
                    <a:cubicBezTo>
                      <a:pt x="7" y="11"/>
                      <a:pt x="10" y="9"/>
                      <a:pt x="9" y="5"/>
                    </a:cubicBezTo>
                    <a:cubicBezTo>
                      <a:pt x="9" y="5"/>
                      <a:pt x="9" y="4"/>
                      <a:pt x="8" y="4"/>
                    </a:cubicBezTo>
                    <a:cubicBezTo>
                      <a:pt x="5" y="4"/>
                      <a:pt x="3" y="5"/>
                      <a:pt x="1" y="7"/>
                    </a:cubicBezTo>
                    <a:cubicBezTo>
                      <a:pt x="1" y="8"/>
                      <a:pt x="1" y="9"/>
                      <a:pt x="2" y="9"/>
                    </a:cubicBezTo>
                    <a:cubicBezTo>
                      <a:pt x="5" y="11"/>
                      <a:pt x="10" y="7"/>
                      <a:pt x="9" y="3"/>
                    </a:cubicBezTo>
                    <a:cubicBezTo>
                      <a:pt x="8" y="1"/>
                      <a:pt x="5" y="1"/>
                      <a:pt x="3" y="2"/>
                    </a:cubicBezTo>
                    <a:cubicBezTo>
                      <a:pt x="1" y="3"/>
                      <a:pt x="0" y="5"/>
                      <a:pt x="1" y="7"/>
                    </a:cubicBezTo>
                    <a:cubicBezTo>
                      <a:pt x="1" y="8"/>
                      <a:pt x="1" y="8"/>
                      <a:pt x="2" y="8"/>
                    </a:cubicBezTo>
                    <a:cubicBezTo>
                      <a:pt x="3" y="8"/>
                      <a:pt x="5" y="8"/>
                      <a:pt x="6" y="7"/>
                    </a:cubicBezTo>
                    <a:cubicBezTo>
                      <a:pt x="7" y="6"/>
                      <a:pt x="7" y="5"/>
                      <a:pt x="6" y="3"/>
                    </a:cubicBezTo>
                    <a:cubicBezTo>
                      <a:pt x="6" y="2"/>
                      <a:pt x="5" y="2"/>
                      <a:pt x="4" y="2"/>
                    </a:cubicBezTo>
                    <a:cubicBezTo>
                      <a:pt x="2" y="1"/>
                      <a:pt x="2" y="3"/>
                      <a:pt x="1" y="5"/>
                    </a:cubicBezTo>
                    <a:cubicBezTo>
                      <a:pt x="2" y="4"/>
                      <a:pt x="3" y="4"/>
                      <a:pt x="4" y="4"/>
                    </a:cubicBezTo>
                    <a:cubicBezTo>
                      <a:pt x="4" y="3"/>
                      <a:pt x="3" y="2"/>
                      <a:pt x="3" y="1"/>
                    </a:cubicBezTo>
                    <a:cubicBezTo>
                      <a:pt x="3" y="0"/>
                      <a:pt x="0" y="0"/>
                      <a:pt x="0" y="1"/>
                    </a:cubicBezTo>
                    <a:cubicBezTo>
                      <a:pt x="0" y="3"/>
                      <a:pt x="0" y="5"/>
                      <a:pt x="1" y="6"/>
                    </a:cubicBezTo>
                    <a:cubicBezTo>
                      <a:pt x="1" y="7"/>
                      <a:pt x="3" y="7"/>
                      <a:pt x="3" y="6"/>
                    </a:cubicBezTo>
                    <a:cubicBezTo>
                      <a:pt x="4" y="6"/>
                      <a:pt x="4" y="6"/>
                      <a:pt x="4" y="5"/>
                    </a:cubicBezTo>
                    <a:cubicBezTo>
                      <a:pt x="5" y="3"/>
                      <a:pt x="2"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5" name="组合 46"/>
            <p:cNvGrpSpPr/>
            <p:nvPr/>
          </p:nvGrpSpPr>
          <p:grpSpPr>
            <a:xfrm>
              <a:off x="1341438" y="2374901"/>
              <a:ext cx="174625" cy="404812"/>
              <a:chOff x="1341438" y="2374901"/>
              <a:chExt cx="174625" cy="404812"/>
            </a:xfrm>
            <a:grpFill/>
          </p:grpSpPr>
          <p:sp>
            <p:nvSpPr>
              <p:cNvPr id="850" name="Freeform 92"/>
              <p:cNvSpPr/>
              <p:nvPr/>
            </p:nvSpPr>
            <p:spPr bwMode="auto">
              <a:xfrm>
                <a:off x="1470025" y="2381251"/>
                <a:ext cx="44450" cy="47625"/>
              </a:xfrm>
              <a:custGeom>
                <a:avLst/>
                <a:gdLst>
                  <a:gd name="T0" fmla="*/ 36 w 42"/>
                  <a:gd name="T1" fmla="*/ 2 h 46"/>
                  <a:gd name="T2" fmla="*/ 11 w 42"/>
                  <a:gd name="T3" fmla="*/ 7 h 46"/>
                  <a:gd name="T4" fmla="*/ 17 w 42"/>
                  <a:gd name="T5" fmla="*/ 17 h 46"/>
                  <a:gd name="T6" fmla="*/ 29 w 42"/>
                  <a:gd name="T7" fmla="*/ 19 h 46"/>
                  <a:gd name="T8" fmla="*/ 32 w 42"/>
                  <a:gd name="T9" fmla="*/ 34 h 46"/>
                  <a:gd name="T10" fmla="*/ 11 w 42"/>
                  <a:gd name="T11" fmla="*/ 22 h 46"/>
                  <a:gd name="T12" fmla="*/ 8 w 42"/>
                  <a:gd name="T13" fmla="*/ 21 h 46"/>
                  <a:gd name="T14" fmla="*/ 37 w 42"/>
                  <a:gd name="T15" fmla="*/ 33 h 46"/>
                  <a:gd name="T16" fmla="*/ 29 w 42"/>
                  <a:gd name="T17" fmla="*/ 16 h 46"/>
                  <a:gd name="T18" fmla="*/ 17 w 42"/>
                  <a:gd name="T19" fmla="*/ 14 h 46"/>
                  <a:gd name="T20" fmla="*/ 14 w 42"/>
                  <a:gd name="T21" fmla="*/ 8 h 46"/>
                  <a:gd name="T22" fmla="*/ 23 w 42"/>
                  <a:gd name="T23" fmla="*/ 4 h 46"/>
                  <a:gd name="T24" fmla="*/ 36 w 42"/>
                  <a:gd name="T25" fmla="*/ 5 h 46"/>
                  <a:gd name="T26" fmla="*/ 36 w 42"/>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6">
                    <a:moveTo>
                      <a:pt x="36" y="2"/>
                    </a:moveTo>
                    <a:cubicBezTo>
                      <a:pt x="27" y="2"/>
                      <a:pt x="18" y="0"/>
                      <a:pt x="11" y="7"/>
                    </a:cubicBezTo>
                    <a:cubicBezTo>
                      <a:pt x="7" y="12"/>
                      <a:pt x="13" y="16"/>
                      <a:pt x="17" y="17"/>
                    </a:cubicBezTo>
                    <a:cubicBezTo>
                      <a:pt x="21" y="18"/>
                      <a:pt x="25" y="17"/>
                      <a:pt x="29" y="19"/>
                    </a:cubicBezTo>
                    <a:cubicBezTo>
                      <a:pt x="35" y="22"/>
                      <a:pt x="39" y="30"/>
                      <a:pt x="32" y="34"/>
                    </a:cubicBezTo>
                    <a:cubicBezTo>
                      <a:pt x="24" y="39"/>
                      <a:pt x="5" y="33"/>
                      <a:pt x="11" y="22"/>
                    </a:cubicBezTo>
                    <a:cubicBezTo>
                      <a:pt x="12" y="20"/>
                      <a:pt x="9" y="19"/>
                      <a:pt x="8" y="21"/>
                    </a:cubicBezTo>
                    <a:cubicBezTo>
                      <a:pt x="0" y="36"/>
                      <a:pt x="29" y="46"/>
                      <a:pt x="37" y="33"/>
                    </a:cubicBezTo>
                    <a:cubicBezTo>
                      <a:pt x="42" y="26"/>
                      <a:pt x="35" y="19"/>
                      <a:pt x="29" y="16"/>
                    </a:cubicBezTo>
                    <a:cubicBezTo>
                      <a:pt x="25" y="14"/>
                      <a:pt x="21" y="15"/>
                      <a:pt x="17" y="14"/>
                    </a:cubicBezTo>
                    <a:cubicBezTo>
                      <a:pt x="14" y="14"/>
                      <a:pt x="13" y="12"/>
                      <a:pt x="14" y="8"/>
                    </a:cubicBezTo>
                    <a:cubicBezTo>
                      <a:pt x="16" y="6"/>
                      <a:pt x="21" y="5"/>
                      <a:pt x="23" y="4"/>
                    </a:cubicBezTo>
                    <a:cubicBezTo>
                      <a:pt x="27" y="4"/>
                      <a:pt x="32" y="5"/>
                      <a:pt x="36" y="5"/>
                    </a:cubicBezTo>
                    <a:cubicBezTo>
                      <a:pt x="38" y="5"/>
                      <a:pt x="38"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93"/>
              <p:cNvSpPr/>
              <p:nvPr/>
            </p:nvSpPr>
            <p:spPr bwMode="auto">
              <a:xfrm>
                <a:off x="1487488" y="2374901"/>
                <a:ext cx="9525" cy="57150"/>
              </a:xfrm>
              <a:custGeom>
                <a:avLst/>
                <a:gdLst>
                  <a:gd name="T0" fmla="*/ 8 w 9"/>
                  <a:gd name="T1" fmla="*/ 2 h 53"/>
                  <a:gd name="T2" fmla="*/ 7 w 9"/>
                  <a:gd name="T3" fmla="*/ 0 h 53"/>
                  <a:gd name="T4" fmla="*/ 4 w 9"/>
                  <a:gd name="T5" fmla="*/ 1 h 53"/>
                  <a:gd name="T6" fmla="*/ 4 w 9"/>
                  <a:gd name="T7" fmla="*/ 51 h 53"/>
                  <a:gd name="T8" fmla="*/ 7 w 9"/>
                  <a:gd name="T9" fmla="*/ 51 h 53"/>
                  <a:gd name="T10" fmla="*/ 7 w 9"/>
                  <a:gd name="T11" fmla="*/ 49 h 53"/>
                  <a:gd name="T12" fmla="*/ 4 w 9"/>
                  <a:gd name="T13" fmla="*/ 49 h 53"/>
                  <a:gd name="T14" fmla="*/ 4 w 9"/>
                  <a:gd name="T15" fmla="*/ 51 h 53"/>
                  <a:gd name="T16" fmla="*/ 7 w 9"/>
                  <a:gd name="T17" fmla="*/ 51 h 53"/>
                  <a:gd name="T18" fmla="*/ 7 w 9"/>
                  <a:gd name="T19" fmla="*/ 2 h 53"/>
                  <a:gd name="T20" fmla="*/ 5 w 9"/>
                  <a:gd name="T21" fmla="*/ 2 h 53"/>
                  <a:gd name="T22" fmla="*/ 6 w 9"/>
                  <a:gd name="T23" fmla="*/ 4 h 53"/>
                  <a:gd name="T24" fmla="*/ 8 w 9"/>
                  <a:gd name="T2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3">
                    <a:moveTo>
                      <a:pt x="8" y="2"/>
                    </a:moveTo>
                    <a:cubicBezTo>
                      <a:pt x="8" y="1"/>
                      <a:pt x="7" y="1"/>
                      <a:pt x="7" y="0"/>
                    </a:cubicBezTo>
                    <a:cubicBezTo>
                      <a:pt x="6" y="0"/>
                      <a:pt x="4" y="0"/>
                      <a:pt x="4" y="1"/>
                    </a:cubicBezTo>
                    <a:cubicBezTo>
                      <a:pt x="0" y="17"/>
                      <a:pt x="5" y="34"/>
                      <a:pt x="4" y="51"/>
                    </a:cubicBezTo>
                    <a:cubicBezTo>
                      <a:pt x="5" y="51"/>
                      <a:pt x="6" y="51"/>
                      <a:pt x="7" y="51"/>
                    </a:cubicBezTo>
                    <a:cubicBezTo>
                      <a:pt x="7" y="51"/>
                      <a:pt x="7" y="50"/>
                      <a:pt x="7" y="49"/>
                    </a:cubicBezTo>
                    <a:cubicBezTo>
                      <a:pt x="7" y="48"/>
                      <a:pt x="4" y="48"/>
                      <a:pt x="4" y="49"/>
                    </a:cubicBezTo>
                    <a:cubicBezTo>
                      <a:pt x="4" y="50"/>
                      <a:pt x="4" y="51"/>
                      <a:pt x="4" y="51"/>
                    </a:cubicBezTo>
                    <a:cubicBezTo>
                      <a:pt x="4" y="53"/>
                      <a:pt x="7" y="53"/>
                      <a:pt x="7" y="51"/>
                    </a:cubicBezTo>
                    <a:cubicBezTo>
                      <a:pt x="7" y="35"/>
                      <a:pt x="3" y="18"/>
                      <a:pt x="7" y="2"/>
                    </a:cubicBezTo>
                    <a:cubicBezTo>
                      <a:pt x="6" y="2"/>
                      <a:pt x="5" y="2"/>
                      <a:pt x="5" y="2"/>
                    </a:cubicBezTo>
                    <a:cubicBezTo>
                      <a:pt x="5" y="3"/>
                      <a:pt x="6" y="3"/>
                      <a:pt x="6" y="4"/>
                    </a:cubicBezTo>
                    <a:cubicBezTo>
                      <a:pt x="7" y="5"/>
                      <a:pt x="9"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94"/>
              <p:cNvSpPr/>
              <p:nvPr/>
            </p:nvSpPr>
            <p:spPr bwMode="auto">
              <a:xfrm>
                <a:off x="1493838" y="2376488"/>
                <a:ext cx="9525" cy="55563"/>
              </a:xfrm>
              <a:custGeom>
                <a:avLst/>
                <a:gdLst>
                  <a:gd name="T0" fmla="*/ 4 w 8"/>
                  <a:gd name="T1" fmla="*/ 1 h 53"/>
                  <a:gd name="T2" fmla="*/ 2 w 8"/>
                  <a:gd name="T3" fmla="*/ 22 h 53"/>
                  <a:gd name="T4" fmla="*/ 2 w 8"/>
                  <a:gd name="T5" fmla="*/ 51 h 53"/>
                  <a:gd name="T6" fmla="*/ 5 w 8"/>
                  <a:gd name="T7" fmla="*/ 51 h 53"/>
                  <a:gd name="T8" fmla="*/ 5 w 8"/>
                  <a:gd name="T9" fmla="*/ 29 h 53"/>
                  <a:gd name="T10" fmla="*/ 6 w 8"/>
                  <a:gd name="T11" fmla="*/ 3 h 53"/>
                  <a:gd name="T12" fmla="*/ 4 w 8"/>
                  <a:gd name="T13" fmla="*/ 1 h 53"/>
                </a:gdLst>
                <a:ahLst/>
                <a:cxnLst>
                  <a:cxn ang="0">
                    <a:pos x="T0" y="T1"/>
                  </a:cxn>
                  <a:cxn ang="0">
                    <a:pos x="T2" y="T3"/>
                  </a:cxn>
                  <a:cxn ang="0">
                    <a:pos x="T4" y="T5"/>
                  </a:cxn>
                  <a:cxn ang="0">
                    <a:pos x="T6" y="T7"/>
                  </a:cxn>
                  <a:cxn ang="0">
                    <a:pos x="T8" y="T9"/>
                  </a:cxn>
                  <a:cxn ang="0">
                    <a:pos x="T10" y="T11"/>
                  </a:cxn>
                  <a:cxn ang="0">
                    <a:pos x="T12" y="T13"/>
                  </a:cxn>
                </a:cxnLst>
                <a:rect l="0" t="0" r="r" b="b"/>
                <a:pathLst>
                  <a:path w="8" h="53">
                    <a:moveTo>
                      <a:pt x="4" y="1"/>
                    </a:moveTo>
                    <a:cubicBezTo>
                      <a:pt x="0" y="7"/>
                      <a:pt x="1" y="16"/>
                      <a:pt x="2" y="22"/>
                    </a:cubicBezTo>
                    <a:cubicBezTo>
                      <a:pt x="2" y="32"/>
                      <a:pt x="2" y="42"/>
                      <a:pt x="2" y="51"/>
                    </a:cubicBezTo>
                    <a:cubicBezTo>
                      <a:pt x="2" y="53"/>
                      <a:pt x="5" y="53"/>
                      <a:pt x="5" y="51"/>
                    </a:cubicBezTo>
                    <a:cubicBezTo>
                      <a:pt x="5" y="44"/>
                      <a:pt x="6" y="36"/>
                      <a:pt x="5" y="29"/>
                    </a:cubicBezTo>
                    <a:cubicBezTo>
                      <a:pt x="5" y="21"/>
                      <a:pt x="2" y="9"/>
                      <a:pt x="6" y="3"/>
                    </a:cubicBezTo>
                    <a:cubicBezTo>
                      <a:pt x="8" y="1"/>
                      <a:pt x="5"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101"/>
              <p:cNvSpPr/>
              <p:nvPr/>
            </p:nvSpPr>
            <p:spPr bwMode="auto">
              <a:xfrm>
                <a:off x="1341438" y="2697163"/>
                <a:ext cx="85725" cy="82550"/>
              </a:xfrm>
              <a:custGeom>
                <a:avLst/>
                <a:gdLst>
                  <a:gd name="T0" fmla="*/ 54 w 80"/>
                  <a:gd name="T1" fmla="*/ 8 h 77"/>
                  <a:gd name="T2" fmla="*/ 6 w 80"/>
                  <a:gd name="T3" fmla="*/ 25 h 77"/>
                  <a:gd name="T4" fmla="*/ 28 w 80"/>
                  <a:gd name="T5" fmla="*/ 71 h 77"/>
                  <a:gd name="T6" fmla="*/ 75 w 80"/>
                  <a:gd name="T7" fmla="*/ 48 h 77"/>
                  <a:gd name="T8" fmla="*/ 47 w 80"/>
                  <a:gd name="T9" fmla="*/ 7 h 77"/>
                  <a:gd name="T10" fmla="*/ 47 w 80"/>
                  <a:gd name="T11" fmla="*/ 8 h 77"/>
                  <a:gd name="T12" fmla="*/ 75 w 80"/>
                  <a:gd name="T13" fmla="*/ 44 h 77"/>
                  <a:gd name="T14" fmla="*/ 34 w 80"/>
                  <a:gd name="T15" fmla="*/ 71 h 77"/>
                  <a:gd name="T16" fmla="*/ 6 w 80"/>
                  <a:gd name="T17" fmla="*/ 33 h 77"/>
                  <a:gd name="T18" fmla="*/ 53 w 80"/>
                  <a:gd name="T19" fmla="*/ 9 h 77"/>
                  <a:gd name="T20" fmla="*/ 54 w 80"/>
                  <a:gd name="T21"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7">
                    <a:moveTo>
                      <a:pt x="54" y="8"/>
                    </a:moveTo>
                    <a:cubicBezTo>
                      <a:pt x="37" y="0"/>
                      <a:pt x="12" y="7"/>
                      <a:pt x="6" y="25"/>
                    </a:cubicBezTo>
                    <a:cubicBezTo>
                      <a:pt x="0" y="43"/>
                      <a:pt x="11" y="65"/>
                      <a:pt x="28" y="71"/>
                    </a:cubicBezTo>
                    <a:cubicBezTo>
                      <a:pt x="45" y="77"/>
                      <a:pt x="70" y="64"/>
                      <a:pt x="75" y="48"/>
                    </a:cubicBezTo>
                    <a:cubicBezTo>
                      <a:pt x="80" y="30"/>
                      <a:pt x="65" y="9"/>
                      <a:pt x="47" y="7"/>
                    </a:cubicBezTo>
                    <a:cubicBezTo>
                      <a:pt x="46" y="7"/>
                      <a:pt x="46" y="8"/>
                      <a:pt x="47" y="8"/>
                    </a:cubicBezTo>
                    <a:cubicBezTo>
                      <a:pt x="64" y="11"/>
                      <a:pt x="75" y="27"/>
                      <a:pt x="75" y="44"/>
                    </a:cubicBezTo>
                    <a:cubicBezTo>
                      <a:pt x="73" y="62"/>
                      <a:pt x="50" y="71"/>
                      <a:pt x="34" y="71"/>
                    </a:cubicBezTo>
                    <a:cubicBezTo>
                      <a:pt x="16" y="70"/>
                      <a:pt x="5" y="49"/>
                      <a:pt x="6" y="33"/>
                    </a:cubicBezTo>
                    <a:cubicBezTo>
                      <a:pt x="6" y="12"/>
                      <a:pt x="35" y="1"/>
                      <a:pt x="53" y="9"/>
                    </a:cubicBezTo>
                    <a:cubicBezTo>
                      <a:pt x="54" y="9"/>
                      <a:pt x="55" y="8"/>
                      <a:pt x="5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102"/>
              <p:cNvSpPr/>
              <p:nvPr/>
            </p:nvSpPr>
            <p:spPr bwMode="auto">
              <a:xfrm>
                <a:off x="1347788" y="2703513"/>
                <a:ext cx="66675" cy="69850"/>
              </a:xfrm>
              <a:custGeom>
                <a:avLst/>
                <a:gdLst>
                  <a:gd name="T0" fmla="*/ 33 w 63"/>
                  <a:gd name="T1" fmla="*/ 0 h 66"/>
                  <a:gd name="T2" fmla="*/ 16 w 63"/>
                  <a:gd name="T3" fmla="*/ 13 h 66"/>
                  <a:gd name="T4" fmla="*/ 6 w 63"/>
                  <a:gd name="T5" fmla="*/ 23 h 66"/>
                  <a:gd name="T6" fmla="*/ 16 w 63"/>
                  <a:gd name="T7" fmla="*/ 29 h 66"/>
                  <a:gd name="T8" fmla="*/ 19 w 63"/>
                  <a:gd name="T9" fmla="*/ 30 h 66"/>
                  <a:gd name="T10" fmla="*/ 12 w 63"/>
                  <a:gd name="T11" fmla="*/ 31 h 66"/>
                  <a:gd name="T12" fmla="*/ 7 w 63"/>
                  <a:gd name="T13" fmla="*/ 32 h 66"/>
                  <a:gd name="T14" fmla="*/ 5 w 63"/>
                  <a:gd name="T15" fmla="*/ 42 h 66"/>
                  <a:gd name="T16" fmla="*/ 17 w 63"/>
                  <a:gd name="T17" fmla="*/ 51 h 66"/>
                  <a:gd name="T18" fmla="*/ 34 w 63"/>
                  <a:gd name="T19" fmla="*/ 64 h 66"/>
                  <a:gd name="T20" fmla="*/ 38 w 63"/>
                  <a:gd name="T21" fmla="*/ 50 h 66"/>
                  <a:gd name="T22" fmla="*/ 38 w 63"/>
                  <a:gd name="T23" fmla="*/ 38 h 66"/>
                  <a:gd name="T24" fmla="*/ 37 w 63"/>
                  <a:gd name="T25" fmla="*/ 34 h 66"/>
                  <a:gd name="T26" fmla="*/ 38 w 63"/>
                  <a:gd name="T27" fmla="*/ 29 h 66"/>
                  <a:gd name="T28" fmla="*/ 45 w 63"/>
                  <a:gd name="T29" fmla="*/ 34 h 66"/>
                  <a:gd name="T30" fmla="*/ 51 w 63"/>
                  <a:gd name="T31" fmla="*/ 35 h 66"/>
                  <a:gd name="T32" fmla="*/ 55 w 63"/>
                  <a:gd name="T33" fmla="*/ 26 h 66"/>
                  <a:gd name="T34" fmla="*/ 54 w 63"/>
                  <a:gd name="T35" fmla="*/ 8 h 66"/>
                  <a:gd name="T36" fmla="*/ 53 w 63"/>
                  <a:gd name="T37" fmla="*/ 9 h 66"/>
                  <a:gd name="T38" fmla="*/ 56 w 63"/>
                  <a:gd name="T39" fmla="*/ 19 h 66"/>
                  <a:gd name="T40" fmla="*/ 51 w 63"/>
                  <a:gd name="T41" fmla="*/ 24 h 66"/>
                  <a:gd name="T42" fmla="*/ 49 w 63"/>
                  <a:gd name="T43" fmla="*/ 25 h 66"/>
                  <a:gd name="T44" fmla="*/ 48 w 63"/>
                  <a:gd name="T45" fmla="*/ 34 h 66"/>
                  <a:gd name="T46" fmla="*/ 33 w 63"/>
                  <a:gd name="T47" fmla="*/ 28 h 66"/>
                  <a:gd name="T48" fmla="*/ 36 w 63"/>
                  <a:gd name="T49" fmla="*/ 40 h 66"/>
                  <a:gd name="T50" fmla="*/ 38 w 63"/>
                  <a:gd name="T51" fmla="*/ 58 h 66"/>
                  <a:gd name="T52" fmla="*/ 30 w 63"/>
                  <a:gd name="T53" fmla="*/ 61 h 66"/>
                  <a:gd name="T54" fmla="*/ 25 w 63"/>
                  <a:gd name="T55" fmla="*/ 55 h 66"/>
                  <a:gd name="T56" fmla="*/ 19 w 63"/>
                  <a:gd name="T57" fmla="*/ 50 h 66"/>
                  <a:gd name="T58" fmla="*/ 15 w 63"/>
                  <a:gd name="T59" fmla="*/ 49 h 66"/>
                  <a:gd name="T60" fmla="*/ 11 w 63"/>
                  <a:gd name="T61" fmla="*/ 47 h 66"/>
                  <a:gd name="T62" fmla="*/ 12 w 63"/>
                  <a:gd name="T63" fmla="*/ 32 h 66"/>
                  <a:gd name="T64" fmla="*/ 21 w 63"/>
                  <a:gd name="T65" fmla="*/ 31 h 66"/>
                  <a:gd name="T66" fmla="*/ 22 w 63"/>
                  <a:gd name="T67" fmla="*/ 30 h 66"/>
                  <a:gd name="T68" fmla="*/ 18 w 63"/>
                  <a:gd name="T69" fmla="*/ 27 h 66"/>
                  <a:gd name="T70" fmla="*/ 11 w 63"/>
                  <a:gd name="T71" fmla="*/ 29 h 66"/>
                  <a:gd name="T72" fmla="*/ 12 w 63"/>
                  <a:gd name="T73" fmla="*/ 17 h 66"/>
                  <a:gd name="T74" fmla="*/ 35 w 63"/>
                  <a:gd name="T75" fmla="*/ 0 h 66"/>
                  <a:gd name="T76" fmla="*/ 33 w 63"/>
                  <a:gd name="T7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66">
                    <a:moveTo>
                      <a:pt x="33" y="0"/>
                    </a:moveTo>
                    <a:cubicBezTo>
                      <a:pt x="33" y="9"/>
                      <a:pt x="23" y="11"/>
                      <a:pt x="16" y="13"/>
                    </a:cubicBezTo>
                    <a:cubicBezTo>
                      <a:pt x="12" y="15"/>
                      <a:pt x="9" y="19"/>
                      <a:pt x="6" y="23"/>
                    </a:cubicBezTo>
                    <a:cubicBezTo>
                      <a:pt x="0" y="32"/>
                      <a:pt x="9" y="31"/>
                      <a:pt x="16" y="29"/>
                    </a:cubicBezTo>
                    <a:cubicBezTo>
                      <a:pt x="17" y="28"/>
                      <a:pt x="18" y="29"/>
                      <a:pt x="19" y="30"/>
                    </a:cubicBezTo>
                    <a:cubicBezTo>
                      <a:pt x="17" y="31"/>
                      <a:pt x="14" y="31"/>
                      <a:pt x="12" y="31"/>
                    </a:cubicBezTo>
                    <a:cubicBezTo>
                      <a:pt x="10" y="30"/>
                      <a:pt x="8" y="31"/>
                      <a:pt x="7" y="32"/>
                    </a:cubicBezTo>
                    <a:cubicBezTo>
                      <a:pt x="4" y="34"/>
                      <a:pt x="3" y="40"/>
                      <a:pt x="5" y="42"/>
                    </a:cubicBezTo>
                    <a:cubicBezTo>
                      <a:pt x="7" y="47"/>
                      <a:pt x="12" y="49"/>
                      <a:pt x="17" y="51"/>
                    </a:cubicBezTo>
                    <a:cubicBezTo>
                      <a:pt x="24" y="53"/>
                      <a:pt x="26" y="61"/>
                      <a:pt x="34" y="64"/>
                    </a:cubicBezTo>
                    <a:cubicBezTo>
                      <a:pt x="41" y="66"/>
                      <a:pt x="39" y="54"/>
                      <a:pt x="38" y="50"/>
                    </a:cubicBezTo>
                    <a:cubicBezTo>
                      <a:pt x="37" y="46"/>
                      <a:pt x="37" y="43"/>
                      <a:pt x="38" y="38"/>
                    </a:cubicBezTo>
                    <a:cubicBezTo>
                      <a:pt x="39" y="36"/>
                      <a:pt x="38" y="36"/>
                      <a:pt x="37" y="34"/>
                    </a:cubicBezTo>
                    <a:cubicBezTo>
                      <a:pt x="36" y="33"/>
                      <a:pt x="31" y="25"/>
                      <a:pt x="38" y="29"/>
                    </a:cubicBezTo>
                    <a:cubicBezTo>
                      <a:pt x="40" y="30"/>
                      <a:pt x="43" y="32"/>
                      <a:pt x="45" y="34"/>
                    </a:cubicBezTo>
                    <a:cubicBezTo>
                      <a:pt x="46" y="35"/>
                      <a:pt x="49" y="36"/>
                      <a:pt x="51" y="35"/>
                    </a:cubicBezTo>
                    <a:cubicBezTo>
                      <a:pt x="55" y="33"/>
                      <a:pt x="45" y="24"/>
                      <a:pt x="55" y="26"/>
                    </a:cubicBezTo>
                    <a:cubicBezTo>
                      <a:pt x="63" y="28"/>
                      <a:pt x="55" y="10"/>
                      <a:pt x="54" y="8"/>
                    </a:cubicBezTo>
                    <a:cubicBezTo>
                      <a:pt x="53" y="7"/>
                      <a:pt x="52" y="8"/>
                      <a:pt x="53" y="9"/>
                    </a:cubicBezTo>
                    <a:cubicBezTo>
                      <a:pt x="55" y="12"/>
                      <a:pt x="55" y="15"/>
                      <a:pt x="56" y="19"/>
                    </a:cubicBezTo>
                    <a:cubicBezTo>
                      <a:pt x="58" y="24"/>
                      <a:pt x="54" y="23"/>
                      <a:pt x="51" y="24"/>
                    </a:cubicBezTo>
                    <a:cubicBezTo>
                      <a:pt x="50" y="24"/>
                      <a:pt x="50" y="25"/>
                      <a:pt x="49" y="25"/>
                    </a:cubicBezTo>
                    <a:cubicBezTo>
                      <a:pt x="49" y="27"/>
                      <a:pt x="50" y="35"/>
                      <a:pt x="48" y="34"/>
                    </a:cubicBezTo>
                    <a:cubicBezTo>
                      <a:pt x="45" y="33"/>
                      <a:pt x="35" y="23"/>
                      <a:pt x="33" y="28"/>
                    </a:cubicBezTo>
                    <a:cubicBezTo>
                      <a:pt x="31" y="32"/>
                      <a:pt x="38" y="35"/>
                      <a:pt x="36" y="40"/>
                    </a:cubicBezTo>
                    <a:cubicBezTo>
                      <a:pt x="34" y="45"/>
                      <a:pt x="37" y="53"/>
                      <a:pt x="38" y="58"/>
                    </a:cubicBezTo>
                    <a:cubicBezTo>
                      <a:pt x="38" y="62"/>
                      <a:pt x="36" y="63"/>
                      <a:pt x="30" y="61"/>
                    </a:cubicBezTo>
                    <a:cubicBezTo>
                      <a:pt x="27" y="59"/>
                      <a:pt x="27" y="57"/>
                      <a:pt x="25" y="55"/>
                    </a:cubicBezTo>
                    <a:cubicBezTo>
                      <a:pt x="23" y="53"/>
                      <a:pt x="21" y="51"/>
                      <a:pt x="19" y="50"/>
                    </a:cubicBezTo>
                    <a:cubicBezTo>
                      <a:pt x="17" y="50"/>
                      <a:pt x="16" y="49"/>
                      <a:pt x="15" y="49"/>
                    </a:cubicBezTo>
                    <a:cubicBezTo>
                      <a:pt x="14" y="48"/>
                      <a:pt x="12" y="48"/>
                      <a:pt x="11" y="47"/>
                    </a:cubicBezTo>
                    <a:cubicBezTo>
                      <a:pt x="5" y="44"/>
                      <a:pt x="5" y="39"/>
                      <a:pt x="12" y="32"/>
                    </a:cubicBezTo>
                    <a:cubicBezTo>
                      <a:pt x="15" y="32"/>
                      <a:pt x="18" y="32"/>
                      <a:pt x="21" y="31"/>
                    </a:cubicBezTo>
                    <a:cubicBezTo>
                      <a:pt x="21" y="31"/>
                      <a:pt x="22" y="30"/>
                      <a:pt x="22" y="30"/>
                    </a:cubicBezTo>
                    <a:cubicBezTo>
                      <a:pt x="21" y="28"/>
                      <a:pt x="20" y="27"/>
                      <a:pt x="18" y="27"/>
                    </a:cubicBezTo>
                    <a:cubicBezTo>
                      <a:pt x="15" y="28"/>
                      <a:pt x="13" y="29"/>
                      <a:pt x="11" y="29"/>
                    </a:cubicBezTo>
                    <a:cubicBezTo>
                      <a:pt x="1" y="33"/>
                      <a:pt x="10" y="20"/>
                      <a:pt x="12" y="17"/>
                    </a:cubicBezTo>
                    <a:cubicBezTo>
                      <a:pt x="19" y="11"/>
                      <a:pt x="34" y="12"/>
                      <a:pt x="35" y="0"/>
                    </a:cubicBezTo>
                    <a:cubicBezTo>
                      <a:pt x="35" y="0"/>
                      <a:pt x="33"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103"/>
              <p:cNvSpPr/>
              <p:nvPr/>
            </p:nvSpPr>
            <p:spPr bwMode="auto">
              <a:xfrm>
                <a:off x="1354138" y="2735263"/>
                <a:ext cx="6350" cy="12700"/>
              </a:xfrm>
              <a:custGeom>
                <a:avLst/>
                <a:gdLst>
                  <a:gd name="T0" fmla="*/ 2 w 7"/>
                  <a:gd name="T1" fmla="*/ 9 h 11"/>
                  <a:gd name="T2" fmla="*/ 1 w 7"/>
                  <a:gd name="T3" fmla="*/ 10 h 11"/>
                  <a:gd name="T4" fmla="*/ 2 w 7"/>
                  <a:gd name="T5" fmla="*/ 11 h 11"/>
                  <a:gd name="T6" fmla="*/ 7 w 7"/>
                  <a:gd name="T7" fmla="*/ 2 h 11"/>
                  <a:gd name="T8" fmla="*/ 6 w 7"/>
                  <a:gd name="T9" fmla="*/ 1 h 11"/>
                  <a:gd name="T10" fmla="*/ 0 w 7"/>
                  <a:gd name="T11" fmla="*/ 10 h 11"/>
                  <a:gd name="T12" fmla="*/ 1 w 7"/>
                  <a:gd name="T13" fmla="*/ 11 h 11"/>
                  <a:gd name="T14" fmla="*/ 3 w 7"/>
                  <a:gd name="T15" fmla="*/ 10 h 11"/>
                  <a:gd name="T16" fmla="*/ 2 w 7"/>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2" y="9"/>
                    </a:moveTo>
                    <a:cubicBezTo>
                      <a:pt x="1" y="9"/>
                      <a:pt x="1" y="10"/>
                      <a:pt x="1" y="10"/>
                    </a:cubicBezTo>
                    <a:cubicBezTo>
                      <a:pt x="1" y="10"/>
                      <a:pt x="1" y="10"/>
                      <a:pt x="2" y="11"/>
                    </a:cubicBezTo>
                    <a:cubicBezTo>
                      <a:pt x="3" y="7"/>
                      <a:pt x="4" y="4"/>
                      <a:pt x="7" y="2"/>
                    </a:cubicBezTo>
                    <a:cubicBezTo>
                      <a:pt x="7" y="1"/>
                      <a:pt x="6" y="0"/>
                      <a:pt x="6" y="1"/>
                    </a:cubicBezTo>
                    <a:cubicBezTo>
                      <a:pt x="3" y="3"/>
                      <a:pt x="2" y="7"/>
                      <a:pt x="0" y="10"/>
                    </a:cubicBezTo>
                    <a:cubicBezTo>
                      <a:pt x="0" y="11"/>
                      <a:pt x="1" y="11"/>
                      <a:pt x="1" y="11"/>
                    </a:cubicBezTo>
                    <a:cubicBezTo>
                      <a:pt x="2" y="11"/>
                      <a:pt x="2" y="10"/>
                      <a:pt x="3" y="10"/>
                    </a:cubicBezTo>
                    <a:cubicBezTo>
                      <a:pt x="3" y="9"/>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104"/>
              <p:cNvSpPr/>
              <p:nvPr/>
            </p:nvSpPr>
            <p:spPr bwMode="auto">
              <a:xfrm>
                <a:off x="1355725" y="2735263"/>
                <a:ext cx="9525" cy="15875"/>
              </a:xfrm>
              <a:custGeom>
                <a:avLst/>
                <a:gdLst>
                  <a:gd name="T0" fmla="*/ 1 w 9"/>
                  <a:gd name="T1" fmla="*/ 14 h 15"/>
                  <a:gd name="T2" fmla="*/ 8 w 9"/>
                  <a:gd name="T3" fmla="*/ 1 h 15"/>
                  <a:gd name="T4" fmla="*/ 7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8" y="1"/>
                    </a:cubicBezTo>
                    <a:cubicBezTo>
                      <a:pt x="9" y="1"/>
                      <a:pt x="7" y="0"/>
                      <a:pt x="7" y="1"/>
                    </a:cubicBezTo>
                    <a:cubicBezTo>
                      <a:pt x="5" y="5"/>
                      <a:pt x="3" y="10"/>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105"/>
              <p:cNvSpPr/>
              <p:nvPr/>
            </p:nvSpPr>
            <p:spPr bwMode="auto">
              <a:xfrm>
                <a:off x="1357313" y="2735263"/>
                <a:ext cx="9525" cy="15875"/>
              </a:xfrm>
              <a:custGeom>
                <a:avLst/>
                <a:gdLst>
                  <a:gd name="T0" fmla="*/ 1 w 10"/>
                  <a:gd name="T1" fmla="*/ 14 h 15"/>
                  <a:gd name="T2" fmla="*/ 3 w 10"/>
                  <a:gd name="T3" fmla="*/ 12 h 15"/>
                  <a:gd name="T4" fmla="*/ 6 w 10"/>
                  <a:gd name="T5" fmla="*/ 8 h 15"/>
                  <a:gd name="T6" fmla="*/ 8 w 10"/>
                  <a:gd name="T7" fmla="*/ 4 h 15"/>
                  <a:gd name="T8" fmla="*/ 10 w 10"/>
                  <a:gd name="T9" fmla="*/ 1 h 15"/>
                  <a:gd name="T10" fmla="*/ 9 w 10"/>
                  <a:gd name="T11" fmla="*/ 1 h 15"/>
                  <a:gd name="T12" fmla="*/ 8 w 10"/>
                  <a:gd name="T13" fmla="*/ 1 h 15"/>
                  <a:gd name="T14" fmla="*/ 10 w 10"/>
                  <a:gd name="T15" fmla="*/ 1 h 15"/>
                  <a:gd name="T16" fmla="*/ 10 w 10"/>
                  <a:gd name="T17" fmla="*/ 0 h 15"/>
                  <a:gd name="T18" fmla="*/ 9 w 10"/>
                  <a:gd name="T19" fmla="*/ 0 h 15"/>
                  <a:gd name="T20" fmla="*/ 5 w 10"/>
                  <a:gd name="T21" fmla="*/ 6 h 15"/>
                  <a:gd name="T22" fmla="*/ 3 w 10"/>
                  <a:gd name="T23" fmla="*/ 9 h 15"/>
                  <a:gd name="T24" fmla="*/ 1 w 10"/>
                  <a:gd name="T25" fmla="*/ 13 h 15"/>
                  <a:gd name="T26" fmla="*/ 1 w 10"/>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5">
                    <a:moveTo>
                      <a:pt x="1" y="14"/>
                    </a:moveTo>
                    <a:cubicBezTo>
                      <a:pt x="2" y="14"/>
                      <a:pt x="3" y="12"/>
                      <a:pt x="3" y="12"/>
                    </a:cubicBezTo>
                    <a:cubicBezTo>
                      <a:pt x="4" y="10"/>
                      <a:pt x="5" y="9"/>
                      <a:pt x="6" y="8"/>
                    </a:cubicBezTo>
                    <a:cubicBezTo>
                      <a:pt x="6" y="6"/>
                      <a:pt x="7" y="5"/>
                      <a:pt x="8" y="4"/>
                    </a:cubicBezTo>
                    <a:cubicBezTo>
                      <a:pt x="8" y="3"/>
                      <a:pt x="9" y="2"/>
                      <a:pt x="10" y="1"/>
                    </a:cubicBezTo>
                    <a:cubicBezTo>
                      <a:pt x="9" y="1"/>
                      <a:pt x="9" y="1"/>
                      <a:pt x="9" y="1"/>
                    </a:cubicBezTo>
                    <a:cubicBezTo>
                      <a:pt x="8" y="1"/>
                      <a:pt x="9" y="1"/>
                      <a:pt x="8" y="1"/>
                    </a:cubicBezTo>
                    <a:cubicBezTo>
                      <a:pt x="8" y="2"/>
                      <a:pt x="9" y="2"/>
                      <a:pt x="10" y="1"/>
                    </a:cubicBezTo>
                    <a:cubicBezTo>
                      <a:pt x="10" y="1"/>
                      <a:pt x="10" y="1"/>
                      <a:pt x="10" y="0"/>
                    </a:cubicBezTo>
                    <a:cubicBezTo>
                      <a:pt x="10" y="0"/>
                      <a:pt x="9" y="0"/>
                      <a:pt x="9" y="0"/>
                    </a:cubicBezTo>
                    <a:cubicBezTo>
                      <a:pt x="7" y="1"/>
                      <a:pt x="6" y="4"/>
                      <a:pt x="5" y="6"/>
                    </a:cubicBezTo>
                    <a:cubicBezTo>
                      <a:pt x="5" y="7"/>
                      <a:pt x="4" y="8"/>
                      <a:pt x="3" y="9"/>
                    </a:cubicBezTo>
                    <a:cubicBezTo>
                      <a:pt x="3" y="10"/>
                      <a:pt x="2" y="13"/>
                      <a:pt x="1" y="13"/>
                    </a:cubicBezTo>
                    <a:cubicBezTo>
                      <a:pt x="0" y="14"/>
                      <a:pt x="0"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106"/>
              <p:cNvSpPr/>
              <p:nvPr/>
            </p:nvSpPr>
            <p:spPr bwMode="auto">
              <a:xfrm>
                <a:off x="1358900" y="2735263"/>
                <a:ext cx="11113" cy="17463"/>
              </a:xfrm>
              <a:custGeom>
                <a:avLst/>
                <a:gdLst>
                  <a:gd name="T0" fmla="*/ 2 w 10"/>
                  <a:gd name="T1" fmla="*/ 16 h 17"/>
                  <a:gd name="T2" fmla="*/ 10 w 10"/>
                  <a:gd name="T3" fmla="*/ 1 h 17"/>
                  <a:gd name="T4" fmla="*/ 9 w 10"/>
                  <a:gd name="T5" fmla="*/ 1 h 17"/>
                  <a:gd name="T6" fmla="*/ 1 w 10"/>
                  <a:gd name="T7" fmla="*/ 16 h 17"/>
                  <a:gd name="T8" fmla="*/ 2 w 10"/>
                  <a:gd name="T9" fmla="*/ 16 h 17"/>
                </a:gdLst>
                <a:ahLst/>
                <a:cxnLst>
                  <a:cxn ang="0">
                    <a:pos x="T0" y="T1"/>
                  </a:cxn>
                  <a:cxn ang="0">
                    <a:pos x="T2" y="T3"/>
                  </a:cxn>
                  <a:cxn ang="0">
                    <a:pos x="T4" y="T5"/>
                  </a:cxn>
                  <a:cxn ang="0">
                    <a:pos x="T6" y="T7"/>
                  </a:cxn>
                  <a:cxn ang="0">
                    <a:pos x="T8" y="T9"/>
                  </a:cxn>
                </a:cxnLst>
                <a:rect l="0" t="0" r="r" b="b"/>
                <a:pathLst>
                  <a:path w="10" h="17">
                    <a:moveTo>
                      <a:pt x="2" y="16"/>
                    </a:moveTo>
                    <a:cubicBezTo>
                      <a:pt x="4" y="11"/>
                      <a:pt x="8" y="7"/>
                      <a:pt x="10" y="1"/>
                    </a:cubicBezTo>
                    <a:cubicBezTo>
                      <a:pt x="10" y="1"/>
                      <a:pt x="9" y="0"/>
                      <a:pt x="9" y="1"/>
                    </a:cubicBezTo>
                    <a:cubicBezTo>
                      <a:pt x="7" y="6"/>
                      <a:pt x="3" y="11"/>
                      <a:pt x="1"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107"/>
              <p:cNvSpPr/>
              <p:nvPr/>
            </p:nvSpPr>
            <p:spPr bwMode="auto">
              <a:xfrm>
                <a:off x="1362075" y="2735263"/>
                <a:ext cx="9525" cy="15875"/>
              </a:xfrm>
              <a:custGeom>
                <a:avLst/>
                <a:gdLst>
                  <a:gd name="T0" fmla="*/ 1 w 9"/>
                  <a:gd name="T1" fmla="*/ 14 h 15"/>
                  <a:gd name="T2" fmla="*/ 9 w 9"/>
                  <a:gd name="T3" fmla="*/ 2 h 15"/>
                  <a:gd name="T4" fmla="*/ 8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9" y="2"/>
                    </a:cubicBezTo>
                    <a:cubicBezTo>
                      <a:pt x="9" y="1"/>
                      <a:pt x="8" y="0"/>
                      <a:pt x="8" y="1"/>
                    </a:cubicBezTo>
                    <a:cubicBezTo>
                      <a:pt x="5" y="5"/>
                      <a:pt x="3" y="9"/>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108"/>
              <p:cNvSpPr/>
              <p:nvPr/>
            </p:nvSpPr>
            <p:spPr bwMode="auto">
              <a:xfrm>
                <a:off x="1363663" y="2735263"/>
                <a:ext cx="12700" cy="19050"/>
              </a:xfrm>
              <a:custGeom>
                <a:avLst/>
                <a:gdLst>
                  <a:gd name="T0" fmla="*/ 2 w 12"/>
                  <a:gd name="T1" fmla="*/ 18 h 19"/>
                  <a:gd name="T2" fmla="*/ 11 w 12"/>
                  <a:gd name="T3" fmla="*/ 2 h 19"/>
                  <a:gd name="T4" fmla="*/ 10 w 12"/>
                  <a:gd name="T5" fmla="*/ 1 h 19"/>
                  <a:gd name="T6" fmla="*/ 1 w 12"/>
                  <a:gd name="T7" fmla="*/ 18 h 19"/>
                  <a:gd name="T8" fmla="*/ 2 w 12"/>
                  <a:gd name="T9" fmla="*/ 18 h 19"/>
                </a:gdLst>
                <a:ahLst/>
                <a:cxnLst>
                  <a:cxn ang="0">
                    <a:pos x="T0" y="T1"/>
                  </a:cxn>
                  <a:cxn ang="0">
                    <a:pos x="T2" y="T3"/>
                  </a:cxn>
                  <a:cxn ang="0">
                    <a:pos x="T4" y="T5"/>
                  </a:cxn>
                  <a:cxn ang="0">
                    <a:pos x="T6" y="T7"/>
                  </a:cxn>
                  <a:cxn ang="0">
                    <a:pos x="T8" y="T9"/>
                  </a:cxn>
                </a:cxnLst>
                <a:rect l="0" t="0" r="r" b="b"/>
                <a:pathLst>
                  <a:path w="12" h="19">
                    <a:moveTo>
                      <a:pt x="2" y="18"/>
                    </a:moveTo>
                    <a:cubicBezTo>
                      <a:pt x="4" y="12"/>
                      <a:pt x="7" y="6"/>
                      <a:pt x="11" y="2"/>
                    </a:cubicBezTo>
                    <a:cubicBezTo>
                      <a:pt x="12" y="1"/>
                      <a:pt x="11" y="0"/>
                      <a:pt x="10" y="1"/>
                    </a:cubicBezTo>
                    <a:cubicBezTo>
                      <a:pt x="6" y="6"/>
                      <a:pt x="2" y="11"/>
                      <a:pt x="1" y="18"/>
                    </a:cubicBezTo>
                    <a:cubicBezTo>
                      <a:pt x="0" y="18"/>
                      <a:pt x="2" y="19"/>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109"/>
              <p:cNvSpPr/>
              <p:nvPr/>
            </p:nvSpPr>
            <p:spPr bwMode="auto">
              <a:xfrm>
                <a:off x="1365250" y="2738438"/>
                <a:ext cx="11113" cy="17463"/>
              </a:xfrm>
              <a:custGeom>
                <a:avLst/>
                <a:gdLst>
                  <a:gd name="T0" fmla="*/ 2 w 11"/>
                  <a:gd name="T1" fmla="*/ 16 h 17"/>
                  <a:gd name="T2" fmla="*/ 11 w 11"/>
                  <a:gd name="T3" fmla="*/ 1 h 17"/>
                  <a:gd name="T4" fmla="*/ 10 w 11"/>
                  <a:gd name="T5" fmla="*/ 1 h 17"/>
                  <a:gd name="T6" fmla="*/ 0 w 11"/>
                  <a:gd name="T7" fmla="*/ 16 h 17"/>
                  <a:gd name="T8" fmla="*/ 2 w 11"/>
                  <a:gd name="T9" fmla="*/ 16 h 17"/>
                </a:gdLst>
                <a:ahLst/>
                <a:cxnLst>
                  <a:cxn ang="0">
                    <a:pos x="T0" y="T1"/>
                  </a:cxn>
                  <a:cxn ang="0">
                    <a:pos x="T2" y="T3"/>
                  </a:cxn>
                  <a:cxn ang="0">
                    <a:pos x="T4" y="T5"/>
                  </a:cxn>
                  <a:cxn ang="0">
                    <a:pos x="T6" y="T7"/>
                  </a:cxn>
                  <a:cxn ang="0">
                    <a:pos x="T8" y="T9"/>
                  </a:cxn>
                </a:cxnLst>
                <a:rect l="0" t="0" r="r" b="b"/>
                <a:pathLst>
                  <a:path w="11" h="17">
                    <a:moveTo>
                      <a:pt x="2" y="16"/>
                    </a:moveTo>
                    <a:cubicBezTo>
                      <a:pt x="5" y="11"/>
                      <a:pt x="7" y="6"/>
                      <a:pt x="11" y="1"/>
                    </a:cubicBezTo>
                    <a:cubicBezTo>
                      <a:pt x="11" y="1"/>
                      <a:pt x="10" y="0"/>
                      <a:pt x="10" y="1"/>
                    </a:cubicBezTo>
                    <a:cubicBezTo>
                      <a:pt x="6" y="5"/>
                      <a:pt x="4" y="11"/>
                      <a:pt x="0"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110"/>
              <p:cNvSpPr/>
              <p:nvPr/>
            </p:nvSpPr>
            <p:spPr bwMode="auto">
              <a:xfrm>
                <a:off x="1368425" y="2740026"/>
                <a:ext cx="9525" cy="15875"/>
              </a:xfrm>
              <a:custGeom>
                <a:avLst/>
                <a:gdLst>
                  <a:gd name="T0" fmla="*/ 2 w 9"/>
                  <a:gd name="T1" fmla="*/ 14 h 15"/>
                  <a:gd name="T2" fmla="*/ 9 w 9"/>
                  <a:gd name="T3" fmla="*/ 1 h 15"/>
                  <a:gd name="T4" fmla="*/ 7 w 9"/>
                  <a:gd name="T5" fmla="*/ 0 h 15"/>
                  <a:gd name="T6" fmla="*/ 0 w 9"/>
                  <a:gd name="T7" fmla="*/ 14 h 15"/>
                  <a:gd name="T8" fmla="*/ 2 w 9"/>
                  <a:gd name="T9" fmla="*/ 14 h 15"/>
                </a:gdLst>
                <a:ahLst/>
                <a:cxnLst>
                  <a:cxn ang="0">
                    <a:pos x="T0" y="T1"/>
                  </a:cxn>
                  <a:cxn ang="0">
                    <a:pos x="T2" y="T3"/>
                  </a:cxn>
                  <a:cxn ang="0">
                    <a:pos x="T4" y="T5"/>
                  </a:cxn>
                  <a:cxn ang="0">
                    <a:pos x="T6" y="T7"/>
                  </a:cxn>
                  <a:cxn ang="0">
                    <a:pos x="T8" y="T9"/>
                  </a:cxn>
                </a:cxnLst>
                <a:rect l="0" t="0" r="r" b="b"/>
                <a:pathLst>
                  <a:path w="9" h="15">
                    <a:moveTo>
                      <a:pt x="2" y="14"/>
                    </a:moveTo>
                    <a:cubicBezTo>
                      <a:pt x="3" y="9"/>
                      <a:pt x="6" y="5"/>
                      <a:pt x="9" y="1"/>
                    </a:cubicBezTo>
                    <a:cubicBezTo>
                      <a:pt x="9" y="0"/>
                      <a:pt x="8" y="0"/>
                      <a:pt x="7" y="0"/>
                    </a:cubicBezTo>
                    <a:cubicBezTo>
                      <a:pt x="5" y="5"/>
                      <a:pt x="2" y="9"/>
                      <a:pt x="0" y="14"/>
                    </a:cubicBezTo>
                    <a:cubicBezTo>
                      <a:pt x="0" y="14"/>
                      <a:pt x="1"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111"/>
              <p:cNvSpPr/>
              <p:nvPr/>
            </p:nvSpPr>
            <p:spPr bwMode="auto">
              <a:xfrm>
                <a:off x="1370013" y="2743201"/>
                <a:ext cx="9525" cy="17463"/>
              </a:xfrm>
              <a:custGeom>
                <a:avLst/>
                <a:gdLst>
                  <a:gd name="T0" fmla="*/ 1 w 8"/>
                  <a:gd name="T1" fmla="*/ 16 h 16"/>
                  <a:gd name="T2" fmla="*/ 8 w 8"/>
                  <a:gd name="T3" fmla="*/ 1 h 16"/>
                  <a:gd name="T4" fmla="*/ 7 w 8"/>
                  <a:gd name="T5" fmla="*/ 1 h 16"/>
                  <a:gd name="T6" fmla="*/ 0 w 8"/>
                  <a:gd name="T7" fmla="*/ 15 h 16"/>
                  <a:gd name="T8" fmla="*/ 1 w 8"/>
                  <a:gd name="T9" fmla="*/ 16 h 16"/>
                </a:gdLst>
                <a:ahLst/>
                <a:cxnLst>
                  <a:cxn ang="0">
                    <a:pos x="T0" y="T1"/>
                  </a:cxn>
                  <a:cxn ang="0">
                    <a:pos x="T2" y="T3"/>
                  </a:cxn>
                  <a:cxn ang="0">
                    <a:pos x="T4" y="T5"/>
                  </a:cxn>
                  <a:cxn ang="0">
                    <a:pos x="T6" y="T7"/>
                  </a:cxn>
                  <a:cxn ang="0">
                    <a:pos x="T8" y="T9"/>
                  </a:cxn>
                </a:cxnLst>
                <a:rect l="0" t="0" r="r" b="b"/>
                <a:pathLst>
                  <a:path w="8" h="16">
                    <a:moveTo>
                      <a:pt x="1" y="16"/>
                    </a:moveTo>
                    <a:cubicBezTo>
                      <a:pt x="3" y="11"/>
                      <a:pt x="6" y="6"/>
                      <a:pt x="8" y="1"/>
                    </a:cubicBezTo>
                    <a:cubicBezTo>
                      <a:pt x="8" y="1"/>
                      <a:pt x="7" y="0"/>
                      <a:pt x="7" y="1"/>
                    </a:cubicBezTo>
                    <a:cubicBezTo>
                      <a:pt x="4" y="6"/>
                      <a:pt x="2" y="10"/>
                      <a:pt x="0" y="15"/>
                    </a:cubicBezTo>
                    <a:cubicBezTo>
                      <a:pt x="0"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112"/>
              <p:cNvSpPr/>
              <p:nvPr/>
            </p:nvSpPr>
            <p:spPr bwMode="auto">
              <a:xfrm>
                <a:off x="1373188" y="2743201"/>
                <a:ext cx="7938" cy="17463"/>
              </a:xfrm>
              <a:custGeom>
                <a:avLst/>
                <a:gdLst>
                  <a:gd name="T0" fmla="*/ 2 w 8"/>
                  <a:gd name="T1" fmla="*/ 15 h 16"/>
                  <a:gd name="T2" fmla="*/ 8 w 8"/>
                  <a:gd name="T3" fmla="*/ 1 h 16"/>
                  <a:gd name="T4" fmla="*/ 7 w 8"/>
                  <a:gd name="T5" fmla="*/ 1 h 16"/>
                  <a:gd name="T6" fmla="*/ 1 w 8"/>
                  <a:gd name="T7" fmla="*/ 14 h 16"/>
                  <a:gd name="T8" fmla="*/ 2 w 8"/>
                  <a:gd name="T9" fmla="*/ 15 h 16"/>
                </a:gdLst>
                <a:ahLst/>
                <a:cxnLst>
                  <a:cxn ang="0">
                    <a:pos x="T0" y="T1"/>
                  </a:cxn>
                  <a:cxn ang="0">
                    <a:pos x="T2" y="T3"/>
                  </a:cxn>
                  <a:cxn ang="0">
                    <a:pos x="T4" y="T5"/>
                  </a:cxn>
                  <a:cxn ang="0">
                    <a:pos x="T6" y="T7"/>
                  </a:cxn>
                  <a:cxn ang="0">
                    <a:pos x="T8" y="T9"/>
                  </a:cxn>
                </a:cxnLst>
                <a:rect l="0" t="0" r="r" b="b"/>
                <a:pathLst>
                  <a:path w="8" h="16">
                    <a:moveTo>
                      <a:pt x="2" y="15"/>
                    </a:moveTo>
                    <a:cubicBezTo>
                      <a:pt x="4" y="11"/>
                      <a:pt x="6" y="6"/>
                      <a:pt x="8" y="1"/>
                    </a:cubicBezTo>
                    <a:cubicBezTo>
                      <a:pt x="8" y="1"/>
                      <a:pt x="7" y="0"/>
                      <a:pt x="7" y="1"/>
                    </a:cubicBezTo>
                    <a:cubicBezTo>
                      <a:pt x="5" y="5"/>
                      <a:pt x="3" y="10"/>
                      <a:pt x="1" y="14"/>
                    </a:cubicBezTo>
                    <a:cubicBezTo>
                      <a:pt x="0" y="15"/>
                      <a:pt x="1"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113"/>
              <p:cNvSpPr/>
              <p:nvPr/>
            </p:nvSpPr>
            <p:spPr bwMode="auto">
              <a:xfrm>
                <a:off x="1376363" y="2744788"/>
                <a:ext cx="6350" cy="20638"/>
              </a:xfrm>
              <a:custGeom>
                <a:avLst/>
                <a:gdLst>
                  <a:gd name="T0" fmla="*/ 2 w 6"/>
                  <a:gd name="T1" fmla="*/ 19 h 19"/>
                  <a:gd name="T2" fmla="*/ 6 w 6"/>
                  <a:gd name="T3" fmla="*/ 1 h 19"/>
                  <a:gd name="T4" fmla="*/ 5 w 6"/>
                  <a:gd name="T5" fmla="*/ 1 h 19"/>
                  <a:gd name="T6" fmla="*/ 0 w 6"/>
                  <a:gd name="T7" fmla="*/ 19 h 19"/>
                  <a:gd name="T8" fmla="*/ 2 w 6"/>
                  <a:gd name="T9" fmla="*/ 19 h 19"/>
                </a:gdLst>
                <a:ahLst/>
                <a:cxnLst>
                  <a:cxn ang="0">
                    <a:pos x="T0" y="T1"/>
                  </a:cxn>
                  <a:cxn ang="0">
                    <a:pos x="T2" y="T3"/>
                  </a:cxn>
                  <a:cxn ang="0">
                    <a:pos x="T4" y="T5"/>
                  </a:cxn>
                  <a:cxn ang="0">
                    <a:pos x="T6" y="T7"/>
                  </a:cxn>
                  <a:cxn ang="0">
                    <a:pos x="T8" y="T9"/>
                  </a:cxn>
                </a:cxnLst>
                <a:rect l="0" t="0" r="r" b="b"/>
                <a:pathLst>
                  <a:path w="6" h="19">
                    <a:moveTo>
                      <a:pt x="2" y="19"/>
                    </a:moveTo>
                    <a:cubicBezTo>
                      <a:pt x="2" y="12"/>
                      <a:pt x="5" y="7"/>
                      <a:pt x="6" y="1"/>
                    </a:cubicBezTo>
                    <a:cubicBezTo>
                      <a:pt x="6" y="0"/>
                      <a:pt x="5" y="0"/>
                      <a:pt x="5" y="1"/>
                    </a:cubicBezTo>
                    <a:cubicBezTo>
                      <a:pt x="4" y="7"/>
                      <a:pt x="1" y="12"/>
                      <a:pt x="0" y="19"/>
                    </a:cubicBezTo>
                    <a:cubicBezTo>
                      <a:pt x="0" y="19"/>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114"/>
              <p:cNvSpPr/>
              <p:nvPr/>
            </p:nvSpPr>
            <p:spPr bwMode="auto">
              <a:xfrm>
                <a:off x="1376363" y="2751138"/>
                <a:ext cx="6350" cy="15875"/>
              </a:xfrm>
              <a:custGeom>
                <a:avLst/>
                <a:gdLst>
                  <a:gd name="T0" fmla="*/ 1 w 6"/>
                  <a:gd name="T1" fmla="*/ 14 h 15"/>
                  <a:gd name="T2" fmla="*/ 5 w 6"/>
                  <a:gd name="T3" fmla="*/ 1 h 15"/>
                  <a:gd name="T4" fmla="*/ 4 w 6"/>
                  <a:gd name="T5" fmla="*/ 1 h 15"/>
                  <a:gd name="T6" fmla="*/ 0 w 6"/>
                  <a:gd name="T7" fmla="*/ 13 h 15"/>
                  <a:gd name="T8" fmla="*/ 1 w 6"/>
                  <a:gd name="T9" fmla="*/ 14 h 15"/>
                </a:gdLst>
                <a:ahLst/>
                <a:cxnLst>
                  <a:cxn ang="0">
                    <a:pos x="T0" y="T1"/>
                  </a:cxn>
                  <a:cxn ang="0">
                    <a:pos x="T2" y="T3"/>
                  </a:cxn>
                  <a:cxn ang="0">
                    <a:pos x="T4" y="T5"/>
                  </a:cxn>
                  <a:cxn ang="0">
                    <a:pos x="T6" y="T7"/>
                  </a:cxn>
                  <a:cxn ang="0">
                    <a:pos x="T8" y="T9"/>
                  </a:cxn>
                </a:cxnLst>
                <a:rect l="0" t="0" r="r" b="b"/>
                <a:pathLst>
                  <a:path w="6" h="15">
                    <a:moveTo>
                      <a:pt x="1" y="14"/>
                    </a:moveTo>
                    <a:cubicBezTo>
                      <a:pt x="2" y="10"/>
                      <a:pt x="4" y="6"/>
                      <a:pt x="5" y="1"/>
                    </a:cubicBezTo>
                    <a:cubicBezTo>
                      <a:pt x="6" y="0"/>
                      <a:pt x="4" y="0"/>
                      <a:pt x="4" y="1"/>
                    </a:cubicBezTo>
                    <a:cubicBezTo>
                      <a:pt x="3" y="5"/>
                      <a:pt x="1" y="9"/>
                      <a:pt x="0" y="13"/>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115"/>
              <p:cNvSpPr/>
              <p:nvPr/>
            </p:nvSpPr>
            <p:spPr bwMode="auto">
              <a:xfrm>
                <a:off x="1379538" y="2754313"/>
                <a:ext cx="4763" cy="14288"/>
              </a:xfrm>
              <a:custGeom>
                <a:avLst/>
                <a:gdLst>
                  <a:gd name="T0" fmla="*/ 2 w 4"/>
                  <a:gd name="T1" fmla="*/ 13 h 14"/>
                  <a:gd name="T2" fmla="*/ 3 w 4"/>
                  <a:gd name="T3" fmla="*/ 2 h 14"/>
                  <a:gd name="T4" fmla="*/ 2 w 4"/>
                  <a:gd name="T5" fmla="*/ 1 h 14"/>
                  <a:gd name="T6" fmla="*/ 0 w 4"/>
                  <a:gd name="T7" fmla="*/ 13 h 14"/>
                  <a:gd name="T8" fmla="*/ 2 w 4"/>
                  <a:gd name="T9" fmla="*/ 13 h 14"/>
                </a:gdLst>
                <a:ahLst/>
                <a:cxnLst>
                  <a:cxn ang="0">
                    <a:pos x="T0" y="T1"/>
                  </a:cxn>
                  <a:cxn ang="0">
                    <a:pos x="T2" y="T3"/>
                  </a:cxn>
                  <a:cxn ang="0">
                    <a:pos x="T4" y="T5"/>
                  </a:cxn>
                  <a:cxn ang="0">
                    <a:pos x="T6" y="T7"/>
                  </a:cxn>
                  <a:cxn ang="0">
                    <a:pos x="T8" y="T9"/>
                  </a:cxn>
                </a:cxnLst>
                <a:rect l="0" t="0" r="r" b="b"/>
                <a:pathLst>
                  <a:path w="4" h="14">
                    <a:moveTo>
                      <a:pt x="2" y="13"/>
                    </a:moveTo>
                    <a:cubicBezTo>
                      <a:pt x="2" y="9"/>
                      <a:pt x="3" y="5"/>
                      <a:pt x="3" y="2"/>
                    </a:cubicBezTo>
                    <a:cubicBezTo>
                      <a:pt x="4" y="1"/>
                      <a:pt x="2" y="0"/>
                      <a:pt x="2" y="1"/>
                    </a:cubicBezTo>
                    <a:cubicBezTo>
                      <a:pt x="1" y="5"/>
                      <a:pt x="1"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116"/>
              <p:cNvSpPr/>
              <p:nvPr/>
            </p:nvSpPr>
            <p:spPr bwMode="auto">
              <a:xfrm>
                <a:off x="1382713" y="2754313"/>
                <a:ext cx="1588" cy="15875"/>
              </a:xfrm>
              <a:custGeom>
                <a:avLst/>
                <a:gdLst>
                  <a:gd name="T0" fmla="*/ 2 w 2"/>
                  <a:gd name="T1" fmla="*/ 14 h 14"/>
                  <a:gd name="T2" fmla="*/ 2 w 2"/>
                  <a:gd name="T3" fmla="*/ 1 h 14"/>
                  <a:gd name="T4" fmla="*/ 1 w 2"/>
                  <a:gd name="T5" fmla="*/ 1 h 14"/>
                  <a:gd name="T6" fmla="*/ 0 w 2"/>
                  <a:gd name="T7" fmla="*/ 14 h 14"/>
                  <a:gd name="T8" fmla="*/ 2 w 2"/>
                  <a:gd name="T9" fmla="*/ 14 h 14"/>
                </a:gdLst>
                <a:ahLst/>
                <a:cxnLst>
                  <a:cxn ang="0">
                    <a:pos x="T0" y="T1"/>
                  </a:cxn>
                  <a:cxn ang="0">
                    <a:pos x="T2" y="T3"/>
                  </a:cxn>
                  <a:cxn ang="0">
                    <a:pos x="T4" y="T5"/>
                  </a:cxn>
                  <a:cxn ang="0">
                    <a:pos x="T6" y="T7"/>
                  </a:cxn>
                  <a:cxn ang="0">
                    <a:pos x="T8" y="T9"/>
                  </a:cxn>
                </a:cxnLst>
                <a:rect l="0" t="0" r="r" b="b"/>
                <a:pathLst>
                  <a:path w="2" h="14">
                    <a:moveTo>
                      <a:pt x="2" y="14"/>
                    </a:moveTo>
                    <a:cubicBezTo>
                      <a:pt x="2" y="9"/>
                      <a:pt x="1" y="5"/>
                      <a:pt x="2" y="1"/>
                    </a:cubicBezTo>
                    <a:cubicBezTo>
                      <a:pt x="2" y="0"/>
                      <a:pt x="1" y="0"/>
                      <a:pt x="1" y="1"/>
                    </a:cubicBezTo>
                    <a:cubicBezTo>
                      <a:pt x="0" y="5"/>
                      <a:pt x="0" y="9"/>
                      <a:pt x="0" y="14"/>
                    </a:cubicBezTo>
                    <a:cubicBezTo>
                      <a:pt x="0" y="14"/>
                      <a:pt x="2"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117"/>
              <p:cNvSpPr/>
              <p:nvPr/>
            </p:nvSpPr>
            <p:spPr bwMode="auto">
              <a:xfrm>
                <a:off x="1384300" y="2755901"/>
                <a:ext cx="1588" cy="14288"/>
              </a:xfrm>
              <a:custGeom>
                <a:avLst/>
                <a:gdLst>
                  <a:gd name="T0" fmla="*/ 1 w 2"/>
                  <a:gd name="T1" fmla="*/ 12 h 13"/>
                  <a:gd name="T2" fmla="*/ 2 w 2"/>
                  <a:gd name="T3" fmla="*/ 1 h 13"/>
                  <a:gd name="T4" fmla="*/ 1 w 2"/>
                  <a:gd name="T5" fmla="*/ 1 h 13"/>
                  <a:gd name="T6" fmla="*/ 0 w 2"/>
                  <a:gd name="T7" fmla="*/ 12 h 13"/>
                  <a:gd name="T8" fmla="*/ 1 w 2"/>
                  <a:gd name="T9" fmla="*/ 12 h 13"/>
                </a:gdLst>
                <a:ahLst/>
                <a:cxnLst>
                  <a:cxn ang="0">
                    <a:pos x="T0" y="T1"/>
                  </a:cxn>
                  <a:cxn ang="0">
                    <a:pos x="T2" y="T3"/>
                  </a:cxn>
                  <a:cxn ang="0">
                    <a:pos x="T4" y="T5"/>
                  </a:cxn>
                  <a:cxn ang="0">
                    <a:pos x="T6" y="T7"/>
                  </a:cxn>
                  <a:cxn ang="0">
                    <a:pos x="T8" y="T9"/>
                  </a:cxn>
                </a:cxnLst>
                <a:rect l="0" t="0" r="r" b="b"/>
                <a:pathLst>
                  <a:path w="2" h="13">
                    <a:moveTo>
                      <a:pt x="1" y="12"/>
                    </a:moveTo>
                    <a:cubicBezTo>
                      <a:pt x="2" y="8"/>
                      <a:pt x="2" y="4"/>
                      <a:pt x="2" y="1"/>
                    </a:cubicBezTo>
                    <a:cubicBezTo>
                      <a:pt x="2" y="0"/>
                      <a:pt x="1" y="0"/>
                      <a:pt x="1" y="1"/>
                    </a:cubicBezTo>
                    <a:cubicBezTo>
                      <a:pt x="1" y="4"/>
                      <a:pt x="1" y="8"/>
                      <a:pt x="0" y="12"/>
                    </a:cubicBezTo>
                    <a:cubicBezTo>
                      <a:pt x="0" y="13"/>
                      <a:pt x="1" y="13"/>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118"/>
              <p:cNvSpPr/>
              <p:nvPr/>
            </p:nvSpPr>
            <p:spPr bwMode="auto">
              <a:xfrm>
                <a:off x="1385888" y="2751138"/>
                <a:ext cx="0" cy="15875"/>
              </a:xfrm>
              <a:custGeom>
                <a:avLst/>
                <a:gdLst>
                  <a:gd name="T0" fmla="*/ 1 w 1"/>
                  <a:gd name="T1" fmla="*/ 13 h 14"/>
                  <a:gd name="T2" fmla="*/ 1 w 1"/>
                  <a:gd name="T3" fmla="*/ 1 h 14"/>
                  <a:gd name="T4" fmla="*/ 0 w 1"/>
                  <a:gd name="T5" fmla="*/ 1 h 14"/>
                  <a:gd name="T6" fmla="*/ 0 w 1"/>
                  <a:gd name="T7" fmla="*/ 13 h 14"/>
                  <a:gd name="T8" fmla="*/ 1 w 1"/>
                  <a:gd name="T9" fmla="*/ 13 h 14"/>
                </a:gdLst>
                <a:ahLst/>
                <a:cxnLst>
                  <a:cxn ang="0">
                    <a:pos x="T0" y="T1"/>
                  </a:cxn>
                  <a:cxn ang="0">
                    <a:pos x="T2" y="T3"/>
                  </a:cxn>
                  <a:cxn ang="0">
                    <a:pos x="T4" y="T5"/>
                  </a:cxn>
                  <a:cxn ang="0">
                    <a:pos x="T6" y="T7"/>
                  </a:cxn>
                  <a:cxn ang="0">
                    <a:pos x="T8" y="T9"/>
                  </a:cxn>
                </a:cxnLst>
                <a:rect l="0" t="0" r="r" b="b"/>
                <a:pathLst>
                  <a:path w="1" h="14">
                    <a:moveTo>
                      <a:pt x="1" y="13"/>
                    </a:moveTo>
                    <a:cubicBezTo>
                      <a:pt x="1" y="9"/>
                      <a:pt x="1" y="5"/>
                      <a:pt x="1" y="1"/>
                    </a:cubicBezTo>
                    <a:cubicBezTo>
                      <a:pt x="1" y="0"/>
                      <a:pt x="0" y="0"/>
                      <a:pt x="0" y="1"/>
                    </a:cubicBezTo>
                    <a:cubicBezTo>
                      <a:pt x="0" y="5"/>
                      <a:pt x="0" y="9"/>
                      <a:pt x="0" y="13"/>
                    </a:cubicBezTo>
                    <a:cubicBezTo>
                      <a:pt x="0" y="14"/>
                      <a:pt x="1"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119"/>
              <p:cNvSpPr/>
              <p:nvPr/>
            </p:nvSpPr>
            <p:spPr bwMode="auto">
              <a:xfrm>
                <a:off x="1354138" y="2720976"/>
                <a:ext cx="9525" cy="12700"/>
              </a:xfrm>
              <a:custGeom>
                <a:avLst/>
                <a:gdLst>
                  <a:gd name="T0" fmla="*/ 1 w 9"/>
                  <a:gd name="T1" fmla="*/ 11 h 12"/>
                  <a:gd name="T2" fmla="*/ 9 w 9"/>
                  <a:gd name="T3" fmla="*/ 1 h 12"/>
                  <a:gd name="T4" fmla="*/ 8 w 9"/>
                  <a:gd name="T5" fmla="*/ 1 h 12"/>
                  <a:gd name="T6" fmla="*/ 0 w 9"/>
                  <a:gd name="T7" fmla="*/ 10 h 12"/>
                  <a:gd name="T8" fmla="*/ 1 w 9"/>
                  <a:gd name="T9" fmla="*/ 11 h 12"/>
                </a:gdLst>
                <a:ahLst/>
                <a:cxnLst>
                  <a:cxn ang="0">
                    <a:pos x="T0" y="T1"/>
                  </a:cxn>
                  <a:cxn ang="0">
                    <a:pos x="T2" y="T3"/>
                  </a:cxn>
                  <a:cxn ang="0">
                    <a:pos x="T4" y="T5"/>
                  </a:cxn>
                  <a:cxn ang="0">
                    <a:pos x="T6" y="T7"/>
                  </a:cxn>
                  <a:cxn ang="0">
                    <a:pos x="T8" y="T9"/>
                  </a:cxn>
                </a:cxnLst>
                <a:rect l="0" t="0" r="r" b="b"/>
                <a:pathLst>
                  <a:path w="9" h="12">
                    <a:moveTo>
                      <a:pt x="1" y="11"/>
                    </a:moveTo>
                    <a:cubicBezTo>
                      <a:pt x="4" y="8"/>
                      <a:pt x="6" y="4"/>
                      <a:pt x="9" y="1"/>
                    </a:cubicBezTo>
                    <a:cubicBezTo>
                      <a:pt x="9" y="1"/>
                      <a:pt x="8" y="0"/>
                      <a:pt x="8" y="1"/>
                    </a:cubicBezTo>
                    <a:cubicBezTo>
                      <a:pt x="5" y="4"/>
                      <a:pt x="3" y="7"/>
                      <a:pt x="0" y="10"/>
                    </a:cubicBezTo>
                    <a:cubicBezTo>
                      <a:pt x="0" y="11"/>
                      <a:pt x="0"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120"/>
              <p:cNvSpPr/>
              <p:nvPr/>
            </p:nvSpPr>
            <p:spPr bwMode="auto">
              <a:xfrm>
                <a:off x="1355725" y="2720976"/>
                <a:ext cx="11113" cy="12700"/>
              </a:xfrm>
              <a:custGeom>
                <a:avLst/>
                <a:gdLst>
                  <a:gd name="T0" fmla="*/ 1 w 10"/>
                  <a:gd name="T1" fmla="*/ 11 h 12"/>
                  <a:gd name="T2" fmla="*/ 9 w 10"/>
                  <a:gd name="T3" fmla="*/ 1 h 12"/>
                  <a:gd name="T4" fmla="*/ 8 w 10"/>
                  <a:gd name="T5" fmla="*/ 1 h 12"/>
                  <a:gd name="T6" fmla="*/ 0 w 10"/>
                  <a:gd name="T7" fmla="*/ 11 h 12"/>
                  <a:gd name="T8" fmla="*/ 1 w 10"/>
                  <a:gd name="T9" fmla="*/ 11 h 12"/>
                </a:gdLst>
                <a:ahLst/>
                <a:cxnLst>
                  <a:cxn ang="0">
                    <a:pos x="T0" y="T1"/>
                  </a:cxn>
                  <a:cxn ang="0">
                    <a:pos x="T2" y="T3"/>
                  </a:cxn>
                  <a:cxn ang="0">
                    <a:pos x="T4" y="T5"/>
                  </a:cxn>
                  <a:cxn ang="0">
                    <a:pos x="T6" y="T7"/>
                  </a:cxn>
                  <a:cxn ang="0">
                    <a:pos x="T8" y="T9"/>
                  </a:cxn>
                </a:cxnLst>
                <a:rect l="0" t="0" r="r" b="b"/>
                <a:pathLst>
                  <a:path w="10" h="12">
                    <a:moveTo>
                      <a:pt x="1" y="11"/>
                    </a:moveTo>
                    <a:cubicBezTo>
                      <a:pt x="3" y="7"/>
                      <a:pt x="6" y="4"/>
                      <a:pt x="9" y="1"/>
                    </a:cubicBezTo>
                    <a:cubicBezTo>
                      <a:pt x="10" y="1"/>
                      <a:pt x="9" y="0"/>
                      <a:pt x="8" y="1"/>
                    </a:cubicBezTo>
                    <a:cubicBezTo>
                      <a:pt x="5" y="3"/>
                      <a:pt x="2" y="7"/>
                      <a:pt x="0" y="11"/>
                    </a:cubicBezTo>
                    <a:cubicBezTo>
                      <a:pt x="0" y="11"/>
                      <a:pt x="1"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121"/>
              <p:cNvSpPr/>
              <p:nvPr/>
            </p:nvSpPr>
            <p:spPr bwMode="auto">
              <a:xfrm>
                <a:off x="1360488" y="2720976"/>
                <a:ext cx="9525" cy="11113"/>
              </a:xfrm>
              <a:custGeom>
                <a:avLst/>
                <a:gdLst>
                  <a:gd name="T0" fmla="*/ 2 w 8"/>
                  <a:gd name="T1" fmla="*/ 9 h 10"/>
                  <a:gd name="T2" fmla="*/ 8 w 8"/>
                  <a:gd name="T3" fmla="*/ 1 h 10"/>
                  <a:gd name="T4" fmla="*/ 7 w 8"/>
                  <a:gd name="T5" fmla="*/ 1 h 10"/>
                  <a:gd name="T6" fmla="*/ 1 w 8"/>
                  <a:gd name="T7" fmla="*/ 9 h 10"/>
                  <a:gd name="T8" fmla="*/ 2 w 8"/>
                  <a:gd name="T9" fmla="*/ 9 h 10"/>
                </a:gdLst>
                <a:ahLst/>
                <a:cxnLst>
                  <a:cxn ang="0">
                    <a:pos x="T0" y="T1"/>
                  </a:cxn>
                  <a:cxn ang="0">
                    <a:pos x="T2" y="T3"/>
                  </a:cxn>
                  <a:cxn ang="0">
                    <a:pos x="T4" y="T5"/>
                  </a:cxn>
                  <a:cxn ang="0">
                    <a:pos x="T6" y="T7"/>
                  </a:cxn>
                  <a:cxn ang="0">
                    <a:pos x="T8" y="T9"/>
                  </a:cxn>
                </a:cxnLst>
                <a:rect l="0" t="0" r="r" b="b"/>
                <a:pathLst>
                  <a:path w="8" h="10">
                    <a:moveTo>
                      <a:pt x="2" y="9"/>
                    </a:moveTo>
                    <a:cubicBezTo>
                      <a:pt x="4" y="7"/>
                      <a:pt x="6" y="4"/>
                      <a:pt x="8" y="1"/>
                    </a:cubicBezTo>
                    <a:cubicBezTo>
                      <a:pt x="8" y="1"/>
                      <a:pt x="7" y="0"/>
                      <a:pt x="7" y="1"/>
                    </a:cubicBezTo>
                    <a:cubicBezTo>
                      <a:pt x="5" y="3"/>
                      <a:pt x="3" y="6"/>
                      <a:pt x="1" y="9"/>
                    </a:cubicBezTo>
                    <a:cubicBezTo>
                      <a:pt x="0" y="9"/>
                      <a:pt x="2"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122"/>
              <p:cNvSpPr/>
              <p:nvPr/>
            </p:nvSpPr>
            <p:spPr bwMode="auto">
              <a:xfrm>
                <a:off x="1362075" y="2720976"/>
                <a:ext cx="7938" cy="11113"/>
              </a:xfrm>
              <a:custGeom>
                <a:avLst/>
                <a:gdLst>
                  <a:gd name="T0" fmla="*/ 1 w 8"/>
                  <a:gd name="T1" fmla="*/ 10 h 11"/>
                  <a:gd name="T2" fmla="*/ 7 w 8"/>
                  <a:gd name="T3" fmla="*/ 1 h 11"/>
                  <a:gd name="T4" fmla="*/ 7 w 8"/>
                  <a:gd name="T5" fmla="*/ 1 h 11"/>
                  <a:gd name="T6" fmla="*/ 0 w 8"/>
                  <a:gd name="T7" fmla="*/ 9 h 11"/>
                  <a:gd name="T8" fmla="*/ 1 w 8"/>
                  <a:gd name="T9" fmla="*/ 10 h 11"/>
                </a:gdLst>
                <a:ahLst/>
                <a:cxnLst>
                  <a:cxn ang="0">
                    <a:pos x="T0" y="T1"/>
                  </a:cxn>
                  <a:cxn ang="0">
                    <a:pos x="T2" y="T3"/>
                  </a:cxn>
                  <a:cxn ang="0">
                    <a:pos x="T4" y="T5"/>
                  </a:cxn>
                  <a:cxn ang="0">
                    <a:pos x="T6" y="T7"/>
                  </a:cxn>
                  <a:cxn ang="0">
                    <a:pos x="T8" y="T9"/>
                  </a:cxn>
                </a:cxnLst>
                <a:rect l="0" t="0" r="r" b="b"/>
                <a:pathLst>
                  <a:path w="8" h="11">
                    <a:moveTo>
                      <a:pt x="1" y="10"/>
                    </a:moveTo>
                    <a:cubicBezTo>
                      <a:pt x="3" y="7"/>
                      <a:pt x="5" y="4"/>
                      <a:pt x="7" y="1"/>
                    </a:cubicBezTo>
                    <a:cubicBezTo>
                      <a:pt x="8" y="1"/>
                      <a:pt x="7" y="0"/>
                      <a:pt x="7" y="1"/>
                    </a:cubicBezTo>
                    <a:cubicBezTo>
                      <a:pt x="4" y="3"/>
                      <a:pt x="2"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123"/>
              <p:cNvSpPr/>
              <p:nvPr/>
            </p:nvSpPr>
            <p:spPr bwMode="auto">
              <a:xfrm>
                <a:off x="1363663" y="2719388"/>
                <a:ext cx="12700" cy="11113"/>
              </a:xfrm>
              <a:custGeom>
                <a:avLst/>
                <a:gdLst>
                  <a:gd name="T0" fmla="*/ 1 w 11"/>
                  <a:gd name="T1" fmla="*/ 10 h 11"/>
                  <a:gd name="T2" fmla="*/ 10 w 11"/>
                  <a:gd name="T3" fmla="*/ 2 h 11"/>
                  <a:gd name="T4" fmla="*/ 9 w 11"/>
                  <a:gd name="T5" fmla="*/ 1 h 11"/>
                  <a:gd name="T6" fmla="*/ 1 w 11"/>
                  <a:gd name="T7" fmla="*/ 9 h 11"/>
                  <a:gd name="T8" fmla="*/ 1 w 11"/>
                  <a:gd name="T9" fmla="*/ 10 h 11"/>
                </a:gdLst>
                <a:ahLst/>
                <a:cxnLst>
                  <a:cxn ang="0">
                    <a:pos x="T0" y="T1"/>
                  </a:cxn>
                  <a:cxn ang="0">
                    <a:pos x="T2" y="T3"/>
                  </a:cxn>
                  <a:cxn ang="0">
                    <a:pos x="T4" y="T5"/>
                  </a:cxn>
                  <a:cxn ang="0">
                    <a:pos x="T6" y="T7"/>
                  </a:cxn>
                  <a:cxn ang="0">
                    <a:pos x="T8" y="T9"/>
                  </a:cxn>
                </a:cxnLst>
                <a:rect l="0" t="0" r="r" b="b"/>
                <a:pathLst>
                  <a:path w="11" h="11">
                    <a:moveTo>
                      <a:pt x="1" y="10"/>
                    </a:moveTo>
                    <a:cubicBezTo>
                      <a:pt x="5" y="8"/>
                      <a:pt x="8" y="5"/>
                      <a:pt x="10" y="2"/>
                    </a:cubicBezTo>
                    <a:cubicBezTo>
                      <a:pt x="11" y="1"/>
                      <a:pt x="10" y="0"/>
                      <a:pt x="9" y="1"/>
                    </a:cubicBezTo>
                    <a:cubicBezTo>
                      <a:pt x="7" y="4"/>
                      <a:pt x="4" y="7"/>
                      <a:pt x="1" y="9"/>
                    </a:cubicBezTo>
                    <a:cubicBezTo>
                      <a:pt x="0" y="10"/>
                      <a:pt x="0"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124"/>
              <p:cNvSpPr/>
              <p:nvPr/>
            </p:nvSpPr>
            <p:spPr bwMode="auto">
              <a:xfrm>
                <a:off x="1368425" y="2722563"/>
                <a:ext cx="7938" cy="9525"/>
              </a:xfrm>
              <a:custGeom>
                <a:avLst/>
                <a:gdLst>
                  <a:gd name="T0" fmla="*/ 1 w 8"/>
                  <a:gd name="T1" fmla="*/ 9 h 9"/>
                  <a:gd name="T2" fmla="*/ 8 w 8"/>
                  <a:gd name="T3" fmla="*/ 2 h 9"/>
                  <a:gd name="T4" fmla="*/ 7 w 8"/>
                  <a:gd name="T5" fmla="*/ 1 h 9"/>
                  <a:gd name="T6" fmla="*/ 1 w 8"/>
                  <a:gd name="T7" fmla="*/ 8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cubicBezTo>
                      <a:pt x="4" y="7"/>
                      <a:pt x="6" y="4"/>
                      <a:pt x="8" y="2"/>
                    </a:cubicBezTo>
                    <a:cubicBezTo>
                      <a:pt x="8" y="1"/>
                      <a:pt x="7" y="0"/>
                      <a:pt x="7" y="1"/>
                    </a:cubicBezTo>
                    <a:cubicBezTo>
                      <a:pt x="5" y="4"/>
                      <a:pt x="3" y="6"/>
                      <a:pt x="1" y="8"/>
                    </a:cubicBezTo>
                    <a:cubicBezTo>
                      <a:pt x="0"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125"/>
              <p:cNvSpPr/>
              <p:nvPr/>
            </p:nvSpPr>
            <p:spPr bwMode="auto">
              <a:xfrm>
                <a:off x="1370013" y="2724151"/>
                <a:ext cx="9525" cy="11113"/>
              </a:xfrm>
              <a:custGeom>
                <a:avLst/>
                <a:gdLst>
                  <a:gd name="T0" fmla="*/ 1 w 9"/>
                  <a:gd name="T1" fmla="*/ 10 h 11"/>
                  <a:gd name="T2" fmla="*/ 9 w 9"/>
                  <a:gd name="T3" fmla="*/ 1 h 11"/>
                  <a:gd name="T4" fmla="*/ 8 w 9"/>
                  <a:gd name="T5" fmla="*/ 0 h 11"/>
                  <a:gd name="T6" fmla="*/ 0 w 9"/>
                  <a:gd name="T7" fmla="*/ 9 h 11"/>
                  <a:gd name="T8" fmla="*/ 1 w 9"/>
                  <a:gd name="T9" fmla="*/ 10 h 11"/>
                </a:gdLst>
                <a:ahLst/>
                <a:cxnLst>
                  <a:cxn ang="0">
                    <a:pos x="T0" y="T1"/>
                  </a:cxn>
                  <a:cxn ang="0">
                    <a:pos x="T2" y="T3"/>
                  </a:cxn>
                  <a:cxn ang="0">
                    <a:pos x="T4" y="T5"/>
                  </a:cxn>
                  <a:cxn ang="0">
                    <a:pos x="T6" y="T7"/>
                  </a:cxn>
                  <a:cxn ang="0">
                    <a:pos x="T8" y="T9"/>
                  </a:cxn>
                </a:cxnLst>
                <a:rect l="0" t="0" r="r" b="b"/>
                <a:pathLst>
                  <a:path w="9" h="11">
                    <a:moveTo>
                      <a:pt x="1" y="10"/>
                    </a:moveTo>
                    <a:cubicBezTo>
                      <a:pt x="4" y="7"/>
                      <a:pt x="6" y="4"/>
                      <a:pt x="9" y="1"/>
                    </a:cubicBezTo>
                    <a:cubicBezTo>
                      <a:pt x="9" y="1"/>
                      <a:pt x="9" y="0"/>
                      <a:pt x="8" y="0"/>
                    </a:cubicBezTo>
                    <a:cubicBezTo>
                      <a:pt x="5" y="3"/>
                      <a:pt x="3"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126"/>
              <p:cNvSpPr/>
              <p:nvPr/>
            </p:nvSpPr>
            <p:spPr bwMode="auto">
              <a:xfrm>
                <a:off x="1370013" y="2727326"/>
                <a:ext cx="12700" cy="15875"/>
              </a:xfrm>
              <a:custGeom>
                <a:avLst/>
                <a:gdLst>
                  <a:gd name="T0" fmla="*/ 2 w 11"/>
                  <a:gd name="T1" fmla="*/ 14 h 15"/>
                  <a:gd name="T2" fmla="*/ 10 w 11"/>
                  <a:gd name="T3" fmla="*/ 2 h 15"/>
                  <a:gd name="T4" fmla="*/ 9 w 11"/>
                  <a:gd name="T5" fmla="*/ 1 h 15"/>
                  <a:gd name="T6" fmla="*/ 1 w 11"/>
                  <a:gd name="T7" fmla="*/ 14 h 15"/>
                  <a:gd name="T8" fmla="*/ 2 w 11"/>
                  <a:gd name="T9" fmla="*/ 14 h 15"/>
                </a:gdLst>
                <a:ahLst/>
                <a:cxnLst>
                  <a:cxn ang="0">
                    <a:pos x="T0" y="T1"/>
                  </a:cxn>
                  <a:cxn ang="0">
                    <a:pos x="T2" y="T3"/>
                  </a:cxn>
                  <a:cxn ang="0">
                    <a:pos x="T4" y="T5"/>
                  </a:cxn>
                  <a:cxn ang="0">
                    <a:pos x="T6" y="T7"/>
                  </a:cxn>
                  <a:cxn ang="0">
                    <a:pos x="T8" y="T9"/>
                  </a:cxn>
                </a:cxnLst>
                <a:rect l="0" t="0" r="r" b="b"/>
                <a:pathLst>
                  <a:path w="11" h="15">
                    <a:moveTo>
                      <a:pt x="2" y="14"/>
                    </a:moveTo>
                    <a:cubicBezTo>
                      <a:pt x="4" y="10"/>
                      <a:pt x="7" y="6"/>
                      <a:pt x="10" y="2"/>
                    </a:cubicBezTo>
                    <a:cubicBezTo>
                      <a:pt x="11" y="1"/>
                      <a:pt x="9" y="0"/>
                      <a:pt x="9" y="1"/>
                    </a:cubicBezTo>
                    <a:cubicBezTo>
                      <a:pt x="6" y="5"/>
                      <a:pt x="3" y="9"/>
                      <a:pt x="1" y="14"/>
                    </a:cubicBezTo>
                    <a:cubicBezTo>
                      <a:pt x="0" y="14"/>
                      <a:pt x="2"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127"/>
              <p:cNvSpPr/>
              <p:nvPr/>
            </p:nvSpPr>
            <p:spPr bwMode="auto">
              <a:xfrm>
                <a:off x="1374775" y="2725738"/>
                <a:ext cx="9525" cy="17463"/>
              </a:xfrm>
              <a:custGeom>
                <a:avLst/>
                <a:gdLst>
                  <a:gd name="T0" fmla="*/ 1 w 9"/>
                  <a:gd name="T1" fmla="*/ 17 h 17"/>
                  <a:gd name="T2" fmla="*/ 9 w 9"/>
                  <a:gd name="T3" fmla="*/ 1 h 17"/>
                  <a:gd name="T4" fmla="*/ 8 w 9"/>
                  <a:gd name="T5" fmla="*/ 1 h 17"/>
                  <a:gd name="T6" fmla="*/ 0 w 9"/>
                  <a:gd name="T7" fmla="*/ 16 h 17"/>
                  <a:gd name="T8" fmla="*/ 1 w 9"/>
                  <a:gd name="T9" fmla="*/ 17 h 17"/>
                </a:gdLst>
                <a:ahLst/>
                <a:cxnLst>
                  <a:cxn ang="0">
                    <a:pos x="T0" y="T1"/>
                  </a:cxn>
                  <a:cxn ang="0">
                    <a:pos x="T2" y="T3"/>
                  </a:cxn>
                  <a:cxn ang="0">
                    <a:pos x="T4" y="T5"/>
                  </a:cxn>
                  <a:cxn ang="0">
                    <a:pos x="T6" y="T7"/>
                  </a:cxn>
                  <a:cxn ang="0">
                    <a:pos x="T8" y="T9"/>
                  </a:cxn>
                </a:cxnLst>
                <a:rect l="0" t="0" r="r" b="b"/>
                <a:pathLst>
                  <a:path w="9" h="17">
                    <a:moveTo>
                      <a:pt x="1" y="17"/>
                    </a:moveTo>
                    <a:cubicBezTo>
                      <a:pt x="4" y="12"/>
                      <a:pt x="6" y="6"/>
                      <a:pt x="9" y="1"/>
                    </a:cubicBezTo>
                    <a:cubicBezTo>
                      <a:pt x="9" y="1"/>
                      <a:pt x="8" y="0"/>
                      <a:pt x="8" y="1"/>
                    </a:cubicBezTo>
                    <a:cubicBezTo>
                      <a:pt x="5" y="6"/>
                      <a:pt x="3" y="11"/>
                      <a:pt x="0" y="16"/>
                    </a:cubicBezTo>
                    <a:cubicBezTo>
                      <a:pt x="0" y="17"/>
                      <a:pt x="1"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128"/>
              <p:cNvSpPr/>
              <p:nvPr/>
            </p:nvSpPr>
            <p:spPr bwMode="auto">
              <a:xfrm>
                <a:off x="1373188" y="2713038"/>
                <a:ext cx="9525" cy="12700"/>
              </a:xfrm>
              <a:custGeom>
                <a:avLst/>
                <a:gdLst>
                  <a:gd name="T0" fmla="*/ 1 w 10"/>
                  <a:gd name="T1" fmla="*/ 13 h 13"/>
                  <a:gd name="T2" fmla="*/ 9 w 10"/>
                  <a:gd name="T3" fmla="*/ 2 h 13"/>
                  <a:gd name="T4" fmla="*/ 8 w 10"/>
                  <a:gd name="T5" fmla="*/ 1 h 13"/>
                  <a:gd name="T6" fmla="*/ 0 w 10"/>
                  <a:gd name="T7" fmla="*/ 12 h 13"/>
                  <a:gd name="T8" fmla="*/ 1 w 10"/>
                  <a:gd name="T9" fmla="*/ 13 h 13"/>
                </a:gdLst>
                <a:ahLst/>
                <a:cxnLst>
                  <a:cxn ang="0">
                    <a:pos x="T0" y="T1"/>
                  </a:cxn>
                  <a:cxn ang="0">
                    <a:pos x="T2" y="T3"/>
                  </a:cxn>
                  <a:cxn ang="0">
                    <a:pos x="T4" y="T5"/>
                  </a:cxn>
                  <a:cxn ang="0">
                    <a:pos x="T6" y="T7"/>
                  </a:cxn>
                  <a:cxn ang="0">
                    <a:pos x="T8" y="T9"/>
                  </a:cxn>
                </a:cxnLst>
                <a:rect l="0" t="0" r="r" b="b"/>
                <a:pathLst>
                  <a:path w="10" h="13">
                    <a:moveTo>
                      <a:pt x="1" y="13"/>
                    </a:moveTo>
                    <a:cubicBezTo>
                      <a:pt x="3" y="8"/>
                      <a:pt x="6" y="5"/>
                      <a:pt x="9" y="2"/>
                    </a:cubicBezTo>
                    <a:cubicBezTo>
                      <a:pt x="10" y="1"/>
                      <a:pt x="9" y="0"/>
                      <a:pt x="8" y="1"/>
                    </a:cubicBezTo>
                    <a:cubicBezTo>
                      <a:pt x="5" y="4"/>
                      <a:pt x="1" y="8"/>
                      <a:pt x="0" y="12"/>
                    </a:cubicBezTo>
                    <a:cubicBezTo>
                      <a:pt x="0"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129"/>
              <p:cNvSpPr/>
              <p:nvPr/>
            </p:nvSpPr>
            <p:spPr bwMode="auto">
              <a:xfrm>
                <a:off x="1370013" y="2709863"/>
                <a:ext cx="12700" cy="14288"/>
              </a:xfrm>
              <a:custGeom>
                <a:avLst/>
                <a:gdLst>
                  <a:gd name="T0" fmla="*/ 2 w 12"/>
                  <a:gd name="T1" fmla="*/ 12 h 13"/>
                  <a:gd name="T2" fmla="*/ 11 w 12"/>
                  <a:gd name="T3" fmla="*/ 2 h 13"/>
                  <a:gd name="T4" fmla="*/ 10 w 12"/>
                  <a:gd name="T5" fmla="*/ 1 h 13"/>
                  <a:gd name="T6" fmla="*/ 1 w 12"/>
                  <a:gd name="T7" fmla="*/ 11 h 13"/>
                  <a:gd name="T8" fmla="*/ 2 w 12"/>
                  <a:gd name="T9" fmla="*/ 12 h 13"/>
                </a:gdLst>
                <a:ahLst/>
                <a:cxnLst>
                  <a:cxn ang="0">
                    <a:pos x="T0" y="T1"/>
                  </a:cxn>
                  <a:cxn ang="0">
                    <a:pos x="T2" y="T3"/>
                  </a:cxn>
                  <a:cxn ang="0">
                    <a:pos x="T4" y="T5"/>
                  </a:cxn>
                  <a:cxn ang="0">
                    <a:pos x="T6" y="T7"/>
                  </a:cxn>
                  <a:cxn ang="0">
                    <a:pos x="T8" y="T9"/>
                  </a:cxn>
                </a:cxnLst>
                <a:rect l="0" t="0" r="r" b="b"/>
                <a:pathLst>
                  <a:path w="12" h="13">
                    <a:moveTo>
                      <a:pt x="2" y="12"/>
                    </a:moveTo>
                    <a:cubicBezTo>
                      <a:pt x="4" y="8"/>
                      <a:pt x="8" y="5"/>
                      <a:pt x="11" y="2"/>
                    </a:cubicBezTo>
                    <a:cubicBezTo>
                      <a:pt x="12" y="1"/>
                      <a:pt x="11" y="0"/>
                      <a:pt x="10" y="1"/>
                    </a:cubicBezTo>
                    <a:cubicBezTo>
                      <a:pt x="7" y="5"/>
                      <a:pt x="3" y="7"/>
                      <a:pt x="1" y="11"/>
                    </a:cubicBezTo>
                    <a:cubicBezTo>
                      <a:pt x="0" y="12"/>
                      <a:pt x="1"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130"/>
              <p:cNvSpPr/>
              <p:nvPr/>
            </p:nvSpPr>
            <p:spPr bwMode="auto">
              <a:xfrm>
                <a:off x="1363663" y="2714626"/>
                <a:ext cx="9525" cy="11113"/>
              </a:xfrm>
              <a:custGeom>
                <a:avLst/>
                <a:gdLst>
                  <a:gd name="T0" fmla="*/ 1 w 9"/>
                  <a:gd name="T1" fmla="*/ 9 h 10"/>
                  <a:gd name="T2" fmla="*/ 9 w 9"/>
                  <a:gd name="T3" fmla="*/ 2 h 10"/>
                  <a:gd name="T4" fmla="*/ 8 w 9"/>
                  <a:gd name="T5" fmla="*/ 1 h 10"/>
                  <a:gd name="T6" fmla="*/ 0 w 9"/>
                  <a:gd name="T7" fmla="*/ 8 h 10"/>
                  <a:gd name="T8" fmla="*/ 1 w 9"/>
                  <a:gd name="T9" fmla="*/ 9 h 10"/>
                </a:gdLst>
                <a:ahLst/>
                <a:cxnLst>
                  <a:cxn ang="0">
                    <a:pos x="T0" y="T1"/>
                  </a:cxn>
                  <a:cxn ang="0">
                    <a:pos x="T2" y="T3"/>
                  </a:cxn>
                  <a:cxn ang="0">
                    <a:pos x="T4" y="T5"/>
                  </a:cxn>
                  <a:cxn ang="0">
                    <a:pos x="T6" y="T7"/>
                  </a:cxn>
                  <a:cxn ang="0">
                    <a:pos x="T8" y="T9"/>
                  </a:cxn>
                </a:cxnLst>
                <a:rect l="0" t="0" r="r" b="b"/>
                <a:pathLst>
                  <a:path w="9" h="10">
                    <a:moveTo>
                      <a:pt x="1" y="9"/>
                    </a:moveTo>
                    <a:cubicBezTo>
                      <a:pt x="3" y="6"/>
                      <a:pt x="6" y="4"/>
                      <a:pt x="9" y="2"/>
                    </a:cubicBezTo>
                    <a:cubicBezTo>
                      <a:pt x="9" y="1"/>
                      <a:pt x="8" y="0"/>
                      <a:pt x="8" y="1"/>
                    </a:cubicBezTo>
                    <a:cubicBezTo>
                      <a:pt x="5" y="3"/>
                      <a:pt x="2" y="6"/>
                      <a:pt x="0" y="8"/>
                    </a:cubicBezTo>
                    <a:cubicBezTo>
                      <a:pt x="0" y="9"/>
                      <a:pt x="1" y="10"/>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131"/>
              <p:cNvSpPr/>
              <p:nvPr/>
            </p:nvSpPr>
            <p:spPr bwMode="auto">
              <a:xfrm>
                <a:off x="1370013" y="2708276"/>
                <a:ext cx="15875" cy="11113"/>
              </a:xfrm>
              <a:custGeom>
                <a:avLst/>
                <a:gdLst>
                  <a:gd name="T0" fmla="*/ 1 w 15"/>
                  <a:gd name="T1" fmla="*/ 11 h 11"/>
                  <a:gd name="T2" fmla="*/ 15 w 15"/>
                  <a:gd name="T3" fmla="*/ 2 h 11"/>
                  <a:gd name="T4" fmla="*/ 14 w 15"/>
                  <a:gd name="T5" fmla="*/ 1 h 11"/>
                  <a:gd name="T6" fmla="*/ 0 w 15"/>
                  <a:gd name="T7" fmla="*/ 10 h 11"/>
                  <a:gd name="T8" fmla="*/ 1 w 15"/>
                  <a:gd name="T9" fmla="*/ 11 h 11"/>
                </a:gdLst>
                <a:ahLst/>
                <a:cxnLst>
                  <a:cxn ang="0">
                    <a:pos x="T0" y="T1"/>
                  </a:cxn>
                  <a:cxn ang="0">
                    <a:pos x="T2" y="T3"/>
                  </a:cxn>
                  <a:cxn ang="0">
                    <a:pos x="T4" y="T5"/>
                  </a:cxn>
                  <a:cxn ang="0">
                    <a:pos x="T6" y="T7"/>
                  </a:cxn>
                  <a:cxn ang="0">
                    <a:pos x="T8" y="T9"/>
                  </a:cxn>
                </a:cxnLst>
                <a:rect l="0" t="0" r="r" b="b"/>
                <a:pathLst>
                  <a:path w="15" h="11">
                    <a:moveTo>
                      <a:pt x="1" y="11"/>
                    </a:moveTo>
                    <a:cubicBezTo>
                      <a:pt x="6" y="8"/>
                      <a:pt x="10" y="5"/>
                      <a:pt x="15" y="2"/>
                    </a:cubicBezTo>
                    <a:cubicBezTo>
                      <a:pt x="15" y="1"/>
                      <a:pt x="15" y="0"/>
                      <a:pt x="14" y="1"/>
                    </a:cubicBezTo>
                    <a:cubicBezTo>
                      <a:pt x="10" y="4"/>
                      <a:pt x="5" y="7"/>
                      <a:pt x="0" y="10"/>
                    </a:cubicBezTo>
                    <a:cubicBezTo>
                      <a:pt x="0" y="10"/>
                      <a:pt x="0"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132"/>
              <p:cNvSpPr/>
              <p:nvPr/>
            </p:nvSpPr>
            <p:spPr bwMode="auto">
              <a:xfrm>
                <a:off x="1376363" y="2701926"/>
                <a:ext cx="9525" cy="14288"/>
              </a:xfrm>
              <a:custGeom>
                <a:avLst/>
                <a:gdLst>
                  <a:gd name="T0" fmla="*/ 2 w 9"/>
                  <a:gd name="T1" fmla="*/ 13 h 14"/>
                  <a:gd name="T2" fmla="*/ 9 w 9"/>
                  <a:gd name="T3" fmla="*/ 1 h 14"/>
                  <a:gd name="T4" fmla="*/ 8 w 9"/>
                  <a:gd name="T5" fmla="*/ 1 h 14"/>
                  <a:gd name="T6" fmla="*/ 1 w 9"/>
                  <a:gd name="T7" fmla="*/ 12 h 14"/>
                  <a:gd name="T8" fmla="*/ 2 w 9"/>
                  <a:gd name="T9" fmla="*/ 13 h 14"/>
                </a:gdLst>
                <a:ahLst/>
                <a:cxnLst>
                  <a:cxn ang="0">
                    <a:pos x="T0" y="T1"/>
                  </a:cxn>
                  <a:cxn ang="0">
                    <a:pos x="T2" y="T3"/>
                  </a:cxn>
                  <a:cxn ang="0">
                    <a:pos x="T4" y="T5"/>
                  </a:cxn>
                  <a:cxn ang="0">
                    <a:pos x="T6" y="T7"/>
                  </a:cxn>
                  <a:cxn ang="0">
                    <a:pos x="T8" y="T9"/>
                  </a:cxn>
                </a:cxnLst>
                <a:rect l="0" t="0" r="r" b="b"/>
                <a:pathLst>
                  <a:path w="9" h="14">
                    <a:moveTo>
                      <a:pt x="2" y="13"/>
                    </a:moveTo>
                    <a:cubicBezTo>
                      <a:pt x="4" y="9"/>
                      <a:pt x="7" y="5"/>
                      <a:pt x="9" y="1"/>
                    </a:cubicBezTo>
                    <a:cubicBezTo>
                      <a:pt x="9" y="0"/>
                      <a:pt x="8" y="0"/>
                      <a:pt x="8" y="1"/>
                    </a:cubicBezTo>
                    <a:cubicBezTo>
                      <a:pt x="6" y="5"/>
                      <a:pt x="3" y="8"/>
                      <a:pt x="1" y="12"/>
                    </a:cubicBezTo>
                    <a:cubicBezTo>
                      <a:pt x="0" y="13"/>
                      <a:pt x="1"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133"/>
              <p:cNvSpPr/>
              <p:nvPr/>
            </p:nvSpPr>
            <p:spPr bwMode="auto">
              <a:xfrm>
                <a:off x="1377950" y="2703513"/>
                <a:ext cx="7938" cy="20638"/>
              </a:xfrm>
              <a:custGeom>
                <a:avLst/>
                <a:gdLst>
                  <a:gd name="T0" fmla="*/ 7 w 8"/>
                  <a:gd name="T1" fmla="*/ 1 h 19"/>
                  <a:gd name="T2" fmla="*/ 0 w 8"/>
                  <a:gd name="T3" fmla="*/ 17 h 19"/>
                  <a:gd name="T4" fmla="*/ 1 w 8"/>
                  <a:gd name="T5" fmla="*/ 18 h 19"/>
                  <a:gd name="T6" fmla="*/ 8 w 8"/>
                  <a:gd name="T7" fmla="*/ 1 h 19"/>
                  <a:gd name="T8" fmla="*/ 7 w 8"/>
                  <a:gd name="T9" fmla="*/ 1 h 19"/>
                </a:gdLst>
                <a:ahLst/>
                <a:cxnLst>
                  <a:cxn ang="0">
                    <a:pos x="T0" y="T1"/>
                  </a:cxn>
                  <a:cxn ang="0">
                    <a:pos x="T2" y="T3"/>
                  </a:cxn>
                  <a:cxn ang="0">
                    <a:pos x="T4" y="T5"/>
                  </a:cxn>
                  <a:cxn ang="0">
                    <a:pos x="T6" y="T7"/>
                  </a:cxn>
                  <a:cxn ang="0">
                    <a:pos x="T8" y="T9"/>
                  </a:cxn>
                </a:cxnLst>
                <a:rect l="0" t="0" r="r" b="b"/>
                <a:pathLst>
                  <a:path w="8" h="19">
                    <a:moveTo>
                      <a:pt x="7" y="1"/>
                    </a:moveTo>
                    <a:cubicBezTo>
                      <a:pt x="7" y="7"/>
                      <a:pt x="3" y="12"/>
                      <a:pt x="0" y="17"/>
                    </a:cubicBezTo>
                    <a:cubicBezTo>
                      <a:pt x="0" y="18"/>
                      <a:pt x="1" y="19"/>
                      <a:pt x="1" y="18"/>
                    </a:cubicBezTo>
                    <a:cubicBezTo>
                      <a:pt x="5" y="13"/>
                      <a:pt x="8" y="7"/>
                      <a:pt x="8" y="1"/>
                    </a:cubicBezTo>
                    <a:cubicBezTo>
                      <a:pt x="8"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134"/>
              <p:cNvSpPr/>
              <p:nvPr/>
            </p:nvSpPr>
            <p:spPr bwMode="auto">
              <a:xfrm>
                <a:off x="1379538" y="2703513"/>
                <a:ext cx="9525" cy="22225"/>
              </a:xfrm>
              <a:custGeom>
                <a:avLst/>
                <a:gdLst>
                  <a:gd name="T0" fmla="*/ 7 w 9"/>
                  <a:gd name="T1" fmla="*/ 1 h 20"/>
                  <a:gd name="T2" fmla="*/ 0 w 9"/>
                  <a:gd name="T3" fmla="*/ 19 h 20"/>
                  <a:gd name="T4" fmla="*/ 2 w 9"/>
                  <a:gd name="T5" fmla="*/ 20 h 20"/>
                  <a:gd name="T6" fmla="*/ 9 w 9"/>
                  <a:gd name="T7" fmla="*/ 1 h 20"/>
                  <a:gd name="T8" fmla="*/ 7 w 9"/>
                  <a:gd name="T9" fmla="*/ 1 h 20"/>
                </a:gdLst>
                <a:ahLst/>
                <a:cxnLst>
                  <a:cxn ang="0">
                    <a:pos x="T0" y="T1"/>
                  </a:cxn>
                  <a:cxn ang="0">
                    <a:pos x="T2" y="T3"/>
                  </a:cxn>
                  <a:cxn ang="0">
                    <a:pos x="T4" y="T5"/>
                  </a:cxn>
                  <a:cxn ang="0">
                    <a:pos x="T6" y="T7"/>
                  </a:cxn>
                  <a:cxn ang="0">
                    <a:pos x="T8" y="T9"/>
                  </a:cxn>
                </a:cxnLst>
                <a:rect l="0" t="0" r="r" b="b"/>
                <a:pathLst>
                  <a:path w="9" h="20">
                    <a:moveTo>
                      <a:pt x="7" y="1"/>
                    </a:moveTo>
                    <a:cubicBezTo>
                      <a:pt x="7" y="7"/>
                      <a:pt x="3" y="13"/>
                      <a:pt x="0" y="19"/>
                    </a:cubicBezTo>
                    <a:cubicBezTo>
                      <a:pt x="0" y="20"/>
                      <a:pt x="1" y="20"/>
                      <a:pt x="2" y="20"/>
                    </a:cubicBezTo>
                    <a:cubicBezTo>
                      <a:pt x="5" y="14"/>
                      <a:pt x="8" y="7"/>
                      <a:pt x="9" y="1"/>
                    </a:cubicBezTo>
                    <a:cubicBezTo>
                      <a:pt x="9"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135"/>
              <p:cNvSpPr/>
              <p:nvPr/>
            </p:nvSpPr>
            <p:spPr bwMode="auto">
              <a:xfrm>
                <a:off x="1384300" y="2703513"/>
                <a:ext cx="7938" cy="19050"/>
              </a:xfrm>
              <a:custGeom>
                <a:avLst/>
                <a:gdLst>
                  <a:gd name="T0" fmla="*/ 5 w 7"/>
                  <a:gd name="T1" fmla="*/ 2 h 19"/>
                  <a:gd name="T2" fmla="*/ 6 w 7"/>
                  <a:gd name="T3" fmla="*/ 1 h 19"/>
                  <a:gd name="T4" fmla="*/ 5 w 7"/>
                  <a:gd name="T5" fmla="*/ 2 h 19"/>
                  <a:gd name="T6" fmla="*/ 4 w 7"/>
                  <a:gd name="T7" fmla="*/ 9 h 19"/>
                  <a:gd name="T8" fmla="*/ 2 w 7"/>
                  <a:gd name="T9" fmla="*/ 14 h 19"/>
                  <a:gd name="T10" fmla="*/ 1 w 7"/>
                  <a:gd name="T11" fmla="*/ 16 h 19"/>
                  <a:gd name="T12" fmla="*/ 0 w 7"/>
                  <a:gd name="T13" fmla="*/ 18 h 19"/>
                  <a:gd name="T14" fmla="*/ 1 w 7"/>
                  <a:gd name="T15" fmla="*/ 18 h 19"/>
                  <a:gd name="T16" fmla="*/ 0 w 7"/>
                  <a:gd name="T17" fmla="*/ 17 h 19"/>
                  <a:gd name="T18" fmla="*/ 0 w 7"/>
                  <a:gd name="T19" fmla="*/ 18 h 19"/>
                  <a:gd name="T20" fmla="*/ 0 w 7"/>
                  <a:gd name="T21" fmla="*/ 19 h 19"/>
                  <a:gd name="T22" fmla="*/ 1 w 7"/>
                  <a:gd name="T23" fmla="*/ 19 h 19"/>
                  <a:gd name="T24" fmla="*/ 1 w 7"/>
                  <a:gd name="T25" fmla="*/ 19 h 19"/>
                  <a:gd name="T26" fmla="*/ 3 w 7"/>
                  <a:gd name="T27" fmla="*/ 13 h 19"/>
                  <a:gd name="T28" fmla="*/ 6 w 7"/>
                  <a:gd name="T29" fmla="*/ 5 h 19"/>
                  <a:gd name="T30" fmla="*/ 5 w 7"/>
                  <a:gd name="T31" fmla="*/ 1 h 19"/>
                  <a:gd name="T32" fmla="*/ 4 w 7"/>
                  <a:gd name="T33" fmla="*/ 1 h 19"/>
                  <a:gd name="T34" fmla="*/ 4 w 7"/>
                  <a:gd name="T35" fmla="*/ 2 h 19"/>
                  <a:gd name="T36" fmla="*/ 5 w 7"/>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9">
                    <a:moveTo>
                      <a:pt x="5" y="2"/>
                    </a:moveTo>
                    <a:cubicBezTo>
                      <a:pt x="6" y="2"/>
                      <a:pt x="5" y="2"/>
                      <a:pt x="6" y="1"/>
                    </a:cubicBezTo>
                    <a:cubicBezTo>
                      <a:pt x="5" y="1"/>
                      <a:pt x="5" y="1"/>
                      <a:pt x="5" y="2"/>
                    </a:cubicBezTo>
                    <a:cubicBezTo>
                      <a:pt x="6" y="3"/>
                      <a:pt x="4" y="7"/>
                      <a:pt x="4" y="9"/>
                    </a:cubicBezTo>
                    <a:cubicBezTo>
                      <a:pt x="3" y="11"/>
                      <a:pt x="2" y="12"/>
                      <a:pt x="2" y="14"/>
                    </a:cubicBezTo>
                    <a:cubicBezTo>
                      <a:pt x="1" y="15"/>
                      <a:pt x="1" y="16"/>
                      <a:pt x="1" y="16"/>
                    </a:cubicBezTo>
                    <a:cubicBezTo>
                      <a:pt x="1" y="17"/>
                      <a:pt x="0" y="17"/>
                      <a:pt x="0" y="18"/>
                    </a:cubicBezTo>
                    <a:cubicBezTo>
                      <a:pt x="0" y="18"/>
                      <a:pt x="1" y="19"/>
                      <a:pt x="1" y="18"/>
                    </a:cubicBezTo>
                    <a:cubicBezTo>
                      <a:pt x="1" y="17"/>
                      <a:pt x="0" y="16"/>
                      <a:pt x="0" y="17"/>
                    </a:cubicBezTo>
                    <a:cubicBezTo>
                      <a:pt x="0" y="18"/>
                      <a:pt x="0" y="18"/>
                      <a:pt x="0" y="18"/>
                    </a:cubicBezTo>
                    <a:cubicBezTo>
                      <a:pt x="0" y="19"/>
                      <a:pt x="0" y="19"/>
                      <a:pt x="0" y="19"/>
                    </a:cubicBezTo>
                    <a:cubicBezTo>
                      <a:pt x="1" y="19"/>
                      <a:pt x="1" y="19"/>
                      <a:pt x="1" y="19"/>
                    </a:cubicBezTo>
                    <a:cubicBezTo>
                      <a:pt x="1" y="19"/>
                      <a:pt x="1" y="19"/>
                      <a:pt x="1" y="19"/>
                    </a:cubicBezTo>
                    <a:cubicBezTo>
                      <a:pt x="2" y="17"/>
                      <a:pt x="3" y="15"/>
                      <a:pt x="3" y="13"/>
                    </a:cubicBezTo>
                    <a:cubicBezTo>
                      <a:pt x="5" y="11"/>
                      <a:pt x="5" y="8"/>
                      <a:pt x="6" y="5"/>
                    </a:cubicBezTo>
                    <a:cubicBezTo>
                      <a:pt x="6" y="4"/>
                      <a:pt x="7" y="2"/>
                      <a:pt x="5" y="1"/>
                    </a:cubicBezTo>
                    <a:cubicBezTo>
                      <a:pt x="5" y="0"/>
                      <a:pt x="5" y="0"/>
                      <a:pt x="4" y="1"/>
                    </a:cubicBezTo>
                    <a:cubicBezTo>
                      <a:pt x="4" y="1"/>
                      <a:pt x="4" y="2"/>
                      <a:pt x="4" y="2"/>
                    </a:cubicBezTo>
                    <a:cubicBezTo>
                      <a:pt x="4" y="2"/>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136"/>
              <p:cNvSpPr/>
              <p:nvPr/>
            </p:nvSpPr>
            <p:spPr bwMode="auto">
              <a:xfrm>
                <a:off x="1385888" y="2705101"/>
                <a:ext cx="7938" cy="19050"/>
              </a:xfrm>
              <a:custGeom>
                <a:avLst/>
                <a:gdLst>
                  <a:gd name="T0" fmla="*/ 5 w 7"/>
                  <a:gd name="T1" fmla="*/ 1 h 18"/>
                  <a:gd name="T2" fmla="*/ 0 w 7"/>
                  <a:gd name="T3" fmla="*/ 17 h 18"/>
                  <a:gd name="T4" fmla="*/ 2 w 7"/>
                  <a:gd name="T5" fmla="*/ 17 h 18"/>
                  <a:gd name="T6" fmla="*/ 6 w 7"/>
                  <a:gd name="T7" fmla="*/ 1 h 18"/>
                  <a:gd name="T8" fmla="*/ 5 w 7"/>
                  <a:gd name="T9" fmla="*/ 1 h 18"/>
                </a:gdLst>
                <a:ahLst/>
                <a:cxnLst>
                  <a:cxn ang="0">
                    <a:pos x="T0" y="T1"/>
                  </a:cxn>
                  <a:cxn ang="0">
                    <a:pos x="T2" y="T3"/>
                  </a:cxn>
                  <a:cxn ang="0">
                    <a:pos x="T4" y="T5"/>
                  </a:cxn>
                  <a:cxn ang="0">
                    <a:pos x="T6" y="T7"/>
                  </a:cxn>
                  <a:cxn ang="0">
                    <a:pos x="T8" y="T9"/>
                  </a:cxn>
                </a:cxnLst>
                <a:rect l="0" t="0" r="r" b="b"/>
                <a:pathLst>
                  <a:path w="7" h="18">
                    <a:moveTo>
                      <a:pt x="5" y="1"/>
                    </a:moveTo>
                    <a:cubicBezTo>
                      <a:pt x="5" y="6"/>
                      <a:pt x="2" y="12"/>
                      <a:pt x="0" y="17"/>
                    </a:cubicBezTo>
                    <a:cubicBezTo>
                      <a:pt x="0" y="18"/>
                      <a:pt x="1" y="18"/>
                      <a:pt x="2" y="17"/>
                    </a:cubicBezTo>
                    <a:cubicBezTo>
                      <a:pt x="3" y="12"/>
                      <a:pt x="7" y="7"/>
                      <a:pt x="6" y="1"/>
                    </a:cubicBezTo>
                    <a:cubicBezTo>
                      <a:pt x="6"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137"/>
              <p:cNvSpPr/>
              <p:nvPr/>
            </p:nvSpPr>
            <p:spPr bwMode="auto">
              <a:xfrm>
                <a:off x="1389063" y="2705101"/>
                <a:ext cx="6350" cy="20638"/>
              </a:xfrm>
              <a:custGeom>
                <a:avLst/>
                <a:gdLst>
                  <a:gd name="T0" fmla="*/ 5 w 7"/>
                  <a:gd name="T1" fmla="*/ 1 h 19"/>
                  <a:gd name="T2" fmla="*/ 1 w 7"/>
                  <a:gd name="T3" fmla="*/ 17 h 19"/>
                  <a:gd name="T4" fmla="*/ 2 w 7"/>
                  <a:gd name="T5" fmla="*/ 18 h 19"/>
                  <a:gd name="T6" fmla="*/ 5 w 7"/>
                  <a:gd name="T7" fmla="*/ 11 h 19"/>
                  <a:gd name="T8" fmla="*/ 7 w 7"/>
                  <a:gd name="T9" fmla="*/ 1 h 19"/>
                  <a:gd name="T10" fmla="*/ 5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5" y="1"/>
                    </a:moveTo>
                    <a:cubicBezTo>
                      <a:pt x="5" y="6"/>
                      <a:pt x="4" y="13"/>
                      <a:pt x="1" y="17"/>
                    </a:cubicBezTo>
                    <a:cubicBezTo>
                      <a:pt x="0" y="18"/>
                      <a:pt x="1" y="19"/>
                      <a:pt x="2" y="18"/>
                    </a:cubicBezTo>
                    <a:cubicBezTo>
                      <a:pt x="3" y="16"/>
                      <a:pt x="4" y="13"/>
                      <a:pt x="5" y="11"/>
                    </a:cubicBezTo>
                    <a:cubicBezTo>
                      <a:pt x="6" y="8"/>
                      <a:pt x="7" y="4"/>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138"/>
              <p:cNvSpPr/>
              <p:nvPr/>
            </p:nvSpPr>
            <p:spPr bwMode="auto">
              <a:xfrm>
                <a:off x="1389063" y="2706688"/>
                <a:ext cx="7938" cy="19050"/>
              </a:xfrm>
              <a:custGeom>
                <a:avLst/>
                <a:gdLst>
                  <a:gd name="T0" fmla="*/ 5 w 7"/>
                  <a:gd name="T1" fmla="*/ 1 h 17"/>
                  <a:gd name="T2" fmla="*/ 1 w 7"/>
                  <a:gd name="T3" fmla="*/ 15 h 17"/>
                  <a:gd name="T4" fmla="*/ 2 w 7"/>
                  <a:gd name="T5" fmla="*/ 16 h 17"/>
                  <a:gd name="T6" fmla="*/ 7 w 7"/>
                  <a:gd name="T7" fmla="*/ 1 h 17"/>
                  <a:gd name="T8" fmla="*/ 5 w 7"/>
                  <a:gd name="T9" fmla="*/ 1 h 17"/>
                </a:gdLst>
                <a:ahLst/>
                <a:cxnLst>
                  <a:cxn ang="0">
                    <a:pos x="T0" y="T1"/>
                  </a:cxn>
                  <a:cxn ang="0">
                    <a:pos x="T2" y="T3"/>
                  </a:cxn>
                  <a:cxn ang="0">
                    <a:pos x="T4" y="T5"/>
                  </a:cxn>
                  <a:cxn ang="0">
                    <a:pos x="T6" y="T7"/>
                  </a:cxn>
                  <a:cxn ang="0">
                    <a:pos x="T8" y="T9"/>
                  </a:cxn>
                </a:cxnLst>
                <a:rect l="0" t="0" r="r" b="b"/>
                <a:pathLst>
                  <a:path w="7" h="17">
                    <a:moveTo>
                      <a:pt x="5" y="1"/>
                    </a:moveTo>
                    <a:cubicBezTo>
                      <a:pt x="6" y="6"/>
                      <a:pt x="3" y="11"/>
                      <a:pt x="1" y="15"/>
                    </a:cubicBezTo>
                    <a:cubicBezTo>
                      <a:pt x="0" y="16"/>
                      <a:pt x="2" y="17"/>
                      <a:pt x="2" y="16"/>
                    </a:cubicBezTo>
                    <a:cubicBezTo>
                      <a:pt x="5" y="12"/>
                      <a:pt x="7" y="6"/>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139"/>
              <p:cNvSpPr/>
              <p:nvPr/>
            </p:nvSpPr>
            <p:spPr bwMode="auto">
              <a:xfrm>
                <a:off x="1389063" y="2708276"/>
                <a:ext cx="11113" cy="20638"/>
              </a:xfrm>
              <a:custGeom>
                <a:avLst/>
                <a:gdLst>
                  <a:gd name="T0" fmla="*/ 9 w 11"/>
                  <a:gd name="T1" fmla="*/ 1 h 19"/>
                  <a:gd name="T2" fmla="*/ 0 w 11"/>
                  <a:gd name="T3" fmla="*/ 17 h 19"/>
                  <a:gd name="T4" fmla="*/ 1 w 11"/>
                  <a:gd name="T5" fmla="*/ 18 h 19"/>
                  <a:gd name="T6" fmla="*/ 11 w 11"/>
                  <a:gd name="T7" fmla="*/ 1 h 19"/>
                  <a:gd name="T8" fmla="*/ 9 w 11"/>
                  <a:gd name="T9" fmla="*/ 1 h 19"/>
                </a:gdLst>
                <a:ahLst/>
                <a:cxnLst>
                  <a:cxn ang="0">
                    <a:pos x="T0" y="T1"/>
                  </a:cxn>
                  <a:cxn ang="0">
                    <a:pos x="T2" y="T3"/>
                  </a:cxn>
                  <a:cxn ang="0">
                    <a:pos x="T4" y="T5"/>
                  </a:cxn>
                  <a:cxn ang="0">
                    <a:pos x="T6" y="T7"/>
                  </a:cxn>
                  <a:cxn ang="0">
                    <a:pos x="T8" y="T9"/>
                  </a:cxn>
                </a:cxnLst>
                <a:rect l="0" t="0" r="r" b="b"/>
                <a:pathLst>
                  <a:path w="11" h="19">
                    <a:moveTo>
                      <a:pt x="9" y="1"/>
                    </a:moveTo>
                    <a:cubicBezTo>
                      <a:pt x="9" y="7"/>
                      <a:pt x="5" y="13"/>
                      <a:pt x="0" y="17"/>
                    </a:cubicBezTo>
                    <a:cubicBezTo>
                      <a:pt x="0" y="18"/>
                      <a:pt x="1" y="19"/>
                      <a:pt x="1" y="18"/>
                    </a:cubicBezTo>
                    <a:cubicBezTo>
                      <a:pt x="6" y="14"/>
                      <a:pt x="10" y="8"/>
                      <a:pt x="11" y="1"/>
                    </a:cubicBezTo>
                    <a:cubicBezTo>
                      <a:pt x="11" y="0"/>
                      <a:pt x="9"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140"/>
              <p:cNvSpPr/>
              <p:nvPr/>
            </p:nvSpPr>
            <p:spPr bwMode="auto">
              <a:xfrm>
                <a:off x="1373188" y="2714626"/>
                <a:ext cx="17463" cy="33338"/>
              </a:xfrm>
              <a:custGeom>
                <a:avLst/>
                <a:gdLst>
                  <a:gd name="T0" fmla="*/ 16 w 17"/>
                  <a:gd name="T1" fmla="*/ 3 h 31"/>
                  <a:gd name="T2" fmla="*/ 6 w 17"/>
                  <a:gd name="T3" fmla="*/ 11 h 31"/>
                  <a:gd name="T4" fmla="*/ 12 w 17"/>
                  <a:gd name="T5" fmla="*/ 3 h 31"/>
                  <a:gd name="T6" fmla="*/ 3 w 17"/>
                  <a:gd name="T7" fmla="*/ 11 h 31"/>
                  <a:gd name="T8" fmla="*/ 9 w 17"/>
                  <a:gd name="T9" fmla="*/ 3 h 31"/>
                  <a:gd name="T10" fmla="*/ 6 w 17"/>
                  <a:gd name="T11" fmla="*/ 5 h 31"/>
                  <a:gd name="T12" fmla="*/ 11 w 17"/>
                  <a:gd name="T13" fmla="*/ 3 h 31"/>
                  <a:gd name="T14" fmla="*/ 4 w 17"/>
                  <a:gd name="T15" fmla="*/ 15 h 31"/>
                  <a:gd name="T16" fmla="*/ 11 w 17"/>
                  <a:gd name="T17" fmla="*/ 12 h 31"/>
                  <a:gd name="T18" fmla="*/ 1 w 17"/>
                  <a:gd name="T19" fmla="*/ 22 h 31"/>
                  <a:gd name="T20" fmla="*/ 12 w 17"/>
                  <a:gd name="T21" fmla="*/ 12 h 31"/>
                  <a:gd name="T22" fmla="*/ 5 w 17"/>
                  <a:gd name="T23" fmla="*/ 22 h 31"/>
                  <a:gd name="T24" fmla="*/ 7 w 17"/>
                  <a:gd name="T25" fmla="*/ 21 h 31"/>
                  <a:gd name="T26" fmla="*/ 4 w 17"/>
                  <a:gd name="T27" fmla="*/ 27 h 31"/>
                  <a:gd name="T28" fmla="*/ 9 w 17"/>
                  <a:gd name="T29" fmla="*/ 21 h 31"/>
                  <a:gd name="T30" fmla="*/ 4 w 17"/>
                  <a:gd name="T31" fmla="*/ 29 h 31"/>
                  <a:gd name="T32" fmla="*/ 6 w 17"/>
                  <a:gd name="T33" fmla="*/ 30 h 31"/>
                  <a:gd name="T34" fmla="*/ 9 w 17"/>
                  <a:gd name="T35" fmla="*/ 26 h 31"/>
                  <a:gd name="T36" fmla="*/ 6 w 17"/>
                  <a:gd name="T37" fmla="*/ 30 h 31"/>
                  <a:gd name="T38" fmla="*/ 9 w 17"/>
                  <a:gd name="T39" fmla="*/ 23 h 31"/>
                  <a:gd name="T40" fmla="*/ 5 w 17"/>
                  <a:gd name="T41" fmla="*/ 28 h 31"/>
                  <a:gd name="T42" fmla="*/ 9 w 17"/>
                  <a:gd name="T43" fmla="*/ 21 h 31"/>
                  <a:gd name="T44" fmla="*/ 5 w 17"/>
                  <a:gd name="T45" fmla="*/ 27 h 31"/>
                  <a:gd name="T46" fmla="*/ 7 w 17"/>
                  <a:gd name="T47" fmla="*/ 21 h 31"/>
                  <a:gd name="T48" fmla="*/ 5 w 17"/>
                  <a:gd name="T49" fmla="*/ 22 h 31"/>
                  <a:gd name="T50" fmla="*/ 12 w 17"/>
                  <a:gd name="T51" fmla="*/ 11 h 31"/>
                  <a:gd name="T52" fmla="*/ 1 w 17"/>
                  <a:gd name="T53" fmla="*/ 21 h 31"/>
                  <a:gd name="T54" fmla="*/ 11 w 17"/>
                  <a:gd name="T55" fmla="*/ 11 h 31"/>
                  <a:gd name="T56" fmla="*/ 4 w 17"/>
                  <a:gd name="T57" fmla="*/ 15 h 31"/>
                  <a:gd name="T58" fmla="*/ 14 w 17"/>
                  <a:gd name="T59" fmla="*/ 1 h 31"/>
                  <a:gd name="T60" fmla="*/ 6 w 17"/>
                  <a:gd name="T61" fmla="*/ 5 h 31"/>
                  <a:gd name="T62" fmla="*/ 9 w 17"/>
                  <a:gd name="T63" fmla="*/ 4 h 31"/>
                  <a:gd name="T64" fmla="*/ 3 w 17"/>
                  <a:gd name="T65" fmla="*/ 11 h 31"/>
                  <a:gd name="T66" fmla="*/ 12 w 17"/>
                  <a:gd name="T67" fmla="*/ 4 h 31"/>
                  <a:gd name="T68" fmla="*/ 6 w 17"/>
                  <a:gd name="T69" fmla="*/ 11 h 31"/>
                  <a:gd name="T70" fmla="*/ 16 w 17"/>
                  <a:gd name="T71" fmla="*/ 3 h 31"/>
                  <a:gd name="T72" fmla="*/ 9 w 17"/>
                  <a:gd name="T7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31">
                    <a:moveTo>
                      <a:pt x="10" y="12"/>
                    </a:moveTo>
                    <a:cubicBezTo>
                      <a:pt x="13" y="9"/>
                      <a:pt x="15" y="6"/>
                      <a:pt x="16" y="3"/>
                    </a:cubicBezTo>
                    <a:cubicBezTo>
                      <a:pt x="17" y="2"/>
                      <a:pt x="16" y="2"/>
                      <a:pt x="15" y="2"/>
                    </a:cubicBezTo>
                    <a:cubicBezTo>
                      <a:pt x="12" y="5"/>
                      <a:pt x="9" y="8"/>
                      <a:pt x="6" y="11"/>
                    </a:cubicBezTo>
                    <a:cubicBezTo>
                      <a:pt x="7" y="11"/>
                      <a:pt x="7" y="11"/>
                      <a:pt x="7" y="12"/>
                    </a:cubicBezTo>
                    <a:cubicBezTo>
                      <a:pt x="9" y="9"/>
                      <a:pt x="11" y="6"/>
                      <a:pt x="12" y="3"/>
                    </a:cubicBezTo>
                    <a:cubicBezTo>
                      <a:pt x="12" y="3"/>
                      <a:pt x="12" y="2"/>
                      <a:pt x="11" y="3"/>
                    </a:cubicBezTo>
                    <a:cubicBezTo>
                      <a:pt x="8" y="5"/>
                      <a:pt x="6" y="8"/>
                      <a:pt x="3" y="11"/>
                    </a:cubicBezTo>
                    <a:cubicBezTo>
                      <a:pt x="4" y="11"/>
                      <a:pt x="4" y="12"/>
                      <a:pt x="4" y="12"/>
                    </a:cubicBezTo>
                    <a:cubicBezTo>
                      <a:pt x="6" y="9"/>
                      <a:pt x="8" y="6"/>
                      <a:pt x="9" y="3"/>
                    </a:cubicBezTo>
                    <a:cubicBezTo>
                      <a:pt x="10" y="3"/>
                      <a:pt x="9" y="2"/>
                      <a:pt x="8" y="3"/>
                    </a:cubicBezTo>
                    <a:cubicBezTo>
                      <a:pt x="7" y="4"/>
                      <a:pt x="6" y="4"/>
                      <a:pt x="6" y="5"/>
                    </a:cubicBezTo>
                    <a:cubicBezTo>
                      <a:pt x="5" y="6"/>
                      <a:pt x="6" y="7"/>
                      <a:pt x="6" y="6"/>
                    </a:cubicBezTo>
                    <a:cubicBezTo>
                      <a:pt x="8" y="5"/>
                      <a:pt x="10" y="4"/>
                      <a:pt x="11" y="3"/>
                    </a:cubicBezTo>
                    <a:cubicBezTo>
                      <a:pt x="15" y="1"/>
                      <a:pt x="11" y="5"/>
                      <a:pt x="11" y="6"/>
                    </a:cubicBezTo>
                    <a:cubicBezTo>
                      <a:pt x="9" y="9"/>
                      <a:pt x="6" y="12"/>
                      <a:pt x="4" y="15"/>
                    </a:cubicBezTo>
                    <a:cubicBezTo>
                      <a:pt x="4" y="15"/>
                      <a:pt x="4" y="16"/>
                      <a:pt x="5" y="16"/>
                    </a:cubicBezTo>
                    <a:cubicBezTo>
                      <a:pt x="7" y="14"/>
                      <a:pt x="9" y="13"/>
                      <a:pt x="11" y="12"/>
                    </a:cubicBezTo>
                    <a:cubicBezTo>
                      <a:pt x="10" y="11"/>
                      <a:pt x="10" y="11"/>
                      <a:pt x="10" y="11"/>
                    </a:cubicBezTo>
                    <a:cubicBezTo>
                      <a:pt x="7" y="15"/>
                      <a:pt x="3" y="18"/>
                      <a:pt x="1" y="22"/>
                    </a:cubicBezTo>
                    <a:cubicBezTo>
                      <a:pt x="0" y="22"/>
                      <a:pt x="1" y="23"/>
                      <a:pt x="2" y="22"/>
                    </a:cubicBezTo>
                    <a:cubicBezTo>
                      <a:pt x="6" y="19"/>
                      <a:pt x="8" y="15"/>
                      <a:pt x="12" y="12"/>
                    </a:cubicBezTo>
                    <a:cubicBezTo>
                      <a:pt x="12" y="11"/>
                      <a:pt x="11" y="11"/>
                      <a:pt x="11" y="11"/>
                    </a:cubicBezTo>
                    <a:cubicBezTo>
                      <a:pt x="8" y="14"/>
                      <a:pt x="6" y="18"/>
                      <a:pt x="5" y="22"/>
                    </a:cubicBezTo>
                    <a:cubicBezTo>
                      <a:pt x="4" y="23"/>
                      <a:pt x="5" y="23"/>
                      <a:pt x="6" y="23"/>
                    </a:cubicBezTo>
                    <a:cubicBezTo>
                      <a:pt x="6" y="22"/>
                      <a:pt x="6" y="22"/>
                      <a:pt x="7" y="21"/>
                    </a:cubicBezTo>
                    <a:cubicBezTo>
                      <a:pt x="6" y="21"/>
                      <a:pt x="6" y="21"/>
                      <a:pt x="6" y="21"/>
                    </a:cubicBezTo>
                    <a:cubicBezTo>
                      <a:pt x="5" y="23"/>
                      <a:pt x="5" y="25"/>
                      <a:pt x="4" y="27"/>
                    </a:cubicBezTo>
                    <a:cubicBezTo>
                      <a:pt x="4" y="27"/>
                      <a:pt x="5" y="28"/>
                      <a:pt x="6" y="27"/>
                    </a:cubicBezTo>
                    <a:cubicBezTo>
                      <a:pt x="7" y="25"/>
                      <a:pt x="8" y="23"/>
                      <a:pt x="9" y="21"/>
                    </a:cubicBezTo>
                    <a:cubicBezTo>
                      <a:pt x="8" y="21"/>
                      <a:pt x="8" y="21"/>
                      <a:pt x="7" y="21"/>
                    </a:cubicBezTo>
                    <a:cubicBezTo>
                      <a:pt x="6" y="23"/>
                      <a:pt x="5" y="26"/>
                      <a:pt x="4" y="29"/>
                    </a:cubicBezTo>
                    <a:cubicBezTo>
                      <a:pt x="4" y="29"/>
                      <a:pt x="5" y="30"/>
                      <a:pt x="6" y="29"/>
                    </a:cubicBezTo>
                    <a:cubicBezTo>
                      <a:pt x="7" y="26"/>
                      <a:pt x="9" y="25"/>
                      <a:pt x="6" y="30"/>
                    </a:cubicBezTo>
                    <a:cubicBezTo>
                      <a:pt x="6" y="30"/>
                      <a:pt x="7" y="30"/>
                      <a:pt x="7" y="30"/>
                    </a:cubicBezTo>
                    <a:cubicBezTo>
                      <a:pt x="8" y="29"/>
                      <a:pt x="8" y="27"/>
                      <a:pt x="9" y="26"/>
                    </a:cubicBezTo>
                    <a:cubicBezTo>
                      <a:pt x="10" y="25"/>
                      <a:pt x="8" y="24"/>
                      <a:pt x="8" y="25"/>
                    </a:cubicBezTo>
                    <a:cubicBezTo>
                      <a:pt x="7" y="27"/>
                      <a:pt x="7" y="28"/>
                      <a:pt x="6" y="30"/>
                    </a:cubicBezTo>
                    <a:cubicBezTo>
                      <a:pt x="6" y="31"/>
                      <a:pt x="7" y="31"/>
                      <a:pt x="7" y="30"/>
                    </a:cubicBezTo>
                    <a:cubicBezTo>
                      <a:pt x="8" y="28"/>
                      <a:pt x="9" y="26"/>
                      <a:pt x="9" y="23"/>
                    </a:cubicBezTo>
                    <a:cubicBezTo>
                      <a:pt x="9" y="23"/>
                      <a:pt x="9" y="23"/>
                      <a:pt x="8" y="23"/>
                    </a:cubicBezTo>
                    <a:cubicBezTo>
                      <a:pt x="6" y="25"/>
                      <a:pt x="5" y="26"/>
                      <a:pt x="5" y="28"/>
                    </a:cubicBezTo>
                    <a:cubicBezTo>
                      <a:pt x="5" y="29"/>
                      <a:pt x="5" y="29"/>
                      <a:pt x="6" y="29"/>
                    </a:cubicBezTo>
                    <a:cubicBezTo>
                      <a:pt x="7" y="26"/>
                      <a:pt x="8" y="24"/>
                      <a:pt x="9" y="21"/>
                    </a:cubicBezTo>
                    <a:cubicBezTo>
                      <a:pt x="9" y="20"/>
                      <a:pt x="8" y="20"/>
                      <a:pt x="8" y="21"/>
                    </a:cubicBezTo>
                    <a:cubicBezTo>
                      <a:pt x="7" y="23"/>
                      <a:pt x="6" y="25"/>
                      <a:pt x="5" y="27"/>
                    </a:cubicBezTo>
                    <a:cubicBezTo>
                      <a:pt x="5" y="27"/>
                      <a:pt x="5" y="27"/>
                      <a:pt x="6" y="27"/>
                    </a:cubicBezTo>
                    <a:cubicBezTo>
                      <a:pt x="6" y="25"/>
                      <a:pt x="7" y="23"/>
                      <a:pt x="7" y="21"/>
                    </a:cubicBezTo>
                    <a:cubicBezTo>
                      <a:pt x="7" y="20"/>
                      <a:pt x="6" y="20"/>
                      <a:pt x="6" y="20"/>
                    </a:cubicBezTo>
                    <a:cubicBezTo>
                      <a:pt x="5" y="21"/>
                      <a:pt x="5" y="21"/>
                      <a:pt x="5" y="22"/>
                    </a:cubicBezTo>
                    <a:cubicBezTo>
                      <a:pt x="5" y="22"/>
                      <a:pt x="6" y="22"/>
                      <a:pt x="6" y="23"/>
                    </a:cubicBezTo>
                    <a:cubicBezTo>
                      <a:pt x="7" y="18"/>
                      <a:pt x="9" y="15"/>
                      <a:pt x="12" y="11"/>
                    </a:cubicBezTo>
                    <a:cubicBezTo>
                      <a:pt x="12" y="11"/>
                      <a:pt x="11" y="10"/>
                      <a:pt x="11" y="11"/>
                    </a:cubicBezTo>
                    <a:cubicBezTo>
                      <a:pt x="8" y="14"/>
                      <a:pt x="5" y="18"/>
                      <a:pt x="1" y="21"/>
                    </a:cubicBezTo>
                    <a:cubicBezTo>
                      <a:pt x="1" y="22"/>
                      <a:pt x="2" y="22"/>
                      <a:pt x="2" y="22"/>
                    </a:cubicBezTo>
                    <a:cubicBezTo>
                      <a:pt x="5" y="18"/>
                      <a:pt x="8" y="15"/>
                      <a:pt x="11" y="11"/>
                    </a:cubicBezTo>
                    <a:cubicBezTo>
                      <a:pt x="11" y="11"/>
                      <a:pt x="10" y="10"/>
                      <a:pt x="10" y="10"/>
                    </a:cubicBezTo>
                    <a:cubicBezTo>
                      <a:pt x="8" y="12"/>
                      <a:pt x="6" y="13"/>
                      <a:pt x="4" y="15"/>
                    </a:cubicBezTo>
                    <a:cubicBezTo>
                      <a:pt x="4" y="15"/>
                      <a:pt x="5" y="15"/>
                      <a:pt x="5" y="15"/>
                    </a:cubicBezTo>
                    <a:cubicBezTo>
                      <a:pt x="8" y="11"/>
                      <a:pt x="12" y="6"/>
                      <a:pt x="14" y="1"/>
                    </a:cubicBezTo>
                    <a:cubicBezTo>
                      <a:pt x="15" y="0"/>
                      <a:pt x="14" y="0"/>
                      <a:pt x="13" y="0"/>
                    </a:cubicBezTo>
                    <a:cubicBezTo>
                      <a:pt x="11" y="2"/>
                      <a:pt x="8" y="4"/>
                      <a:pt x="6" y="5"/>
                    </a:cubicBezTo>
                    <a:cubicBezTo>
                      <a:pt x="6" y="5"/>
                      <a:pt x="6" y="6"/>
                      <a:pt x="7" y="6"/>
                    </a:cubicBezTo>
                    <a:cubicBezTo>
                      <a:pt x="7" y="5"/>
                      <a:pt x="8" y="4"/>
                      <a:pt x="9" y="4"/>
                    </a:cubicBezTo>
                    <a:cubicBezTo>
                      <a:pt x="9" y="3"/>
                      <a:pt x="8" y="3"/>
                      <a:pt x="8" y="3"/>
                    </a:cubicBezTo>
                    <a:cubicBezTo>
                      <a:pt x="7" y="6"/>
                      <a:pt x="5" y="9"/>
                      <a:pt x="3" y="11"/>
                    </a:cubicBezTo>
                    <a:cubicBezTo>
                      <a:pt x="3" y="12"/>
                      <a:pt x="4" y="13"/>
                      <a:pt x="4" y="12"/>
                    </a:cubicBezTo>
                    <a:cubicBezTo>
                      <a:pt x="7" y="9"/>
                      <a:pt x="9" y="6"/>
                      <a:pt x="12" y="4"/>
                    </a:cubicBezTo>
                    <a:cubicBezTo>
                      <a:pt x="12" y="3"/>
                      <a:pt x="11" y="3"/>
                      <a:pt x="11" y="3"/>
                    </a:cubicBezTo>
                    <a:cubicBezTo>
                      <a:pt x="9" y="6"/>
                      <a:pt x="8" y="8"/>
                      <a:pt x="6" y="11"/>
                    </a:cubicBezTo>
                    <a:cubicBezTo>
                      <a:pt x="6" y="12"/>
                      <a:pt x="7" y="12"/>
                      <a:pt x="7" y="12"/>
                    </a:cubicBezTo>
                    <a:cubicBezTo>
                      <a:pt x="10" y="9"/>
                      <a:pt x="13" y="6"/>
                      <a:pt x="16" y="3"/>
                    </a:cubicBezTo>
                    <a:cubicBezTo>
                      <a:pt x="16" y="3"/>
                      <a:pt x="15" y="3"/>
                      <a:pt x="15" y="2"/>
                    </a:cubicBezTo>
                    <a:cubicBezTo>
                      <a:pt x="14" y="6"/>
                      <a:pt x="12" y="8"/>
                      <a:pt x="9" y="11"/>
                    </a:cubicBezTo>
                    <a:cubicBezTo>
                      <a:pt x="9" y="12"/>
                      <a:pt x="10" y="13"/>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141"/>
              <p:cNvSpPr/>
              <p:nvPr/>
            </p:nvSpPr>
            <p:spPr bwMode="auto">
              <a:xfrm>
                <a:off x="1376363" y="2722563"/>
                <a:ext cx="12700" cy="31750"/>
              </a:xfrm>
              <a:custGeom>
                <a:avLst/>
                <a:gdLst>
                  <a:gd name="T0" fmla="*/ 7 w 12"/>
                  <a:gd name="T1" fmla="*/ 15 h 31"/>
                  <a:gd name="T2" fmla="*/ 6 w 12"/>
                  <a:gd name="T3" fmla="*/ 25 h 31"/>
                  <a:gd name="T4" fmla="*/ 7 w 12"/>
                  <a:gd name="T5" fmla="*/ 25 h 31"/>
                  <a:gd name="T6" fmla="*/ 8 w 12"/>
                  <a:gd name="T7" fmla="*/ 24 h 31"/>
                  <a:gd name="T8" fmla="*/ 5 w 12"/>
                  <a:gd name="T9" fmla="*/ 30 h 31"/>
                  <a:gd name="T10" fmla="*/ 7 w 12"/>
                  <a:gd name="T11" fmla="*/ 30 h 31"/>
                  <a:gd name="T12" fmla="*/ 7 w 12"/>
                  <a:gd name="T13" fmla="*/ 18 h 31"/>
                  <a:gd name="T14" fmla="*/ 6 w 12"/>
                  <a:gd name="T15" fmla="*/ 8 h 31"/>
                  <a:gd name="T16" fmla="*/ 9 w 12"/>
                  <a:gd name="T17" fmla="*/ 3 h 31"/>
                  <a:gd name="T18" fmla="*/ 10 w 12"/>
                  <a:gd name="T19" fmla="*/ 5 h 31"/>
                  <a:gd name="T20" fmla="*/ 11 w 12"/>
                  <a:gd name="T21" fmla="*/ 5 h 31"/>
                  <a:gd name="T22" fmla="*/ 9 w 12"/>
                  <a:gd name="T23" fmla="*/ 6 h 31"/>
                  <a:gd name="T24" fmla="*/ 10 w 12"/>
                  <a:gd name="T25" fmla="*/ 7 h 31"/>
                  <a:gd name="T26" fmla="*/ 12 w 12"/>
                  <a:gd name="T27" fmla="*/ 4 h 31"/>
                  <a:gd name="T28" fmla="*/ 11 w 12"/>
                  <a:gd name="T29" fmla="*/ 3 h 31"/>
                  <a:gd name="T30" fmla="*/ 10 w 12"/>
                  <a:gd name="T31" fmla="*/ 4 h 31"/>
                  <a:gd name="T32" fmla="*/ 11 w 12"/>
                  <a:gd name="T33" fmla="*/ 5 h 31"/>
                  <a:gd name="T34" fmla="*/ 12 w 12"/>
                  <a:gd name="T35" fmla="*/ 1 h 31"/>
                  <a:gd name="T36" fmla="*/ 11 w 12"/>
                  <a:gd name="T37" fmla="*/ 0 h 31"/>
                  <a:gd name="T38" fmla="*/ 5 w 12"/>
                  <a:gd name="T39" fmla="*/ 30 h 31"/>
                  <a:gd name="T40" fmla="*/ 7 w 12"/>
                  <a:gd name="T41" fmla="*/ 31 h 31"/>
                  <a:gd name="T42" fmla="*/ 9 w 12"/>
                  <a:gd name="T43" fmla="*/ 20 h 31"/>
                  <a:gd name="T44" fmla="*/ 8 w 12"/>
                  <a:gd name="T45" fmla="*/ 20 h 31"/>
                  <a:gd name="T46" fmla="*/ 6 w 12"/>
                  <a:gd name="T47" fmla="*/ 25 h 31"/>
                  <a:gd name="T48" fmla="*/ 7 w 12"/>
                  <a:gd name="T49" fmla="*/ 25 h 31"/>
                  <a:gd name="T50" fmla="*/ 9 w 12"/>
                  <a:gd name="T51" fmla="*/ 15 h 31"/>
                  <a:gd name="T52" fmla="*/ 7 w 12"/>
                  <a:gd name="T5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31">
                    <a:moveTo>
                      <a:pt x="7" y="15"/>
                    </a:moveTo>
                    <a:cubicBezTo>
                      <a:pt x="8" y="18"/>
                      <a:pt x="7" y="22"/>
                      <a:pt x="6" y="25"/>
                    </a:cubicBezTo>
                    <a:cubicBezTo>
                      <a:pt x="6" y="25"/>
                      <a:pt x="7" y="25"/>
                      <a:pt x="7" y="25"/>
                    </a:cubicBezTo>
                    <a:cubicBezTo>
                      <a:pt x="7" y="25"/>
                      <a:pt x="7" y="25"/>
                      <a:pt x="8" y="24"/>
                    </a:cubicBezTo>
                    <a:cubicBezTo>
                      <a:pt x="7" y="26"/>
                      <a:pt x="6" y="28"/>
                      <a:pt x="5" y="30"/>
                    </a:cubicBezTo>
                    <a:cubicBezTo>
                      <a:pt x="6" y="30"/>
                      <a:pt x="6" y="30"/>
                      <a:pt x="7" y="30"/>
                    </a:cubicBezTo>
                    <a:cubicBezTo>
                      <a:pt x="8" y="26"/>
                      <a:pt x="8" y="22"/>
                      <a:pt x="7" y="18"/>
                    </a:cubicBezTo>
                    <a:cubicBezTo>
                      <a:pt x="7" y="15"/>
                      <a:pt x="6" y="11"/>
                      <a:pt x="6" y="8"/>
                    </a:cubicBezTo>
                    <a:cubicBezTo>
                      <a:pt x="7" y="6"/>
                      <a:pt x="8" y="5"/>
                      <a:pt x="9" y="3"/>
                    </a:cubicBezTo>
                    <a:cubicBezTo>
                      <a:pt x="12" y="1"/>
                      <a:pt x="10" y="3"/>
                      <a:pt x="10" y="5"/>
                    </a:cubicBezTo>
                    <a:cubicBezTo>
                      <a:pt x="10" y="5"/>
                      <a:pt x="11" y="6"/>
                      <a:pt x="11" y="5"/>
                    </a:cubicBezTo>
                    <a:cubicBezTo>
                      <a:pt x="11" y="6"/>
                      <a:pt x="10" y="6"/>
                      <a:pt x="9" y="6"/>
                    </a:cubicBezTo>
                    <a:cubicBezTo>
                      <a:pt x="9" y="7"/>
                      <a:pt x="9" y="8"/>
                      <a:pt x="10" y="7"/>
                    </a:cubicBezTo>
                    <a:cubicBezTo>
                      <a:pt x="12" y="6"/>
                      <a:pt x="12" y="6"/>
                      <a:pt x="12" y="4"/>
                    </a:cubicBezTo>
                    <a:cubicBezTo>
                      <a:pt x="12" y="3"/>
                      <a:pt x="12" y="3"/>
                      <a:pt x="11" y="3"/>
                    </a:cubicBezTo>
                    <a:cubicBezTo>
                      <a:pt x="11" y="4"/>
                      <a:pt x="10" y="4"/>
                      <a:pt x="10" y="4"/>
                    </a:cubicBezTo>
                    <a:cubicBezTo>
                      <a:pt x="10" y="5"/>
                      <a:pt x="11" y="5"/>
                      <a:pt x="11" y="5"/>
                    </a:cubicBezTo>
                    <a:cubicBezTo>
                      <a:pt x="12" y="4"/>
                      <a:pt x="12" y="2"/>
                      <a:pt x="12" y="1"/>
                    </a:cubicBezTo>
                    <a:cubicBezTo>
                      <a:pt x="12" y="1"/>
                      <a:pt x="12" y="0"/>
                      <a:pt x="11" y="0"/>
                    </a:cubicBezTo>
                    <a:cubicBezTo>
                      <a:pt x="0" y="7"/>
                      <a:pt x="8" y="20"/>
                      <a:pt x="5" y="30"/>
                    </a:cubicBezTo>
                    <a:cubicBezTo>
                      <a:pt x="5" y="31"/>
                      <a:pt x="6" y="31"/>
                      <a:pt x="7" y="31"/>
                    </a:cubicBezTo>
                    <a:cubicBezTo>
                      <a:pt x="8" y="27"/>
                      <a:pt x="9" y="24"/>
                      <a:pt x="9" y="20"/>
                    </a:cubicBezTo>
                    <a:cubicBezTo>
                      <a:pt x="9" y="20"/>
                      <a:pt x="8" y="20"/>
                      <a:pt x="8" y="20"/>
                    </a:cubicBezTo>
                    <a:cubicBezTo>
                      <a:pt x="7" y="22"/>
                      <a:pt x="6" y="23"/>
                      <a:pt x="6" y="25"/>
                    </a:cubicBezTo>
                    <a:cubicBezTo>
                      <a:pt x="6" y="26"/>
                      <a:pt x="7" y="26"/>
                      <a:pt x="7" y="25"/>
                    </a:cubicBezTo>
                    <a:cubicBezTo>
                      <a:pt x="8" y="22"/>
                      <a:pt x="9" y="19"/>
                      <a:pt x="9" y="15"/>
                    </a:cubicBezTo>
                    <a:cubicBezTo>
                      <a:pt x="9" y="14"/>
                      <a:pt x="7" y="14"/>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142"/>
              <p:cNvSpPr/>
              <p:nvPr/>
            </p:nvSpPr>
            <p:spPr bwMode="auto">
              <a:xfrm>
                <a:off x="1382713" y="2724151"/>
                <a:ext cx="9525" cy="7938"/>
              </a:xfrm>
              <a:custGeom>
                <a:avLst/>
                <a:gdLst>
                  <a:gd name="T0" fmla="*/ 1 w 10"/>
                  <a:gd name="T1" fmla="*/ 4 h 8"/>
                  <a:gd name="T2" fmla="*/ 0 w 10"/>
                  <a:gd name="T3" fmla="*/ 6 h 8"/>
                  <a:gd name="T4" fmla="*/ 1 w 10"/>
                  <a:gd name="T5" fmla="*/ 7 h 8"/>
                  <a:gd name="T6" fmla="*/ 6 w 10"/>
                  <a:gd name="T7" fmla="*/ 3 h 8"/>
                  <a:gd name="T8" fmla="*/ 4 w 10"/>
                  <a:gd name="T9" fmla="*/ 3 h 8"/>
                  <a:gd name="T10" fmla="*/ 4 w 10"/>
                  <a:gd name="T11" fmla="*/ 7 h 8"/>
                  <a:gd name="T12" fmla="*/ 5 w 10"/>
                  <a:gd name="T13" fmla="*/ 7 h 8"/>
                  <a:gd name="T14" fmla="*/ 9 w 10"/>
                  <a:gd name="T15" fmla="*/ 1 h 8"/>
                  <a:gd name="T16" fmla="*/ 7 w 10"/>
                  <a:gd name="T17" fmla="*/ 1 h 8"/>
                  <a:gd name="T18" fmla="*/ 7 w 10"/>
                  <a:gd name="T19" fmla="*/ 6 h 8"/>
                  <a:gd name="T20" fmla="*/ 9 w 10"/>
                  <a:gd name="T21" fmla="*/ 7 h 8"/>
                  <a:gd name="T22" fmla="*/ 10 w 10"/>
                  <a:gd name="T23" fmla="*/ 3 h 8"/>
                  <a:gd name="T24" fmla="*/ 8 w 10"/>
                  <a:gd name="T25" fmla="*/ 2 h 8"/>
                  <a:gd name="T26" fmla="*/ 7 w 10"/>
                  <a:gd name="T27" fmla="*/ 6 h 8"/>
                  <a:gd name="T28" fmla="*/ 9 w 10"/>
                  <a:gd name="T29" fmla="*/ 7 h 8"/>
                  <a:gd name="T30" fmla="*/ 9 w 10"/>
                  <a:gd name="T31" fmla="*/ 1 h 8"/>
                  <a:gd name="T32" fmla="*/ 7 w 10"/>
                  <a:gd name="T33" fmla="*/ 1 h 8"/>
                  <a:gd name="T34" fmla="*/ 4 w 10"/>
                  <a:gd name="T35" fmla="*/ 7 h 8"/>
                  <a:gd name="T36" fmla="*/ 6 w 10"/>
                  <a:gd name="T37" fmla="*/ 7 h 8"/>
                  <a:gd name="T38" fmla="*/ 6 w 10"/>
                  <a:gd name="T39" fmla="*/ 3 h 8"/>
                  <a:gd name="T40" fmla="*/ 4 w 10"/>
                  <a:gd name="T41" fmla="*/ 3 h 8"/>
                  <a:gd name="T42" fmla="*/ 0 w 10"/>
                  <a:gd name="T43" fmla="*/ 5 h 8"/>
                  <a:gd name="T44" fmla="*/ 1 w 10"/>
                  <a:gd name="T45" fmla="*/ 6 h 8"/>
                  <a:gd name="T46" fmla="*/ 2 w 10"/>
                  <a:gd name="T47" fmla="*/ 5 h 8"/>
                  <a:gd name="T48" fmla="*/ 1 w 10"/>
                  <a:gd name="T4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8">
                    <a:moveTo>
                      <a:pt x="1" y="4"/>
                    </a:moveTo>
                    <a:cubicBezTo>
                      <a:pt x="1" y="5"/>
                      <a:pt x="0" y="5"/>
                      <a:pt x="0" y="6"/>
                    </a:cubicBezTo>
                    <a:cubicBezTo>
                      <a:pt x="0" y="6"/>
                      <a:pt x="0" y="7"/>
                      <a:pt x="1" y="7"/>
                    </a:cubicBezTo>
                    <a:cubicBezTo>
                      <a:pt x="3" y="6"/>
                      <a:pt x="4" y="5"/>
                      <a:pt x="6" y="3"/>
                    </a:cubicBezTo>
                    <a:cubicBezTo>
                      <a:pt x="5" y="3"/>
                      <a:pt x="5" y="3"/>
                      <a:pt x="4" y="3"/>
                    </a:cubicBezTo>
                    <a:cubicBezTo>
                      <a:pt x="4" y="4"/>
                      <a:pt x="4" y="6"/>
                      <a:pt x="4" y="7"/>
                    </a:cubicBezTo>
                    <a:cubicBezTo>
                      <a:pt x="4" y="8"/>
                      <a:pt x="5" y="8"/>
                      <a:pt x="5" y="7"/>
                    </a:cubicBezTo>
                    <a:cubicBezTo>
                      <a:pt x="7" y="5"/>
                      <a:pt x="8" y="3"/>
                      <a:pt x="9" y="1"/>
                    </a:cubicBezTo>
                    <a:cubicBezTo>
                      <a:pt x="8" y="1"/>
                      <a:pt x="8" y="1"/>
                      <a:pt x="7" y="1"/>
                    </a:cubicBezTo>
                    <a:cubicBezTo>
                      <a:pt x="8" y="3"/>
                      <a:pt x="8" y="5"/>
                      <a:pt x="7" y="6"/>
                    </a:cubicBezTo>
                    <a:cubicBezTo>
                      <a:pt x="7" y="7"/>
                      <a:pt x="8" y="8"/>
                      <a:pt x="9" y="7"/>
                    </a:cubicBezTo>
                    <a:cubicBezTo>
                      <a:pt x="9" y="6"/>
                      <a:pt x="9" y="4"/>
                      <a:pt x="10" y="3"/>
                    </a:cubicBezTo>
                    <a:cubicBezTo>
                      <a:pt x="10" y="2"/>
                      <a:pt x="9" y="2"/>
                      <a:pt x="8" y="2"/>
                    </a:cubicBezTo>
                    <a:cubicBezTo>
                      <a:pt x="8" y="4"/>
                      <a:pt x="8" y="5"/>
                      <a:pt x="7" y="6"/>
                    </a:cubicBezTo>
                    <a:cubicBezTo>
                      <a:pt x="8" y="6"/>
                      <a:pt x="8" y="7"/>
                      <a:pt x="9" y="7"/>
                    </a:cubicBezTo>
                    <a:cubicBezTo>
                      <a:pt x="9" y="5"/>
                      <a:pt x="9" y="3"/>
                      <a:pt x="9" y="1"/>
                    </a:cubicBezTo>
                    <a:cubicBezTo>
                      <a:pt x="9" y="0"/>
                      <a:pt x="8" y="0"/>
                      <a:pt x="7" y="1"/>
                    </a:cubicBezTo>
                    <a:cubicBezTo>
                      <a:pt x="6" y="3"/>
                      <a:pt x="5" y="5"/>
                      <a:pt x="4" y="7"/>
                    </a:cubicBezTo>
                    <a:cubicBezTo>
                      <a:pt x="5" y="7"/>
                      <a:pt x="5" y="7"/>
                      <a:pt x="6" y="7"/>
                    </a:cubicBezTo>
                    <a:cubicBezTo>
                      <a:pt x="6" y="6"/>
                      <a:pt x="6" y="4"/>
                      <a:pt x="6" y="3"/>
                    </a:cubicBezTo>
                    <a:cubicBezTo>
                      <a:pt x="6" y="2"/>
                      <a:pt x="5" y="2"/>
                      <a:pt x="4" y="3"/>
                    </a:cubicBezTo>
                    <a:cubicBezTo>
                      <a:pt x="3" y="4"/>
                      <a:pt x="2" y="5"/>
                      <a:pt x="0" y="5"/>
                    </a:cubicBezTo>
                    <a:cubicBezTo>
                      <a:pt x="1" y="6"/>
                      <a:pt x="1" y="6"/>
                      <a:pt x="1" y="6"/>
                    </a:cubicBezTo>
                    <a:cubicBezTo>
                      <a:pt x="1" y="6"/>
                      <a:pt x="2" y="6"/>
                      <a:pt x="2" y="5"/>
                    </a:cubicBezTo>
                    <a:cubicBezTo>
                      <a:pt x="3" y="5"/>
                      <a:pt x="2"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143"/>
              <p:cNvSpPr/>
              <p:nvPr/>
            </p:nvSpPr>
            <p:spPr bwMode="auto">
              <a:xfrm>
                <a:off x="1392238" y="2722563"/>
                <a:ext cx="3175" cy="9525"/>
              </a:xfrm>
              <a:custGeom>
                <a:avLst/>
                <a:gdLst>
                  <a:gd name="T0" fmla="*/ 2 w 3"/>
                  <a:gd name="T1" fmla="*/ 1 h 10"/>
                  <a:gd name="T2" fmla="*/ 0 w 3"/>
                  <a:gd name="T3" fmla="*/ 9 h 10"/>
                  <a:gd name="T4" fmla="*/ 1 w 3"/>
                  <a:gd name="T5" fmla="*/ 9 h 10"/>
                  <a:gd name="T6" fmla="*/ 2 w 3"/>
                  <a:gd name="T7" fmla="*/ 6 h 10"/>
                  <a:gd name="T8" fmla="*/ 1 w 3"/>
                  <a:gd name="T9" fmla="*/ 6 h 10"/>
                  <a:gd name="T10" fmla="*/ 0 w 3"/>
                  <a:gd name="T11" fmla="*/ 9 h 10"/>
                  <a:gd name="T12" fmla="*/ 1 w 3"/>
                  <a:gd name="T13" fmla="*/ 10 h 10"/>
                  <a:gd name="T14" fmla="*/ 3 w 3"/>
                  <a:gd name="T15" fmla="*/ 1 h 10"/>
                  <a:gd name="T16" fmla="*/ 2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1"/>
                    </a:moveTo>
                    <a:cubicBezTo>
                      <a:pt x="2" y="4"/>
                      <a:pt x="1" y="7"/>
                      <a:pt x="0" y="9"/>
                    </a:cubicBezTo>
                    <a:cubicBezTo>
                      <a:pt x="1" y="9"/>
                      <a:pt x="1" y="9"/>
                      <a:pt x="1" y="9"/>
                    </a:cubicBezTo>
                    <a:cubicBezTo>
                      <a:pt x="1" y="8"/>
                      <a:pt x="2" y="7"/>
                      <a:pt x="2" y="6"/>
                    </a:cubicBezTo>
                    <a:cubicBezTo>
                      <a:pt x="3" y="5"/>
                      <a:pt x="1" y="5"/>
                      <a:pt x="1" y="6"/>
                    </a:cubicBezTo>
                    <a:cubicBezTo>
                      <a:pt x="1" y="7"/>
                      <a:pt x="0" y="8"/>
                      <a:pt x="0" y="9"/>
                    </a:cubicBezTo>
                    <a:cubicBezTo>
                      <a:pt x="0" y="10"/>
                      <a:pt x="1" y="10"/>
                      <a:pt x="1" y="10"/>
                    </a:cubicBezTo>
                    <a:cubicBezTo>
                      <a:pt x="2" y="7"/>
                      <a:pt x="3" y="4"/>
                      <a:pt x="3" y="1"/>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144"/>
              <p:cNvSpPr/>
              <p:nvPr/>
            </p:nvSpPr>
            <p:spPr bwMode="auto">
              <a:xfrm>
                <a:off x="1392238" y="2722563"/>
                <a:ext cx="3175" cy="12700"/>
              </a:xfrm>
              <a:custGeom>
                <a:avLst/>
                <a:gdLst>
                  <a:gd name="T0" fmla="*/ 2 w 4"/>
                  <a:gd name="T1" fmla="*/ 0 h 12"/>
                  <a:gd name="T2" fmla="*/ 0 w 4"/>
                  <a:gd name="T3" fmla="*/ 11 h 12"/>
                  <a:gd name="T4" fmla="*/ 1 w 4"/>
                  <a:gd name="T5" fmla="*/ 11 h 12"/>
                  <a:gd name="T6" fmla="*/ 4 w 4"/>
                  <a:gd name="T7" fmla="*/ 5 h 12"/>
                  <a:gd name="T8" fmla="*/ 2 w 4"/>
                  <a:gd name="T9" fmla="*/ 4 h 12"/>
                  <a:gd name="T10" fmla="*/ 0 w 4"/>
                  <a:gd name="T11" fmla="*/ 11 h 12"/>
                  <a:gd name="T12" fmla="*/ 1 w 4"/>
                  <a:gd name="T13" fmla="*/ 11 h 12"/>
                  <a:gd name="T14" fmla="*/ 3 w 4"/>
                  <a:gd name="T15" fmla="*/ 1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1" y="4"/>
                      <a:pt x="0" y="7"/>
                      <a:pt x="0" y="11"/>
                    </a:cubicBezTo>
                    <a:cubicBezTo>
                      <a:pt x="0" y="11"/>
                      <a:pt x="1" y="12"/>
                      <a:pt x="1" y="11"/>
                    </a:cubicBezTo>
                    <a:cubicBezTo>
                      <a:pt x="2" y="9"/>
                      <a:pt x="3" y="7"/>
                      <a:pt x="4" y="5"/>
                    </a:cubicBezTo>
                    <a:cubicBezTo>
                      <a:pt x="4" y="4"/>
                      <a:pt x="3" y="4"/>
                      <a:pt x="2" y="4"/>
                    </a:cubicBezTo>
                    <a:cubicBezTo>
                      <a:pt x="2" y="7"/>
                      <a:pt x="1" y="9"/>
                      <a:pt x="0" y="11"/>
                    </a:cubicBezTo>
                    <a:cubicBezTo>
                      <a:pt x="0" y="11"/>
                      <a:pt x="1" y="11"/>
                      <a:pt x="1" y="11"/>
                    </a:cubicBezTo>
                    <a:cubicBezTo>
                      <a:pt x="1" y="7"/>
                      <a:pt x="2" y="4"/>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145"/>
              <p:cNvSpPr/>
              <p:nvPr/>
            </p:nvSpPr>
            <p:spPr bwMode="auto">
              <a:xfrm>
                <a:off x="1393825" y="2722563"/>
                <a:ext cx="1588" cy="9525"/>
              </a:xfrm>
              <a:custGeom>
                <a:avLst/>
                <a:gdLst>
                  <a:gd name="T0" fmla="*/ 0 w 2"/>
                  <a:gd name="T1" fmla="*/ 1 h 9"/>
                  <a:gd name="T2" fmla="*/ 0 w 2"/>
                  <a:gd name="T3" fmla="*/ 8 h 9"/>
                  <a:gd name="T4" fmla="*/ 2 w 2"/>
                  <a:gd name="T5" fmla="*/ 8 h 9"/>
                  <a:gd name="T6" fmla="*/ 2 w 2"/>
                  <a:gd name="T7" fmla="*/ 7 h 9"/>
                  <a:gd name="T8" fmla="*/ 0 w 2"/>
                  <a:gd name="T9" fmla="*/ 7 h 9"/>
                  <a:gd name="T10" fmla="*/ 0 w 2"/>
                  <a:gd name="T11" fmla="*/ 8 h 9"/>
                  <a:gd name="T12" fmla="*/ 2 w 2"/>
                  <a:gd name="T13" fmla="*/ 8 h 9"/>
                  <a:gd name="T14" fmla="*/ 1 w 2"/>
                  <a:gd name="T15" fmla="*/ 0 h 9"/>
                  <a:gd name="T16" fmla="*/ 0 w 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0" y="1"/>
                    </a:moveTo>
                    <a:cubicBezTo>
                      <a:pt x="0" y="3"/>
                      <a:pt x="0" y="6"/>
                      <a:pt x="0" y="8"/>
                    </a:cubicBezTo>
                    <a:cubicBezTo>
                      <a:pt x="1" y="8"/>
                      <a:pt x="1" y="8"/>
                      <a:pt x="2" y="8"/>
                    </a:cubicBezTo>
                    <a:cubicBezTo>
                      <a:pt x="2" y="8"/>
                      <a:pt x="2" y="7"/>
                      <a:pt x="2" y="7"/>
                    </a:cubicBezTo>
                    <a:cubicBezTo>
                      <a:pt x="2" y="6"/>
                      <a:pt x="0" y="6"/>
                      <a:pt x="0" y="7"/>
                    </a:cubicBezTo>
                    <a:cubicBezTo>
                      <a:pt x="0" y="7"/>
                      <a:pt x="0" y="8"/>
                      <a:pt x="0" y="8"/>
                    </a:cubicBezTo>
                    <a:cubicBezTo>
                      <a:pt x="0" y="9"/>
                      <a:pt x="2" y="9"/>
                      <a:pt x="2" y="8"/>
                    </a:cubicBezTo>
                    <a:cubicBezTo>
                      <a:pt x="2" y="6"/>
                      <a:pt x="2" y="3"/>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146"/>
              <p:cNvSpPr/>
              <p:nvPr/>
            </p:nvSpPr>
            <p:spPr bwMode="auto">
              <a:xfrm>
                <a:off x="1392238" y="2724151"/>
                <a:ext cx="7938" cy="14288"/>
              </a:xfrm>
              <a:custGeom>
                <a:avLst/>
                <a:gdLst>
                  <a:gd name="T0" fmla="*/ 3 w 8"/>
                  <a:gd name="T1" fmla="*/ 3 h 14"/>
                  <a:gd name="T2" fmla="*/ 3 w 8"/>
                  <a:gd name="T3" fmla="*/ 10 h 14"/>
                  <a:gd name="T4" fmla="*/ 5 w 8"/>
                  <a:gd name="T5" fmla="*/ 9 h 14"/>
                  <a:gd name="T6" fmla="*/ 3 w 8"/>
                  <a:gd name="T7" fmla="*/ 9 h 14"/>
                  <a:gd name="T8" fmla="*/ 2 w 8"/>
                  <a:gd name="T9" fmla="*/ 9 h 14"/>
                  <a:gd name="T10" fmla="*/ 3 w 8"/>
                  <a:gd name="T11" fmla="*/ 12 h 14"/>
                  <a:gd name="T12" fmla="*/ 4 w 8"/>
                  <a:gd name="T13" fmla="*/ 11 h 14"/>
                  <a:gd name="T14" fmla="*/ 1 w 8"/>
                  <a:gd name="T15" fmla="*/ 8 h 14"/>
                  <a:gd name="T16" fmla="*/ 1 w 8"/>
                  <a:gd name="T17" fmla="*/ 9 h 14"/>
                  <a:gd name="T18" fmla="*/ 6 w 8"/>
                  <a:gd name="T19" fmla="*/ 13 h 14"/>
                  <a:gd name="T20" fmla="*/ 7 w 8"/>
                  <a:gd name="T21" fmla="*/ 13 h 14"/>
                  <a:gd name="T22" fmla="*/ 6 w 8"/>
                  <a:gd name="T23" fmla="*/ 6 h 14"/>
                  <a:gd name="T24" fmla="*/ 5 w 8"/>
                  <a:gd name="T25" fmla="*/ 7 h 14"/>
                  <a:gd name="T26" fmla="*/ 6 w 8"/>
                  <a:gd name="T27" fmla="*/ 12 h 14"/>
                  <a:gd name="T28" fmla="*/ 7 w 8"/>
                  <a:gd name="T29" fmla="*/ 12 h 14"/>
                  <a:gd name="T30" fmla="*/ 7 w 8"/>
                  <a:gd name="T31" fmla="*/ 1 h 14"/>
                  <a:gd name="T32" fmla="*/ 6 w 8"/>
                  <a:gd name="T33" fmla="*/ 1 h 14"/>
                  <a:gd name="T34" fmla="*/ 5 w 8"/>
                  <a:gd name="T35" fmla="*/ 10 h 14"/>
                  <a:gd name="T36" fmla="*/ 7 w 8"/>
                  <a:gd name="T37" fmla="*/ 10 h 14"/>
                  <a:gd name="T38" fmla="*/ 7 w 8"/>
                  <a:gd name="T39" fmla="*/ 5 h 14"/>
                  <a:gd name="T40" fmla="*/ 6 w 8"/>
                  <a:gd name="T41" fmla="*/ 5 h 14"/>
                  <a:gd name="T42" fmla="*/ 5 w 8"/>
                  <a:gd name="T43" fmla="*/ 10 h 14"/>
                  <a:gd name="T44" fmla="*/ 7 w 8"/>
                  <a:gd name="T45" fmla="*/ 10 h 14"/>
                  <a:gd name="T46" fmla="*/ 7 w 8"/>
                  <a:gd name="T47" fmla="*/ 1 h 14"/>
                  <a:gd name="T48" fmla="*/ 6 w 8"/>
                  <a:gd name="T49" fmla="*/ 1 h 14"/>
                  <a:gd name="T50" fmla="*/ 6 w 8"/>
                  <a:gd name="T51" fmla="*/ 12 h 14"/>
                  <a:gd name="T52" fmla="*/ 7 w 8"/>
                  <a:gd name="T53" fmla="*/ 12 h 14"/>
                  <a:gd name="T54" fmla="*/ 6 w 8"/>
                  <a:gd name="T55" fmla="*/ 7 h 14"/>
                  <a:gd name="T56" fmla="*/ 5 w 8"/>
                  <a:gd name="T57" fmla="*/ 7 h 14"/>
                  <a:gd name="T58" fmla="*/ 6 w 8"/>
                  <a:gd name="T59" fmla="*/ 13 h 14"/>
                  <a:gd name="T60" fmla="*/ 7 w 8"/>
                  <a:gd name="T61" fmla="*/ 12 h 14"/>
                  <a:gd name="T62" fmla="*/ 1 w 8"/>
                  <a:gd name="T63" fmla="*/ 8 h 14"/>
                  <a:gd name="T64" fmla="*/ 0 w 8"/>
                  <a:gd name="T65" fmla="*/ 9 h 14"/>
                  <a:gd name="T66" fmla="*/ 4 w 8"/>
                  <a:gd name="T67" fmla="*/ 12 h 14"/>
                  <a:gd name="T68" fmla="*/ 5 w 8"/>
                  <a:gd name="T69" fmla="*/ 12 h 14"/>
                  <a:gd name="T70" fmla="*/ 4 w 8"/>
                  <a:gd name="T71" fmla="*/ 9 h 14"/>
                  <a:gd name="T72" fmla="*/ 3 w 8"/>
                  <a:gd name="T73" fmla="*/ 10 h 14"/>
                  <a:gd name="T74" fmla="*/ 4 w 8"/>
                  <a:gd name="T75" fmla="*/ 10 h 14"/>
                  <a:gd name="T76" fmla="*/ 5 w 8"/>
                  <a:gd name="T77" fmla="*/ 10 h 14"/>
                  <a:gd name="T78" fmla="*/ 4 w 8"/>
                  <a:gd name="T79" fmla="*/ 3 h 14"/>
                  <a:gd name="T80" fmla="*/ 3 w 8"/>
                  <a:gd name="T8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14">
                    <a:moveTo>
                      <a:pt x="3" y="3"/>
                    </a:moveTo>
                    <a:cubicBezTo>
                      <a:pt x="4" y="6"/>
                      <a:pt x="4" y="8"/>
                      <a:pt x="3" y="10"/>
                    </a:cubicBezTo>
                    <a:cubicBezTo>
                      <a:pt x="4" y="10"/>
                      <a:pt x="4" y="10"/>
                      <a:pt x="5" y="9"/>
                    </a:cubicBezTo>
                    <a:cubicBezTo>
                      <a:pt x="4" y="9"/>
                      <a:pt x="4" y="9"/>
                      <a:pt x="3" y="9"/>
                    </a:cubicBezTo>
                    <a:cubicBezTo>
                      <a:pt x="3" y="8"/>
                      <a:pt x="2" y="9"/>
                      <a:pt x="2" y="9"/>
                    </a:cubicBezTo>
                    <a:cubicBezTo>
                      <a:pt x="3" y="10"/>
                      <a:pt x="3" y="11"/>
                      <a:pt x="3" y="12"/>
                    </a:cubicBezTo>
                    <a:cubicBezTo>
                      <a:pt x="4" y="12"/>
                      <a:pt x="4" y="12"/>
                      <a:pt x="4" y="11"/>
                    </a:cubicBezTo>
                    <a:cubicBezTo>
                      <a:pt x="3" y="10"/>
                      <a:pt x="2" y="9"/>
                      <a:pt x="1" y="8"/>
                    </a:cubicBezTo>
                    <a:cubicBezTo>
                      <a:pt x="1" y="8"/>
                      <a:pt x="1" y="9"/>
                      <a:pt x="1" y="9"/>
                    </a:cubicBezTo>
                    <a:cubicBezTo>
                      <a:pt x="2" y="10"/>
                      <a:pt x="4" y="12"/>
                      <a:pt x="6" y="13"/>
                    </a:cubicBezTo>
                    <a:cubicBezTo>
                      <a:pt x="6" y="14"/>
                      <a:pt x="7" y="14"/>
                      <a:pt x="7" y="13"/>
                    </a:cubicBezTo>
                    <a:cubicBezTo>
                      <a:pt x="8" y="11"/>
                      <a:pt x="7" y="9"/>
                      <a:pt x="6" y="6"/>
                    </a:cubicBezTo>
                    <a:cubicBezTo>
                      <a:pt x="6" y="6"/>
                      <a:pt x="5" y="6"/>
                      <a:pt x="5" y="7"/>
                    </a:cubicBezTo>
                    <a:cubicBezTo>
                      <a:pt x="5" y="9"/>
                      <a:pt x="6" y="10"/>
                      <a:pt x="6" y="12"/>
                    </a:cubicBezTo>
                    <a:cubicBezTo>
                      <a:pt x="6" y="13"/>
                      <a:pt x="7" y="13"/>
                      <a:pt x="7" y="12"/>
                    </a:cubicBezTo>
                    <a:cubicBezTo>
                      <a:pt x="7" y="8"/>
                      <a:pt x="7" y="5"/>
                      <a:pt x="7" y="1"/>
                    </a:cubicBezTo>
                    <a:cubicBezTo>
                      <a:pt x="7" y="1"/>
                      <a:pt x="6" y="1"/>
                      <a:pt x="6" y="1"/>
                    </a:cubicBezTo>
                    <a:cubicBezTo>
                      <a:pt x="6" y="4"/>
                      <a:pt x="6" y="7"/>
                      <a:pt x="5" y="10"/>
                    </a:cubicBezTo>
                    <a:cubicBezTo>
                      <a:pt x="6" y="10"/>
                      <a:pt x="6" y="10"/>
                      <a:pt x="7" y="10"/>
                    </a:cubicBezTo>
                    <a:cubicBezTo>
                      <a:pt x="6" y="8"/>
                      <a:pt x="7" y="7"/>
                      <a:pt x="7" y="5"/>
                    </a:cubicBezTo>
                    <a:cubicBezTo>
                      <a:pt x="7" y="4"/>
                      <a:pt x="6" y="4"/>
                      <a:pt x="6" y="5"/>
                    </a:cubicBezTo>
                    <a:cubicBezTo>
                      <a:pt x="5" y="6"/>
                      <a:pt x="5" y="8"/>
                      <a:pt x="5" y="10"/>
                    </a:cubicBezTo>
                    <a:cubicBezTo>
                      <a:pt x="5" y="10"/>
                      <a:pt x="6" y="11"/>
                      <a:pt x="7" y="10"/>
                    </a:cubicBezTo>
                    <a:cubicBezTo>
                      <a:pt x="7" y="7"/>
                      <a:pt x="7" y="4"/>
                      <a:pt x="7" y="1"/>
                    </a:cubicBezTo>
                    <a:cubicBezTo>
                      <a:pt x="7" y="0"/>
                      <a:pt x="6" y="0"/>
                      <a:pt x="6" y="1"/>
                    </a:cubicBezTo>
                    <a:cubicBezTo>
                      <a:pt x="6" y="5"/>
                      <a:pt x="6" y="8"/>
                      <a:pt x="6" y="12"/>
                    </a:cubicBezTo>
                    <a:cubicBezTo>
                      <a:pt x="6" y="12"/>
                      <a:pt x="7" y="12"/>
                      <a:pt x="7" y="12"/>
                    </a:cubicBezTo>
                    <a:cubicBezTo>
                      <a:pt x="7" y="10"/>
                      <a:pt x="7" y="9"/>
                      <a:pt x="6" y="7"/>
                    </a:cubicBezTo>
                    <a:cubicBezTo>
                      <a:pt x="6" y="7"/>
                      <a:pt x="5" y="7"/>
                      <a:pt x="5" y="7"/>
                    </a:cubicBezTo>
                    <a:cubicBezTo>
                      <a:pt x="6" y="9"/>
                      <a:pt x="6" y="11"/>
                      <a:pt x="6" y="13"/>
                    </a:cubicBezTo>
                    <a:cubicBezTo>
                      <a:pt x="6" y="13"/>
                      <a:pt x="6" y="13"/>
                      <a:pt x="7" y="12"/>
                    </a:cubicBezTo>
                    <a:cubicBezTo>
                      <a:pt x="5" y="11"/>
                      <a:pt x="3" y="9"/>
                      <a:pt x="1" y="8"/>
                    </a:cubicBezTo>
                    <a:cubicBezTo>
                      <a:pt x="1" y="7"/>
                      <a:pt x="0" y="8"/>
                      <a:pt x="0" y="9"/>
                    </a:cubicBezTo>
                    <a:cubicBezTo>
                      <a:pt x="1" y="10"/>
                      <a:pt x="2" y="11"/>
                      <a:pt x="4" y="12"/>
                    </a:cubicBezTo>
                    <a:cubicBezTo>
                      <a:pt x="4" y="13"/>
                      <a:pt x="5" y="12"/>
                      <a:pt x="5" y="12"/>
                    </a:cubicBezTo>
                    <a:cubicBezTo>
                      <a:pt x="4" y="11"/>
                      <a:pt x="4" y="10"/>
                      <a:pt x="4" y="9"/>
                    </a:cubicBezTo>
                    <a:cubicBezTo>
                      <a:pt x="3" y="9"/>
                      <a:pt x="3" y="10"/>
                      <a:pt x="3" y="10"/>
                    </a:cubicBezTo>
                    <a:cubicBezTo>
                      <a:pt x="3" y="10"/>
                      <a:pt x="3" y="10"/>
                      <a:pt x="4" y="10"/>
                    </a:cubicBezTo>
                    <a:cubicBezTo>
                      <a:pt x="4" y="11"/>
                      <a:pt x="5" y="10"/>
                      <a:pt x="5" y="10"/>
                    </a:cubicBezTo>
                    <a:cubicBezTo>
                      <a:pt x="5" y="8"/>
                      <a:pt x="5" y="5"/>
                      <a:pt x="4" y="3"/>
                    </a:cubicBezTo>
                    <a:cubicBezTo>
                      <a:pt x="4" y="2"/>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147"/>
              <p:cNvSpPr/>
              <p:nvPr/>
            </p:nvSpPr>
            <p:spPr bwMode="auto">
              <a:xfrm>
                <a:off x="1393825" y="2714626"/>
                <a:ext cx="6350" cy="14288"/>
              </a:xfrm>
              <a:custGeom>
                <a:avLst/>
                <a:gdLst>
                  <a:gd name="T0" fmla="*/ 2 w 6"/>
                  <a:gd name="T1" fmla="*/ 13 h 14"/>
                  <a:gd name="T2" fmla="*/ 6 w 6"/>
                  <a:gd name="T3" fmla="*/ 2 h 14"/>
                  <a:gd name="T4" fmla="*/ 5 w 6"/>
                  <a:gd name="T5" fmla="*/ 1 h 14"/>
                  <a:gd name="T6" fmla="*/ 1 w 6"/>
                  <a:gd name="T7" fmla="*/ 11 h 14"/>
                  <a:gd name="T8" fmla="*/ 2 w 6"/>
                  <a:gd name="T9" fmla="*/ 11 h 14"/>
                  <a:gd name="T10" fmla="*/ 3 w 6"/>
                  <a:gd name="T11" fmla="*/ 6 h 14"/>
                  <a:gd name="T12" fmla="*/ 2 w 6"/>
                  <a:gd name="T13" fmla="*/ 6 h 14"/>
                  <a:gd name="T14" fmla="*/ 1 w 6"/>
                  <a:gd name="T15" fmla="*/ 11 h 14"/>
                  <a:gd name="T16" fmla="*/ 2 w 6"/>
                  <a:gd name="T17" fmla="*/ 11 h 14"/>
                  <a:gd name="T18" fmla="*/ 6 w 6"/>
                  <a:gd name="T19" fmla="*/ 2 h 14"/>
                  <a:gd name="T20" fmla="*/ 5 w 6"/>
                  <a:gd name="T21" fmla="*/ 1 h 14"/>
                  <a:gd name="T22" fmla="*/ 0 w 6"/>
                  <a:gd name="T23" fmla="*/ 13 h 14"/>
                  <a:gd name="T24" fmla="*/ 2 w 6"/>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2" y="13"/>
                    </a:moveTo>
                    <a:cubicBezTo>
                      <a:pt x="2" y="9"/>
                      <a:pt x="4" y="5"/>
                      <a:pt x="6" y="2"/>
                    </a:cubicBezTo>
                    <a:cubicBezTo>
                      <a:pt x="6" y="2"/>
                      <a:pt x="5" y="1"/>
                      <a:pt x="5" y="1"/>
                    </a:cubicBezTo>
                    <a:cubicBezTo>
                      <a:pt x="4" y="5"/>
                      <a:pt x="3" y="8"/>
                      <a:pt x="1" y="11"/>
                    </a:cubicBezTo>
                    <a:cubicBezTo>
                      <a:pt x="1" y="11"/>
                      <a:pt x="2" y="11"/>
                      <a:pt x="2" y="11"/>
                    </a:cubicBezTo>
                    <a:cubicBezTo>
                      <a:pt x="2" y="9"/>
                      <a:pt x="3" y="8"/>
                      <a:pt x="3" y="6"/>
                    </a:cubicBezTo>
                    <a:cubicBezTo>
                      <a:pt x="4" y="5"/>
                      <a:pt x="2" y="5"/>
                      <a:pt x="2" y="6"/>
                    </a:cubicBezTo>
                    <a:cubicBezTo>
                      <a:pt x="2" y="7"/>
                      <a:pt x="1" y="9"/>
                      <a:pt x="1" y="11"/>
                    </a:cubicBezTo>
                    <a:cubicBezTo>
                      <a:pt x="1" y="11"/>
                      <a:pt x="2" y="12"/>
                      <a:pt x="2" y="11"/>
                    </a:cubicBezTo>
                    <a:cubicBezTo>
                      <a:pt x="4" y="8"/>
                      <a:pt x="6" y="5"/>
                      <a:pt x="6" y="2"/>
                    </a:cubicBezTo>
                    <a:cubicBezTo>
                      <a:pt x="6" y="1"/>
                      <a:pt x="6" y="0"/>
                      <a:pt x="5" y="1"/>
                    </a:cubicBezTo>
                    <a:cubicBezTo>
                      <a:pt x="2" y="4"/>
                      <a:pt x="0"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148"/>
              <p:cNvSpPr/>
              <p:nvPr/>
            </p:nvSpPr>
            <p:spPr bwMode="auto">
              <a:xfrm>
                <a:off x="1392238" y="2713038"/>
                <a:ext cx="9525" cy="9525"/>
              </a:xfrm>
              <a:custGeom>
                <a:avLst/>
                <a:gdLst>
                  <a:gd name="T0" fmla="*/ 7 w 9"/>
                  <a:gd name="T1" fmla="*/ 0 h 9"/>
                  <a:gd name="T2" fmla="*/ 1 w 9"/>
                  <a:gd name="T3" fmla="*/ 8 h 9"/>
                  <a:gd name="T4" fmla="*/ 2 w 9"/>
                  <a:gd name="T5" fmla="*/ 9 h 9"/>
                  <a:gd name="T6" fmla="*/ 3 w 9"/>
                  <a:gd name="T7" fmla="*/ 4 h 9"/>
                  <a:gd name="T8" fmla="*/ 2 w 9"/>
                  <a:gd name="T9" fmla="*/ 3 h 9"/>
                  <a:gd name="T10" fmla="*/ 1 w 9"/>
                  <a:gd name="T11" fmla="*/ 9 h 9"/>
                  <a:gd name="T12" fmla="*/ 2 w 9"/>
                  <a:gd name="T13" fmla="*/ 9 h 9"/>
                  <a:gd name="T14" fmla="*/ 8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5" y="3"/>
                      <a:pt x="4" y="6"/>
                      <a:pt x="1" y="8"/>
                    </a:cubicBezTo>
                    <a:cubicBezTo>
                      <a:pt x="2" y="8"/>
                      <a:pt x="2" y="8"/>
                      <a:pt x="2" y="9"/>
                    </a:cubicBezTo>
                    <a:cubicBezTo>
                      <a:pt x="2" y="7"/>
                      <a:pt x="2" y="5"/>
                      <a:pt x="3" y="4"/>
                    </a:cubicBezTo>
                    <a:cubicBezTo>
                      <a:pt x="3" y="3"/>
                      <a:pt x="2" y="2"/>
                      <a:pt x="2" y="3"/>
                    </a:cubicBezTo>
                    <a:cubicBezTo>
                      <a:pt x="1" y="5"/>
                      <a:pt x="0" y="7"/>
                      <a:pt x="1" y="9"/>
                    </a:cubicBezTo>
                    <a:cubicBezTo>
                      <a:pt x="1" y="9"/>
                      <a:pt x="2" y="9"/>
                      <a:pt x="2" y="9"/>
                    </a:cubicBezTo>
                    <a:cubicBezTo>
                      <a:pt x="5" y="7"/>
                      <a:pt x="6" y="4"/>
                      <a:pt x="8" y="1"/>
                    </a:cubicBezTo>
                    <a:cubicBezTo>
                      <a:pt x="9" y="0"/>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149"/>
              <p:cNvSpPr/>
              <p:nvPr/>
            </p:nvSpPr>
            <p:spPr bwMode="auto">
              <a:xfrm>
                <a:off x="1354138" y="2705101"/>
                <a:ext cx="55563" cy="65088"/>
              </a:xfrm>
              <a:custGeom>
                <a:avLst/>
                <a:gdLst>
                  <a:gd name="T0" fmla="*/ 33 w 53"/>
                  <a:gd name="T1" fmla="*/ 14 h 62"/>
                  <a:gd name="T2" fmla="*/ 42 w 53"/>
                  <a:gd name="T3" fmla="*/ 18 h 62"/>
                  <a:gd name="T4" fmla="*/ 45 w 53"/>
                  <a:gd name="T5" fmla="*/ 19 h 62"/>
                  <a:gd name="T6" fmla="*/ 49 w 53"/>
                  <a:gd name="T7" fmla="*/ 22 h 62"/>
                  <a:gd name="T8" fmla="*/ 44 w 53"/>
                  <a:gd name="T9" fmla="*/ 7 h 62"/>
                  <a:gd name="T10" fmla="*/ 35 w 53"/>
                  <a:gd name="T11" fmla="*/ 5 h 62"/>
                  <a:gd name="T12" fmla="*/ 24 w 53"/>
                  <a:gd name="T13" fmla="*/ 17 h 62"/>
                  <a:gd name="T14" fmla="*/ 12 w 53"/>
                  <a:gd name="T15" fmla="*/ 22 h 62"/>
                  <a:gd name="T16" fmla="*/ 11 w 53"/>
                  <a:gd name="T17" fmla="*/ 18 h 62"/>
                  <a:gd name="T18" fmla="*/ 10 w 53"/>
                  <a:gd name="T19" fmla="*/ 15 h 62"/>
                  <a:gd name="T20" fmla="*/ 16 w 53"/>
                  <a:gd name="T21" fmla="*/ 17 h 62"/>
                  <a:gd name="T22" fmla="*/ 23 w 53"/>
                  <a:gd name="T23" fmla="*/ 11 h 62"/>
                  <a:gd name="T24" fmla="*/ 24 w 53"/>
                  <a:gd name="T25" fmla="*/ 22 h 62"/>
                  <a:gd name="T26" fmla="*/ 6 w 53"/>
                  <a:gd name="T27" fmla="*/ 35 h 62"/>
                  <a:gd name="T28" fmla="*/ 10 w 53"/>
                  <a:gd name="T29" fmla="*/ 35 h 62"/>
                  <a:gd name="T30" fmla="*/ 14 w 53"/>
                  <a:gd name="T31" fmla="*/ 44 h 62"/>
                  <a:gd name="T32" fmla="*/ 18 w 53"/>
                  <a:gd name="T33" fmla="*/ 39 h 62"/>
                  <a:gd name="T34" fmla="*/ 23 w 53"/>
                  <a:gd name="T35" fmla="*/ 43 h 62"/>
                  <a:gd name="T36" fmla="*/ 21 w 53"/>
                  <a:gd name="T37" fmla="*/ 51 h 62"/>
                  <a:gd name="T38" fmla="*/ 18 w 53"/>
                  <a:gd name="T39" fmla="*/ 53 h 62"/>
                  <a:gd name="T40" fmla="*/ 12 w 53"/>
                  <a:gd name="T41" fmla="*/ 45 h 62"/>
                  <a:gd name="T42" fmla="*/ 23 w 53"/>
                  <a:gd name="T43" fmla="*/ 53 h 62"/>
                  <a:gd name="T44" fmla="*/ 24 w 53"/>
                  <a:gd name="T45" fmla="*/ 53 h 62"/>
                  <a:gd name="T46" fmla="*/ 28 w 53"/>
                  <a:gd name="T47" fmla="*/ 57 h 62"/>
                  <a:gd name="T48" fmla="*/ 31 w 53"/>
                  <a:gd name="T49" fmla="*/ 57 h 62"/>
                  <a:gd name="T50" fmla="*/ 29 w 53"/>
                  <a:gd name="T51" fmla="*/ 35 h 62"/>
                  <a:gd name="T52" fmla="*/ 29 w 53"/>
                  <a:gd name="T53" fmla="*/ 46 h 62"/>
                  <a:gd name="T54" fmla="*/ 30 w 53"/>
                  <a:gd name="T55" fmla="*/ 49 h 62"/>
                  <a:gd name="T56" fmla="*/ 28 w 53"/>
                  <a:gd name="T57" fmla="*/ 48 h 62"/>
                  <a:gd name="T58" fmla="*/ 25 w 53"/>
                  <a:gd name="T59" fmla="*/ 56 h 62"/>
                  <a:gd name="T60" fmla="*/ 24 w 53"/>
                  <a:gd name="T61" fmla="*/ 49 h 62"/>
                  <a:gd name="T62" fmla="*/ 16 w 53"/>
                  <a:gd name="T63" fmla="*/ 48 h 62"/>
                  <a:gd name="T64" fmla="*/ 23 w 53"/>
                  <a:gd name="T65" fmla="*/ 56 h 62"/>
                  <a:gd name="T66" fmla="*/ 22 w 53"/>
                  <a:gd name="T67" fmla="*/ 52 h 62"/>
                  <a:gd name="T68" fmla="*/ 23 w 53"/>
                  <a:gd name="T69" fmla="*/ 48 h 62"/>
                  <a:gd name="T70" fmla="*/ 22 w 53"/>
                  <a:gd name="T71" fmla="*/ 38 h 62"/>
                  <a:gd name="T72" fmla="*/ 20 w 53"/>
                  <a:gd name="T73" fmla="*/ 36 h 62"/>
                  <a:gd name="T74" fmla="*/ 16 w 53"/>
                  <a:gd name="T75" fmla="*/ 42 h 62"/>
                  <a:gd name="T76" fmla="*/ 11 w 53"/>
                  <a:gd name="T77" fmla="*/ 39 h 62"/>
                  <a:gd name="T78" fmla="*/ 12 w 53"/>
                  <a:gd name="T79" fmla="*/ 32 h 62"/>
                  <a:gd name="T80" fmla="*/ 9 w 53"/>
                  <a:gd name="T81" fmla="*/ 32 h 62"/>
                  <a:gd name="T82" fmla="*/ 16 w 53"/>
                  <a:gd name="T83" fmla="*/ 29 h 62"/>
                  <a:gd name="T84" fmla="*/ 31 w 53"/>
                  <a:gd name="T85" fmla="*/ 10 h 62"/>
                  <a:gd name="T86" fmla="*/ 18 w 53"/>
                  <a:gd name="T87" fmla="*/ 14 h 62"/>
                  <a:gd name="T88" fmla="*/ 13 w 53"/>
                  <a:gd name="T89" fmla="*/ 15 h 62"/>
                  <a:gd name="T90" fmla="*/ 6 w 53"/>
                  <a:gd name="T91" fmla="*/ 24 h 62"/>
                  <a:gd name="T92" fmla="*/ 15 w 53"/>
                  <a:gd name="T93" fmla="*/ 21 h 62"/>
                  <a:gd name="T94" fmla="*/ 28 w 53"/>
                  <a:gd name="T95" fmla="*/ 10 h 62"/>
                  <a:gd name="T96" fmla="*/ 35 w 53"/>
                  <a:gd name="T97" fmla="*/ 8 h 62"/>
                  <a:gd name="T98" fmla="*/ 45 w 53"/>
                  <a:gd name="T99" fmla="*/ 12 h 62"/>
                  <a:gd name="T100" fmla="*/ 47 w 53"/>
                  <a:gd name="T101" fmla="*/ 7 h 62"/>
                  <a:gd name="T102" fmla="*/ 52 w 53"/>
                  <a:gd name="T103" fmla="*/ 19 h 62"/>
                  <a:gd name="T104" fmla="*/ 49 w 53"/>
                  <a:gd name="T105" fmla="*/ 18 h 62"/>
                  <a:gd name="T106" fmla="*/ 48 w 53"/>
                  <a:gd name="T107" fmla="*/ 14 h 62"/>
                  <a:gd name="T108" fmla="*/ 44 w 53"/>
                  <a:gd name="T109" fmla="*/ 21 h 62"/>
                  <a:gd name="T110" fmla="*/ 43 w 53"/>
                  <a:gd name="T111" fmla="*/ 10 h 62"/>
                  <a:gd name="T112" fmla="*/ 33 w 53"/>
                  <a:gd name="T113" fmla="*/ 9 h 62"/>
                  <a:gd name="T114" fmla="*/ 36 w 53"/>
                  <a:gd name="T11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 h="62">
                    <a:moveTo>
                      <a:pt x="43" y="8"/>
                    </a:moveTo>
                    <a:cubicBezTo>
                      <a:pt x="41" y="8"/>
                      <a:pt x="39" y="10"/>
                      <a:pt x="38" y="11"/>
                    </a:cubicBezTo>
                    <a:cubicBezTo>
                      <a:pt x="39" y="10"/>
                      <a:pt x="40" y="6"/>
                      <a:pt x="41" y="4"/>
                    </a:cubicBezTo>
                    <a:cubicBezTo>
                      <a:pt x="41" y="3"/>
                      <a:pt x="40" y="3"/>
                      <a:pt x="40" y="3"/>
                    </a:cubicBezTo>
                    <a:cubicBezTo>
                      <a:pt x="37" y="6"/>
                      <a:pt x="36" y="9"/>
                      <a:pt x="34" y="12"/>
                    </a:cubicBezTo>
                    <a:cubicBezTo>
                      <a:pt x="34" y="13"/>
                      <a:pt x="31" y="21"/>
                      <a:pt x="33" y="14"/>
                    </a:cubicBezTo>
                    <a:cubicBezTo>
                      <a:pt x="34" y="11"/>
                      <a:pt x="36" y="8"/>
                      <a:pt x="38" y="5"/>
                    </a:cubicBezTo>
                    <a:cubicBezTo>
                      <a:pt x="38" y="4"/>
                      <a:pt x="37" y="3"/>
                      <a:pt x="37" y="4"/>
                    </a:cubicBezTo>
                    <a:cubicBezTo>
                      <a:pt x="31" y="6"/>
                      <a:pt x="33" y="6"/>
                      <a:pt x="43" y="6"/>
                    </a:cubicBezTo>
                    <a:cubicBezTo>
                      <a:pt x="42" y="8"/>
                      <a:pt x="42" y="9"/>
                      <a:pt x="42" y="11"/>
                    </a:cubicBezTo>
                    <a:cubicBezTo>
                      <a:pt x="41" y="13"/>
                      <a:pt x="41" y="15"/>
                      <a:pt x="41" y="17"/>
                    </a:cubicBezTo>
                    <a:cubicBezTo>
                      <a:pt x="41" y="18"/>
                      <a:pt x="42" y="18"/>
                      <a:pt x="42" y="18"/>
                    </a:cubicBezTo>
                    <a:cubicBezTo>
                      <a:pt x="43" y="11"/>
                      <a:pt x="41" y="19"/>
                      <a:pt x="41" y="19"/>
                    </a:cubicBezTo>
                    <a:cubicBezTo>
                      <a:pt x="42" y="20"/>
                      <a:pt x="42" y="20"/>
                      <a:pt x="43" y="18"/>
                    </a:cubicBezTo>
                    <a:cubicBezTo>
                      <a:pt x="43" y="20"/>
                      <a:pt x="43" y="22"/>
                      <a:pt x="42" y="24"/>
                    </a:cubicBezTo>
                    <a:cubicBezTo>
                      <a:pt x="42" y="25"/>
                      <a:pt x="44" y="25"/>
                      <a:pt x="44" y="24"/>
                    </a:cubicBezTo>
                    <a:cubicBezTo>
                      <a:pt x="44" y="27"/>
                      <a:pt x="44" y="27"/>
                      <a:pt x="44" y="25"/>
                    </a:cubicBezTo>
                    <a:cubicBezTo>
                      <a:pt x="44" y="23"/>
                      <a:pt x="44" y="20"/>
                      <a:pt x="45" y="19"/>
                    </a:cubicBezTo>
                    <a:cubicBezTo>
                      <a:pt x="46" y="16"/>
                      <a:pt x="46" y="16"/>
                      <a:pt x="47" y="18"/>
                    </a:cubicBezTo>
                    <a:cubicBezTo>
                      <a:pt x="46" y="18"/>
                      <a:pt x="46" y="18"/>
                      <a:pt x="46" y="18"/>
                    </a:cubicBezTo>
                    <a:cubicBezTo>
                      <a:pt x="46" y="19"/>
                      <a:pt x="46" y="20"/>
                      <a:pt x="45" y="21"/>
                    </a:cubicBezTo>
                    <a:cubicBezTo>
                      <a:pt x="45" y="22"/>
                      <a:pt x="46" y="22"/>
                      <a:pt x="47" y="21"/>
                    </a:cubicBezTo>
                    <a:cubicBezTo>
                      <a:pt x="48" y="20"/>
                      <a:pt x="48" y="18"/>
                      <a:pt x="48" y="21"/>
                    </a:cubicBezTo>
                    <a:cubicBezTo>
                      <a:pt x="48" y="22"/>
                      <a:pt x="49" y="22"/>
                      <a:pt x="49" y="22"/>
                    </a:cubicBezTo>
                    <a:cubicBezTo>
                      <a:pt x="53" y="17"/>
                      <a:pt x="48" y="10"/>
                      <a:pt x="44" y="7"/>
                    </a:cubicBezTo>
                    <a:cubicBezTo>
                      <a:pt x="44" y="7"/>
                      <a:pt x="43" y="7"/>
                      <a:pt x="43" y="8"/>
                    </a:cubicBezTo>
                    <a:cubicBezTo>
                      <a:pt x="45" y="10"/>
                      <a:pt x="46" y="12"/>
                      <a:pt x="46" y="14"/>
                    </a:cubicBezTo>
                    <a:cubicBezTo>
                      <a:pt x="46" y="15"/>
                      <a:pt x="47" y="15"/>
                      <a:pt x="47" y="14"/>
                    </a:cubicBezTo>
                    <a:cubicBezTo>
                      <a:pt x="45" y="1"/>
                      <a:pt x="48" y="20"/>
                      <a:pt x="46" y="14"/>
                    </a:cubicBezTo>
                    <a:cubicBezTo>
                      <a:pt x="45" y="10"/>
                      <a:pt x="45" y="10"/>
                      <a:pt x="44" y="7"/>
                    </a:cubicBezTo>
                    <a:cubicBezTo>
                      <a:pt x="44" y="6"/>
                      <a:pt x="43" y="6"/>
                      <a:pt x="43" y="7"/>
                    </a:cubicBezTo>
                    <a:cubicBezTo>
                      <a:pt x="43" y="8"/>
                      <a:pt x="44" y="18"/>
                      <a:pt x="43" y="14"/>
                    </a:cubicBezTo>
                    <a:cubicBezTo>
                      <a:pt x="43" y="13"/>
                      <a:pt x="42" y="11"/>
                      <a:pt x="42" y="10"/>
                    </a:cubicBezTo>
                    <a:cubicBezTo>
                      <a:pt x="41" y="8"/>
                      <a:pt x="41" y="7"/>
                      <a:pt x="39" y="5"/>
                    </a:cubicBezTo>
                    <a:cubicBezTo>
                      <a:pt x="37" y="3"/>
                      <a:pt x="35" y="9"/>
                      <a:pt x="36" y="5"/>
                    </a:cubicBezTo>
                    <a:cubicBezTo>
                      <a:pt x="36" y="5"/>
                      <a:pt x="35" y="4"/>
                      <a:pt x="35" y="5"/>
                    </a:cubicBezTo>
                    <a:cubicBezTo>
                      <a:pt x="33" y="9"/>
                      <a:pt x="32" y="10"/>
                      <a:pt x="34" y="5"/>
                    </a:cubicBezTo>
                    <a:cubicBezTo>
                      <a:pt x="35" y="4"/>
                      <a:pt x="34" y="4"/>
                      <a:pt x="33" y="5"/>
                    </a:cubicBezTo>
                    <a:cubicBezTo>
                      <a:pt x="31" y="8"/>
                      <a:pt x="25" y="20"/>
                      <a:pt x="31" y="8"/>
                    </a:cubicBezTo>
                    <a:cubicBezTo>
                      <a:pt x="31" y="7"/>
                      <a:pt x="30" y="7"/>
                      <a:pt x="30" y="7"/>
                    </a:cubicBezTo>
                    <a:cubicBezTo>
                      <a:pt x="28" y="10"/>
                      <a:pt x="25" y="13"/>
                      <a:pt x="23" y="16"/>
                    </a:cubicBezTo>
                    <a:cubicBezTo>
                      <a:pt x="22" y="17"/>
                      <a:pt x="23" y="17"/>
                      <a:pt x="24" y="17"/>
                    </a:cubicBezTo>
                    <a:cubicBezTo>
                      <a:pt x="25" y="16"/>
                      <a:pt x="26" y="15"/>
                      <a:pt x="28" y="14"/>
                    </a:cubicBezTo>
                    <a:cubicBezTo>
                      <a:pt x="28" y="13"/>
                      <a:pt x="27" y="12"/>
                      <a:pt x="27" y="13"/>
                    </a:cubicBezTo>
                    <a:cubicBezTo>
                      <a:pt x="24" y="14"/>
                      <a:pt x="21" y="16"/>
                      <a:pt x="19" y="17"/>
                    </a:cubicBezTo>
                    <a:cubicBezTo>
                      <a:pt x="16" y="19"/>
                      <a:pt x="17" y="20"/>
                      <a:pt x="19" y="17"/>
                    </a:cubicBezTo>
                    <a:cubicBezTo>
                      <a:pt x="19" y="16"/>
                      <a:pt x="18" y="15"/>
                      <a:pt x="18" y="16"/>
                    </a:cubicBezTo>
                    <a:cubicBezTo>
                      <a:pt x="16" y="18"/>
                      <a:pt x="14" y="20"/>
                      <a:pt x="12" y="22"/>
                    </a:cubicBezTo>
                    <a:cubicBezTo>
                      <a:pt x="12" y="23"/>
                      <a:pt x="13" y="24"/>
                      <a:pt x="13" y="23"/>
                    </a:cubicBezTo>
                    <a:cubicBezTo>
                      <a:pt x="14" y="23"/>
                      <a:pt x="14" y="23"/>
                      <a:pt x="14" y="22"/>
                    </a:cubicBezTo>
                    <a:cubicBezTo>
                      <a:pt x="15" y="22"/>
                      <a:pt x="14" y="21"/>
                      <a:pt x="14" y="21"/>
                    </a:cubicBezTo>
                    <a:cubicBezTo>
                      <a:pt x="11" y="22"/>
                      <a:pt x="7" y="23"/>
                      <a:pt x="5" y="25"/>
                    </a:cubicBezTo>
                    <a:cubicBezTo>
                      <a:pt x="7" y="23"/>
                      <a:pt x="10" y="21"/>
                      <a:pt x="12" y="19"/>
                    </a:cubicBezTo>
                    <a:cubicBezTo>
                      <a:pt x="12" y="18"/>
                      <a:pt x="11" y="17"/>
                      <a:pt x="11" y="18"/>
                    </a:cubicBezTo>
                    <a:cubicBezTo>
                      <a:pt x="10" y="18"/>
                      <a:pt x="10" y="19"/>
                      <a:pt x="9" y="20"/>
                    </a:cubicBezTo>
                    <a:cubicBezTo>
                      <a:pt x="7" y="21"/>
                      <a:pt x="6" y="22"/>
                      <a:pt x="8" y="22"/>
                    </a:cubicBezTo>
                    <a:cubicBezTo>
                      <a:pt x="10" y="20"/>
                      <a:pt x="12" y="18"/>
                      <a:pt x="14" y="16"/>
                    </a:cubicBezTo>
                    <a:cubicBezTo>
                      <a:pt x="15" y="16"/>
                      <a:pt x="14" y="15"/>
                      <a:pt x="13" y="15"/>
                    </a:cubicBezTo>
                    <a:cubicBezTo>
                      <a:pt x="12" y="16"/>
                      <a:pt x="12" y="17"/>
                      <a:pt x="11" y="17"/>
                    </a:cubicBezTo>
                    <a:cubicBezTo>
                      <a:pt x="10" y="18"/>
                      <a:pt x="10" y="17"/>
                      <a:pt x="10" y="15"/>
                    </a:cubicBezTo>
                    <a:cubicBezTo>
                      <a:pt x="7" y="17"/>
                      <a:pt x="7" y="19"/>
                      <a:pt x="5" y="20"/>
                    </a:cubicBezTo>
                    <a:cubicBezTo>
                      <a:pt x="7" y="18"/>
                      <a:pt x="9" y="15"/>
                      <a:pt x="12" y="13"/>
                    </a:cubicBezTo>
                    <a:cubicBezTo>
                      <a:pt x="9" y="15"/>
                      <a:pt x="8" y="17"/>
                      <a:pt x="7" y="20"/>
                    </a:cubicBezTo>
                    <a:cubicBezTo>
                      <a:pt x="6" y="20"/>
                      <a:pt x="7" y="21"/>
                      <a:pt x="7" y="20"/>
                    </a:cubicBezTo>
                    <a:cubicBezTo>
                      <a:pt x="10" y="19"/>
                      <a:pt x="10" y="19"/>
                      <a:pt x="13" y="16"/>
                    </a:cubicBezTo>
                    <a:cubicBezTo>
                      <a:pt x="14" y="17"/>
                      <a:pt x="15" y="17"/>
                      <a:pt x="16" y="17"/>
                    </a:cubicBezTo>
                    <a:cubicBezTo>
                      <a:pt x="17" y="16"/>
                      <a:pt x="18" y="14"/>
                      <a:pt x="19" y="12"/>
                    </a:cubicBezTo>
                    <a:cubicBezTo>
                      <a:pt x="19" y="12"/>
                      <a:pt x="19" y="11"/>
                      <a:pt x="18" y="12"/>
                    </a:cubicBezTo>
                    <a:cubicBezTo>
                      <a:pt x="16" y="13"/>
                      <a:pt x="15" y="15"/>
                      <a:pt x="14" y="16"/>
                    </a:cubicBezTo>
                    <a:cubicBezTo>
                      <a:pt x="13" y="17"/>
                      <a:pt x="14" y="17"/>
                      <a:pt x="14" y="17"/>
                    </a:cubicBezTo>
                    <a:cubicBezTo>
                      <a:pt x="17" y="16"/>
                      <a:pt x="19" y="15"/>
                      <a:pt x="22" y="13"/>
                    </a:cubicBezTo>
                    <a:cubicBezTo>
                      <a:pt x="24" y="13"/>
                      <a:pt x="25" y="12"/>
                      <a:pt x="23" y="11"/>
                    </a:cubicBezTo>
                    <a:cubicBezTo>
                      <a:pt x="22" y="12"/>
                      <a:pt x="21" y="14"/>
                      <a:pt x="20" y="15"/>
                    </a:cubicBezTo>
                    <a:cubicBezTo>
                      <a:pt x="20" y="16"/>
                      <a:pt x="20" y="16"/>
                      <a:pt x="21" y="16"/>
                    </a:cubicBezTo>
                    <a:cubicBezTo>
                      <a:pt x="24" y="15"/>
                      <a:pt x="27" y="14"/>
                      <a:pt x="29" y="13"/>
                    </a:cubicBezTo>
                    <a:cubicBezTo>
                      <a:pt x="33" y="11"/>
                      <a:pt x="28" y="20"/>
                      <a:pt x="29" y="19"/>
                    </a:cubicBezTo>
                    <a:cubicBezTo>
                      <a:pt x="27" y="23"/>
                      <a:pt x="23" y="26"/>
                      <a:pt x="19" y="29"/>
                    </a:cubicBezTo>
                    <a:cubicBezTo>
                      <a:pt x="21" y="27"/>
                      <a:pt x="23" y="24"/>
                      <a:pt x="24" y="22"/>
                    </a:cubicBezTo>
                    <a:cubicBezTo>
                      <a:pt x="24" y="22"/>
                      <a:pt x="24" y="21"/>
                      <a:pt x="23" y="22"/>
                    </a:cubicBezTo>
                    <a:cubicBezTo>
                      <a:pt x="18" y="26"/>
                      <a:pt x="15" y="30"/>
                      <a:pt x="8" y="32"/>
                    </a:cubicBezTo>
                    <a:cubicBezTo>
                      <a:pt x="7" y="32"/>
                      <a:pt x="6" y="32"/>
                      <a:pt x="5" y="33"/>
                    </a:cubicBezTo>
                    <a:cubicBezTo>
                      <a:pt x="4" y="34"/>
                      <a:pt x="3" y="36"/>
                      <a:pt x="3" y="37"/>
                    </a:cubicBezTo>
                    <a:cubicBezTo>
                      <a:pt x="2" y="38"/>
                      <a:pt x="3" y="39"/>
                      <a:pt x="4" y="38"/>
                    </a:cubicBezTo>
                    <a:cubicBezTo>
                      <a:pt x="5" y="36"/>
                      <a:pt x="5" y="37"/>
                      <a:pt x="6" y="35"/>
                    </a:cubicBezTo>
                    <a:cubicBezTo>
                      <a:pt x="7" y="34"/>
                      <a:pt x="6" y="33"/>
                      <a:pt x="5" y="34"/>
                    </a:cubicBezTo>
                    <a:cubicBezTo>
                      <a:pt x="4" y="36"/>
                      <a:pt x="3" y="37"/>
                      <a:pt x="3" y="39"/>
                    </a:cubicBezTo>
                    <a:cubicBezTo>
                      <a:pt x="2" y="40"/>
                      <a:pt x="3" y="40"/>
                      <a:pt x="4" y="40"/>
                    </a:cubicBezTo>
                    <a:cubicBezTo>
                      <a:pt x="6" y="34"/>
                      <a:pt x="6" y="34"/>
                      <a:pt x="5" y="40"/>
                    </a:cubicBezTo>
                    <a:cubicBezTo>
                      <a:pt x="5" y="40"/>
                      <a:pt x="6" y="41"/>
                      <a:pt x="6" y="40"/>
                    </a:cubicBezTo>
                    <a:cubicBezTo>
                      <a:pt x="8" y="39"/>
                      <a:pt x="9" y="37"/>
                      <a:pt x="10" y="35"/>
                    </a:cubicBezTo>
                    <a:cubicBezTo>
                      <a:pt x="9" y="36"/>
                      <a:pt x="10" y="40"/>
                      <a:pt x="10" y="42"/>
                    </a:cubicBezTo>
                    <a:cubicBezTo>
                      <a:pt x="10" y="43"/>
                      <a:pt x="11" y="43"/>
                      <a:pt x="11" y="42"/>
                    </a:cubicBezTo>
                    <a:cubicBezTo>
                      <a:pt x="15" y="31"/>
                      <a:pt x="12" y="41"/>
                      <a:pt x="11" y="43"/>
                    </a:cubicBezTo>
                    <a:cubicBezTo>
                      <a:pt x="11" y="44"/>
                      <a:pt x="12" y="44"/>
                      <a:pt x="12" y="44"/>
                    </a:cubicBezTo>
                    <a:cubicBezTo>
                      <a:pt x="13" y="42"/>
                      <a:pt x="14" y="41"/>
                      <a:pt x="15" y="39"/>
                    </a:cubicBezTo>
                    <a:cubicBezTo>
                      <a:pt x="14" y="41"/>
                      <a:pt x="14" y="42"/>
                      <a:pt x="14" y="44"/>
                    </a:cubicBezTo>
                    <a:cubicBezTo>
                      <a:pt x="14" y="45"/>
                      <a:pt x="15" y="45"/>
                      <a:pt x="15" y="45"/>
                    </a:cubicBezTo>
                    <a:cubicBezTo>
                      <a:pt x="16" y="42"/>
                      <a:pt x="16" y="42"/>
                      <a:pt x="17" y="39"/>
                    </a:cubicBezTo>
                    <a:cubicBezTo>
                      <a:pt x="17" y="37"/>
                      <a:pt x="16" y="38"/>
                      <a:pt x="16" y="41"/>
                    </a:cubicBezTo>
                    <a:cubicBezTo>
                      <a:pt x="16" y="42"/>
                      <a:pt x="15" y="44"/>
                      <a:pt x="15" y="45"/>
                    </a:cubicBezTo>
                    <a:cubicBezTo>
                      <a:pt x="15" y="46"/>
                      <a:pt x="16" y="47"/>
                      <a:pt x="16" y="46"/>
                    </a:cubicBezTo>
                    <a:cubicBezTo>
                      <a:pt x="17" y="43"/>
                      <a:pt x="18" y="41"/>
                      <a:pt x="18" y="39"/>
                    </a:cubicBezTo>
                    <a:cubicBezTo>
                      <a:pt x="18" y="41"/>
                      <a:pt x="18" y="44"/>
                      <a:pt x="17" y="47"/>
                    </a:cubicBezTo>
                    <a:cubicBezTo>
                      <a:pt x="17" y="47"/>
                      <a:pt x="19" y="47"/>
                      <a:pt x="19" y="47"/>
                    </a:cubicBezTo>
                    <a:cubicBezTo>
                      <a:pt x="19" y="45"/>
                      <a:pt x="20" y="43"/>
                      <a:pt x="21" y="42"/>
                    </a:cubicBezTo>
                    <a:cubicBezTo>
                      <a:pt x="22" y="37"/>
                      <a:pt x="21" y="39"/>
                      <a:pt x="20" y="42"/>
                    </a:cubicBezTo>
                    <a:cubicBezTo>
                      <a:pt x="18" y="54"/>
                      <a:pt x="24" y="30"/>
                      <a:pt x="22" y="45"/>
                    </a:cubicBezTo>
                    <a:cubicBezTo>
                      <a:pt x="22" y="46"/>
                      <a:pt x="22" y="45"/>
                      <a:pt x="23" y="43"/>
                    </a:cubicBezTo>
                    <a:cubicBezTo>
                      <a:pt x="24" y="34"/>
                      <a:pt x="21" y="54"/>
                      <a:pt x="24" y="43"/>
                    </a:cubicBezTo>
                    <a:cubicBezTo>
                      <a:pt x="23" y="48"/>
                      <a:pt x="25" y="51"/>
                      <a:pt x="22" y="45"/>
                    </a:cubicBezTo>
                    <a:cubicBezTo>
                      <a:pt x="22" y="45"/>
                      <a:pt x="21" y="45"/>
                      <a:pt x="21" y="45"/>
                    </a:cubicBezTo>
                    <a:cubicBezTo>
                      <a:pt x="19" y="47"/>
                      <a:pt x="19" y="49"/>
                      <a:pt x="20" y="51"/>
                    </a:cubicBezTo>
                    <a:cubicBezTo>
                      <a:pt x="19" y="48"/>
                      <a:pt x="24" y="55"/>
                      <a:pt x="20" y="49"/>
                    </a:cubicBezTo>
                    <a:cubicBezTo>
                      <a:pt x="18" y="50"/>
                      <a:pt x="19" y="50"/>
                      <a:pt x="21" y="51"/>
                    </a:cubicBezTo>
                    <a:cubicBezTo>
                      <a:pt x="22" y="52"/>
                      <a:pt x="22" y="52"/>
                      <a:pt x="23" y="53"/>
                    </a:cubicBezTo>
                    <a:cubicBezTo>
                      <a:pt x="24" y="53"/>
                      <a:pt x="24" y="52"/>
                      <a:pt x="24" y="52"/>
                    </a:cubicBezTo>
                    <a:cubicBezTo>
                      <a:pt x="23" y="50"/>
                      <a:pt x="22" y="49"/>
                      <a:pt x="21" y="48"/>
                    </a:cubicBezTo>
                    <a:cubicBezTo>
                      <a:pt x="20" y="48"/>
                      <a:pt x="19" y="48"/>
                      <a:pt x="20" y="49"/>
                    </a:cubicBezTo>
                    <a:cubicBezTo>
                      <a:pt x="21" y="52"/>
                      <a:pt x="24" y="55"/>
                      <a:pt x="19" y="52"/>
                    </a:cubicBezTo>
                    <a:cubicBezTo>
                      <a:pt x="18" y="52"/>
                      <a:pt x="18" y="52"/>
                      <a:pt x="18" y="53"/>
                    </a:cubicBezTo>
                    <a:cubicBezTo>
                      <a:pt x="19" y="54"/>
                      <a:pt x="19" y="54"/>
                      <a:pt x="20" y="55"/>
                    </a:cubicBezTo>
                    <a:cubicBezTo>
                      <a:pt x="20" y="56"/>
                      <a:pt x="21" y="55"/>
                      <a:pt x="21" y="55"/>
                    </a:cubicBezTo>
                    <a:cubicBezTo>
                      <a:pt x="19" y="51"/>
                      <a:pt x="17" y="48"/>
                      <a:pt x="14" y="46"/>
                    </a:cubicBezTo>
                    <a:cubicBezTo>
                      <a:pt x="12" y="44"/>
                      <a:pt x="10" y="44"/>
                      <a:pt x="8" y="43"/>
                    </a:cubicBezTo>
                    <a:cubicBezTo>
                      <a:pt x="6" y="42"/>
                      <a:pt x="5" y="42"/>
                      <a:pt x="5" y="44"/>
                    </a:cubicBezTo>
                    <a:cubicBezTo>
                      <a:pt x="8" y="44"/>
                      <a:pt x="10" y="45"/>
                      <a:pt x="12" y="45"/>
                    </a:cubicBezTo>
                    <a:cubicBezTo>
                      <a:pt x="11" y="45"/>
                      <a:pt x="11" y="46"/>
                      <a:pt x="11" y="46"/>
                    </a:cubicBezTo>
                    <a:cubicBezTo>
                      <a:pt x="16" y="50"/>
                      <a:pt x="12" y="46"/>
                      <a:pt x="12" y="46"/>
                    </a:cubicBezTo>
                    <a:cubicBezTo>
                      <a:pt x="10" y="42"/>
                      <a:pt x="11" y="42"/>
                      <a:pt x="15" y="45"/>
                    </a:cubicBezTo>
                    <a:cubicBezTo>
                      <a:pt x="16" y="46"/>
                      <a:pt x="18" y="47"/>
                      <a:pt x="19" y="47"/>
                    </a:cubicBezTo>
                    <a:cubicBezTo>
                      <a:pt x="20" y="47"/>
                      <a:pt x="20" y="47"/>
                      <a:pt x="20" y="47"/>
                    </a:cubicBezTo>
                    <a:cubicBezTo>
                      <a:pt x="22" y="49"/>
                      <a:pt x="23" y="51"/>
                      <a:pt x="23" y="53"/>
                    </a:cubicBezTo>
                    <a:cubicBezTo>
                      <a:pt x="24" y="54"/>
                      <a:pt x="25" y="54"/>
                      <a:pt x="25" y="53"/>
                    </a:cubicBezTo>
                    <a:cubicBezTo>
                      <a:pt x="25" y="51"/>
                      <a:pt x="25" y="50"/>
                      <a:pt x="24" y="48"/>
                    </a:cubicBezTo>
                    <a:cubicBezTo>
                      <a:pt x="24" y="48"/>
                      <a:pt x="23" y="48"/>
                      <a:pt x="23" y="48"/>
                    </a:cubicBezTo>
                    <a:cubicBezTo>
                      <a:pt x="23" y="51"/>
                      <a:pt x="23" y="53"/>
                      <a:pt x="23" y="55"/>
                    </a:cubicBezTo>
                    <a:cubicBezTo>
                      <a:pt x="23" y="56"/>
                      <a:pt x="24" y="56"/>
                      <a:pt x="24" y="55"/>
                    </a:cubicBezTo>
                    <a:cubicBezTo>
                      <a:pt x="26" y="53"/>
                      <a:pt x="26" y="53"/>
                      <a:pt x="24" y="53"/>
                    </a:cubicBezTo>
                    <a:cubicBezTo>
                      <a:pt x="24" y="55"/>
                      <a:pt x="24" y="57"/>
                      <a:pt x="24" y="59"/>
                    </a:cubicBezTo>
                    <a:cubicBezTo>
                      <a:pt x="24" y="60"/>
                      <a:pt x="25" y="60"/>
                      <a:pt x="26" y="59"/>
                    </a:cubicBezTo>
                    <a:cubicBezTo>
                      <a:pt x="27" y="55"/>
                      <a:pt x="27" y="52"/>
                      <a:pt x="27" y="48"/>
                    </a:cubicBezTo>
                    <a:cubicBezTo>
                      <a:pt x="27" y="47"/>
                      <a:pt x="26" y="47"/>
                      <a:pt x="26" y="48"/>
                    </a:cubicBezTo>
                    <a:cubicBezTo>
                      <a:pt x="26" y="53"/>
                      <a:pt x="26" y="53"/>
                      <a:pt x="27" y="57"/>
                    </a:cubicBezTo>
                    <a:cubicBezTo>
                      <a:pt x="27" y="58"/>
                      <a:pt x="28" y="58"/>
                      <a:pt x="28" y="57"/>
                    </a:cubicBezTo>
                    <a:cubicBezTo>
                      <a:pt x="29" y="50"/>
                      <a:pt x="27" y="51"/>
                      <a:pt x="29" y="57"/>
                    </a:cubicBezTo>
                    <a:cubicBezTo>
                      <a:pt x="29" y="58"/>
                      <a:pt x="30" y="58"/>
                      <a:pt x="30" y="57"/>
                    </a:cubicBezTo>
                    <a:cubicBezTo>
                      <a:pt x="31" y="54"/>
                      <a:pt x="31" y="54"/>
                      <a:pt x="31" y="51"/>
                    </a:cubicBezTo>
                    <a:cubicBezTo>
                      <a:pt x="30" y="51"/>
                      <a:pt x="30" y="51"/>
                      <a:pt x="30" y="51"/>
                    </a:cubicBezTo>
                    <a:cubicBezTo>
                      <a:pt x="30" y="53"/>
                      <a:pt x="30" y="55"/>
                      <a:pt x="30" y="57"/>
                    </a:cubicBezTo>
                    <a:cubicBezTo>
                      <a:pt x="30" y="58"/>
                      <a:pt x="31" y="58"/>
                      <a:pt x="31" y="57"/>
                    </a:cubicBezTo>
                    <a:cubicBezTo>
                      <a:pt x="31" y="55"/>
                      <a:pt x="30" y="49"/>
                      <a:pt x="31" y="54"/>
                    </a:cubicBezTo>
                    <a:cubicBezTo>
                      <a:pt x="33" y="55"/>
                      <a:pt x="33" y="54"/>
                      <a:pt x="30" y="51"/>
                    </a:cubicBezTo>
                    <a:cubicBezTo>
                      <a:pt x="30" y="49"/>
                      <a:pt x="29" y="48"/>
                      <a:pt x="29" y="46"/>
                    </a:cubicBezTo>
                    <a:cubicBezTo>
                      <a:pt x="27" y="42"/>
                      <a:pt x="29" y="46"/>
                      <a:pt x="30" y="41"/>
                    </a:cubicBezTo>
                    <a:cubicBezTo>
                      <a:pt x="29" y="43"/>
                      <a:pt x="30" y="37"/>
                      <a:pt x="30" y="35"/>
                    </a:cubicBezTo>
                    <a:cubicBezTo>
                      <a:pt x="30" y="35"/>
                      <a:pt x="29" y="35"/>
                      <a:pt x="29" y="35"/>
                    </a:cubicBezTo>
                    <a:cubicBezTo>
                      <a:pt x="29" y="38"/>
                      <a:pt x="29" y="41"/>
                      <a:pt x="28" y="44"/>
                    </a:cubicBezTo>
                    <a:cubicBezTo>
                      <a:pt x="28" y="45"/>
                      <a:pt x="30" y="45"/>
                      <a:pt x="30" y="45"/>
                    </a:cubicBezTo>
                    <a:cubicBezTo>
                      <a:pt x="30" y="43"/>
                      <a:pt x="30" y="41"/>
                      <a:pt x="30" y="39"/>
                    </a:cubicBezTo>
                    <a:cubicBezTo>
                      <a:pt x="31" y="38"/>
                      <a:pt x="29" y="38"/>
                      <a:pt x="29" y="39"/>
                    </a:cubicBezTo>
                    <a:cubicBezTo>
                      <a:pt x="28" y="41"/>
                      <a:pt x="28" y="43"/>
                      <a:pt x="27" y="46"/>
                    </a:cubicBezTo>
                    <a:cubicBezTo>
                      <a:pt x="27" y="47"/>
                      <a:pt x="28" y="47"/>
                      <a:pt x="29" y="46"/>
                    </a:cubicBezTo>
                    <a:cubicBezTo>
                      <a:pt x="29" y="43"/>
                      <a:pt x="30" y="40"/>
                      <a:pt x="29" y="37"/>
                    </a:cubicBezTo>
                    <a:cubicBezTo>
                      <a:pt x="29" y="36"/>
                      <a:pt x="28" y="36"/>
                      <a:pt x="28" y="36"/>
                    </a:cubicBezTo>
                    <a:cubicBezTo>
                      <a:pt x="24" y="43"/>
                      <a:pt x="29" y="51"/>
                      <a:pt x="31" y="57"/>
                    </a:cubicBezTo>
                    <a:cubicBezTo>
                      <a:pt x="32" y="57"/>
                      <a:pt x="33" y="57"/>
                      <a:pt x="33" y="56"/>
                    </a:cubicBezTo>
                    <a:cubicBezTo>
                      <a:pt x="32" y="54"/>
                      <a:pt x="32" y="52"/>
                      <a:pt x="31" y="49"/>
                    </a:cubicBezTo>
                    <a:cubicBezTo>
                      <a:pt x="31" y="48"/>
                      <a:pt x="30" y="49"/>
                      <a:pt x="30" y="49"/>
                    </a:cubicBezTo>
                    <a:cubicBezTo>
                      <a:pt x="30" y="51"/>
                      <a:pt x="30" y="53"/>
                      <a:pt x="30" y="54"/>
                    </a:cubicBezTo>
                    <a:cubicBezTo>
                      <a:pt x="31" y="54"/>
                      <a:pt x="31" y="54"/>
                      <a:pt x="31" y="54"/>
                    </a:cubicBezTo>
                    <a:cubicBezTo>
                      <a:pt x="31" y="52"/>
                      <a:pt x="31" y="50"/>
                      <a:pt x="31" y="48"/>
                    </a:cubicBezTo>
                    <a:cubicBezTo>
                      <a:pt x="31" y="47"/>
                      <a:pt x="30" y="47"/>
                      <a:pt x="30" y="48"/>
                    </a:cubicBezTo>
                    <a:cubicBezTo>
                      <a:pt x="30" y="50"/>
                      <a:pt x="30" y="52"/>
                      <a:pt x="29" y="54"/>
                    </a:cubicBezTo>
                    <a:cubicBezTo>
                      <a:pt x="29" y="52"/>
                      <a:pt x="29" y="50"/>
                      <a:pt x="28" y="48"/>
                    </a:cubicBezTo>
                    <a:cubicBezTo>
                      <a:pt x="28" y="47"/>
                      <a:pt x="27" y="47"/>
                      <a:pt x="27" y="48"/>
                    </a:cubicBezTo>
                    <a:cubicBezTo>
                      <a:pt x="27" y="49"/>
                      <a:pt x="27" y="50"/>
                      <a:pt x="27" y="51"/>
                    </a:cubicBezTo>
                    <a:cubicBezTo>
                      <a:pt x="26" y="53"/>
                      <a:pt x="26" y="54"/>
                      <a:pt x="28" y="54"/>
                    </a:cubicBezTo>
                    <a:cubicBezTo>
                      <a:pt x="28" y="51"/>
                      <a:pt x="28" y="51"/>
                      <a:pt x="27" y="48"/>
                    </a:cubicBezTo>
                    <a:cubicBezTo>
                      <a:pt x="27" y="47"/>
                      <a:pt x="26" y="47"/>
                      <a:pt x="26" y="48"/>
                    </a:cubicBezTo>
                    <a:cubicBezTo>
                      <a:pt x="26" y="51"/>
                      <a:pt x="25" y="53"/>
                      <a:pt x="25" y="56"/>
                    </a:cubicBezTo>
                    <a:cubicBezTo>
                      <a:pt x="25" y="57"/>
                      <a:pt x="27" y="57"/>
                      <a:pt x="27" y="56"/>
                    </a:cubicBezTo>
                    <a:cubicBezTo>
                      <a:pt x="27" y="55"/>
                      <a:pt x="27" y="54"/>
                      <a:pt x="27" y="53"/>
                    </a:cubicBezTo>
                    <a:cubicBezTo>
                      <a:pt x="28" y="51"/>
                      <a:pt x="28" y="50"/>
                      <a:pt x="26" y="51"/>
                    </a:cubicBezTo>
                    <a:cubicBezTo>
                      <a:pt x="26" y="62"/>
                      <a:pt x="26" y="53"/>
                      <a:pt x="26" y="50"/>
                    </a:cubicBezTo>
                    <a:cubicBezTo>
                      <a:pt x="26" y="50"/>
                      <a:pt x="25" y="50"/>
                      <a:pt x="25" y="50"/>
                    </a:cubicBezTo>
                    <a:cubicBezTo>
                      <a:pt x="23" y="55"/>
                      <a:pt x="24" y="53"/>
                      <a:pt x="24" y="49"/>
                    </a:cubicBezTo>
                    <a:cubicBezTo>
                      <a:pt x="24" y="53"/>
                      <a:pt x="22" y="45"/>
                      <a:pt x="22" y="44"/>
                    </a:cubicBezTo>
                    <a:cubicBezTo>
                      <a:pt x="21" y="44"/>
                      <a:pt x="21" y="44"/>
                      <a:pt x="20" y="44"/>
                    </a:cubicBezTo>
                    <a:cubicBezTo>
                      <a:pt x="19" y="46"/>
                      <a:pt x="9" y="41"/>
                      <a:pt x="6" y="42"/>
                    </a:cubicBezTo>
                    <a:cubicBezTo>
                      <a:pt x="6" y="42"/>
                      <a:pt x="5" y="42"/>
                      <a:pt x="6" y="43"/>
                    </a:cubicBezTo>
                    <a:cubicBezTo>
                      <a:pt x="8" y="46"/>
                      <a:pt x="11" y="48"/>
                      <a:pt x="15" y="49"/>
                    </a:cubicBezTo>
                    <a:cubicBezTo>
                      <a:pt x="16" y="49"/>
                      <a:pt x="16" y="48"/>
                      <a:pt x="16" y="48"/>
                    </a:cubicBezTo>
                    <a:cubicBezTo>
                      <a:pt x="15" y="47"/>
                      <a:pt x="14" y="47"/>
                      <a:pt x="14" y="46"/>
                    </a:cubicBezTo>
                    <a:cubicBezTo>
                      <a:pt x="14" y="46"/>
                      <a:pt x="14" y="45"/>
                      <a:pt x="14" y="45"/>
                    </a:cubicBezTo>
                    <a:cubicBezTo>
                      <a:pt x="10" y="44"/>
                      <a:pt x="7" y="43"/>
                      <a:pt x="3" y="42"/>
                    </a:cubicBezTo>
                    <a:cubicBezTo>
                      <a:pt x="2" y="42"/>
                      <a:pt x="2" y="43"/>
                      <a:pt x="3" y="43"/>
                    </a:cubicBezTo>
                    <a:cubicBezTo>
                      <a:pt x="6" y="44"/>
                      <a:pt x="10" y="45"/>
                      <a:pt x="13" y="47"/>
                    </a:cubicBezTo>
                    <a:cubicBezTo>
                      <a:pt x="17" y="49"/>
                      <a:pt x="19" y="53"/>
                      <a:pt x="23" y="56"/>
                    </a:cubicBezTo>
                    <a:cubicBezTo>
                      <a:pt x="23" y="56"/>
                      <a:pt x="24" y="56"/>
                      <a:pt x="24" y="55"/>
                    </a:cubicBezTo>
                    <a:cubicBezTo>
                      <a:pt x="23" y="53"/>
                      <a:pt x="22" y="52"/>
                      <a:pt x="21" y="50"/>
                    </a:cubicBezTo>
                    <a:cubicBezTo>
                      <a:pt x="25" y="55"/>
                      <a:pt x="20" y="49"/>
                      <a:pt x="18" y="47"/>
                    </a:cubicBezTo>
                    <a:cubicBezTo>
                      <a:pt x="18" y="46"/>
                      <a:pt x="17" y="47"/>
                      <a:pt x="17" y="47"/>
                    </a:cubicBezTo>
                    <a:cubicBezTo>
                      <a:pt x="19" y="49"/>
                      <a:pt x="20" y="51"/>
                      <a:pt x="21" y="53"/>
                    </a:cubicBezTo>
                    <a:cubicBezTo>
                      <a:pt x="22" y="54"/>
                      <a:pt x="23" y="53"/>
                      <a:pt x="22" y="52"/>
                    </a:cubicBezTo>
                    <a:cubicBezTo>
                      <a:pt x="22" y="49"/>
                      <a:pt x="23" y="49"/>
                      <a:pt x="23" y="52"/>
                    </a:cubicBezTo>
                    <a:cubicBezTo>
                      <a:pt x="23" y="52"/>
                      <a:pt x="24" y="52"/>
                      <a:pt x="24" y="52"/>
                    </a:cubicBezTo>
                    <a:cubicBezTo>
                      <a:pt x="25" y="47"/>
                      <a:pt x="26" y="44"/>
                      <a:pt x="25" y="39"/>
                    </a:cubicBezTo>
                    <a:cubicBezTo>
                      <a:pt x="25" y="39"/>
                      <a:pt x="24" y="39"/>
                      <a:pt x="24" y="39"/>
                    </a:cubicBezTo>
                    <a:cubicBezTo>
                      <a:pt x="23" y="42"/>
                      <a:pt x="22" y="45"/>
                      <a:pt x="22" y="48"/>
                    </a:cubicBezTo>
                    <a:cubicBezTo>
                      <a:pt x="22" y="49"/>
                      <a:pt x="23" y="49"/>
                      <a:pt x="23" y="48"/>
                    </a:cubicBezTo>
                    <a:cubicBezTo>
                      <a:pt x="24" y="45"/>
                      <a:pt x="25" y="42"/>
                      <a:pt x="25" y="38"/>
                    </a:cubicBezTo>
                    <a:cubicBezTo>
                      <a:pt x="25" y="37"/>
                      <a:pt x="24" y="37"/>
                      <a:pt x="24" y="37"/>
                    </a:cubicBezTo>
                    <a:cubicBezTo>
                      <a:pt x="22" y="41"/>
                      <a:pt x="21" y="44"/>
                      <a:pt x="21" y="48"/>
                    </a:cubicBezTo>
                    <a:cubicBezTo>
                      <a:pt x="21" y="49"/>
                      <a:pt x="23" y="49"/>
                      <a:pt x="23" y="48"/>
                    </a:cubicBezTo>
                    <a:cubicBezTo>
                      <a:pt x="23" y="44"/>
                      <a:pt x="24" y="41"/>
                      <a:pt x="23" y="38"/>
                    </a:cubicBezTo>
                    <a:cubicBezTo>
                      <a:pt x="23" y="37"/>
                      <a:pt x="22" y="37"/>
                      <a:pt x="22" y="38"/>
                    </a:cubicBezTo>
                    <a:cubicBezTo>
                      <a:pt x="21" y="41"/>
                      <a:pt x="19" y="44"/>
                      <a:pt x="19" y="48"/>
                    </a:cubicBezTo>
                    <a:cubicBezTo>
                      <a:pt x="19" y="49"/>
                      <a:pt x="20" y="49"/>
                      <a:pt x="20" y="48"/>
                    </a:cubicBezTo>
                    <a:cubicBezTo>
                      <a:pt x="21" y="44"/>
                      <a:pt x="22" y="40"/>
                      <a:pt x="23" y="36"/>
                    </a:cubicBezTo>
                    <a:cubicBezTo>
                      <a:pt x="23" y="35"/>
                      <a:pt x="22" y="35"/>
                      <a:pt x="21" y="36"/>
                    </a:cubicBezTo>
                    <a:cubicBezTo>
                      <a:pt x="20" y="39"/>
                      <a:pt x="19" y="41"/>
                      <a:pt x="18" y="44"/>
                    </a:cubicBezTo>
                    <a:cubicBezTo>
                      <a:pt x="19" y="43"/>
                      <a:pt x="20" y="39"/>
                      <a:pt x="20" y="36"/>
                    </a:cubicBezTo>
                    <a:cubicBezTo>
                      <a:pt x="20" y="36"/>
                      <a:pt x="19" y="35"/>
                      <a:pt x="19" y="36"/>
                    </a:cubicBezTo>
                    <a:cubicBezTo>
                      <a:pt x="18" y="38"/>
                      <a:pt x="17" y="41"/>
                      <a:pt x="16" y="43"/>
                    </a:cubicBezTo>
                    <a:cubicBezTo>
                      <a:pt x="17" y="44"/>
                      <a:pt x="18" y="43"/>
                      <a:pt x="17" y="41"/>
                    </a:cubicBezTo>
                    <a:cubicBezTo>
                      <a:pt x="18" y="39"/>
                      <a:pt x="18" y="38"/>
                      <a:pt x="19" y="36"/>
                    </a:cubicBezTo>
                    <a:cubicBezTo>
                      <a:pt x="19" y="35"/>
                      <a:pt x="18" y="35"/>
                      <a:pt x="17" y="36"/>
                    </a:cubicBezTo>
                    <a:cubicBezTo>
                      <a:pt x="16" y="37"/>
                      <a:pt x="16" y="40"/>
                      <a:pt x="16" y="42"/>
                    </a:cubicBezTo>
                    <a:cubicBezTo>
                      <a:pt x="16" y="39"/>
                      <a:pt x="16" y="39"/>
                      <a:pt x="16" y="36"/>
                    </a:cubicBezTo>
                    <a:cubicBezTo>
                      <a:pt x="16" y="36"/>
                      <a:pt x="15" y="35"/>
                      <a:pt x="15" y="36"/>
                    </a:cubicBezTo>
                    <a:cubicBezTo>
                      <a:pt x="14" y="37"/>
                      <a:pt x="13" y="39"/>
                      <a:pt x="12" y="41"/>
                    </a:cubicBezTo>
                    <a:cubicBezTo>
                      <a:pt x="13" y="39"/>
                      <a:pt x="14" y="37"/>
                      <a:pt x="14" y="35"/>
                    </a:cubicBezTo>
                    <a:cubicBezTo>
                      <a:pt x="15" y="34"/>
                      <a:pt x="14" y="33"/>
                      <a:pt x="13" y="34"/>
                    </a:cubicBezTo>
                    <a:cubicBezTo>
                      <a:pt x="12" y="36"/>
                      <a:pt x="11" y="38"/>
                      <a:pt x="11" y="39"/>
                    </a:cubicBezTo>
                    <a:cubicBezTo>
                      <a:pt x="12" y="40"/>
                      <a:pt x="13" y="39"/>
                      <a:pt x="12" y="37"/>
                    </a:cubicBezTo>
                    <a:cubicBezTo>
                      <a:pt x="13" y="36"/>
                      <a:pt x="13" y="35"/>
                      <a:pt x="13" y="34"/>
                    </a:cubicBezTo>
                    <a:cubicBezTo>
                      <a:pt x="13" y="33"/>
                      <a:pt x="12" y="33"/>
                      <a:pt x="11" y="34"/>
                    </a:cubicBezTo>
                    <a:cubicBezTo>
                      <a:pt x="10" y="36"/>
                      <a:pt x="9" y="38"/>
                      <a:pt x="9" y="41"/>
                    </a:cubicBezTo>
                    <a:cubicBezTo>
                      <a:pt x="8" y="42"/>
                      <a:pt x="10" y="42"/>
                      <a:pt x="10" y="41"/>
                    </a:cubicBezTo>
                    <a:cubicBezTo>
                      <a:pt x="11" y="38"/>
                      <a:pt x="12" y="35"/>
                      <a:pt x="12" y="32"/>
                    </a:cubicBezTo>
                    <a:cubicBezTo>
                      <a:pt x="12" y="31"/>
                      <a:pt x="11" y="31"/>
                      <a:pt x="11" y="31"/>
                    </a:cubicBezTo>
                    <a:cubicBezTo>
                      <a:pt x="10" y="33"/>
                      <a:pt x="10" y="33"/>
                      <a:pt x="9" y="35"/>
                    </a:cubicBezTo>
                    <a:cubicBezTo>
                      <a:pt x="6" y="39"/>
                      <a:pt x="7" y="36"/>
                      <a:pt x="8" y="33"/>
                    </a:cubicBezTo>
                    <a:cubicBezTo>
                      <a:pt x="8" y="32"/>
                      <a:pt x="7" y="32"/>
                      <a:pt x="7" y="32"/>
                    </a:cubicBezTo>
                    <a:cubicBezTo>
                      <a:pt x="6" y="33"/>
                      <a:pt x="5" y="35"/>
                      <a:pt x="4" y="37"/>
                    </a:cubicBezTo>
                    <a:cubicBezTo>
                      <a:pt x="6" y="36"/>
                      <a:pt x="8" y="35"/>
                      <a:pt x="9" y="32"/>
                    </a:cubicBezTo>
                    <a:cubicBezTo>
                      <a:pt x="10" y="32"/>
                      <a:pt x="10" y="31"/>
                      <a:pt x="9" y="31"/>
                    </a:cubicBezTo>
                    <a:cubicBezTo>
                      <a:pt x="8" y="31"/>
                      <a:pt x="6" y="32"/>
                      <a:pt x="5" y="32"/>
                    </a:cubicBezTo>
                    <a:cubicBezTo>
                      <a:pt x="4" y="32"/>
                      <a:pt x="5" y="33"/>
                      <a:pt x="5" y="33"/>
                    </a:cubicBezTo>
                    <a:cubicBezTo>
                      <a:pt x="12" y="32"/>
                      <a:pt x="17" y="31"/>
                      <a:pt x="21" y="25"/>
                    </a:cubicBezTo>
                    <a:cubicBezTo>
                      <a:pt x="22" y="25"/>
                      <a:pt x="21" y="24"/>
                      <a:pt x="20" y="24"/>
                    </a:cubicBezTo>
                    <a:cubicBezTo>
                      <a:pt x="18" y="26"/>
                      <a:pt x="17" y="27"/>
                      <a:pt x="16" y="29"/>
                    </a:cubicBezTo>
                    <a:cubicBezTo>
                      <a:pt x="15" y="29"/>
                      <a:pt x="16" y="30"/>
                      <a:pt x="17" y="30"/>
                    </a:cubicBezTo>
                    <a:cubicBezTo>
                      <a:pt x="18" y="28"/>
                      <a:pt x="20" y="26"/>
                      <a:pt x="22" y="24"/>
                    </a:cubicBezTo>
                    <a:cubicBezTo>
                      <a:pt x="22" y="24"/>
                      <a:pt x="18" y="29"/>
                      <a:pt x="17" y="30"/>
                    </a:cubicBezTo>
                    <a:cubicBezTo>
                      <a:pt x="16" y="31"/>
                      <a:pt x="17" y="31"/>
                      <a:pt x="18" y="31"/>
                    </a:cubicBezTo>
                    <a:cubicBezTo>
                      <a:pt x="25" y="27"/>
                      <a:pt x="34" y="19"/>
                      <a:pt x="32" y="10"/>
                    </a:cubicBezTo>
                    <a:cubicBezTo>
                      <a:pt x="32" y="10"/>
                      <a:pt x="32" y="10"/>
                      <a:pt x="31" y="10"/>
                    </a:cubicBezTo>
                    <a:cubicBezTo>
                      <a:pt x="28" y="12"/>
                      <a:pt x="19" y="18"/>
                      <a:pt x="26" y="10"/>
                    </a:cubicBezTo>
                    <a:cubicBezTo>
                      <a:pt x="26" y="9"/>
                      <a:pt x="26" y="8"/>
                      <a:pt x="25" y="9"/>
                    </a:cubicBezTo>
                    <a:cubicBezTo>
                      <a:pt x="22" y="11"/>
                      <a:pt x="18" y="13"/>
                      <a:pt x="16" y="16"/>
                    </a:cubicBezTo>
                    <a:cubicBezTo>
                      <a:pt x="20" y="11"/>
                      <a:pt x="14" y="18"/>
                      <a:pt x="13" y="19"/>
                    </a:cubicBezTo>
                    <a:cubicBezTo>
                      <a:pt x="13" y="20"/>
                      <a:pt x="14" y="20"/>
                      <a:pt x="14" y="20"/>
                    </a:cubicBezTo>
                    <a:cubicBezTo>
                      <a:pt x="16" y="18"/>
                      <a:pt x="17" y="16"/>
                      <a:pt x="18" y="14"/>
                    </a:cubicBezTo>
                    <a:cubicBezTo>
                      <a:pt x="18" y="13"/>
                      <a:pt x="17" y="13"/>
                      <a:pt x="17" y="13"/>
                    </a:cubicBezTo>
                    <a:cubicBezTo>
                      <a:pt x="12" y="15"/>
                      <a:pt x="7" y="19"/>
                      <a:pt x="15" y="12"/>
                    </a:cubicBezTo>
                    <a:cubicBezTo>
                      <a:pt x="15" y="12"/>
                      <a:pt x="14" y="11"/>
                      <a:pt x="14" y="11"/>
                    </a:cubicBezTo>
                    <a:cubicBezTo>
                      <a:pt x="9" y="13"/>
                      <a:pt x="7" y="17"/>
                      <a:pt x="3" y="21"/>
                    </a:cubicBezTo>
                    <a:cubicBezTo>
                      <a:pt x="3" y="21"/>
                      <a:pt x="4" y="22"/>
                      <a:pt x="4" y="22"/>
                    </a:cubicBezTo>
                    <a:cubicBezTo>
                      <a:pt x="7" y="19"/>
                      <a:pt x="10" y="17"/>
                      <a:pt x="13" y="15"/>
                    </a:cubicBezTo>
                    <a:cubicBezTo>
                      <a:pt x="14" y="14"/>
                      <a:pt x="13" y="13"/>
                      <a:pt x="12" y="14"/>
                    </a:cubicBezTo>
                    <a:cubicBezTo>
                      <a:pt x="9" y="15"/>
                      <a:pt x="7" y="17"/>
                      <a:pt x="6" y="21"/>
                    </a:cubicBezTo>
                    <a:cubicBezTo>
                      <a:pt x="6" y="21"/>
                      <a:pt x="7" y="22"/>
                      <a:pt x="7" y="22"/>
                    </a:cubicBezTo>
                    <a:cubicBezTo>
                      <a:pt x="18" y="13"/>
                      <a:pt x="0" y="26"/>
                      <a:pt x="11" y="17"/>
                    </a:cubicBezTo>
                    <a:cubicBezTo>
                      <a:pt x="9" y="19"/>
                      <a:pt x="7" y="21"/>
                      <a:pt x="5" y="23"/>
                    </a:cubicBezTo>
                    <a:cubicBezTo>
                      <a:pt x="5" y="24"/>
                      <a:pt x="6" y="25"/>
                      <a:pt x="6" y="24"/>
                    </a:cubicBezTo>
                    <a:cubicBezTo>
                      <a:pt x="7" y="24"/>
                      <a:pt x="7" y="23"/>
                      <a:pt x="8" y="23"/>
                    </a:cubicBezTo>
                    <a:cubicBezTo>
                      <a:pt x="10" y="22"/>
                      <a:pt x="11" y="21"/>
                      <a:pt x="9" y="19"/>
                    </a:cubicBezTo>
                    <a:cubicBezTo>
                      <a:pt x="7" y="22"/>
                      <a:pt x="5" y="23"/>
                      <a:pt x="2" y="25"/>
                    </a:cubicBezTo>
                    <a:cubicBezTo>
                      <a:pt x="2" y="25"/>
                      <a:pt x="2" y="26"/>
                      <a:pt x="2" y="26"/>
                    </a:cubicBezTo>
                    <a:cubicBezTo>
                      <a:pt x="5" y="26"/>
                      <a:pt x="7" y="25"/>
                      <a:pt x="10" y="24"/>
                    </a:cubicBezTo>
                    <a:cubicBezTo>
                      <a:pt x="12" y="24"/>
                      <a:pt x="13" y="23"/>
                      <a:pt x="15" y="21"/>
                    </a:cubicBezTo>
                    <a:cubicBezTo>
                      <a:pt x="17" y="19"/>
                      <a:pt x="17" y="16"/>
                      <a:pt x="15" y="21"/>
                    </a:cubicBezTo>
                    <a:cubicBezTo>
                      <a:pt x="15" y="21"/>
                      <a:pt x="16" y="22"/>
                      <a:pt x="16" y="21"/>
                    </a:cubicBezTo>
                    <a:cubicBezTo>
                      <a:pt x="18" y="19"/>
                      <a:pt x="21" y="17"/>
                      <a:pt x="23" y="16"/>
                    </a:cubicBezTo>
                    <a:cubicBezTo>
                      <a:pt x="25" y="15"/>
                      <a:pt x="26" y="15"/>
                      <a:pt x="26" y="15"/>
                    </a:cubicBezTo>
                    <a:cubicBezTo>
                      <a:pt x="27" y="13"/>
                      <a:pt x="28" y="12"/>
                      <a:pt x="29" y="10"/>
                    </a:cubicBezTo>
                    <a:cubicBezTo>
                      <a:pt x="29" y="10"/>
                      <a:pt x="28" y="10"/>
                      <a:pt x="28" y="10"/>
                    </a:cubicBezTo>
                    <a:cubicBezTo>
                      <a:pt x="27" y="12"/>
                      <a:pt x="27" y="14"/>
                      <a:pt x="27" y="16"/>
                    </a:cubicBezTo>
                    <a:cubicBezTo>
                      <a:pt x="26" y="16"/>
                      <a:pt x="27" y="17"/>
                      <a:pt x="28" y="16"/>
                    </a:cubicBezTo>
                    <a:cubicBezTo>
                      <a:pt x="30" y="13"/>
                      <a:pt x="31" y="10"/>
                      <a:pt x="33" y="7"/>
                    </a:cubicBezTo>
                    <a:cubicBezTo>
                      <a:pt x="33" y="8"/>
                      <a:pt x="32" y="10"/>
                      <a:pt x="32" y="11"/>
                    </a:cubicBezTo>
                    <a:cubicBezTo>
                      <a:pt x="32" y="12"/>
                      <a:pt x="33" y="12"/>
                      <a:pt x="33" y="12"/>
                    </a:cubicBezTo>
                    <a:cubicBezTo>
                      <a:pt x="34" y="10"/>
                      <a:pt x="34" y="9"/>
                      <a:pt x="35" y="8"/>
                    </a:cubicBezTo>
                    <a:cubicBezTo>
                      <a:pt x="35" y="6"/>
                      <a:pt x="34" y="6"/>
                      <a:pt x="34" y="8"/>
                    </a:cubicBezTo>
                    <a:cubicBezTo>
                      <a:pt x="34" y="9"/>
                      <a:pt x="35" y="9"/>
                      <a:pt x="36" y="9"/>
                    </a:cubicBezTo>
                    <a:cubicBezTo>
                      <a:pt x="40" y="3"/>
                      <a:pt x="42" y="14"/>
                      <a:pt x="42" y="16"/>
                    </a:cubicBezTo>
                    <a:cubicBezTo>
                      <a:pt x="43" y="17"/>
                      <a:pt x="43" y="17"/>
                      <a:pt x="44" y="16"/>
                    </a:cubicBezTo>
                    <a:cubicBezTo>
                      <a:pt x="44" y="13"/>
                      <a:pt x="44" y="13"/>
                      <a:pt x="44" y="10"/>
                    </a:cubicBezTo>
                    <a:cubicBezTo>
                      <a:pt x="44" y="8"/>
                      <a:pt x="44" y="10"/>
                      <a:pt x="45" y="12"/>
                    </a:cubicBezTo>
                    <a:cubicBezTo>
                      <a:pt x="46" y="12"/>
                      <a:pt x="47" y="12"/>
                      <a:pt x="47" y="12"/>
                    </a:cubicBezTo>
                    <a:cubicBezTo>
                      <a:pt x="47" y="8"/>
                      <a:pt x="47" y="7"/>
                      <a:pt x="45" y="4"/>
                    </a:cubicBezTo>
                    <a:cubicBezTo>
                      <a:pt x="45" y="3"/>
                      <a:pt x="45" y="3"/>
                      <a:pt x="44" y="4"/>
                    </a:cubicBezTo>
                    <a:cubicBezTo>
                      <a:pt x="41" y="7"/>
                      <a:pt x="44" y="13"/>
                      <a:pt x="46" y="17"/>
                    </a:cubicBezTo>
                    <a:cubicBezTo>
                      <a:pt x="46" y="18"/>
                      <a:pt x="47" y="18"/>
                      <a:pt x="47" y="17"/>
                    </a:cubicBezTo>
                    <a:cubicBezTo>
                      <a:pt x="47" y="14"/>
                      <a:pt x="47" y="11"/>
                      <a:pt x="47" y="7"/>
                    </a:cubicBezTo>
                    <a:cubicBezTo>
                      <a:pt x="47" y="7"/>
                      <a:pt x="45" y="7"/>
                      <a:pt x="45" y="8"/>
                    </a:cubicBezTo>
                    <a:cubicBezTo>
                      <a:pt x="45" y="9"/>
                      <a:pt x="45" y="10"/>
                      <a:pt x="46" y="12"/>
                    </a:cubicBezTo>
                    <a:cubicBezTo>
                      <a:pt x="45" y="11"/>
                      <a:pt x="48" y="13"/>
                      <a:pt x="46" y="9"/>
                    </a:cubicBezTo>
                    <a:cubicBezTo>
                      <a:pt x="48" y="13"/>
                      <a:pt x="48" y="17"/>
                      <a:pt x="50" y="21"/>
                    </a:cubicBezTo>
                    <a:cubicBezTo>
                      <a:pt x="50" y="21"/>
                      <a:pt x="51" y="21"/>
                      <a:pt x="51" y="21"/>
                    </a:cubicBezTo>
                    <a:cubicBezTo>
                      <a:pt x="51" y="20"/>
                      <a:pt x="51" y="20"/>
                      <a:pt x="52" y="19"/>
                    </a:cubicBezTo>
                    <a:cubicBezTo>
                      <a:pt x="52" y="18"/>
                      <a:pt x="51" y="18"/>
                      <a:pt x="51" y="18"/>
                    </a:cubicBezTo>
                    <a:cubicBezTo>
                      <a:pt x="49" y="20"/>
                      <a:pt x="50" y="20"/>
                      <a:pt x="49" y="18"/>
                    </a:cubicBezTo>
                    <a:cubicBezTo>
                      <a:pt x="49" y="17"/>
                      <a:pt x="49" y="17"/>
                      <a:pt x="48" y="18"/>
                    </a:cubicBezTo>
                    <a:cubicBezTo>
                      <a:pt x="47" y="21"/>
                      <a:pt x="47" y="19"/>
                      <a:pt x="46" y="23"/>
                    </a:cubicBezTo>
                    <a:cubicBezTo>
                      <a:pt x="46" y="23"/>
                      <a:pt x="47" y="24"/>
                      <a:pt x="47" y="23"/>
                    </a:cubicBezTo>
                    <a:cubicBezTo>
                      <a:pt x="48" y="21"/>
                      <a:pt x="49" y="19"/>
                      <a:pt x="49" y="18"/>
                    </a:cubicBezTo>
                    <a:cubicBezTo>
                      <a:pt x="49" y="17"/>
                      <a:pt x="48" y="16"/>
                      <a:pt x="48" y="17"/>
                    </a:cubicBezTo>
                    <a:cubicBezTo>
                      <a:pt x="46" y="20"/>
                      <a:pt x="46" y="19"/>
                      <a:pt x="47" y="16"/>
                    </a:cubicBezTo>
                    <a:cubicBezTo>
                      <a:pt x="48" y="15"/>
                      <a:pt x="46" y="15"/>
                      <a:pt x="46" y="16"/>
                    </a:cubicBezTo>
                    <a:cubicBezTo>
                      <a:pt x="46" y="17"/>
                      <a:pt x="45" y="18"/>
                      <a:pt x="45" y="20"/>
                    </a:cubicBezTo>
                    <a:cubicBezTo>
                      <a:pt x="45" y="21"/>
                      <a:pt x="46" y="21"/>
                      <a:pt x="46" y="20"/>
                    </a:cubicBezTo>
                    <a:cubicBezTo>
                      <a:pt x="47" y="18"/>
                      <a:pt x="48" y="16"/>
                      <a:pt x="48" y="14"/>
                    </a:cubicBezTo>
                    <a:cubicBezTo>
                      <a:pt x="49" y="13"/>
                      <a:pt x="48" y="13"/>
                      <a:pt x="47" y="13"/>
                    </a:cubicBezTo>
                    <a:cubicBezTo>
                      <a:pt x="43" y="17"/>
                      <a:pt x="43" y="23"/>
                      <a:pt x="43" y="28"/>
                    </a:cubicBezTo>
                    <a:cubicBezTo>
                      <a:pt x="43" y="29"/>
                      <a:pt x="44" y="29"/>
                      <a:pt x="44" y="28"/>
                    </a:cubicBezTo>
                    <a:cubicBezTo>
                      <a:pt x="44" y="25"/>
                      <a:pt x="44" y="26"/>
                      <a:pt x="44" y="23"/>
                    </a:cubicBezTo>
                    <a:cubicBezTo>
                      <a:pt x="44" y="22"/>
                      <a:pt x="43" y="22"/>
                      <a:pt x="43" y="23"/>
                    </a:cubicBezTo>
                    <a:cubicBezTo>
                      <a:pt x="43" y="22"/>
                      <a:pt x="43" y="22"/>
                      <a:pt x="44" y="21"/>
                    </a:cubicBezTo>
                    <a:cubicBezTo>
                      <a:pt x="44" y="19"/>
                      <a:pt x="44" y="18"/>
                      <a:pt x="44" y="16"/>
                    </a:cubicBezTo>
                    <a:cubicBezTo>
                      <a:pt x="44" y="15"/>
                      <a:pt x="43" y="15"/>
                      <a:pt x="43" y="15"/>
                    </a:cubicBezTo>
                    <a:cubicBezTo>
                      <a:pt x="41" y="17"/>
                      <a:pt x="41" y="19"/>
                      <a:pt x="40" y="21"/>
                    </a:cubicBezTo>
                    <a:cubicBezTo>
                      <a:pt x="40" y="22"/>
                      <a:pt x="41" y="23"/>
                      <a:pt x="42" y="22"/>
                    </a:cubicBezTo>
                    <a:cubicBezTo>
                      <a:pt x="43" y="18"/>
                      <a:pt x="44" y="14"/>
                      <a:pt x="44" y="11"/>
                    </a:cubicBezTo>
                    <a:cubicBezTo>
                      <a:pt x="44" y="10"/>
                      <a:pt x="43" y="10"/>
                      <a:pt x="43" y="10"/>
                    </a:cubicBezTo>
                    <a:cubicBezTo>
                      <a:pt x="43" y="11"/>
                      <a:pt x="42" y="12"/>
                      <a:pt x="42" y="13"/>
                    </a:cubicBezTo>
                    <a:cubicBezTo>
                      <a:pt x="41" y="15"/>
                      <a:pt x="41" y="15"/>
                      <a:pt x="42" y="15"/>
                    </a:cubicBezTo>
                    <a:cubicBezTo>
                      <a:pt x="43" y="12"/>
                      <a:pt x="43" y="10"/>
                      <a:pt x="44" y="8"/>
                    </a:cubicBezTo>
                    <a:cubicBezTo>
                      <a:pt x="44" y="5"/>
                      <a:pt x="44" y="4"/>
                      <a:pt x="42" y="2"/>
                    </a:cubicBezTo>
                    <a:cubicBezTo>
                      <a:pt x="41" y="0"/>
                      <a:pt x="38" y="0"/>
                      <a:pt x="36" y="1"/>
                    </a:cubicBezTo>
                    <a:cubicBezTo>
                      <a:pt x="33" y="3"/>
                      <a:pt x="33" y="5"/>
                      <a:pt x="33" y="9"/>
                    </a:cubicBezTo>
                    <a:cubicBezTo>
                      <a:pt x="33" y="9"/>
                      <a:pt x="33" y="9"/>
                      <a:pt x="34" y="9"/>
                    </a:cubicBezTo>
                    <a:cubicBezTo>
                      <a:pt x="37" y="7"/>
                      <a:pt x="36" y="4"/>
                      <a:pt x="34" y="9"/>
                    </a:cubicBezTo>
                    <a:cubicBezTo>
                      <a:pt x="32" y="12"/>
                      <a:pt x="31" y="16"/>
                      <a:pt x="31" y="19"/>
                    </a:cubicBezTo>
                    <a:cubicBezTo>
                      <a:pt x="31" y="20"/>
                      <a:pt x="32" y="20"/>
                      <a:pt x="32" y="20"/>
                    </a:cubicBezTo>
                    <a:cubicBezTo>
                      <a:pt x="34" y="17"/>
                      <a:pt x="35" y="14"/>
                      <a:pt x="36" y="10"/>
                    </a:cubicBezTo>
                    <a:cubicBezTo>
                      <a:pt x="39" y="4"/>
                      <a:pt x="36" y="11"/>
                      <a:pt x="36" y="13"/>
                    </a:cubicBezTo>
                    <a:cubicBezTo>
                      <a:pt x="35" y="13"/>
                      <a:pt x="36" y="14"/>
                      <a:pt x="37" y="13"/>
                    </a:cubicBezTo>
                    <a:cubicBezTo>
                      <a:pt x="39" y="11"/>
                      <a:pt x="41" y="10"/>
                      <a:pt x="44" y="9"/>
                    </a:cubicBezTo>
                    <a:cubicBezTo>
                      <a:pt x="45" y="8"/>
                      <a:pt x="44" y="7"/>
                      <a:pt x="4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150"/>
              <p:cNvSpPr/>
              <p:nvPr/>
            </p:nvSpPr>
            <p:spPr bwMode="auto">
              <a:xfrm>
                <a:off x="1376363" y="2711451"/>
                <a:ext cx="9525" cy="11113"/>
              </a:xfrm>
              <a:custGeom>
                <a:avLst/>
                <a:gdLst>
                  <a:gd name="T0" fmla="*/ 5 w 8"/>
                  <a:gd name="T1" fmla="*/ 9 h 10"/>
                  <a:gd name="T2" fmla="*/ 7 w 8"/>
                  <a:gd name="T3" fmla="*/ 1 h 10"/>
                  <a:gd name="T4" fmla="*/ 6 w 8"/>
                  <a:gd name="T5" fmla="*/ 0 h 10"/>
                  <a:gd name="T6" fmla="*/ 1 w 8"/>
                  <a:gd name="T7" fmla="*/ 6 h 10"/>
                  <a:gd name="T8" fmla="*/ 2 w 8"/>
                  <a:gd name="T9" fmla="*/ 7 h 10"/>
                  <a:gd name="T10" fmla="*/ 7 w 8"/>
                  <a:gd name="T11" fmla="*/ 2 h 10"/>
                  <a:gd name="T12" fmla="*/ 6 w 8"/>
                  <a:gd name="T13" fmla="*/ 1 h 10"/>
                  <a:gd name="T14" fmla="*/ 1 w 8"/>
                  <a:gd name="T15" fmla="*/ 6 h 10"/>
                  <a:gd name="T16" fmla="*/ 2 w 8"/>
                  <a:gd name="T17" fmla="*/ 7 h 10"/>
                  <a:gd name="T18" fmla="*/ 7 w 8"/>
                  <a:gd name="T19" fmla="*/ 1 h 10"/>
                  <a:gd name="T20" fmla="*/ 6 w 8"/>
                  <a:gd name="T21" fmla="*/ 1 h 10"/>
                  <a:gd name="T22" fmla="*/ 3 w 8"/>
                  <a:gd name="T23" fmla="*/ 9 h 10"/>
                  <a:gd name="T24" fmla="*/ 5 w 8"/>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5" y="9"/>
                    </a:moveTo>
                    <a:cubicBezTo>
                      <a:pt x="5" y="6"/>
                      <a:pt x="7" y="4"/>
                      <a:pt x="7" y="1"/>
                    </a:cubicBezTo>
                    <a:cubicBezTo>
                      <a:pt x="7" y="0"/>
                      <a:pt x="7" y="0"/>
                      <a:pt x="6" y="0"/>
                    </a:cubicBezTo>
                    <a:cubicBezTo>
                      <a:pt x="4" y="2"/>
                      <a:pt x="3" y="5"/>
                      <a:pt x="1" y="6"/>
                    </a:cubicBezTo>
                    <a:cubicBezTo>
                      <a:pt x="1" y="6"/>
                      <a:pt x="2" y="7"/>
                      <a:pt x="2" y="7"/>
                    </a:cubicBezTo>
                    <a:cubicBezTo>
                      <a:pt x="3" y="5"/>
                      <a:pt x="5" y="3"/>
                      <a:pt x="7" y="2"/>
                    </a:cubicBezTo>
                    <a:cubicBezTo>
                      <a:pt x="8" y="1"/>
                      <a:pt x="7" y="1"/>
                      <a:pt x="6" y="1"/>
                    </a:cubicBezTo>
                    <a:cubicBezTo>
                      <a:pt x="4" y="3"/>
                      <a:pt x="2" y="4"/>
                      <a:pt x="1" y="6"/>
                    </a:cubicBezTo>
                    <a:cubicBezTo>
                      <a:pt x="0" y="7"/>
                      <a:pt x="1" y="7"/>
                      <a:pt x="2" y="7"/>
                    </a:cubicBezTo>
                    <a:cubicBezTo>
                      <a:pt x="4" y="6"/>
                      <a:pt x="5" y="3"/>
                      <a:pt x="7" y="1"/>
                    </a:cubicBezTo>
                    <a:cubicBezTo>
                      <a:pt x="7" y="1"/>
                      <a:pt x="6" y="1"/>
                      <a:pt x="6" y="1"/>
                    </a:cubicBezTo>
                    <a:cubicBezTo>
                      <a:pt x="6" y="3"/>
                      <a:pt x="4" y="6"/>
                      <a:pt x="3" y="9"/>
                    </a:cubicBezTo>
                    <a:cubicBezTo>
                      <a:pt x="3" y="10"/>
                      <a:pt x="5"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456"/>
              <p:cNvSpPr/>
              <p:nvPr/>
            </p:nvSpPr>
            <p:spPr bwMode="auto">
              <a:xfrm>
                <a:off x="1481138" y="2513013"/>
                <a:ext cx="34925" cy="42863"/>
              </a:xfrm>
              <a:custGeom>
                <a:avLst/>
                <a:gdLst>
                  <a:gd name="T0" fmla="*/ 3 w 34"/>
                  <a:gd name="T1" fmla="*/ 1 h 40"/>
                  <a:gd name="T2" fmla="*/ 3 w 34"/>
                  <a:gd name="T3" fmla="*/ 1 h 40"/>
                  <a:gd name="T4" fmla="*/ 2 w 34"/>
                  <a:gd name="T5" fmla="*/ 1 h 40"/>
                  <a:gd name="T6" fmla="*/ 1 w 34"/>
                  <a:gd name="T7" fmla="*/ 13 h 40"/>
                  <a:gd name="T8" fmla="*/ 2 w 34"/>
                  <a:gd name="T9" fmla="*/ 39 h 40"/>
                  <a:gd name="T10" fmla="*/ 3 w 34"/>
                  <a:gd name="T11" fmla="*/ 39 h 40"/>
                  <a:gd name="T12" fmla="*/ 33 w 34"/>
                  <a:gd name="T13" fmla="*/ 20 h 40"/>
                  <a:gd name="T14" fmla="*/ 34 w 34"/>
                  <a:gd name="T15" fmla="*/ 19 h 40"/>
                  <a:gd name="T16" fmla="*/ 3 w 34"/>
                  <a:gd name="T17" fmla="*/ 0 h 40"/>
                  <a:gd name="T18" fmla="*/ 2 w 34"/>
                  <a:gd name="T19" fmla="*/ 2 h 40"/>
                  <a:gd name="T20" fmla="*/ 24 w 34"/>
                  <a:gd name="T21" fmla="*/ 15 h 40"/>
                  <a:gd name="T22" fmla="*/ 31 w 34"/>
                  <a:gd name="T23" fmla="*/ 19 h 40"/>
                  <a:gd name="T24" fmla="*/ 29 w 34"/>
                  <a:gd name="T25" fmla="*/ 19 h 40"/>
                  <a:gd name="T26" fmla="*/ 20 w 34"/>
                  <a:gd name="T27" fmla="*/ 24 h 40"/>
                  <a:gd name="T28" fmla="*/ 12 w 34"/>
                  <a:gd name="T29" fmla="*/ 30 h 40"/>
                  <a:gd name="T30" fmla="*/ 4 w 34"/>
                  <a:gd name="T31" fmla="*/ 36 h 40"/>
                  <a:gd name="T32" fmla="*/ 3 w 34"/>
                  <a:gd name="T33" fmla="*/ 19 h 40"/>
                  <a:gd name="T34" fmla="*/ 2 w 34"/>
                  <a:gd name="T35" fmla="*/ 2 h 40"/>
                  <a:gd name="T36" fmla="*/ 3 w 34"/>
                  <a:gd name="T3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0">
                    <a:moveTo>
                      <a:pt x="3" y="1"/>
                    </a:moveTo>
                    <a:cubicBezTo>
                      <a:pt x="3" y="1"/>
                      <a:pt x="3" y="1"/>
                      <a:pt x="3" y="1"/>
                    </a:cubicBezTo>
                    <a:cubicBezTo>
                      <a:pt x="3" y="1"/>
                      <a:pt x="2" y="1"/>
                      <a:pt x="2" y="1"/>
                    </a:cubicBezTo>
                    <a:cubicBezTo>
                      <a:pt x="0" y="2"/>
                      <a:pt x="1" y="11"/>
                      <a:pt x="1" y="13"/>
                    </a:cubicBezTo>
                    <a:cubicBezTo>
                      <a:pt x="2" y="22"/>
                      <a:pt x="2" y="30"/>
                      <a:pt x="2" y="39"/>
                    </a:cubicBezTo>
                    <a:cubicBezTo>
                      <a:pt x="2" y="40"/>
                      <a:pt x="3" y="40"/>
                      <a:pt x="3" y="39"/>
                    </a:cubicBezTo>
                    <a:cubicBezTo>
                      <a:pt x="13" y="32"/>
                      <a:pt x="21" y="21"/>
                      <a:pt x="33" y="20"/>
                    </a:cubicBezTo>
                    <a:cubicBezTo>
                      <a:pt x="34" y="20"/>
                      <a:pt x="34" y="19"/>
                      <a:pt x="34" y="19"/>
                    </a:cubicBezTo>
                    <a:cubicBezTo>
                      <a:pt x="23" y="13"/>
                      <a:pt x="13" y="6"/>
                      <a:pt x="3" y="0"/>
                    </a:cubicBezTo>
                    <a:cubicBezTo>
                      <a:pt x="2" y="0"/>
                      <a:pt x="1" y="1"/>
                      <a:pt x="2" y="2"/>
                    </a:cubicBezTo>
                    <a:cubicBezTo>
                      <a:pt x="9" y="6"/>
                      <a:pt x="16" y="11"/>
                      <a:pt x="24" y="15"/>
                    </a:cubicBezTo>
                    <a:cubicBezTo>
                      <a:pt x="26" y="16"/>
                      <a:pt x="28" y="17"/>
                      <a:pt x="31" y="19"/>
                    </a:cubicBezTo>
                    <a:cubicBezTo>
                      <a:pt x="31" y="19"/>
                      <a:pt x="32" y="19"/>
                      <a:pt x="29" y="19"/>
                    </a:cubicBezTo>
                    <a:cubicBezTo>
                      <a:pt x="26" y="20"/>
                      <a:pt x="23" y="22"/>
                      <a:pt x="20" y="24"/>
                    </a:cubicBezTo>
                    <a:cubicBezTo>
                      <a:pt x="17" y="26"/>
                      <a:pt x="14" y="28"/>
                      <a:pt x="12" y="30"/>
                    </a:cubicBezTo>
                    <a:cubicBezTo>
                      <a:pt x="10" y="32"/>
                      <a:pt x="4" y="38"/>
                      <a:pt x="4" y="36"/>
                    </a:cubicBezTo>
                    <a:cubicBezTo>
                      <a:pt x="3" y="30"/>
                      <a:pt x="3" y="25"/>
                      <a:pt x="3" y="19"/>
                    </a:cubicBezTo>
                    <a:cubicBezTo>
                      <a:pt x="3" y="14"/>
                      <a:pt x="4" y="7"/>
                      <a:pt x="2" y="2"/>
                    </a:cubicBezTo>
                    <a:cubicBezTo>
                      <a:pt x="2" y="3"/>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457"/>
              <p:cNvSpPr>
                <a:spLocks noEditPoints="1"/>
              </p:cNvSpPr>
              <p:nvPr/>
            </p:nvSpPr>
            <p:spPr bwMode="auto">
              <a:xfrm>
                <a:off x="1482725" y="2516188"/>
                <a:ext cx="30163" cy="34925"/>
              </a:xfrm>
              <a:custGeom>
                <a:avLst/>
                <a:gdLst>
                  <a:gd name="T0" fmla="*/ 26 w 29"/>
                  <a:gd name="T1" fmla="*/ 15 h 34"/>
                  <a:gd name="T2" fmla="*/ 22 w 29"/>
                  <a:gd name="T3" fmla="*/ 16 h 34"/>
                  <a:gd name="T4" fmla="*/ 24 w 29"/>
                  <a:gd name="T5" fmla="*/ 13 h 34"/>
                  <a:gd name="T6" fmla="*/ 19 w 29"/>
                  <a:gd name="T7" fmla="*/ 15 h 34"/>
                  <a:gd name="T8" fmla="*/ 21 w 29"/>
                  <a:gd name="T9" fmla="*/ 12 h 34"/>
                  <a:gd name="T10" fmla="*/ 18 w 29"/>
                  <a:gd name="T11" fmla="*/ 13 h 34"/>
                  <a:gd name="T12" fmla="*/ 17 w 29"/>
                  <a:gd name="T13" fmla="*/ 12 h 34"/>
                  <a:gd name="T14" fmla="*/ 17 w 29"/>
                  <a:gd name="T15" fmla="*/ 10 h 34"/>
                  <a:gd name="T16" fmla="*/ 17 w 29"/>
                  <a:gd name="T17" fmla="*/ 10 h 34"/>
                  <a:gd name="T18" fmla="*/ 11 w 29"/>
                  <a:gd name="T19" fmla="*/ 13 h 34"/>
                  <a:gd name="T20" fmla="*/ 12 w 29"/>
                  <a:gd name="T21" fmla="*/ 9 h 34"/>
                  <a:gd name="T22" fmla="*/ 10 w 29"/>
                  <a:gd name="T23" fmla="*/ 9 h 34"/>
                  <a:gd name="T24" fmla="*/ 12 w 29"/>
                  <a:gd name="T25" fmla="*/ 6 h 34"/>
                  <a:gd name="T26" fmla="*/ 9 w 29"/>
                  <a:gd name="T27" fmla="*/ 6 h 34"/>
                  <a:gd name="T28" fmla="*/ 7 w 29"/>
                  <a:gd name="T29" fmla="*/ 5 h 34"/>
                  <a:gd name="T30" fmla="*/ 5 w 29"/>
                  <a:gd name="T31" fmla="*/ 5 h 34"/>
                  <a:gd name="T32" fmla="*/ 4 w 29"/>
                  <a:gd name="T33" fmla="*/ 3 h 34"/>
                  <a:gd name="T34" fmla="*/ 2 w 29"/>
                  <a:gd name="T35" fmla="*/ 1 h 34"/>
                  <a:gd name="T36" fmla="*/ 0 w 29"/>
                  <a:gd name="T37" fmla="*/ 2 h 34"/>
                  <a:gd name="T38" fmla="*/ 0 w 29"/>
                  <a:gd name="T39" fmla="*/ 4 h 34"/>
                  <a:gd name="T40" fmla="*/ 2 w 29"/>
                  <a:gd name="T41" fmla="*/ 6 h 34"/>
                  <a:gd name="T42" fmla="*/ 2 w 29"/>
                  <a:gd name="T43" fmla="*/ 8 h 34"/>
                  <a:gd name="T44" fmla="*/ 2 w 29"/>
                  <a:gd name="T45" fmla="*/ 10 h 34"/>
                  <a:gd name="T46" fmla="*/ 1 w 29"/>
                  <a:gd name="T47" fmla="*/ 13 h 34"/>
                  <a:gd name="T48" fmla="*/ 7 w 29"/>
                  <a:gd name="T49" fmla="*/ 10 h 34"/>
                  <a:gd name="T50" fmla="*/ 2 w 29"/>
                  <a:gd name="T51" fmla="*/ 16 h 34"/>
                  <a:gd name="T52" fmla="*/ 1 w 29"/>
                  <a:gd name="T53" fmla="*/ 18 h 34"/>
                  <a:gd name="T54" fmla="*/ 1 w 29"/>
                  <a:gd name="T55" fmla="*/ 20 h 34"/>
                  <a:gd name="T56" fmla="*/ 1 w 29"/>
                  <a:gd name="T57" fmla="*/ 22 h 34"/>
                  <a:gd name="T58" fmla="*/ 5 w 29"/>
                  <a:gd name="T59" fmla="*/ 21 h 34"/>
                  <a:gd name="T60" fmla="*/ 1 w 29"/>
                  <a:gd name="T61" fmla="*/ 26 h 34"/>
                  <a:gd name="T62" fmla="*/ 1 w 29"/>
                  <a:gd name="T63" fmla="*/ 26 h 34"/>
                  <a:gd name="T64" fmla="*/ 1 w 29"/>
                  <a:gd name="T65" fmla="*/ 29 h 34"/>
                  <a:gd name="T66" fmla="*/ 13 w 29"/>
                  <a:gd name="T67" fmla="*/ 19 h 34"/>
                  <a:gd name="T68" fmla="*/ 10 w 29"/>
                  <a:gd name="T69" fmla="*/ 23 h 34"/>
                  <a:gd name="T70" fmla="*/ 3 w 29"/>
                  <a:gd name="T71" fmla="*/ 30 h 34"/>
                  <a:gd name="T72" fmla="*/ 13 w 29"/>
                  <a:gd name="T73" fmla="*/ 23 h 34"/>
                  <a:gd name="T74" fmla="*/ 4 w 29"/>
                  <a:gd name="T75" fmla="*/ 34 h 34"/>
                  <a:gd name="T76" fmla="*/ 24 w 29"/>
                  <a:gd name="T77" fmla="*/ 19 h 34"/>
                  <a:gd name="T78" fmla="*/ 21 w 29"/>
                  <a:gd name="T79" fmla="*/ 15 h 34"/>
                  <a:gd name="T80" fmla="*/ 21 w 29"/>
                  <a:gd name="T81" fmla="*/ 14 h 34"/>
                  <a:gd name="T82" fmla="*/ 12 w 29"/>
                  <a:gd name="T83" fmla="*/ 15 h 34"/>
                  <a:gd name="T84" fmla="*/ 13 w 29"/>
                  <a:gd name="T85" fmla="*/ 10 h 34"/>
                  <a:gd name="T86" fmla="*/ 11 w 29"/>
                  <a:gd name="T87" fmla="*/ 10 h 34"/>
                  <a:gd name="T88" fmla="*/ 7 w 29"/>
                  <a:gd name="T89" fmla="*/ 9 h 34"/>
                  <a:gd name="T90" fmla="*/ 11 w 29"/>
                  <a:gd name="T91" fmla="*/ 8 h 34"/>
                  <a:gd name="T92" fmla="*/ 9 w 29"/>
                  <a:gd name="T93" fmla="*/ 10 h 34"/>
                  <a:gd name="T94" fmla="*/ 6 w 29"/>
                  <a:gd name="T95" fmla="*/ 18 h 34"/>
                  <a:gd name="T96" fmla="*/ 14 w 29"/>
                  <a:gd name="T97" fmla="*/ 14 h 34"/>
                  <a:gd name="T98" fmla="*/ 3 w 29"/>
                  <a:gd name="T99" fmla="*/ 26 h 34"/>
                  <a:gd name="T100" fmla="*/ 10 w 29"/>
                  <a:gd name="T101" fmla="*/ 19 h 34"/>
                  <a:gd name="T102" fmla="*/ 13 w 29"/>
                  <a:gd name="T103" fmla="*/ 18 h 34"/>
                  <a:gd name="T104" fmla="*/ 16 w 29"/>
                  <a:gd name="T105" fmla="*/ 17 h 34"/>
                  <a:gd name="T106" fmla="*/ 14 w 29"/>
                  <a:gd name="T107" fmla="*/ 19 h 34"/>
                  <a:gd name="T108" fmla="*/ 14 w 29"/>
                  <a:gd name="T109" fmla="*/ 19 h 34"/>
                  <a:gd name="T110" fmla="*/ 14 w 29"/>
                  <a:gd name="T111" fmla="*/ 21 h 34"/>
                  <a:gd name="T112" fmla="*/ 6 w 29"/>
                  <a:gd name="T113" fmla="*/ 31 h 34"/>
                  <a:gd name="T114" fmla="*/ 21 w 29"/>
                  <a:gd name="T115" fmla="*/ 17 h 34"/>
                  <a:gd name="T116" fmla="*/ 20 w 29"/>
                  <a:gd name="T1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 h="34">
                    <a:moveTo>
                      <a:pt x="29" y="16"/>
                    </a:moveTo>
                    <a:cubicBezTo>
                      <a:pt x="27" y="17"/>
                      <a:pt x="25" y="18"/>
                      <a:pt x="28" y="16"/>
                    </a:cubicBezTo>
                    <a:cubicBezTo>
                      <a:pt x="29" y="16"/>
                      <a:pt x="28" y="16"/>
                      <a:pt x="28" y="16"/>
                    </a:cubicBezTo>
                    <a:cubicBezTo>
                      <a:pt x="25" y="18"/>
                      <a:pt x="23" y="19"/>
                      <a:pt x="27" y="15"/>
                    </a:cubicBezTo>
                    <a:cubicBezTo>
                      <a:pt x="27" y="15"/>
                      <a:pt x="27" y="15"/>
                      <a:pt x="27" y="15"/>
                    </a:cubicBezTo>
                    <a:cubicBezTo>
                      <a:pt x="26" y="15"/>
                      <a:pt x="26" y="16"/>
                      <a:pt x="25" y="16"/>
                    </a:cubicBezTo>
                    <a:cubicBezTo>
                      <a:pt x="25" y="16"/>
                      <a:pt x="26" y="16"/>
                      <a:pt x="26" y="15"/>
                    </a:cubicBezTo>
                    <a:cubicBezTo>
                      <a:pt x="26" y="15"/>
                      <a:pt x="26" y="15"/>
                      <a:pt x="26" y="15"/>
                    </a:cubicBezTo>
                    <a:cubicBezTo>
                      <a:pt x="25" y="16"/>
                      <a:pt x="24" y="16"/>
                      <a:pt x="23" y="17"/>
                    </a:cubicBezTo>
                    <a:cubicBezTo>
                      <a:pt x="25" y="16"/>
                      <a:pt x="26" y="15"/>
                      <a:pt x="27" y="14"/>
                    </a:cubicBezTo>
                    <a:cubicBezTo>
                      <a:pt x="27" y="14"/>
                      <a:pt x="26" y="14"/>
                      <a:pt x="26" y="14"/>
                    </a:cubicBezTo>
                    <a:cubicBezTo>
                      <a:pt x="26" y="14"/>
                      <a:pt x="25" y="15"/>
                      <a:pt x="25" y="15"/>
                    </a:cubicBezTo>
                    <a:cubicBezTo>
                      <a:pt x="25" y="15"/>
                      <a:pt x="25" y="14"/>
                      <a:pt x="26" y="14"/>
                    </a:cubicBezTo>
                    <a:cubicBezTo>
                      <a:pt x="26" y="14"/>
                      <a:pt x="26" y="14"/>
                      <a:pt x="26" y="14"/>
                    </a:cubicBezTo>
                    <a:cubicBezTo>
                      <a:pt x="24" y="15"/>
                      <a:pt x="23" y="15"/>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2" y="15"/>
                      <a:pt x="22" y="16"/>
                      <a:pt x="21" y="16"/>
                    </a:cubicBezTo>
                    <a:cubicBezTo>
                      <a:pt x="21" y="16"/>
                      <a:pt x="21" y="16"/>
                      <a:pt x="21" y="16"/>
                    </a:cubicBezTo>
                    <a:cubicBezTo>
                      <a:pt x="21" y="16"/>
                      <a:pt x="21" y="16"/>
                      <a:pt x="21" y="17"/>
                    </a:cubicBezTo>
                    <a:cubicBezTo>
                      <a:pt x="22" y="15"/>
                      <a:pt x="24" y="14"/>
                      <a:pt x="25" y="13"/>
                    </a:cubicBezTo>
                    <a:cubicBezTo>
                      <a:pt x="24" y="13"/>
                      <a:pt x="24" y="13"/>
                      <a:pt x="24" y="13"/>
                    </a:cubicBezTo>
                    <a:cubicBezTo>
                      <a:pt x="23" y="14"/>
                      <a:pt x="22" y="15"/>
                      <a:pt x="20" y="15"/>
                    </a:cubicBezTo>
                    <a:cubicBezTo>
                      <a:pt x="20" y="15"/>
                      <a:pt x="20" y="15"/>
                      <a:pt x="20" y="15"/>
                    </a:cubicBezTo>
                    <a:cubicBezTo>
                      <a:pt x="20" y="15"/>
                      <a:pt x="20" y="15"/>
                      <a:pt x="20" y="15"/>
                    </a:cubicBezTo>
                    <a:cubicBezTo>
                      <a:pt x="20" y="15"/>
                      <a:pt x="20" y="15"/>
                      <a:pt x="20" y="15"/>
                    </a:cubicBezTo>
                    <a:cubicBezTo>
                      <a:pt x="21" y="15"/>
                      <a:pt x="22" y="14"/>
                      <a:pt x="23" y="13"/>
                    </a:cubicBezTo>
                    <a:cubicBezTo>
                      <a:pt x="23" y="13"/>
                      <a:pt x="23" y="13"/>
                      <a:pt x="22" y="13"/>
                    </a:cubicBezTo>
                    <a:cubicBezTo>
                      <a:pt x="21" y="14"/>
                      <a:pt x="20" y="15"/>
                      <a:pt x="19" y="15"/>
                    </a:cubicBezTo>
                    <a:cubicBezTo>
                      <a:pt x="19" y="15"/>
                      <a:pt x="19" y="15"/>
                      <a:pt x="19" y="15"/>
                    </a:cubicBezTo>
                    <a:cubicBezTo>
                      <a:pt x="20" y="15"/>
                      <a:pt x="20" y="14"/>
                      <a:pt x="21" y="14"/>
                    </a:cubicBezTo>
                    <a:cubicBezTo>
                      <a:pt x="21" y="14"/>
                      <a:pt x="21" y="14"/>
                      <a:pt x="21" y="14"/>
                    </a:cubicBezTo>
                    <a:cubicBezTo>
                      <a:pt x="21" y="13"/>
                      <a:pt x="21" y="13"/>
                      <a:pt x="21" y="13"/>
                    </a:cubicBezTo>
                    <a:cubicBezTo>
                      <a:pt x="21" y="13"/>
                      <a:pt x="21" y="13"/>
                      <a:pt x="21" y="13"/>
                    </a:cubicBezTo>
                    <a:cubicBezTo>
                      <a:pt x="20" y="13"/>
                      <a:pt x="19" y="14"/>
                      <a:pt x="19" y="14"/>
                    </a:cubicBezTo>
                    <a:cubicBezTo>
                      <a:pt x="20" y="13"/>
                      <a:pt x="20" y="13"/>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0"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8" y="13"/>
                    </a:cubicBezTo>
                    <a:cubicBezTo>
                      <a:pt x="18" y="13"/>
                      <a:pt x="18" y="13"/>
                      <a:pt x="17" y="13"/>
                    </a:cubicBezTo>
                    <a:cubicBezTo>
                      <a:pt x="18" y="12"/>
                      <a:pt x="19" y="12"/>
                      <a:pt x="20" y="11"/>
                    </a:cubicBezTo>
                    <a:cubicBezTo>
                      <a:pt x="20" y="11"/>
                      <a:pt x="20" y="11"/>
                      <a:pt x="20" y="11"/>
                    </a:cubicBezTo>
                    <a:cubicBezTo>
                      <a:pt x="19" y="11"/>
                      <a:pt x="19" y="12"/>
                      <a:pt x="18" y="13"/>
                    </a:cubicBezTo>
                    <a:cubicBezTo>
                      <a:pt x="21" y="10"/>
                      <a:pt x="18" y="12"/>
                      <a:pt x="16" y="14"/>
                    </a:cubicBezTo>
                    <a:cubicBezTo>
                      <a:pt x="16" y="14"/>
                      <a:pt x="16" y="14"/>
                      <a:pt x="16" y="14"/>
                    </a:cubicBezTo>
                    <a:cubicBezTo>
                      <a:pt x="16" y="13"/>
                      <a:pt x="17" y="13"/>
                      <a:pt x="17" y="12"/>
                    </a:cubicBezTo>
                    <a:cubicBezTo>
                      <a:pt x="17" y="12"/>
                      <a:pt x="17" y="12"/>
                      <a:pt x="17" y="12"/>
                    </a:cubicBezTo>
                    <a:cubicBezTo>
                      <a:pt x="17" y="12"/>
                      <a:pt x="17" y="12"/>
                      <a:pt x="17" y="12"/>
                    </a:cubicBezTo>
                    <a:cubicBezTo>
                      <a:pt x="17" y="12"/>
                      <a:pt x="18" y="12"/>
                      <a:pt x="18" y="11"/>
                    </a:cubicBezTo>
                    <a:cubicBezTo>
                      <a:pt x="18" y="11"/>
                      <a:pt x="18" y="11"/>
                      <a:pt x="18" y="11"/>
                    </a:cubicBezTo>
                    <a:cubicBezTo>
                      <a:pt x="17" y="11"/>
                      <a:pt x="17" y="12"/>
                      <a:pt x="16" y="12"/>
                    </a:cubicBezTo>
                    <a:cubicBezTo>
                      <a:pt x="17" y="12"/>
                      <a:pt x="17" y="11"/>
                      <a:pt x="17" y="11"/>
                    </a:cubicBezTo>
                    <a:cubicBezTo>
                      <a:pt x="17" y="10"/>
                      <a:pt x="18" y="10"/>
                      <a:pt x="18" y="10"/>
                    </a:cubicBezTo>
                    <a:cubicBezTo>
                      <a:pt x="18" y="10"/>
                      <a:pt x="18" y="10"/>
                      <a:pt x="18" y="10"/>
                    </a:cubicBezTo>
                    <a:cubicBezTo>
                      <a:pt x="18" y="10"/>
                      <a:pt x="18"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6" y="10"/>
                      <a:pt x="16" y="11"/>
                    </a:cubicBezTo>
                    <a:cubicBezTo>
                      <a:pt x="16"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5" y="11"/>
                      <a:pt x="13" y="12"/>
                      <a:pt x="12" y="13"/>
                    </a:cubicBezTo>
                    <a:cubicBezTo>
                      <a:pt x="11" y="13"/>
                      <a:pt x="11" y="13"/>
                      <a:pt x="11" y="13"/>
                    </a:cubicBezTo>
                    <a:cubicBezTo>
                      <a:pt x="13" y="12"/>
                      <a:pt x="15" y="10"/>
                      <a:pt x="17" y="9"/>
                    </a:cubicBezTo>
                    <a:cubicBezTo>
                      <a:pt x="17" y="8"/>
                      <a:pt x="17" y="8"/>
                      <a:pt x="16" y="8"/>
                    </a:cubicBezTo>
                    <a:cubicBezTo>
                      <a:pt x="15" y="9"/>
                      <a:pt x="14" y="9"/>
                      <a:pt x="12" y="10"/>
                    </a:cubicBezTo>
                    <a:cubicBezTo>
                      <a:pt x="13" y="10"/>
                      <a:pt x="13" y="10"/>
                      <a:pt x="14" y="9"/>
                    </a:cubicBezTo>
                    <a:cubicBezTo>
                      <a:pt x="14" y="9"/>
                      <a:pt x="14" y="9"/>
                      <a:pt x="14" y="9"/>
                    </a:cubicBezTo>
                    <a:cubicBezTo>
                      <a:pt x="14" y="9"/>
                      <a:pt x="15" y="8"/>
                      <a:pt x="16" y="8"/>
                    </a:cubicBezTo>
                    <a:cubicBezTo>
                      <a:pt x="16" y="8"/>
                      <a:pt x="15" y="7"/>
                      <a:pt x="15" y="7"/>
                    </a:cubicBezTo>
                    <a:cubicBezTo>
                      <a:pt x="14" y="8"/>
                      <a:pt x="13" y="8"/>
                      <a:pt x="12" y="9"/>
                    </a:cubicBezTo>
                    <a:cubicBezTo>
                      <a:pt x="13" y="8"/>
                      <a:pt x="14" y="8"/>
                      <a:pt x="15" y="7"/>
                    </a:cubicBezTo>
                    <a:cubicBezTo>
                      <a:pt x="15" y="7"/>
                      <a:pt x="15" y="7"/>
                      <a:pt x="15" y="7"/>
                    </a:cubicBezTo>
                    <a:cubicBezTo>
                      <a:pt x="15" y="7"/>
                      <a:pt x="15" y="7"/>
                      <a:pt x="15" y="7"/>
                    </a:cubicBezTo>
                    <a:cubicBezTo>
                      <a:pt x="15" y="7"/>
                      <a:pt x="15" y="7"/>
                      <a:pt x="15" y="7"/>
                    </a:cubicBezTo>
                    <a:cubicBezTo>
                      <a:pt x="14" y="7"/>
                      <a:pt x="14" y="7"/>
                      <a:pt x="13" y="7"/>
                    </a:cubicBezTo>
                    <a:cubicBezTo>
                      <a:pt x="13" y="7"/>
                      <a:pt x="13" y="7"/>
                      <a:pt x="13" y="7"/>
                    </a:cubicBezTo>
                    <a:cubicBezTo>
                      <a:pt x="12" y="8"/>
                      <a:pt x="11" y="9"/>
                      <a:pt x="10" y="10"/>
                    </a:cubicBezTo>
                    <a:cubicBezTo>
                      <a:pt x="10" y="10"/>
                      <a:pt x="10" y="9"/>
                      <a:pt x="10" y="9"/>
                    </a:cubicBezTo>
                    <a:cubicBezTo>
                      <a:pt x="11" y="9"/>
                      <a:pt x="12" y="8"/>
                      <a:pt x="12" y="7"/>
                    </a:cubicBezTo>
                    <a:cubicBezTo>
                      <a:pt x="12" y="7"/>
                      <a:pt x="12" y="7"/>
                      <a:pt x="13" y="7"/>
                    </a:cubicBezTo>
                    <a:cubicBezTo>
                      <a:pt x="13" y="7"/>
                      <a:pt x="13" y="7"/>
                      <a:pt x="13" y="7"/>
                    </a:cubicBezTo>
                    <a:cubicBezTo>
                      <a:pt x="13" y="7"/>
                      <a:pt x="13" y="6"/>
                      <a:pt x="13" y="6"/>
                    </a:cubicBezTo>
                    <a:cubicBezTo>
                      <a:pt x="13" y="6"/>
                      <a:pt x="13" y="6"/>
                      <a:pt x="13" y="6"/>
                    </a:cubicBezTo>
                    <a:cubicBezTo>
                      <a:pt x="13" y="6"/>
                      <a:pt x="12" y="6"/>
                      <a:pt x="12" y="6"/>
                    </a:cubicBezTo>
                    <a:cubicBezTo>
                      <a:pt x="12" y="6"/>
                      <a:pt x="12" y="6"/>
                      <a:pt x="12" y="6"/>
                    </a:cubicBezTo>
                    <a:cubicBezTo>
                      <a:pt x="12" y="6"/>
                      <a:pt x="12" y="5"/>
                      <a:pt x="12" y="6"/>
                    </a:cubicBezTo>
                    <a:cubicBezTo>
                      <a:pt x="11" y="6"/>
                      <a:pt x="10" y="6"/>
                      <a:pt x="9" y="7"/>
                    </a:cubicBezTo>
                    <a:cubicBezTo>
                      <a:pt x="10" y="7"/>
                      <a:pt x="10" y="6"/>
                      <a:pt x="10" y="6"/>
                    </a:cubicBezTo>
                    <a:cubicBezTo>
                      <a:pt x="10" y="6"/>
                      <a:pt x="10" y="6"/>
                      <a:pt x="10" y="6"/>
                    </a:cubicBezTo>
                    <a:cubicBezTo>
                      <a:pt x="8" y="7"/>
                      <a:pt x="7" y="8"/>
                      <a:pt x="6" y="9"/>
                    </a:cubicBezTo>
                    <a:cubicBezTo>
                      <a:pt x="5" y="9"/>
                      <a:pt x="5" y="10"/>
                      <a:pt x="4" y="10"/>
                    </a:cubicBezTo>
                    <a:cubicBezTo>
                      <a:pt x="4" y="10"/>
                      <a:pt x="3" y="11"/>
                      <a:pt x="2" y="11"/>
                    </a:cubicBezTo>
                    <a:cubicBezTo>
                      <a:pt x="5" y="10"/>
                      <a:pt x="7" y="8"/>
                      <a:pt x="9" y="6"/>
                    </a:cubicBezTo>
                    <a:cubicBezTo>
                      <a:pt x="9" y="6"/>
                      <a:pt x="9" y="6"/>
                      <a:pt x="9" y="6"/>
                    </a:cubicBezTo>
                    <a:cubicBezTo>
                      <a:pt x="8" y="6"/>
                      <a:pt x="7" y="7"/>
                      <a:pt x="6" y="7"/>
                    </a:cubicBezTo>
                    <a:cubicBezTo>
                      <a:pt x="8" y="6"/>
                      <a:pt x="9" y="5"/>
                      <a:pt x="9" y="5"/>
                    </a:cubicBezTo>
                    <a:cubicBezTo>
                      <a:pt x="9" y="5"/>
                      <a:pt x="9" y="5"/>
                      <a:pt x="9" y="5"/>
                    </a:cubicBezTo>
                    <a:cubicBezTo>
                      <a:pt x="8" y="6"/>
                      <a:pt x="3" y="9"/>
                      <a:pt x="3" y="9"/>
                    </a:cubicBezTo>
                    <a:cubicBezTo>
                      <a:pt x="5" y="7"/>
                      <a:pt x="7" y="6"/>
                      <a:pt x="8" y="5"/>
                    </a:cubicBezTo>
                    <a:cubicBezTo>
                      <a:pt x="9" y="5"/>
                      <a:pt x="8" y="5"/>
                      <a:pt x="8" y="5"/>
                    </a:cubicBezTo>
                    <a:cubicBezTo>
                      <a:pt x="7" y="6"/>
                      <a:pt x="6" y="6"/>
                      <a:pt x="5" y="7"/>
                    </a:cubicBezTo>
                    <a:cubicBezTo>
                      <a:pt x="5" y="7"/>
                      <a:pt x="7" y="6"/>
                      <a:pt x="7" y="5"/>
                    </a:cubicBezTo>
                    <a:cubicBezTo>
                      <a:pt x="7" y="5"/>
                      <a:pt x="7" y="5"/>
                      <a:pt x="7" y="5"/>
                    </a:cubicBezTo>
                    <a:cubicBezTo>
                      <a:pt x="5" y="6"/>
                      <a:pt x="4" y="7"/>
                      <a:pt x="2" y="8"/>
                    </a:cubicBezTo>
                    <a:cubicBezTo>
                      <a:pt x="4" y="7"/>
                      <a:pt x="6" y="6"/>
                      <a:pt x="7" y="4"/>
                    </a:cubicBezTo>
                    <a:cubicBezTo>
                      <a:pt x="7" y="4"/>
                      <a:pt x="7" y="4"/>
                      <a:pt x="7" y="4"/>
                    </a:cubicBezTo>
                    <a:cubicBezTo>
                      <a:pt x="6" y="5"/>
                      <a:pt x="6" y="5"/>
                      <a:pt x="5" y="5"/>
                    </a:cubicBezTo>
                    <a:cubicBezTo>
                      <a:pt x="5" y="5"/>
                      <a:pt x="6" y="5"/>
                      <a:pt x="7" y="4"/>
                    </a:cubicBezTo>
                    <a:cubicBezTo>
                      <a:pt x="7" y="4"/>
                      <a:pt x="7" y="4"/>
                      <a:pt x="7" y="4"/>
                    </a:cubicBezTo>
                    <a:cubicBezTo>
                      <a:pt x="6" y="4"/>
                      <a:pt x="6" y="4"/>
                      <a:pt x="5" y="5"/>
                    </a:cubicBezTo>
                    <a:cubicBezTo>
                      <a:pt x="6" y="4"/>
                      <a:pt x="6" y="4"/>
                      <a:pt x="7" y="3"/>
                    </a:cubicBezTo>
                    <a:cubicBezTo>
                      <a:pt x="7" y="3"/>
                      <a:pt x="7" y="3"/>
                      <a:pt x="7" y="3"/>
                    </a:cubicBezTo>
                    <a:cubicBezTo>
                      <a:pt x="5" y="4"/>
                      <a:pt x="4" y="4"/>
                      <a:pt x="4" y="5"/>
                    </a:cubicBezTo>
                    <a:cubicBezTo>
                      <a:pt x="4" y="5"/>
                      <a:pt x="5" y="4"/>
                      <a:pt x="6" y="3"/>
                    </a:cubicBezTo>
                    <a:cubicBezTo>
                      <a:pt x="6" y="3"/>
                      <a:pt x="6" y="3"/>
                      <a:pt x="5" y="3"/>
                    </a:cubicBezTo>
                    <a:cubicBezTo>
                      <a:pt x="0" y="7"/>
                      <a:pt x="5" y="3"/>
                      <a:pt x="6" y="2"/>
                    </a:cubicBezTo>
                    <a:cubicBezTo>
                      <a:pt x="6" y="2"/>
                      <a:pt x="6" y="2"/>
                      <a:pt x="6" y="2"/>
                    </a:cubicBezTo>
                    <a:cubicBezTo>
                      <a:pt x="5" y="3"/>
                      <a:pt x="1" y="6"/>
                      <a:pt x="4" y="3"/>
                    </a:cubicBezTo>
                    <a:cubicBezTo>
                      <a:pt x="4" y="3"/>
                      <a:pt x="4" y="3"/>
                      <a:pt x="4" y="3"/>
                    </a:cubicBezTo>
                    <a:cubicBezTo>
                      <a:pt x="2" y="4"/>
                      <a:pt x="2" y="4"/>
                      <a:pt x="4" y="2"/>
                    </a:cubicBezTo>
                    <a:cubicBezTo>
                      <a:pt x="4" y="2"/>
                      <a:pt x="4" y="2"/>
                      <a:pt x="4" y="2"/>
                    </a:cubicBezTo>
                    <a:cubicBezTo>
                      <a:pt x="2" y="4"/>
                      <a:pt x="1" y="4"/>
                      <a:pt x="4" y="2"/>
                    </a:cubicBezTo>
                    <a:cubicBezTo>
                      <a:pt x="4" y="2"/>
                      <a:pt x="4" y="2"/>
                      <a:pt x="3" y="2"/>
                    </a:cubicBezTo>
                    <a:cubicBezTo>
                      <a:pt x="2" y="2"/>
                      <a:pt x="1" y="4"/>
                      <a:pt x="3" y="2"/>
                    </a:cubicBezTo>
                    <a:cubicBezTo>
                      <a:pt x="3" y="2"/>
                      <a:pt x="3" y="2"/>
                      <a:pt x="2" y="2"/>
                    </a:cubicBezTo>
                    <a:cubicBezTo>
                      <a:pt x="0" y="3"/>
                      <a:pt x="1" y="2"/>
                      <a:pt x="2" y="1"/>
                    </a:cubicBezTo>
                    <a:cubicBezTo>
                      <a:pt x="3" y="1"/>
                      <a:pt x="2" y="1"/>
                      <a:pt x="2" y="1"/>
                    </a:cubicBezTo>
                    <a:cubicBezTo>
                      <a:pt x="2" y="1"/>
                      <a:pt x="2" y="1"/>
                      <a:pt x="2" y="1"/>
                    </a:cubicBezTo>
                    <a:cubicBezTo>
                      <a:pt x="2" y="1"/>
                      <a:pt x="2" y="1"/>
                      <a:pt x="2" y="1"/>
                    </a:cubicBezTo>
                    <a:cubicBezTo>
                      <a:pt x="1" y="1"/>
                      <a:pt x="1" y="1"/>
                      <a:pt x="1" y="1"/>
                    </a:cubicBezTo>
                    <a:cubicBezTo>
                      <a:pt x="1" y="1"/>
                      <a:pt x="1" y="0"/>
                      <a:pt x="1" y="0"/>
                    </a:cubicBezTo>
                    <a:cubicBezTo>
                      <a:pt x="1"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2"/>
                    </a:cubicBezTo>
                    <a:cubicBezTo>
                      <a:pt x="2" y="2"/>
                      <a:pt x="1" y="2"/>
                      <a:pt x="0" y="3"/>
                    </a:cubicBezTo>
                    <a:cubicBezTo>
                      <a:pt x="0" y="3"/>
                      <a:pt x="0" y="4"/>
                      <a:pt x="0" y="4"/>
                    </a:cubicBezTo>
                    <a:cubicBezTo>
                      <a:pt x="2" y="2"/>
                      <a:pt x="2" y="2"/>
                      <a:pt x="0" y="4"/>
                    </a:cubicBezTo>
                    <a:cubicBezTo>
                      <a:pt x="0" y="4"/>
                      <a:pt x="0" y="4"/>
                      <a:pt x="0" y="4"/>
                    </a:cubicBezTo>
                    <a:cubicBezTo>
                      <a:pt x="4" y="2"/>
                      <a:pt x="1" y="4"/>
                      <a:pt x="0" y="5"/>
                    </a:cubicBezTo>
                    <a:cubicBezTo>
                      <a:pt x="0" y="5"/>
                      <a:pt x="0" y="5"/>
                      <a:pt x="0" y="5"/>
                    </a:cubicBezTo>
                    <a:cubicBezTo>
                      <a:pt x="2" y="4"/>
                      <a:pt x="4" y="2"/>
                      <a:pt x="1" y="5"/>
                    </a:cubicBezTo>
                    <a:cubicBezTo>
                      <a:pt x="1" y="5"/>
                      <a:pt x="1" y="5"/>
                      <a:pt x="1" y="5"/>
                    </a:cubicBezTo>
                    <a:cubicBezTo>
                      <a:pt x="4" y="3"/>
                      <a:pt x="2" y="4"/>
                      <a:pt x="1" y="5"/>
                    </a:cubicBezTo>
                    <a:cubicBezTo>
                      <a:pt x="1" y="5"/>
                      <a:pt x="1" y="6"/>
                      <a:pt x="1" y="6"/>
                    </a:cubicBezTo>
                    <a:cubicBezTo>
                      <a:pt x="2" y="5"/>
                      <a:pt x="2" y="5"/>
                      <a:pt x="3" y="4"/>
                    </a:cubicBezTo>
                    <a:cubicBezTo>
                      <a:pt x="7" y="1"/>
                      <a:pt x="2" y="6"/>
                      <a:pt x="2" y="6"/>
                    </a:cubicBezTo>
                    <a:cubicBezTo>
                      <a:pt x="1" y="6"/>
                      <a:pt x="2" y="6"/>
                      <a:pt x="2" y="6"/>
                    </a:cubicBezTo>
                    <a:cubicBezTo>
                      <a:pt x="6" y="3"/>
                      <a:pt x="3" y="5"/>
                      <a:pt x="1" y="7"/>
                    </a:cubicBezTo>
                    <a:cubicBezTo>
                      <a:pt x="1" y="7"/>
                      <a:pt x="1" y="7"/>
                      <a:pt x="1" y="7"/>
                    </a:cubicBezTo>
                    <a:cubicBezTo>
                      <a:pt x="9" y="1"/>
                      <a:pt x="3" y="6"/>
                      <a:pt x="1" y="7"/>
                    </a:cubicBezTo>
                    <a:cubicBezTo>
                      <a:pt x="1" y="7"/>
                      <a:pt x="1" y="7"/>
                      <a:pt x="2" y="7"/>
                    </a:cubicBezTo>
                    <a:cubicBezTo>
                      <a:pt x="3" y="7"/>
                      <a:pt x="4" y="6"/>
                      <a:pt x="5" y="5"/>
                    </a:cubicBezTo>
                    <a:cubicBezTo>
                      <a:pt x="4" y="6"/>
                      <a:pt x="3" y="7"/>
                      <a:pt x="2" y="8"/>
                    </a:cubicBezTo>
                    <a:cubicBezTo>
                      <a:pt x="2" y="8"/>
                      <a:pt x="2" y="8"/>
                      <a:pt x="2" y="8"/>
                    </a:cubicBezTo>
                    <a:cubicBezTo>
                      <a:pt x="3" y="7"/>
                      <a:pt x="4" y="6"/>
                      <a:pt x="5" y="5"/>
                    </a:cubicBezTo>
                    <a:cubicBezTo>
                      <a:pt x="4" y="7"/>
                      <a:pt x="2" y="8"/>
                      <a:pt x="1" y="9"/>
                    </a:cubicBezTo>
                    <a:cubicBezTo>
                      <a:pt x="1" y="9"/>
                      <a:pt x="1" y="9"/>
                      <a:pt x="1" y="9"/>
                    </a:cubicBezTo>
                    <a:cubicBezTo>
                      <a:pt x="2" y="8"/>
                      <a:pt x="4" y="7"/>
                      <a:pt x="6" y="6"/>
                    </a:cubicBezTo>
                    <a:cubicBezTo>
                      <a:pt x="5" y="6"/>
                      <a:pt x="3" y="8"/>
                      <a:pt x="2" y="9"/>
                    </a:cubicBezTo>
                    <a:cubicBezTo>
                      <a:pt x="2" y="9"/>
                      <a:pt x="2" y="9"/>
                      <a:pt x="2" y="9"/>
                    </a:cubicBezTo>
                    <a:cubicBezTo>
                      <a:pt x="2" y="9"/>
                      <a:pt x="2" y="10"/>
                      <a:pt x="2" y="10"/>
                    </a:cubicBezTo>
                    <a:cubicBezTo>
                      <a:pt x="1" y="10"/>
                      <a:pt x="2" y="10"/>
                      <a:pt x="2" y="10"/>
                    </a:cubicBezTo>
                    <a:cubicBezTo>
                      <a:pt x="4" y="9"/>
                      <a:pt x="5" y="8"/>
                      <a:pt x="7" y="6"/>
                    </a:cubicBezTo>
                    <a:cubicBezTo>
                      <a:pt x="5" y="8"/>
                      <a:pt x="3" y="9"/>
                      <a:pt x="2" y="11"/>
                    </a:cubicBezTo>
                    <a:cubicBezTo>
                      <a:pt x="2" y="11"/>
                      <a:pt x="2" y="11"/>
                      <a:pt x="2" y="11"/>
                    </a:cubicBezTo>
                    <a:cubicBezTo>
                      <a:pt x="11" y="4"/>
                      <a:pt x="4" y="10"/>
                      <a:pt x="1" y="12"/>
                    </a:cubicBezTo>
                    <a:cubicBezTo>
                      <a:pt x="0" y="13"/>
                      <a:pt x="1" y="13"/>
                      <a:pt x="1" y="13"/>
                    </a:cubicBezTo>
                    <a:cubicBezTo>
                      <a:pt x="1" y="12"/>
                      <a:pt x="2" y="12"/>
                      <a:pt x="2" y="12"/>
                    </a:cubicBezTo>
                    <a:cubicBezTo>
                      <a:pt x="2" y="12"/>
                      <a:pt x="1" y="13"/>
                      <a:pt x="1" y="13"/>
                    </a:cubicBezTo>
                    <a:cubicBezTo>
                      <a:pt x="1" y="13"/>
                      <a:pt x="1" y="13"/>
                      <a:pt x="1" y="13"/>
                    </a:cubicBezTo>
                    <a:cubicBezTo>
                      <a:pt x="1" y="13"/>
                      <a:pt x="2" y="13"/>
                      <a:pt x="2" y="13"/>
                    </a:cubicBezTo>
                    <a:cubicBezTo>
                      <a:pt x="2" y="13"/>
                      <a:pt x="2" y="13"/>
                      <a:pt x="2" y="13"/>
                    </a:cubicBezTo>
                    <a:cubicBezTo>
                      <a:pt x="3" y="12"/>
                      <a:pt x="4" y="11"/>
                      <a:pt x="5" y="10"/>
                    </a:cubicBezTo>
                    <a:cubicBezTo>
                      <a:pt x="6" y="10"/>
                      <a:pt x="6" y="10"/>
                      <a:pt x="7" y="9"/>
                    </a:cubicBezTo>
                    <a:cubicBezTo>
                      <a:pt x="5" y="11"/>
                      <a:pt x="3" y="13"/>
                      <a:pt x="1" y="14"/>
                    </a:cubicBezTo>
                    <a:cubicBezTo>
                      <a:pt x="1" y="14"/>
                      <a:pt x="1" y="14"/>
                      <a:pt x="2" y="14"/>
                    </a:cubicBezTo>
                    <a:cubicBezTo>
                      <a:pt x="3" y="13"/>
                      <a:pt x="5" y="11"/>
                      <a:pt x="7" y="10"/>
                    </a:cubicBezTo>
                    <a:cubicBezTo>
                      <a:pt x="12" y="6"/>
                      <a:pt x="7" y="10"/>
                      <a:pt x="7" y="10"/>
                    </a:cubicBezTo>
                    <a:cubicBezTo>
                      <a:pt x="5" y="11"/>
                      <a:pt x="4" y="12"/>
                      <a:pt x="3" y="14"/>
                    </a:cubicBezTo>
                    <a:cubicBezTo>
                      <a:pt x="3" y="14"/>
                      <a:pt x="3" y="14"/>
                      <a:pt x="3" y="14"/>
                    </a:cubicBezTo>
                    <a:cubicBezTo>
                      <a:pt x="3" y="14"/>
                      <a:pt x="3" y="14"/>
                      <a:pt x="3" y="14"/>
                    </a:cubicBezTo>
                    <a:cubicBezTo>
                      <a:pt x="3" y="14"/>
                      <a:pt x="2" y="15"/>
                      <a:pt x="2" y="15"/>
                    </a:cubicBezTo>
                    <a:cubicBezTo>
                      <a:pt x="2" y="15"/>
                      <a:pt x="2" y="16"/>
                      <a:pt x="2" y="16"/>
                    </a:cubicBezTo>
                    <a:cubicBezTo>
                      <a:pt x="1" y="16"/>
                      <a:pt x="1" y="16"/>
                      <a:pt x="1" y="16"/>
                    </a:cubicBezTo>
                    <a:cubicBezTo>
                      <a:pt x="1" y="17"/>
                      <a:pt x="1" y="17"/>
                      <a:pt x="1" y="17"/>
                    </a:cubicBezTo>
                    <a:cubicBezTo>
                      <a:pt x="1" y="16"/>
                      <a:pt x="1" y="16"/>
                      <a:pt x="2" y="16"/>
                    </a:cubicBezTo>
                    <a:cubicBezTo>
                      <a:pt x="2" y="16"/>
                      <a:pt x="2" y="16"/>
                      <a:pt x="2" y="16"/>
                    </a:cubicBezTo>
                    <a:cubicBezTo>
                      <a:pt x="3" y="16"/>
                      <a:pt x="4" y="15"/>
                      <a:pt x="5" y="14"/>
                    </a:cubicBezTo>
                    <a:cubicBezTo>
                      <a:pt x="4" y="15"/>
                      <a:pt x="3" y="15"/>
                      <a:pt x="3" y="16"/>
                    </a:cubicBezTo>
                    <a:cubicBezTo>
                      <a:pt x="3" y="16"/>
                      <a:pt x="3" y="16"/>
                      <a:pt x="3" y="16"/>
                    </a:cubicBezTo>
                    <a:cubicBezTo>
                      <a:pt x="4" y="15"/>
                      <a:pt x="5" y="14"/>
                      <a:pt x="6" y="13"/>
                    </a:cubicBezTo>
                    <a:cubicBezTo>
                      <a:pt x="6" y="13"/>
                      <a:pt x="6" y="14"/>
                      <a:pt x="6" y="14"/>
                    </a:cubicBezTo>
                    <a:cubicBezTo>
                      <a:pt x="5" y="15"/>
                      <a:pt x="4" y="16"/>
                      <a:pt x="3" y="17"/>
                    </a:cubicBezTo>
                    <a:cubicBezTo>
                      <a:pt x="2" y="17"/>
                      <a:pt x="1" y="18"/>
                      <a:pt x="1" y="18"/>
                    </a:cubicBezTo>
                    <a:cubicBezTo>
                      <a:pt x="1" y="18"/>
                      <a:pt x="1" y="18"/>
                      <a:pt x="1" y="18"/>
                    </a:cubicBezTo>
                    <a:cubicBezTo>
                      <a:pt x="1" y="18"/>
                      <a:pt x="2" y="18"/>
                      <a:pt x="2" y="18"/>
                    </a:cubicBezTo>
                    <a:cubicBezTo>
                      <a:pt x="2" y="18"/>
                      <a:pt x="2" y="18"/>
                      <a:pt x="2" y="18"/>
                    </a:cubicBezTo>
                    <a:cubicBezTo>
                      <a:pt x="3" y="17"/>
                      <a:pt x="4" y="16"/>
                      <a:pt x="5" y="16"/>
                    </a:cubicBezTo>
                    <a:cubicBezTo>
                      <a:pt x="5" y="16"/>
                      <a:pt x="5" y="16"/>
                      <a:pt x="5" y="16"/>
                    </a:cubicBezTo>
                    <a:cubicBezTo>
                      <a:pt x="3" y="17"/>
                      <a:pt x="2" y="18"/>
                      <a:pt x="1" y="19"/>
                    </a:cubicBezTo>
                    <a:cubicBezTo>
                      <a:pt x="1" y="20"/>
                      <a:pt x="1" y="21"/>
                      <a:pt x="1" y="21"/>
                    </a:cubicBezTo>
                    <a:cubicBezTo>
                      <a:pt x="1" y="21"/>
                      <a:pt x="1" y="21"/>
                      <a:pt x="1" y="20"/>
                    </a:cubicBezTo>
                    <a:cubicBezTo>
                      <a:pt x="1" y="20"/>
                      <a:pt x="1" y="20"/>
                      <a:pt x="1" y="20"/>
                    </a:cubicBezTo>
                    <a:cubicBezTo>
                      <a:pt x="2" y="20"/>
                      <a:pt x="2" y="20"/>
                      <a:pt x="2" y="20"/>
                    </a:cubicBezTo>
                    <a:cubicBezTo>
                      <a:pt x="2" y="20"/>
                      <a:pt x="3" y="19"/>
                      <a:pt x="4" y="19"/>
                    </a:cubicBezTo>
                    <a:cubicBezTo>
                      <a:pt x="3" y="19"/>
                      <a:pt x="2" y="20"/>
                      <a:pt x="1" y="21"/>
                    </a:cubicBezTo>
                    <a:cubicBezTo>
                      <a:pt x="1" y="21"/>
                      <a:pt x="1" y="22"/>
                      <a:pt x="1" y="22"/>
                    </a:cubicBezTo>
                    <a:cubicBezTo>
                      <a:pt x="3" y="21"/>
                      <a:pt x="4" y="20"/>
                      <a:pt x="5" y="19"/>
                    </a:cubicBezTo>
                    <a:cubicBezTo>
                      <a:pt x="5" y="19"/>
                      <a:pt x="5" y="19"/>
                      <a:pt x="5" y="19"/>
                    </a:cubicBezTo>
                    <a:cubicBezTo>
                      <a:pt x="3" y="20"/>
                      <a:pt x="2" y="21"/>
                      <a:pt x="1" y="22"/>
                    </a:cubicBezTo>
                    <a:cubicBezTo>
                      <a:pt x="1" y="23"/>
                      <a:pt x="1" y="23"/>
                      <a:pt x="1" y="23"/>
                    </a:cubicBezTo>
                    <a:cubicBezTo>
                      <a:pt x="1" y="22"/>
                      <a:pt x="2" y="22"/>
                      <a:pt x="3" y="21"/>
                    </a:cubicBezTo>
                    <a:cubicBezTo>
                      <a:pt x="2" y="22"/>
                      <a:pt x="1" y="22"/>
                      <a:pt x="1" y="23"/>
                    </a:cubicBezTo>
                    <a:cubicBezTo>
                      <a:pt x="1" y="23"/>
                      <a:pt x="1" y="24"/>
                      <a:pt x="1" y="24"/>
                    </a:cubicBezTo>
                    <a:cubicBezTo>
                      <a:pt x="1" y="24"/>
                      <a:pt x="2" y="24"/>
                      <a:pt x="2" y="23"/>
                    </a:cubicBezTo>
                    <a:cubicBezTo>
                      <a:pt x="2" y="23"/>
                      <a:pt x="2" y="23"/>
                      <a:pt x="2" y="23"/>
                    </a:cubicBezTo>
                    <a:cubicBezTo>
                      <a:pt x="2" y="23"/>
                      <a:pt x="2" y="24"/>
                      <a:pt x="2" y="24"/>
                    </a:cubicBezTo>
                    <a:cubicBezTo>
                      <a:pt x="3" y="23"/>
                      <a:pt x="4" y="22"/>
                      <a:pt x="5" y="21"/>
                    </a:cubicBezTo>
                    <a:cubicBezTo>
                      <a:pt x="5" y="21"/>
                      <a:pt x="6" y="21"/>
                      <a:pt x="6" y="20"/>
                    </a:cubicBezTo>
                    <a:cubicBezTo>
                      <a:pt x="7" y="20"/>
                      <a:pt x="7" y="19"/>
                      <a:pt x="8" y="19"/>
                    </a:cubicBezTo>
                    <a:cubicBezTo>
                      <a:pt x="8" y="19"/>
                      <a:pt x="8" y="19"/>
                      <a:pt x="8" y="19"/>
                    </a:cubicBezTo>
                    <a:cubicBezTo>
                      <a:pt x="8" y="19"/>
                      <a:pt x="8" y="19"/>
                      <a:pt x="8" y="19"/>
                    </a:cubicBezTo>
                    <a:cubicBezTo>
                      <a:pt x="8" y="19"/>
                      <a:pt x="9" y="19"/>
                      <a:pt x="10" y="18"/>
                    </a:cubicBezTo>
                    <a:cubicBezTo>
                      <a:pt x="8" y="20"/>
                      <a:pt x="6" y="21"/>
                      <a:pt x="5" y="22"/>
                    </a:cubicBezTo>
                    <a:cubicBezTo>
                      <a:pt x="3" y="23"/>
                      <a:pt x="2" y="24"/>
                      <a:pt x="1" y="26"/>
                    </a:cubicBezTo>
                    <a:cubicBezTo>
                      <a:pt x="1" y="26"/>
                      <a:pt x="1" y="26"/>
                      <a:pt x="1" y="26"/>
                    </a:cubicBezTo>
                    <a:cubicBezTo>
                      <a:pt x="1" y="26"/>
                      <a:pt x="1" y="26"/>
                      <a:pt x="2" y="25"/>
                    </a:cubicBezTo>
                    <a:cubicBezTo>
                      <a:pt x="3" y="24"/>
                      <a:pt x="4" y="23"/>
                      <a:pt x="6" y="22"/>
                    </a:cubicBezTo>
                    <a:cubicBezTo>
                      <a:pt x="6" y="22"/>
                      <a:pt x="5" y="22"/>
                      <a:pt x="5" y="23"/>
                    </a:cubicBezTo>
                    <a:cubicBezTo>
                      <a:pt x="5" y="22"/>
                      <a:pt x="6" y="22"/>
                      <a:pt x="6" y="22"/>
                    </a:cubicBezTo>
                    <a:cubicBezTo>
                      <a:pt x="6" y="22"/>
                      <a:pt x="6" y="22"/>
                      <a:pt x="6" y="21"/>
                    </a:cubicBezTo>
                    <a:cubicBezTo>
                      <a:pt x="6" y="22"/>
                      <a:pt x="6" y="22"/>
                      <a:pt x="5" y="22"/>
                    </a:cubicBezTo>
                    <a:cubicBezTo>
                      <a:pt x="4" y="23"/>
                      <a:pt x="3" y="24"/>
                      <a:pt x="2" y="25"/>
                    </a:cubicBezTo>
                    <a:cubicBezTo>
                      <a:pt x="2" y="25"/>
                      <a:pt x="1" y="26"/>
                      <a:pt x="1" y="26"/>
                    </a:cubicBezTo>
                    <a:cubicBezTo>
                      <a:pt x="1" y="26"/>
                      <a:pt x="1" y="26"/>
                      <a:pt x="1" y="26"/>
                    </a:cubicBezTo>
                    <a:cubicBezTo>
                      <a:pt x="2" y="26"/>
                      <a:pt x="3" y="25"/>
                      <a:pt x="3" y="24"/>
                    </a:cubicBezTo>
                    <a:cubicBezTo>
                      <a:pt x="3" y="24"/>
                      <a:pt x="4" y="24"/>
                      <a:pt x="4" y="24"/>
                    </a:cubicBezTo>
                    <a:cubicBezTo>
                      <a:pt x="4" y="24"/>
                      <a:pt x="5" y="23"/>
                      <a:pt x="5" y="23"/>
                    </a:cubicBezTo>
                    <a:cubicBezTo>
                      <a:pt x="7" y="21"/>
                      <a:pt x="9" y="20"/>
                      <a:pt x="11" y="18"/>
                    </a:cubicBezTo>
                    <a:cubicBezTo>
                      <a:pt x="10" y="19"/>
                      <a:pt x="9" y="21"/>
                      <a:pt x="7" y="22"/>
                    </a:cubicBezTo>
                    <a:cubicBezTo>
                      <a:pt x="5" y="24"/>
                      <a:pt x="3" y="26"/>
                      <a:pt x="1" y="28"/>
                    </a:cubicBezTo>
                    <a:cubicBezTo>
                      <a:pt x="1" y="28"/>
                      <a:pt x="1" y="29"/>
                      <a:pt x="1" y="29"/>
                    </a:cubicBezTo>
                    <a:cubicBezTo>
                      <a:pt x="2" y="29"/>
                      <a:pt x="1" y="29"/>
                      <a:pt x="2" y="28"/>
                    </a:cubicBezTo>
                    <a:cubicBezTo>
                      <a:pt x="3" y="27"/>
                      <a:pt x="4" y="26"/>
                      <a:pt x="5" y="26"/>
                    </a:cubicBezTo>
                    <a:cubicBezTo>
                      <a:pt x="4" y="26"/>
                      <a:pt x="3" y="27"/>
                      <a:pt x="2" y="28"/>
                    </a:cubicBezTo>
                    <a:cubicBezTo>
                      <a:pt x="1" y="29"/>
                      <a:pt x="2" y="28"/>
                      <a:pt x="3" y="26"/>
                    </a:cubicBezTo>
                    <a:cubicBezTo>
                      <a:pt x="3" y="27"/>
                      <a:pt x="3" y="27"/>
                      <a:pt x="3" y="27"/>
                    </a:cubicBezTo>
                    <a:cubicBezTo>
                      <a:pt x="6" y="24"/>
                      <a:pt x="9" y="21"/>
                      <a:pt x="12" y="19"/>
                    </a:cubicBezTo>
                    <a:cubicBezTo>
                      <a:pt x="14" y="18"/>
                      <a:pt x="15" y="17"/>
                      <a:pt x="16" y="16"/>
                    </a:cubicBezTo>
                    <a:cubicBezTo>
                      <a:pt x="15" y="17"/>
                      <a:pt x="14" y="18"/>
                      <a:pt x="13" y="19"/>
                    </a:cubicBezTo>
                    <a:cubicBezTo>
                      <a:pt x="12" y="20"/>
                      <a:pt x="10" y="21"/>
                      <a:pt x="9" y="23"/>
                    </a:cubicBezTo>
                    <a:cubicBezTo>
                      <a:pt x="8" y="24"/>
                      <a:pt x="7" y="25"/>
                      <a:pt x="5" y="25"/>
                    </a:cubicBezTo>
                    <a:cubicBezTo>
                      <a:pt x="6" y="25"/>
                      <a:pt x="7" y="24"/>
                      <a:pt x="8" y="23"/>
                    </a:cubicBezTo>
                    <a:cubicBezTo>
                      <a:pt x="8" y="23"/>
                      <a:pt x="8" y="24"/>
                      <a:pt x="8" y="24"/>
                    </a:cubicBezTo>
                    <a:cubicBezTo>
                      <a:pt x="7" y="24"/>
                      <a:pt x="7" y="25"/>
                      <a:pt x="6" y="25"/>
                    </a:cubicBezTo>
                    <a:cubicBezTo>
                      <a:pt x="6" y="26"/>
                      <a:pt x="5" y="27"/>
                      <a:pt x="4" y="27"/>
                    </a:cubicBezTo>
                    <a:cubicBezTo>
                      <a:pt x="4" y="28"/>
                      <a:pt x="4" y="28"/>
                      <a:pt x="4" y="28"/>
                    </a:cubicBezTo>
                    <a:cubicBezTo>
                      <a:pt x="6" y="26"/>
                      <a:pt x="8" y="24"/>
                      <a:pt x="10" y="23"/>
                    </a:cubicBezTo>
                    <a:cubicBezTo>
                      <a:pt x="10" y="22"/>
                      <a:pt x="11" y="22"/>
                      <a:pt x="11" y="21"/>
                    </a:cubicBezTo>
                    <a:cubicBezTo>
                      <a:pt x="12" y="21"/>
                      <a:pt x="12" y="21"/>
                      <a:pt x="13" y="20"/>
                    </a:cubicBezTo>
                    <a:cubicBezTo>
                      <a:pt x="10" y="23"/>
                      <a:pt x="7" y="25"/>
                      <a:pt x="5" y="28"/>
                    </a:cubicBezTo>
                    <a:cubicBezTo>
                      <a:pt x="6" y="27"/>
                      <a:pt x="7" y="26"/>
                      <a:pt x="8" y="25"/>
                    </a:cubicBezTo>
                    <a:cubicBezTo>
                      <a:pt x="6" y="26"/>
                      <a:pt x="5" y="28"/>
                      <a:pt x="3" y="30"/>
                    </a:cubicBezTo>
                    <a:cubicBezTo>
                      <a:pt x="3" y="30"/>
                      <a:pt x="3" y="30"/>
                      <a:pt x="3" y="30"/>
                    </a:cubicBezTo>
                    <a:cubicBezTo>
                      <a:pt x="3" y="30"/>
                      <a:pt x="3" y="30"/>
                      <a:pt x="3" y="30"/>
                    </a:cubicBezTo>
                    <a:cubicBezTo>
                      <a:pt x="3" y="30"/>
                      <a:pt x="3" y="31"/>
                      <a:pt x="3" y="30"/>
                    </a:cubicBezTo>
                    <a:cubicBezTo>
                      <a:pt x="4" y="29"/>
                      <a:pt x="6" y="28"/>
                      <a:pt x="7" y="27"/>
                    </a:cubicBezTo>
                    <a:cubicBezTo>
                      <a:pt x="7" y="27"/>
                      <a:pt x="7" y="27"/>
                      <a:pt x="7" y="27"/>
                    </a:cubicBezTo>
                    <a:cubicBezTo>
                      <a:pt x="6" y="27"/>
                      <a:pt x="6" y="28"/>
                      <a:pt x="5" y="29"/>
                    </a:cubicBezTo>
                    <a:cubicBezTo>
                      <a:pt x="4" y="29"/>
                      <a:pt x="4" y="30"/>
                      <a:pt x="3" y="31"/>
                    </a:cubicBezTo>
                    <a:cubicBezTo>
                      <a:pt x="3" y="31"/>
                      <a:pt x="3" y="32"/>
                      <a:pt x="3" y="31"/>
                    </a:cubicBezTo>
                    <a:cubicBezTo>
                      <a:pt x="4" y="31"/>
                      <a:pt x="4" y="30"/>
                      <a:pt x="5" y="30"/>
                    </a:cubicBezTo>
                    <a:cubicBezTo>
                      <a:pt x="6" y="29"/>
                      <a:pt x="7" y="28"/>
                      <a:pt x="8" y="26"/>
                    </a:cubicBezTo>
                    <a:cubicBezTo>
                      <a:pt x="10" y="25"/>
                      <a:pt x="11" y="24"/>
                      <a:pt x="13" y="23"/>
                    </a:cubicBezTo>
                    <a:cubicBezTo>
                      <a:pt x="9" y="26"/>
                      <a:pt x="6" y="30"/>
                      <a:pt x="3" y="33"/>
                    </a:cubicBezTo>
                    <a:cubicBezTo>
                      <a:pt x="3" y="34"/>
                      <a:pt x="3" y="34"/>
                      <a:pt x="3" y="34"/>
                    </a:cubicBezTo>
                    <a:cubicBezTo>
                      <a:pt x="3" y="33"/>
                      <a:pt x="4" y="33"/>
                      <a:pt x="4" y="32"/>
                    </a:cubicBezTo>
                    <a:cubicBezTo>
                      <a:pt x="4" y="32"/>
                      <a:pt x="4" y="32"/>
                      <a:pt x="4" y="32"/>
                    </a:cubicBezTo>
                    <a:cubicBezTo>
                      <a:pt x="5" y="32"/>
                      <a:pt x="5" y="31"/>
                      <a:pt x="6" y="31"/>
                    </a:cubicBezTo>
                    <a:cubicBezTo>
                      <a:pt x="6" y="31"/>
                      <a:pt x="6" y="31"/>
                      <a:pt x="6" y="31"/>
                    </a:cubicBezTo>
                    <a:cubicBezTo>
                      <a:pt x="6" y="32"/>
                      <a:pt x="5" y="33"/>
                      <a:pt x="4" y="34"/>
                    </a:cubicBezTo>
                    <a:cubicBezTo>
                      <a:pt x="4" y="34"/>
                      <a:pt x="4" y="34"/>
                      <a:pt x="4" y="34"/>
                    </a:cubicBezTo>
                    <a:cubicBezTo>
                      <a:pt x="8" y="30"/>
                      <a:pt x="12" y="27"/>
                      <a:pt x="15" y="23"/>
                    </a:cubicBezTo>
                    <a:cubicBezTo>
                      <a:pt x="18" y="22"/>
                      <a:pt x="20" y="20"/>
                      <a:pt x="23" y="18"/>
                    </a:cubicBezTo>
                    <a:cubicBezTo>
                      <a:pt x="24" y="17"/>
                      <a:pt x="24" y="17"/>
                      <a:pt x="25" y="16"/>
                    </a:cubicBezTo>
                    <a:cubicBezTo>
                      <a:pt x="28" y="15"/>
                      <a:pt x="25" y="17"/>
                      <a:pt x="24" y="17"/>
                    </a:cubicBezTo>
                    <a:cubicBezTo>
                      <a:pt x="22" y="19"/>
                      <a:pt x="24" y="17"/>
                      <a:pt x="21" y="20"/>
                    </a:cubicBezTo>
                    <a:cubicBezTo>
                      <a:pt x="21" y="20"/>
                      <a:pt x="21" y="20"/>
                      <a:pt x="22" y="20"/>
                    </a:cubicBezTo>
                    <a:cubicBezTo>
                      <a:pt x="23" y="19"/>
                      <a:pt x="25" y="18"/>
                      <a:pt x="27" y="17"/>
                    </a:cubicBezTo>
                    <a:cubicBezTo>
                      <a:pt x="28" y="16"/>
                      <a:pt x="24" y="18"/>
                      <a:pt x="24" y="19"/>
                    </a:cubicBezTo>
                    <a:cubicBezTo>
                      <a:pt x="24" y="19"/>
                      <a:pt x="24" y="19"/>
                      <a:pt x="24" y="19"/>
                    </a:cubicBezTo>
                    <a:cubicBezTo>
                      <a:pt x="26" y="18"/>
                      <a:pt x="28" y="17"/>
                      <a:pt x="29" y="16"/>
                    </a:cubicBezTo>
                    <a:cubicBezTo>
                      <a:pt x="29" y="16"/>
                      <a:pt x="29" y="16"/>
                      <a:pt x="29" y="16"/>
                    </a:cubicBezTo>
                    <a:close/>
                    <a:moveTo>
                      <a:pt x="19" y="17"/>
                    </a:moveTo>
                    <a:cubicBezTo>
                      <a:pt x="19" y="17"/>
                      <a:pt x="18" y="18"/>
                      <a:pt x="18" y="18"/>
                    </a:cubicBezTo>
                    <a:cubicBezTo>
                      <a:pt x="19" y="17"/>
                      <a:pt x="20" y="16"/>
                      <a:pt x="21" y="16"/>
                    </a:cubicBezTo>
                    <a:cubicBezTo>
                      <a:pt x="20" y="16"/>
                      <a:pt x="20" y="17"/>
                      <a:pt x="19" y="17"/>
                    </a:cubicBezTo>
                    <a:close/>
                    <a:moveTo>
                      <a:pt x="21" y="15"/>
                    </a:moveTo>
                    <a:cubicBezTo>
                      <a:pt x="20" y="16"/>
                      <a:pt x="20" y="16"/>
                      <a:pt x="19" y="17"/>
                    </a:cubicBezTo>
                    <a:cubicBezTo>
                      <a:pt x="19" y="17"/>
                      <a:pt x="19" y="17"/>
                      <a:pt x="20" y="16"/>
                    </a:cubicBezTo>
                    <a:cubicBezTo>
                      <a:pt x="20" y="16"/>
                      <a:pt x="21" y="16"/>
                      <a:pt x="21" y="15"/>
                    </a:cubicBezTo>
                    <a:close/>
                    <a:moveTo>
                      <a:pt x="21" y="14"/>
                    </a:moveTo>
                    <a:cubicBezTo>
                      <a:pt x="20" y="15"/>
                      <a:pt x="19" y="16"/>
                      <a:pt x="18" y="16"/>
                    </a:cubicBezTo>
                    <a:cubicBezTo>
                      <a:pt x="17" y="17"/>
                      <a:pt x="16" y="17"/>
                      <a:pt x="16" y="18"/>
                    </a:cubicBezTo>
                    <a:cubicBezTo>
                      <a:pt x="16" y="18"/>
                      <a:pt x="16" y="17"/>
                      <a:pt x="17" y="17"/>
                    </a:cubicBezTo>
                    <a:cubicBezTo>
                      <a:pt x="18" y="16"/>
                      <a:pt x="21" y="15"/>
                      <a:pt x="21" y="14"/>
                    </a:cubicBezTo>
                    <a:close/>
                    <a:moveTo>
                      <a:pt x="14" y="12"/>
                    </a:moveTo>
                    <a:cubicBezTo>
                      <a:pt x="14" y="12"/>
                      <a:pt x="15" y="12"/>
                      <a:pt x="15" y="12"/>
                    </a:cubicBezTo>
                    <a:cubicBezTo>
                      <a:pt x="13" y="13"/>
                      <a:pt x="11" y="14"/>
                      <a:pt x="9" y="16"/>
                    </a:cubicBezTo>
                    <a:cubicBezTo>
                      <a:pt x="11" y="15"/>
                      <a:pt x="12" y="13"/>
                      <a:pt x="14" y="12"/>
                    </a:cubicBezTo>
                    <a:close/>
                    <a:moveTo>
                      <a:pt x="16" y="12"/>
                    </a:moveTo>
                    <a:cubicBezTo>
                      <a:pt x="15" y="12"/>
                      <a:pt x="15" y="13"/>
                      <a:pt x="15" y="13"/>
                    </a:cubicBezTo>
                    <a:cubicBezTo>
                      <a:pt x="14" y="13"/>
                      <a:pt x="14" y="13"/>
                      <a:pt x="14" y="13"/>
                    </a:cubicBezTo>
                    <a:cubicBezTo>
                      <a:pt x="13" y="14"/>
                      <a:pt x="12" y="15"/>
                      <a:pt x="12" y="15"/>
                    </a:cubicBezTo>
                    <a:cubicBezTo>
                      <a:pt x="13" y="14"/>
                      <a:pt x="14" y="13"/>
                      <a:pt x="16" y="12"/>
                    </a:cubicBezTo>
                    <a:close/>
                    <a:moveTo>
                      <a:pt x="13" y="10"/>
                    </a:moveTo>
                    <a:cubicBezTo>
                      <a:pt x="16" y="8"/>
                      <a:pt x="17" y="8"/>
                      <a:pt x="15" y="10"/>
                    </a:cubicBezTo>
                    <a:cubicBezTo>
                      <a:pt x="15" y="10"/>
                      <a:pt x="15" y="10"/>
                      <a:pt x="15" y="10"/>
                    </a:cubicBezTo>
                    <a:cubicBezTo>
                      <a:pt x="13" y="11"/>
                      <a:pt x="11" y="12"/>
                      <a:pt x="9" y="13"/>
                    </a:cubicBezTo>
                    <a:cubicBezTo>
                      <a:pt x="9" y="13"/>
                      <a:pt x="9" y="13"/>
                      <a:pt x="8" y="14"/>
                    </a:cubicBezTo>
                    <a:cubicBezTo>
                      <a:pt x="9" y="13"/>
                      <a:pt x="9" y="13"/>
                      <a:pt x="9" y="13"/>
                    </a:cubicBezTo>
                    <a:cubicBezTo>
                      <a:pt x="10" y="12"/>
                      <a:pt x="12" y="11"/>
                      <a:pt x="13" y="10"/>
                    </a:cubicBezTo>
                    <a:close/>
                    <a:moveTo>
                      <a:pt x="7" y="14"/>
                    </a:moveTo>
                    <a:cubicBezTo>
                      <a:pt x="7" y="14"/>
                      <a:pt x="7" y="14"/>
                      <a:pt x="6" y="15"/>
                    </a:cubicBezTo>
                    <a:cubicBezTo>
                      <a:pt x="6" y="14"/>
                      <a:pt x="7" y="14"/>
                      <a:pt x="7" y="14"/>
                    </a:cubicBezTo>
                    <a:cubicBezTo>
                      <a:pt x="8" y="13"/>
                      <a:pt x="10" y="11"/>
                      <a:pt x="12" y="10"/>
                    </a:cubicBezTo>
                    <a:cubicBezTo>
                      <a:pt x="10" y="11"/>
                      <a:pt x="9" y="13"/>
                      <a:pt x="7" y="14"/>
                    </a:cubicBezTo>
                    <a:close/>
                    <a:moveTo>
                      <a:pt x="13" y="9"/>
                    </a:moveTo>
                    <a:cubicBezTo>
                      <a:pt x="14" y="8"/>
                      <a:pt x="16" y="7"/>
                      <a:pt x="13" y="9"/>
                    </a:cubicBezTo>
                    <a:cubicBezTo>
                      <a:pt x="12" y="10"/>
                      <a:pt x="12" y="10"/>
                      <a:pt x="11" y="10"/>
                    </a:cubicBezTo>
                    <a:cubicBezTo>
                      <a:pt x="12" y="10"/>
                      <a:pt x="12" y="9"/>
                      <a:pt x="13" y="9"/>
                    </a:cubicBezTo>
                    <a:close/>
                    <a:moveTo>
                      <a:pt x="9" y="11"/>
                    </a:moveTo>
                    <a:cubicBezTo>
                      <a:pt x="9" y="12"/>
                      <a:pt x="9" y="12"/>
                      <a:pt x="8" y="12"/>
                    </a:cubicBezTo>
                    <a:cubicBezTo>
                      <a:pt x="8" y="12"/>
                      <a:pt x="8" y="13"/>
                      <a:pt x="7" y="13"/>
                    </a:cubicBezTo>
                    <a:cubicBezTo>
                      <a:pt x="7" y="13"/>
                      <a:pt x="8" y="13"/>
                      <a:pt x="8" y="12"/>
                    </a:cubicBezTo>
                    <a:cubicBezTo>
                      <a:pt x="8" y="12"/>
                      <a:pt x="8" y="12"/>
                      <a:pt x="8" y="12"/>
                    </a:cubicBezTo>
                    <a:cubicBezTo>
                      <a:pt x="11" y="10"/>
                      <a:pt x="14" y="8"/>
                      <a:pt x="9" y="11"/>
                    </a:cubicBezTo>
                    <a:close/>
                    <a:moveTo>
                      <a:pt x="7" y="9"/>
                    </a:moveTo>
                    <a:cubicBezTo>
                      <a:pt x="6" y="9"/>
                      <a:pt x="6" y="10"/>
                      <a:pt x="5" y="10"/>
                    </a:cubicBezTo>
                    <a:cubicBezTo>
                      <a:pt x="5" y="10"/>
                      <a:pt x="5" y="10"/>
                      <a:pt x="5" y="10"/>
                    </a:cubicBezTo>
                    <a:cubicBezTo>
                      <a:pt x="6" y="10"/>
                      <a:pt x="8" y="8"/>
                      <a:pt x="9" y="7"/>
                    </a:cubicBezTo>
                    <a:cubicBezTo>
                      <a:pt x="9" y="7"/>
                      <a:pt x="10" y="7"/>
                      <a:pt x="10" y="7"/>
                    </a:cubicBezTo>
                    <a:cubicBezTo>
                      <a:pt x="9" y="7"/>
                      <a:pt x="8" y="8"/>
                      <a:pt x="7" y="9"/>
                    </a:cubicBezTo>
                    <a:close/>
                    <a:moveTo>
                      <a:pt x="6" y="11"/>
                    </a:moveTo>
                    <a:cubicBezTo>
                      <a:pt x="7" y="10"/>
                      <a:pt x="9" y="9"/>
                      <a:pt x="10" y="8"/>
                    </a:cubicBezTo>
                    <a:cubicBezTo>
                      <a:pt x="11" y="8"/>
                      <a:pt x="11" y="8"/>
                      <a:pt x="11" y="8"/>
                    </a:cubicBezTo>
                    <a:cubicBezTo>
                      <a:pt x="10" y="8"/>
                      <a:pt x="9" y="9"/>
                      <a:pt x="8" y="10"/>
                    </a:cubicBezTo>
                    <a:cubicBezTo>
                      <a:pt x="8" y="10"/>
                      <a:pt x="2" y="14"/>
                      <a:pt x="6" y="11"/>
                    </a:cubicBezTo>
                    <a:close/>
                    <a:moveTo>
                      <a:pt x="5" y="13"/>
                    </a:moveTo>
                    <a:cubicBezTo>
                      <a:pt x="4" y="13"/>
                      <a:pt x="4" y="14"/>
                      <a:pt x="4" y="14"/>
                    </a:cubicBezTo>
                    <a:cubicBezTo>
                      <a:pt x="4" y="14"/>
                      <a:pt x="4" y="14"/>
                      <a:pt x="4" y="14"/>
                    </a:cubicBezTo>
                    <a:cubicBezTo>
                      <a:pt x="4" y="14"/>
                      <a:pt x="4" y="14"/>
                      <a:pt x="4" y="14"/>
                    </a:cubicBezTo>
                    <a:cubicBezTo>
                      <a:pt x="5" y="13"/>
                      <a:pt x="6" y="12"/>
                      <a:pt x="7" y="12"/>
                    </a:cubicBezTo>
                    <a:cubicBezTo>
                      <a:pt x="7" y="11"/>
                      <a:pt x="8" y="11"/>
                      <a:pt x="9" y="10"/>
                    </a:cubicBezTo>
                    <a:cubicBezTo>
                      <a:pt x="9" y="10"/>
                      <a:pt x="9" y="10"/>
                      <a:pt x="9" y="10"/>
                    </a:cubicBezTo>
                    <a:cubicBezTo>
                      <a:pt x="9" y="10"/>
                      <a:pt x="9" y="10"/>
                      <a:pt x="9" y="10"/>
                    </a:cubicBezTo>
                    <a:cubicBezTo>
                      <a:pt x="7" y="11"/>
                      <a:pt x="6" y="12"/>
                      <a:pt x="5" y="13"/>
                    </a:cubicBezTo>
                    <a:close/>
                    <a:moveTo>
                      <a:pt x="6" y="18"/>
                    </a:moveTo>
                    <a:cubicBezTo>
                      <a:pt x="8" y="17"/>
                      <a:pt x="11" y="15"/>
                      <a:pt x="13" y="13"/>
                    </a:cubicBezTo>
                    <a:cubicBezTo>
                      <a:pt x="13" y="13"/>
                      <a:pt x="13" y="14"/>
                      <a:pt x="12" y="14"/>
                    </a:cubicBezTo>
                    <a:cubicBezTo>
                      <a:pt x="10" y="16"/>
                      <a:pt x="7" y="17"/>
                      <a:pt x="5" y="19"/>
                    </a:cubicBezTo>
                    <a:cubicBezTo>
                      <a:pt x="5" y="19"/>
                      <a:pt x="6" y="19"/>
                      <a:pt x="6" y="18"/>
                    </a:cubicBezTo>
                    <a:close/>
                    <a:moveTo>
                      <a:pt x="8" y="18"/>
                    </a:moveTo>
                    <a:cubicBezTo>
                      <a:pt x="8" y="18"/>
                      <a:pt x="8" y="18"/>
                      <a:pt x="8" y="18"/>
                    </a:cubicBezTo>
                    <a:cubicBezTo>
                      <a:pt x="6" y="19"/>
                      <a:pt x="4" y="21"/>
                      <a:pt x="3" y="22"/>
                    </a:cubicBezTo>
                    <a:cubicBezTo>
                      <a:pt x="5" y="20"/>
                      <a:pt x="7" y="18"/>
                      <a:pt x="10" y="16"/>
                    </a:cubicBezTo>
                    <a:cubicBezTo>
                      <a:pt x="9" y="17"/>
                      <a:pt x="8" y="18"/>
                      <a:pt x="8" y="18"/>
                    </a:cubicBezTo>
                    <a:close/>
                    <a:moveTo>
                      <a:pt x="9" y="18"/>
                    </a:moveTo>
                    <a:cubicBezTo>
                      <a:pt x="10" y="17"/>
                      <a:pt x="10" y="17"/>
                      <a:pt x="10" y="17"/>
                    </a:cubicBezTo>
                    <a:cubicBezTo>
                      <a:pt x="12" y="16"/>
                      <a:pt x="13" y="15"/>
                      <a:pt x="14" y="14"/>
                    </a:cubicBezTo>
                    <a:cubicBezTo>
                      <a:pt x="15" y="14"/>
                      <a:pt x="15" y="14"/>
                      <a:pt x="15" y="14"/>
                    </a:cubicBezTo>
                    <a:cubicBezTo>
                      <a:pt x="15" y="14"/>
                      <a:pt x="15" y="14"/>
                      <a:pt x="15" y="14"/>
                    </a:cubicBezTo>
                    <a:cubicBezTo>
                      <a:pt x="14" y="15"/>
                      <a:pt x="13" y="16"/>
                      <a:pt x="12" y="16"/>
                    </a:cubicBezTo>
                    <a:cubicBezTo>
                      <a:pt x="11" y="17"/>
                      <a:pt x="10" y="17"/>
                      <a:pt x="9" y="18"/>
                    </a:cubicBezTo>
                    <a:close/>
                    <a:moveTo>
                      <a:pt x="3" y="26"/>
                    </a:moveTo>
                    <a:cubicBezTo>
                      <a:pt x="4" y="26"/>
                      <a:pt x="4" y="25"/>
                      <a:pt x="4" y="25"/>
                    </a:cubicBezTo>
                    <a:cubicBezTo>
                      <a:pt x="5" y="24"/>
                      <a:pt x="5" y="24"/>
                      <a:pt x="6" y="23"/>
                    </a:cubicBezTo>
                    <a:cubicBezTo>
                      <a:pt x="5" y="24"/>
                      <a:pt x="4" y="25"/>
                      <a:pt x="3" y="26"/>
                    </a:cubicBezTo>
                    <a:close/>
                    <a:moveTo>
                      <a:pt x="10" y="20"/>
                    </a:moveTo>
                    <a:cubicBezTo>
                      <a:pt x="8" y="22"/>
                      <a:pt x="6" y="23"/>
                      <a:pt x="5" y="25"/>
                    </a:cubicBezTo>
                    <a:cubicBezTo>
                      <a:pt x="6" y="24"/>
                      <a:pt x="7" y="23"/>
                      <a:pt x="8" y="22"/>
                    </a:cubicBezTo>
                    <a:cubicBezTo>
                      <a:pt x="8" y="21"/>
                      <a:pt x="9" y="21"/>
                      <a:pt x="9" y="21"/>
                    </a:cubicBezTo>
                    <a:cubicBezTo>
                      <a:pt x="10" y="20"/>
                      <a:pt x="10" y="20"/>
                      <a:pt x="11" y="19"/>
                    </a:cubicBezTo>
                    <a:cubicBezTo>
                      <a:pt x="11" y="19"/>
                      <a:pt x="11" y="19"/>
                      <a:pt x="11" y="19"/>
                    </a:cubicBezTo>
                    <a:cubicBezTo>
                      <a:pt x="11" y="20"/>
                      <a:pt x="10" y="20"/>
                      <a:pt x="10" y="20"/>
                    </a:cubicBezTo>
                    <a:close/>
                    <a:moveTo>
                      <a:pt x="10" y="19"/>
                    </a:moveTo>
                    <a:cubicBezTo>
                      <a:pt x="10" y="20"/>
                      <a:pt x="9" y="20"/>
                      <a:pt x="9" y="21"/>
                    </a:cubicBezTo>
                    <a:cubicBezTo>
                      <a:pt x="9" y="20"/>
                      <a:pt x="9" y="20"/>
                      <a:pt x="10" y="20"/>
                    </a:cubicBezTo>
                    <a:cubicBezTo>
                      <a:pt x="11" y="19"/>
                      <a:pt x="12" y="18"/>
                      <a:pt x="13" y="17"/>
                    </a:cubicBezTo>
                    <a:cubicBezTo>
                      <a:pt x="13" y="16"/>
                      <a:pt x="14" y="16"/>
                      <a:pt x="15" y="15"/>
                    </a:cubicBezTo>
                    <a:cubicBezTo>
                      <a:pt x="15" y="15"/>
                      <a:pt x="16" y="14"/>
                      <a:pt x="17" y="14"/>
                    </a:cubicBezTo>
                    <a:cubicBezTo>
                      <a:pt x="17" y="14"/>
                      <a:pt x="17" y="14"/>
                      <a:pt x="17" y="14"/>
                    </a:cubicBezTo>
                    <a:cubicBezTo>
                      <a:pt x="15" y="15"/>
                      <a:pt x="13" y="18"/>
                      <a:pt x="10" y="19"/>
                    </a:cubicBezTo>
                    <a:close/>
                    <a:moveTo>
                      <a:pt x="13" y="18"/>
                    </a:moveTo>
                    <a:cubicBezTo>
                      <a:pt x="13" y="18"/>
                      <a:pt x="13" y="18"/>
                      <a:pt x="13" y="18"/>
                    </a:cubicBezTo>
                    <a:cubicBezTo>
                      <a:pt x="14" y="18"/>
                      <a:pt x="14" y="17"/>
                      <a:pt x="15" y="16"/>
                    </a:cubicBezTo>
                    <a:cubicBezTo>
                      <a:pt x="17" y="15"/>
                      <a:pt x="19" y="14"/>
                      <a:pt x="20" y="13"/>
                    </a:cubicBezTo>
                    <a:cubicBezTo>
                      <a:pt x="19" y="14"/>
                      <a:pt x="18" y="14"/>
                      <a:pt x="18" y="15"/>
                    </a:cubicBezTo>
                    <a:cubicBezTo>
                      <a:pt x="16" y="16"/>
                      <a:pt x="15" y="17"/>
                      <a:pt x="13" y="18"/>
                    </a:cubicBezTo>
                    <a:close/>
                    <a:moveTo>
                      <a:pt x="18" y="15"/>
                    </a:moveTo>
                    <a:cubicBezTo>
                      <a:pt x="18" y="15"/>
                      <a:pt x="19" y="15"/>
                      <a:pt x="19" y="14"/>
                    </a:cubicBezTo>
                    <a:cubicBezTo>
                      <a:pt x="22" y="13"/>
                      <a:pt x="18" y="16"/>
                      <a:pt x="16" y="17"/>
                    </a:cubicBezTo>
                    <a:cubicBezTo>
                      <a:pt x="17" y="16"/>
                      <a:pt x="17" y="16"/>
                      <a:pt x="18" y="15"/>
                    </a:cubicBezTo>
                    <a:close/>
                    <a:moveTo>
                      <a:pt x="12" y="20"/>
                    </a:moveTo>
                    <a:cubicBezTo>
                      <a:pt x="13" y="20"/>
                      <a:pt x="13" y="19"/>
                      <a:pt x="14" y="19"/>
                    </a:cubicBezTo>
                    <a:cubicBezTo>
                      <a:pt x="14" y="18"/>
                      <a:pt x="15" y="18"/>
                      <a:pt x="16" y="18"/>
                    </a:cubicBezTo>
                    <a:cubicBezTo>
                      <a:pt x="15" y="18"/>
                      <a:pt x="15" y="18"/>
                      <a:pt x="14" y="19"/>
                    </a:cubicBezTo>
                    <a:cubicBezTo>
                      <a:pt x="14" y="19"/>
                      <a:pt x="14" y="19"/>
                      <a:pt x="13" y="20"/>
                    </a:cubicBezTo>
                    <a:cubicBezTo>
                      <a:pt x="13" y="20"/>
                      <a:pt x="13" y="20"/>
                      <a:pt x="12" y="20"/>
                    </a:cubicBezTo>
                    <a:close/>
                    <a:moveTo>
                      <a:pt x="14" y="19"/>
                    </a:moveTo>
                    <a:cubicBezTo>
                      <a:pt x="14" y="19"/>
                      <a:pt x="14" y="19"/>
                      <a:pt x="15" y="19"/>
                    </a:cubicBezTo>
                    <a:cubicBezTo>
                      <a:pt x="16" y="18"/>
                      <a:pt x="17" y="17"/>
                      <a:pt x="17" y="17"/>
                    </a:cubicBezTo>
                    <a:cubicBezTo>
                      <a:pt x="17" y="18"/>
                      <a:pt x="16" y="18"/>
                      <a:pt x="15" y="19"/>
                    </a:cubicBezTo>
                    <a:cubicBezTo>
                      <a:pt x="15" y="19"/>
                      <a:pt x="15" y="19"/>
                      <a:pt x="15" y="19"/>
                    </a:cubicBezTo>
                    <a:cubicBezTo>
                      <a:pt x="15" y="19"/>
                      <a:pt x="15" y="19"/>
                      <a:pt x="15" y="19"/>
                    </a:cubicBezTo>
                    <a:cubicBezTo>
                      <a:pt x="15" y="20"/>
                      <a:pt x="14" y="20"/>
                      <a:pt x="13" y="21"/>
                    </a:cubicBezTo>
                    <a:cubicBezTo>
                      <a:pt x="11" y="22"/>
                      <a:pt x="10" y="23"/>
                      <a:pt x="8" y="25"/>
                    </a:cubicBezTo>
                    <a:cubicBezTo>
                      <a:pt x="10" y="23"/>
                      <a:pt x="12" y="21"/>
                      <a:pt x="14" y="19"/>
                    </a:cubicBezTo>
                    <a:close/>
                    <a:moveTo>
                      <a:pt x="10" y="24"/>
                    </a:moveTo>
                    <a:cubicBezTo>
                      <a:pt x="9" y="25"/>
                      <a:pt x="9" y="25"/>
                      <a:pt x="8" y="25"/>
                    </a:cubicBezTo>
                    <a:cubicBezTo>
                      <a:pt x="8" y="26"/>
                      <a:pt x="7" y="26"/>
                      <a:pt x="6" y="27"/>
                    </a:cubicBezTo>
                    <a:cubicBezTo>
                      <a:pt x="7" y="26"/>
                      <a:pt x="8" y="25"/>
                      <a:pt x="8" y="25"/>
                    </a:cubicBezTo>
                    <a:cubicBezTo>
                      <a:pt x="9" y="24"/>
                      <a:pt x="10" y="23"/>
                      <a:pt x="12" y="22"/>
                    </a:cubicBezTo>
                    <a:cubicBezTo>
                      <a:pt x="11" y="23"/>
                      <a:pt x="10" y="23"/>
                      <a:pt x="10" y="24"/>
                    </a:cubicBezTo>
                    <a:close/>
                    <a:moveTo>
                      <a:pt x="12" y="22"/>
                    </a:moveTo>
                    <a:cubicBezTo>
                      <a:pt x="13" y="22"/>
                      <a:pt x="13" y="21"/>
                      <a:pt x="14" y="21"/>
                    </a:cubicBezTo>
                    <a:cubicBezTo>
                      <a:pt x="15" y="20"/>
                      <a:pt x="15" y="20"/>
                      <a:pt x="16" y="19"/>
                    </a:cubicBezTo>
                    <a:cubicBezTo>
                      <a:pt x="16" y="19"/>
                      <a:pt x="16" y="20"/>
                      <a:pt x="15" y="20"/>
                    </a:cubicBezTo>
                    <a:cubicBezTo>
                      <a:pt x="14" y="21"/>
                      <a:pt x="13" y="21"/>
                      <a:pt x="12" y="22"/>
                    </a:cubicBezTo>
                    <a:close/>
                    <a:moveTo>
                      <a:pt x="6" y="30"/>
                    </a:moveTo>
                    <a:cubicBezTo>
                      <a:pt x="3" y="33"/>
                      <a:pt x="5" y="31"/>
                      <a:pt x="7" y="29"/>
                    </a:cubicBezTo>
                    <a:cubicBezTo>
                      <a:pt x="6" y="30"/>
                      <a:pt x="6" y="30"/>
                      <a:pt x="6" y="30"/>
                    </a:cubicBezTo>
                    <a:close/>
                    <a:moveTo>
                      <a:pt x="9" y="29"/>
                    </a:moveTo>
                    <a:cubicBezTo>
                      <a:pt x="10" y="28"/>
                      <a:pt x="4" y="34"/>
                      <a:pt x="6" y="31"/>
                    </a:cubicBezTo>
                    <a:cubicBezTo>
                      <a:pt x="8" y="30"/>
                      <a:pt x="9" y="28"/>
                      <a:pt x="11" y="27"/>
                    </a:cubicBezTo>
                    <a:cubicBezTo>
                      <a:pt x="11" y="28"/>
                      <a:pt x="10" y="28"/>
                      <a:pt x="9" y="29"/>
                    </a:cubicBezTo>
                    <a:close/>
                    <a:moveTo>
                      <a:pt x="16" y="23"/>
                    </a:moveTo>
                    <a:cubicBezTo>
                      <a:pt x="15" y="23"/>
                      <a:pt x="14" y="24"/>
                      <a:pt x="13" y="25"/>
                    </a:cubicBezTo>
                    <a:cubicBezTo>
                      <a:pt x="12" y="26"/>
                      <a:pt x="11" y="27"/>
                      <a:pt x="10" y="28"/>
                    </a:cubicBezTo>
                    <a:cubicBezTo>
                      <a:pt x="9" y="28"/>
                      <a:pt x="9" y="28"/>
                      <a:pt x="9" y="28"/>
                    </a:cubicBezTo>
                    <a:cubicBezTo>
                      <a:pt x="11" y="26"/>
                      <a:pt x="12" y="24"/>
                      <a:pt x="14" y="23"/>
                    </a:cubicBezTo>
                    <a:cubicBezTo>
                      <a:pt x="16" y="21"/>
                      <a:pt x="19" y="19"/>
                      <a:pt x="21" y="17"/>
                    </a:cubicBezTo>
                    <a:cubicBezTo>
                      <a:pt x="22" y="16"/>
                      <a:pt x="23" y="16"/>
                      <a:pt x="24" y="15"/>
                    </a:cubicBezTo>
                    <a:cubicBezTo>
                      <a:pt x="27" y="13"/>
                      <a:pt x="23" y="16"/>
                      <a:pt x="22" y="17"/>
                    </a:cubicBezTo>
                    <a:cubicBezTo>
                      <a:pt x="21" y="18"/>
                      <a:pt x="20" y="19"/>
                      <a:pt x="18" y="20"/>
                    </a:cubicBezTo>
                    <a:cubicBezTo>
                      <a:pt x="18" y="20"/>
                      <a:pt x="18" y="20"/>
                      <a:pt x="18" y="20"/>
                    </a:cubicBezTo>
                    <a:cubicBezTo>
                      <a:pt x="19" y="20"/>
                      <a:pt x="19" y="20"/>
                      <a:pt x="19" y="20"/>
                    </a:cubicBezTo>
                    <a:cubicBezTo>
                      <a:pt x="18" y="21"/>
                      <a:pt x="17" y="22"/>
                      <a:pt x="16" y="23"/>
                    </a:cubicBezTo>
                    <a:close/>
                    <a:moveTo>
                      <a:pt x="22" y="18"/>
                    </a:moveTo>
                    <a:cubicBezTo>
                      <a:pt x="21" y="18"/>
                      <a:pt x="21" y="18"/>
                      <a:pt x="20" y="19"/>
                    </a:cubicBezTo>
                    <a:cubicBezTo>
                      <a:pt x="20" y="19"/>
                      <a:pt x="20" y="18"/>
                      <a:pt x="21" y="18"/>
                    </a:cubicBezTo>
                    <a:cubicBezTo>
                      <a:pt x="22" y="17"/>
                      <a:pt x="22" y="17"/>
                      <a:pt x="23" y="16"/>
                    </a:cubicBezTo>
                    <a:cubicBezTo>
                      <a:pt x="23" y="17"/>
                      <a:pt x="22" y="17"/>
                      <a:pt x="2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458"/>
              <p:cNvSpPr/>
              <p:nvPr/>
            </p:nvSpPr>
            <p:spPr bwMode="auto">
              <a:xfrm>
                <a:off x="1485900" y="2525713"/>
                <a:ext cx="1588"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459"/>
              <p:cNvSpPr/>
              <p:nvPr/>
            </p:nvSpPr>
            <p:spPr bwMode="auto">
              <a:xfrm>
                <a:off x="1506538" y="2533651"/>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Oval 460"/>
              <p:cNvSpPr>
                <a:spLocks noChangeArrowheads="1"/>
              </p:cNvSpPr>
              <p:nvPr/>
            </p:nvSpPr>
            <p:spPr bwMode="auto">
              <a:xfrm>
                <a:off x="1493838" y="2541588"/>
                <a:ext cx="1588"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461"/>
              <p:cNvSpPr/>
              <p:nvPr/>
            </p:nvSpPr>
            <p:spPr bwMode="auto">
              <a:xfrm>
                <a:off x="1500188" y="2533651"/>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462"/>
              <p:cNvSpPr/>
              <p:nvPr/>
            </p:nvSpPr>
            <p:spPr bwMode="auto">
              <a:xfrm>
                <a:off x="1506538" y="2532063"/>
                <a:ext cx="3175" cy="1588"/>
              </a:xfrm>
              <a:custGeom>
                <a:avLst/>
                <a:gdLst>
                  <a:gd name="T0" fmla="*/ 0 w 3"/>
                  <a:gd name="T1" fmla="*/ 2 h 2"/>
                  <a:gd name="T2" fmla="*/ 0 w 3"/>
                  <a:gd name="T3" fmla="*/ 2 h 2"/>
                  <a:gd name="T4" fmla="*/ 0 w 3"/>
                  <a:gd name="T5" fmla="*/ 2 h 2"/>
                </a:gdLst>
                <a:ahLst/>
                <a:cxnLst>
                  <a:cxn ang="0">
                    <a:pos x="T0" y="T1"/>
                  </a:cxn>
                  <a:cxn ang="0">
                    <a:pos x="T2" y="T3"/>
                  </a:cxn>
                  <a:cxn ang="0">
                    <a:pos x="T4" y="T5"/>
                  </a:cxn>
                </a:cxnLst>
                <a:rect l="0" t="0" r="r" b="b"/>
                <a:pathLst>
                  <a:path w="3" h="2">
                    <a:moveTo>
                      <a:pt x="0" y="2"/>
                    </a:moveTo>
                    <a:cubicBezTo>
                      <a:pt x="0" y="2"/>
                      <a:pt x="0" y="2"/>
                      <a:pt x="0" y="2"/>
                    </a:cubicBezTo>
                    <a:cubicBezTo>
                      <a:pt x="3" y="0"/>
                      <a:pt x="2"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463"/>
              <p:cNvSpPr/>
              <p:nvPr/>
            </p:nvSpPr>
            <p:spPr bwMode="auto">
              <a:xfrm>
                <a:off x="1506538" y="2530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464"/>
              <p:cNvSpPr/>
              <p:nvPr/>
            </p:nvSpPr>
            <p:spPr bwMode="auto">
              <a:xfrm>
                <a:off x="1500188" y="25288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465"/>
              <p:cNvSpPr/>
              <p:nvPr/>
            </p:nvSpPr>
            <p:spPr bwMode="auto">
              <a:xfrm>
                <a:off x="1498600" y="2528888"/>
                <a:ext cx="158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466"/>
              <p:cNvSpPr/>
              <p:nvPr/>
            </p:nvSpPr>
            <p:spPr bwMode="auto">
              <a:xfrm>
                <a:off x="1490663" y="2530476"/>
                <a:ext cx="1588" cy="1588"/>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1" y="1"/>
                      <a:pt x="1"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467"/>
              <p:cNvSpPr/>
              <p:nvPr/>
            </p:nvSpPr>
            <p:spPr bwMode="auto">
              <a:xfrm>
                <a:off x="1485900" y="2528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468"/>
              <p:cNvSpPr/>
              <p:nvPr/>
            </p:nvSpPr>
            <p:spPr bwMode="auto">
              <a:xfrm>
                <a:off x="1490663" y="2524126"/>
                <a:ext cx="158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469"/>
              <p:cNvSpPr/>
              <p:nvPr/>
            </p:nvSpPr>
            <p:spPr bwMode="auto">
              <a:xfrm>
                <a:off x="1485900" y="25288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470"/>
              <p:cNvSpPr/>
              <p:nvPr/>
            </p:nvSpPr>
            <p:spPr bwMode="auto">
              <a:xfrm>
                <a:off x="1492250" y="2524126"/>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471"/>
              <p:cNvSpPr/>
              <p:nvPr/>
            </p:nvSpPr>
            <p:spPr bwMode="auto">
              <a:xfrm>
                <a:off x="1485900" y="2530476"/>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472"/>
              <p:cNvSpPr/>
              <p:nvPr/>
            </p:nvSpPr>
            <p:spPr bwMode="auto">
              <a:xfrm>
                <a:off x="1487488" y="2532063"/>
                <a:ext cx="0" cy="0"/>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473"/>
              <p:cNvSpPr/>
              <p:nvPr/>
            </p:nvSpPr>
            <p:spPr bwMode="auto">
              <a:xfrm>
                <a:off x="1482725" y="2532063"/>
                <a:ext cx="9525" cy="7938"/>
              </a:xfrm>
              <a:custGeom>
                <a:avLst/>
                <a:gdLst>
                  <a:gd name="T0" fmla="*/ 8 w 9"/>
                  <a:gd name="T1" fmla="*/ 1 h 8"/>
                  <a:gd name="T2" fmla="*/ 9 w 9"/>
                  <a:gd name="T3" fmla="*/ 0 h 8"/>
                  <a:gd name="T4" fmla="*/ 5 w 9"/>
                  <a:gd name="T5" fmla="*/ 4 h 8"/>
                  <a:gd name="T6" fmla="*/ 8 w 9"/>
                  <a:gd name="T7" fmla="*/ 1 h 8"/>
                </a:gdLst>
                <a:ahLst/>
                <a:cxnLst>
                  <a:cxn ang="0">
                    <a:pos x="T0" y="T1"/>
                  </a:cxn>
                  <a:cxn ang="0">
                    <a:pos x="T2" y="T3"/>
                  </a:cxn>
                  <a:cxn ang="0">
                    <a:pos x="T4" y="T5"/>
                  </a:cxn>
                  <a:cxn ang="0">
                    <a:pos x="T6" y="T7"/>
                  </a:cxn>
                </a:cxnLst>
                <a:rect l="0" t="0" r="r" b="b"/>
                <a:pathLst>
                  <a:path w="9" h="8">
                    <a:moveTo>
                      <a:pt x="8" y="1"/>
                    </a:moveTo>
                    <a:cubicBezTo>
                      <a:pt x="8" y="1"/>
                      <a:pt x="9" y="1"/>
                      <a:pt x="9" y="0"/>
                    </a:cubicBezTo>
                    <a:cubicBezTo>
                      <a:pt x="7" y="1"/>
                      <a:pt x="6" y="2"/>
                      <a:pt x="5" y="4"/>
                    </a:cubicBezTo>
                    <a:cubicBezTo>
                      <a:pt x="0" y="8"/>
                      <a:pt x="6" y="3"/>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Rectangle 474"/>
              <p:cNvSpPr>
                <a:spLocks noChangeArrowheads="1"/>
              </p:cNvSpPr>
              <p:nvPr/>
            </p:nvSpPr>
            <p:spPr bwMode="auto">
              <a:xfrm>
                <a:off x="1492250" y="2535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2" name="Freeform 475"/>
              <p:cNvSpPr/>
              <p:nvPr/>
            </p:nvSpPr>
            <p:spPr bwMode="auto">
              <a:xfrm>
                <a:off x="1497013" y="2535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6" name="组合 47"/>
            <p:cNvGrpSpPr/>
            <p:nvPr/>
          </p:nvGrpSpPr>
          <p:grpSpPr>
            <a:xfrm>
              <a:off x="817563" y="2030413"/>
              <a:ext cx="765175" cy="765175"/>
              <a:chOff x="817563" y="2030413"/>
              <a:chExt cx="765175" cy="765175"/>
            </a:xfrm>
            <a:grpFill/>
          </p:grpSpPr>
          <p:grpSp>
            <p:nvGrpSpPr>
              <p:cNvPr id="527" name="Group 407"/>
              <p:cNvGrpSpPr/>
              <p:nvPr/>
            </p:nvGrpSpPr>
            <p:grpSpPr bwMode="auto">
              <a:xfrm>
                <a:off x="817563" y="2030413"/>
                <a:ext cx="765175" cy="763588"/>
                <a:chOff x="515" y="1279"/>
                <a:chExt cx="482" cy="481"/>
              </a:xfrm>
              <a:grpFill/>
            </p:grpSpPr>
            <p:sp>
              <p:nvSpPr>
                <p:cNvPr id="650" name="Freeform 207"/>
                <p:cNvSpPr/>
                <p:nvPr/>
              </p:nvSpPr>
              <p:spPr bwMode="auto">
                <a:xfrm>
                  <a:off x="652" y="1424"/>
                  <a:ext cx="7" cy="4"/>
                </a:xfrm>
                <a:custGeom>
                  <a:avLst/>
                  <a:gdLst>
                    <a:gd name="T0" fmla="*/ 4 w 11"/>
                    <a:gd name="T1" fmla="*/ 0 h 7"/>
                    <a:gd name="T2" fmla="*/ 1 w 11"/>
                    <a:gd name="T3" fmla="*/ 5 h 7"/>
                    <a:gd name="T4" fmla="*/ 2 w 11"/>
                    <a:gd name="T5" fmla="*/ 7 h 7"/>
                    <a:gd name="T6" fmla="*/ 10 w 11"/>
                    <a:gd name="T7" fmla="*/ 7 h 7"/>
                    <a:gd name="T8" fmla="*/ 11 w 11"/>
                    <a:gd name="T9" fmla="*/ 6 h 7"/>
                    <a:gd name="T10" fmla="*/ 11 w 11"/>
                    <a:gd name="T11" fmla="*/ 2 h 7"/>
                    <a:gd name="T12" fmla="*/ 10 w 11"/>
                    <a:gd name="T13" fmla="*/ 0 h 7"/>
                    <a:gd name="T14" fmla="*/ 4 w 11"/>
                    <a:gd name="T15" fmla="*/ 0 h 7"/>
                    <a:gd name="T16" fmla="*/ 3 w 11"/>
                    <a:gd name="T17" fmla="*/ 3 h 7"/>
                    <a:gd name="T18" fmla="*/ 3 w 11"/>
                    <a:gd name="T19" fmla="*/ 2 h 7"/>
                    <a:gd name="T20" fmla="*/ 2 w 11"/>
                    <a:gd name="T21" fmla="*/ 3 h 7"/>
                    <a:gd name="T22" fmla="*/ 4 w 11"/>
                    <a:gd name="T23" fmla="*/ 5 h 7"/>
                    <a:gd name="T24" fmla="*/ 6 w 11"/>
                    <a:gd name="T25" fmla="*/ 5 h 7"/>
                    <a:gd name="T26" fmla="*/ 4 w 11"/>
                    <a:gd name="T27" fmla="*/ 2 h 7"/>
                    <a:gd name="T28" fmla="*/ 2 w 11"/>
                    <a:gd name="T29" fmla="*/ 3 h 7"/>
                    <a:gd name="T30" fmla="*/ 3 w 11"/>
                    <a:gd name="T31" fmla="*/ 6 h 7"/>
                    <a:gd name="T32" fmla="*/ 7 w 11"/>
                    <a:gd name="T33" fmla="*/ 6 h 7"/>
                    <a:gd name="T34" fmla="*/ 8 w 11"/>
                    <a:gd name="T35" fmla="*/ 3 h 7"/>
                    <a:gd name="T36" fmla="*/ 8 w 11"/>
                    <a:gd name="T37" fmla="*/ 3 h 7"/>
                    <a:gd name="T38" fmla="*/ 5 w 11"/>
                    <a:gd name="T39" fmla="*/ 4 h 7"/>
                    <a:gd name="T40" fmla="*/ 7 w 11"/>
                    <a:gd name="T41" fmla="*/ 6 h 7"/>
                    <a:gd name="T42" fmla="*/ 7 w 11"/>
                    <a:gd name="T43" fmla="*/ 3 h 7"/>
                    <a:gd name="T44" fmla="*/ 3 w 11"/>
                    <a:gd name="T45" fmla="*/ 3 h 7"/>
                    <a:gd name="T46" fmla="*/ 4 w 11"/>
                    <a:gd name="T47" fmla="*/ 6 h 7"/>
                    <a:gd name="T48" fmla="*/ 6 w 11"/>
                    <a:gd name="T49" fmla="*/ 5 h 7"/>
                    <a:gd name="T50" fmla="*/ 4 w 11"/>
                    <a:gd name="T51" fmla="*/ 2 h 7"/>
                    <a:gd name="T52" fmla="*/ 3 w 11"/>
                    <a:gd name="T53" fmla="*/ 3 h 7"/>
                    <a:gd name="T54" fmla="*/ 5 w 11"/>
                    <a:gd name="T55" fmla="*/ 5 h 7"/>
                    <a:gd name="T56" fmla="*/ 4 w 11"/>
                    <a:gd name="T57" fmla="*/ 0 h 7"/>
                    <a:gd name="T58" fmla="*/ 4 w 11"/>
                    <a:gd name="T59" fmla="*/ 3 h 7"/>
                    <a:gd name="T60" fmla="*/ 10 w 11"/>
                    <a:gd name="T61" fmla="*/ 3 h 7"/>
                    <a:gd name="T62" fmla="*/ 8 w 11"/>
                    <a:gd name="T63" fmla="*/ 2 h 7"/>
                    <a:gd name="T64" fmla="*/ 8 w 11"/>
                    <a:gd name="T65" fmla="*/ 6 h 7"/>
                    <a:gd name="T66" fmla="*/ 10 w 11"/>
                    <a:gd name="T67" fmla="*/ 4 h 7"/>
                    <a:gd name="T68" fmla="*/ 2 w 11"/>
                    <a:gd name="T69" fmla="*/ 4 h 7"/>
                    <a:gd name="T70" fmla="*/ 3 w 11"/>
                    <a:gd name="T71" fmla="*/ 5 h 7"/>
                    <a:gd name="T72" fmla="*/ 4 w 11"/>
                    <a:gd name="T73" fmla="*/ 2 h 7"/>
                    <a:gd name="T74" fmla="*/ 4 w 11"/>
                    <a:gd name="T7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 h="7">
                      <a:moveTo>
                        <a:pt x="4" y="0"/>
                      </a:moveTo>
                      <a:cubicBezTo>
                        <a:pt x="1" y="0"/>
                        <a:pt x="1" y="3"/>
                        <a:pt x="1" y="5"/>
                      </a:cubicBezTo>
                      <a:cubicBezTo>
                        <a:pt x="0" y="6"/>
                        <a:pt x="1" y="6"/>
                        <a:pt x="2" y="7"/>
                      </a:cubicBezTo>
                      <a:cubicBezTo>
                        <a:pt x="4" y="7"/>
                        <a:pt x="7" y="7"/>
                        <a:pt x="10" y="7"/>
                      </a:cubicBezTo>
                      <a:cubicBezTo>
                        <a:pt x="11" y="7"/>
                        <a:pt x="11" y="6"/>
                        <a:pt x="11" y="6"/>
                      </a:cubicBezTo>
                      <a:cubicBezTo>
                        <a:pt x="11" y="4"/>
                        <a:pt x="11" y="3"/>
                        <a:pt x="11" y="2"/>
                      </a:cubicBezTo>
                      <a:cubicBezTo>
                        <a:pt x="11" y="1"/>
                        <a:pt x="11" y="1"/>
                        <a:pt x="10" y="0"/>
                      </a:cubicBezTo>
                      <a:cubicBezTo>
                        <a:pt x="8" y="0"/>
                        <a:pt x="6" y="0"/>
                        <a:pt x="4" y="0"/>
                      </a:cubicBezTo>
                      <a:cubicBezTo>
                        <a:pt x="2" y="0"/>
                        <a:pt x="2" y="2"/>
                        <a:pt x="3" y="3"/>
                      </a:cubicBezTo>
                      <a:cubicBezTo>
                        <a:pt x="3" y="3"/>
                        <a:pt x="3" y="3"/>
                        <a:pt x="3" y="2"/>
                      </a:cubicBezTo>
                      <a:cubicBezTo>
                        <a:pt x="3" y="3"/>
                        <a:pt x="3" y="3"/>
                        <a:pt x="2" y="3"/>
                      </a:cubicBezTo>
                      <a:cubicBezTo>
                        <a:pt x="2" y="5"/>
                        <a:pt x="3" y="6"/>
                        <a:pt x="4" y="5"/>
                      </a:cubicBezTo>
                      <a:cubicBezTo>
                        <a:pt x="5" y="5"/>
                        <a:pt x="5" y="5"/>
                        <a:pt x="6" y="5"/>
                      </a:cubicBezTo>
                      <a:cubicBezTo>
                        <a:pt x="7" y="4"/>
                        <a:pt x="6" y="2"/>
                        <a:pt x="4" y="2"/>
                      </a:cubicBezTo>
                      <a:cubicBezTo>
                        <a:pt x="4" y="3"/>
                        <a:pt x="3" y="3"/>
                        <a:pt x="2" y="3"/>
                      </a:cubicBezTo>
                      <a:cubicBezTo>
                        <a:pt x="1" y="4"/>
                        <a:pt x="2" y="6"/>
                        <a:pt x="3" y="6"/>
                      </a:cubicBezTo>
                      <a:cubicBezTo>
                        <a:pt x="5" y="6"/>
                        <a:pt x="6" y="6"/>
                        <a:pt x="7" y="6"/>
                      </a:cubicBezTo>
                      <a:cubicBezTo>
                        <a:pt x="9" y="6"/>
                        <a:pt x="9" y="4"/>
                        <a:pt x="8" y="3"/>
                      </a:cubicBezTo>
                      <a:cubicBezTo>
                        <a:pt x="8" y="3"/>
                        <a:pt x="8" y="3"/>
                        <a:pt x="8" y="3"/>
                      </a:cubicBezTo>
                      <a:cubicBezTo>
                        <a:pt x="7" y="2"/>
                        <a:pt x="4" y="3"/>
                        <a:pt x="5" y="4"/>
                      </a:cubicBezTo>
                      <a:cubicBezTo>
                        <a:pt x="6" y="5"/>
                        <a:pt x="6" y="5"/>
                        <a:pt x="7" y="6"/>
                      </a:cubicBezTo>
                      <a:cubicBezTo>
                        <a:pt x="7" y="5"/>
                        <a:pt x="7" y="4"/>
                        <a:pt x="7" y="3"/>
                      </a:cubicBezTo>
                      <a:cubicBezTo>
                        <a:pt x="6" y="3"/>
                        <a:pt x="5" y="3"/>
                        <a:pt x="3" y="3"/>
                      </a:cubicBezTo>
                      <a:cubicBezTo>
                        <a:pt x="3" y="4"/>
                        <a:pt x="4" y="5"/>
                        <a:pt x="4" y="6"/>
                      </a:cubicBezTo>
                      <a:cubicBezTo>
                        <a:pt x="5" y="5"/>
                        <a:pt x="5" y="5"/>
                        <a:pt x="6" y="5"/>
                      </a:cubicBezTo>
                      <a:cubicBezTo>
                        <a:pt x="5" y="4"/>
                        <a:pt x="5" y="3"/>
                        <a:pt x="4" y="2"/>
                      </a:cubicBezTo>
                      <a:cubicBezTo>
                        <a:pt x="4" y="3"/>
                        <a:pt x="3" y="3"/>
                        <a:pt x="3" y="3"/>
                      </a:cubicBezTo>
                      <a:cubicBezTo>
                        <a:pt x="4" y="4"/>
                        <a:pt x="4" y="4"/>
                        <a:pt x="5" y="5"/>
                      </a:cubicBezTo>
                      <a:cubicBezTo>
                        <a:pt x="6" y="3"/>
                        <a:pt x="6" y="2"/>
                        <a:pt x="4" y="0"/>
                      </a:cubicBezTo>
                      <a:cubicBezTo>
                        <a:pt x="4" y="1"/>
                        <a:pt x="4" y="2"/>
                        <a:pt x="4" y="3"/>
                      </a:cubicBezTo>
                      <a:cubicBezTo>
                        <a:pt x="6" y="3"/>
                        <a:pt x="8" y="3"/>
                        <a:pt x="10" y="3"/>
                      </a:cubicBezTo>
                      <a:cubicBezTo>
                        <a:pt x="9" y="3"/>
                        <a:pt x="9" y="2"/>
                        <a:pt x="8" y="2"/>
                      </a:cubicBezTo>
                      <a:cubicBezTo>
                        <a:pt x="9" y="3"/>
                        <a:pt x="8" y="4"/>
                        <a:pt x="8" y="6"/>
                      </a:cubicBezTo>
                      <a:cubicBezTo>
                        <a:pt x="9" y="5"/>
                        <a:pt x="9" y="5"/>
                        <a:pt x="10" y="4"/>
                      </a:cubicBezTo>
                      <a:cubicBezTo>
                        <a:pt x="7" y="4"/>
                        <a:pt x="5" y="5"/>
                        <a:pt x="2" y="4"/>
                      </a:cubicBezTo>
                      <a:cubicBezTo>
                        <a:pt x="3" y="4"/>
                        <a:pt x="3" y="5"/>
                        <a:pt x="3" y="5"/>
                      </a:cubicBezTo>
                      <a:cubicBezTo>
                        <a:pt x="4" y="5"/>
                        <a:pt x="4" y="2"/>
                        <a:pt x="4" y="2"/>
                      </a:cubicBezTo>
                      <a:cubicBezTo>
                        <a:pt x="6"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208"/>
                <p:cNvSpPr/>
                <p:nvPr/>
              </p:nvSpPr>
              <p:spPr bwMode="auto">
                <a:xfrm>
                  <a:off x="654" y="1424"/>
                  <a:ext cx="3" cy="3"/>
                </a:xfrm>
                <a:custGeom>
                  <a:avLst/>
                  <a:gdLst>
                    <a:gd name="T0" fmla="*/ 3 w 5"/>
                    <a:gd name="T1" fmla="*/ 3 h 4"/>
                    <a:gd name="T2" fmla="*/ 3 w 5"/>
                    <a:gd name="T3" fmla="*/ 3 h 4"/>
                    <a:gd name="T4" fmla="*/ 2 w 5"/>
                    <a:gd name="T5" fmla="*/ 3 h 4"/>
                    <a:gd name="T6" fmla="*/ 2 w 5"/>
                    <a:gd name="T7" fmla="*/ 3 h 4"/>
                    <a:gd name="T8" fmla="*/ 2 w 5"/>
                    <a:gd name="T9" fmla="*/ 2 h 4"/>
                    <a:gd name="T10" fmla="*/ 2 w 5"/>
                    <a:gd name="T11" fmla="*/ 3 h 4"/>
                    <a:gd name="T12" fmla="*/ 5 w 5"/>
                    <a:gd name="T13" fmla="*/ 2 h 4"/>
                    <a:gd name="T14" fmla="*/ 2 w 5"/>
                    <a:gd name="T15" fmla="*/ 1 h 4"/>
                    <a:gd name="T16" fmla="*/ 3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3"/>
                      </a:moveTo>
                      <a:cubicBezTo>
                        <a:pt x="3" y="3"/>
                        <a:pt x="3" y="3"/>
                        <a:pt x="3" y="3"/>
                      </a:cubicBezTo>
                      <a:cubicBezTo>
                        <a:pt x="3" y="3"/>
                        <a:pt x="3" y="3"/>
                        <a:pt x="2" y="3"/>
                      </a:cubicBezTo>
                      <a:cubicBezTo>
                        <a:pt x="2" y="3"/>
                        <a:pt x="2" y="3"/>
                        <a:pt x="2" y="3"/>
                      </a:cubicBezTo>
                      <a:cubicBezTo>
                        <a:pt x="2" y="3"/>
                        <a:pt x="2" y="3"/>
                        <a:pt x="2" y="2"/>
                      </a:cubicBezTo>
                      <a:cubicBezTo>
                        <a:pt x="2" y="3"/>
                        <a:pt x="2" y="3"/>
                        <a:pt x="2" y="3"/>
                      </a:cubicBezTo>
                      <a:cubicBezTo>
                        <a:pt x="3" y="4"/>
                        <a:pt x="5" y="4"/>
                        <a:pt x="5" y="2"/>
                      </a:cubicBezTo>
                      <a:cubicBezTo>
                        <a:pt x="4" y="1"/>
                        <a:pt x="3" y="0"/>
                        <a:pt x="2" y="1"/>
                      </a:cubicBezTo>
                      <a:cubicBezTo>
                        <a:pt x="0" y="1"/>
                        <a:pt x="1"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209"/>
                <p:cNvSpPr/>
                <p:nvPr/>
              </p:nvSpPr>
              <p:spPr bwMode="auto">
                <a:xfrm>
                  <a:off x="647" y="1402"/>
                  <a:ext cx="20" cy="22"/>
                </a:xfrm>
                <a:custGeom>
                  <a:avLst/>
                  <a:gdLst>
                    <a:gd name="T0" fmla="*/ 4 w 30"/>
                    <a:gd name="T1" fmla="*/ 21 h 32"/>
                    <a:gd name="T2" fmla="*/ 8 w 30"/>
                    <a:gd name="T3" fmla="*/ 20 h 32"/>
                    <a:gd name="T4" fmla="*/ 6 w 30"/>
                    <a:gd name="T5" fmla="*/ 19 h 32"/>
                    <a:gd name="T6" fmla="*/ 13 w 30"/>
                    <a:gd name="T7" fmla="*/ 30 h 32"/>
                    <a:gd name="T8" fmla="*/ 23 w 30"/>
                    <a:gd name="T9" fmla="*/ 24 h 32"/>
                    <a:gd name="T10" fmla="*/ 11 w 30"/>
                    <a:gd name="T11" fmla="*/ 16 h 32"/>
                    <a:gd name="T12" fmla="*/ 6 w 30"/>
                    <a:gd name="T13" fmla="*/ 12 h 32"/>
                    <a:gd name="T14" fmla="*/ 14 w 30"/>
                    <a:gd name="T15" fmla="*/ 8 h 32"/>
                    <a:gd name="T16" fmla="*/ 28 w 30"/>
                    <a:gd name="T17" fmla="*/ 10 h 32"/>
                    <a:gd name="T18" fmla="*/ 29 w 30"/>
                    <a:gd name="T19" fmla="*/ 8 h 32"/>
                    <a:gd name="T20" fmla="*/ 29 w 30"/>
                    <a:gd name="T21" fmla="*/ 5 h 32"/>
                    <a:gd name="T22" fmla="*/ 27 w 30"/>
                    <a:gd name="T23" fmla="*/ 4 h 32"/>
                    <a:gd name="T24" fmla="*/ 5 w 30"/>
                    <a:gd name="T25" fmla="*/ 7 h 32"/>
                    <a:gd name="T26" fmla="*/ 8 w 30"/>
                    <a:gd name="T27" fmla="*/ 9 h 32"/>
                    <a:gd name="T28" fmla="*/ 12 w 30"/>
                    <a:gd name="T29" fmla="*/ 6 h 32"/>
                    <a:gd name="T30" fmla="*/ 12 w 30"/>
                    <a:gd name="T31" fmla="*/ 3 h 32"/>
                    <a:gd name="T32" fmla="*/ 3 w 30"/>
                    <a:gd name="T33" fmla="*/ 7 h 32"/>
                    <a:gd name="T34" fmla="*/ 5 w 30"/>
                    <a:gd name="T35" fmla="*/ 9 h 32"/>
                    <a:gd name="T36" fmla="*/ 21 w 30"/>
                    <a:gd name="T37" fmla="*/ 7 h 32"/>
                    <a:gd name="T38" fmla="*/ 29 w 30"/>
                    <a:gd name="T39" fmla="*/ 8 h 32"/>
                    <a:gd name="T40" fmla="*/ 28 w 30"/>
                    <a:gd name="T41" fmla="*/ 6 h 32"/>
                    <a:gd name="T42" fmla="*/ 28 w 30"/>
                    <a:gd name="T43" fmla="*/ 6 h 32"/>
                    <a:gd name="T44" fmla="*/ 26 w 30"/>
                    <a:gd name="T45" fmla="*/ 8 h 32"/>
                    <a:gd name="T46" fmla="*/ 27 w 30"/>
                    <a:gd name="T47" fmla="*/ 8 h 32"/>
                    <a:gd name="T48" fmla="*/ 27 w 30"/>
                    <a:gd name="T49" fmla="*/ 6 h 32"/>
                    <a:gd name="T50" fmla="*/ 15 w 30"/>
                    <a:gd name="T51" fmla="*/ 3 h 32"/>
                    <a:gd name="T52" fmla="*/ 4 w 30"/>
                    <a:gd name="T53" fmla="*/ 7 h 32"/>
                    <a:gd name="T54" fmla="*/ 5 w 30"/>
                    <a:gd name="T55" fmla="*/ 9 h 32"/>
                    <a:gd name="T56" fmla="*/ 12 w 30"/>
                    <a:gd name="T57" fmla="*/ 6 h 32"/>
                    <a:gd name="T58" fmla="*/ 12 w 30"/>
                    <a:gd name="T59" fmla="*/ 3 h 32"/>
                    <a:gd name="T60" fmla="*/ 5 w 30"/>
                    <a:gd name="T61" fmla="*/ 8 h 32"/>
                    <a:gd name="T62" fmla="*/ 8 w 30"/>
                    <a:gd name="T63" fmla="*/ 9 h 32"/>
                    <a:gd name="T64" fmla="*/ 28 w 30"/>
                    <a:gd name="T65" fmla="*/ 7 h 32"/>
                    <a:gd name="T66" fmla="*/ 26 w 30"/>
                    <a:gd name="T67" fmla="*/ 6 h 32"/>
                    <a:gd name="T68" fmla="*/ 27 w 30"/>
                    <a:gd name="T69" fmla="*/ 8 h 32"/>
                    <a:gd name="T70" fmla="*/ 28 w 30"/>
                    <a:gd name="T71" fmla="*/ 7 h 32"/>
                    <a:gd name="T72" fmla="*/ 3 w 30"/>
                    <a:gd name="T73" fmla="*/ 12 h 32"/>
                    <a:gd name="T74" fmla="*/ 13 w 30"/>
                    <a:gd name="T75" fmla="*/ 19 h 32"/>
                    <a:gd name="T76" fmla="*/ 16 w 30"/>
                    <a:gd name="T77" fmla="*/ 20 h 32"/>
                    <a:gd name="T78" fmla="*/ 16 w 30"/>
                    <a:gd name="T79" fmla="*/ 28 h 32"/>
                    <a:gd name="T80" fmla="*/ 9 w 30"/>
                    <a:gd name="T81" fmla="*/ 19 h 32"/>
                    <a:gd name="T82" fmla="*/ 7 w 30"/>
                    <a:gd name="T83" fmla="*/ 18 h 32"/>
                    <a:gd name="T84" fmla="*/ 4 w 30"/>
                    <a:gd name="T85" fmla="*/ 18 h 32"/>
                    <a:gd name="T86" fmla="*/ 4 w 30"/>
                    <a:gd name="T8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32">
                      <a:moveTo>
                        <a:pt x="4" y="21"/>
                      </a:moveTo>
                      <a:cubicBezTo>
                        <a:pt x="6" y="21"/>
                        <a:pt x="7" y="21"/>
                        <a:pt x="8" y="20"/>
                      </a:cubicBezTo>
                      <a:cubicBezTo>
                        <a:pt x="8" y="20"/>
                        <a:pt x="7" y="19"/>
                        <a:pt x="6" y="19"/>
                      </a:cubicBezTo>
                      <a:cubicBezTo>
                        <a:pt x="6" y="24"/>
                        <a:pt x="8" y="28"/>
                        <a:pt x="13" y="30"/>
                      </a:cubicBezTo>
                      <a:cubicBezTo>
                        <a:pt x="18" y="32"/>
                        <a:pt x="23" y="28"/>
                        <a:pt x="23" y="24"/>
                      </a:cubicBezTo>
                      <a:cubicBezTo>
                        <a:pt x="24" y="17"/>
                        <a:pt x="15" y="17"/>
                        <a:pt x="11" y="16"/>
                      </a:cubicBezTo>
                      <a:cubicBezTo>
                        <a:pt x="9" y="16"/>
                        <a:pt x="7" y="14"/>
                        <a:pt x="6" y="12"/>
                      </a:cubicBezTo>
                      <a:cubicBezTo>
                        <a:pt x="4" y="8"/>
                        <a:pt x="12" y="8"/>
                        <a:pt x="14" y="8"/>
                      </a:cubicBezTo>
                      <a:cubicBezTo>
                        <a:pt x="18" y="8"/>
                        <a:pt x="23" y="10"/>
                        <a:pt x="28" y="10"/>
                      </a:cubicBezTo>
                      <a:cubicBezTo>
                        <a:pt x="29" y="10"/>
                        <a:pt x="29" y="9"/>
                        <a:pt x="29" y="8"/>
                      </a:cubicBezTo>
                      <a:cubicBezTo>
                        <a:pt x="30" y="6"/>
                        <a:pt x="30" y="7"/>
                        <a:pt x="29" y="5"/>
                      </a:cubicBezTo>
                      <a:cubicBezTo>
                        <a:pt x="29" y="4"/>
                        <a:pt x="28" y="4"/>
                        <a:pt x="27" y="4"/>
                      </a:cubicBezTo>
                      <a:cubicBezTo>
                        <a:pt x="20" y="5"/>
                        <a:pt x="12" y="2"/>
                        <a:pt x="5" y="7"/>
                      </a:cubicBezTo>
                      <a:cubicBezTo>
                        <a:pt x="6" y="8"/>
                        <a:pt x="7" y="8"/>
                        <a:pt x="8" y="9"/>
                      </a:cubicBezTo>
                      <a:cubicBezTo>
                        <a:pt x="9" y="7"/>
                        <a:pt x="11" y="6"/>
                        <a:pt x="12" y="6"/>
                      </a:cubicBezTo>
                      <a:cubicBezTo>
                        <a:pt x="14" y="5"/>
                        <a:pt x="13" y="3"/>
                        <a:pt x="12" y="3"/>
                      </a:cubicBezTo>
                      <a:cubicBezTo>
                        <a:pt x="8" y="4"/>
                        <a:pt x="6" y="4"/>
                        <a:pt x="3" y="7"/>
                      </a:cubicBezTo>
                      <a:cubicBezTo>
                        <a:pt x="2" y="8"/>
                        <a:pt x="4" y="10"/>
                        <a:pt x="5" y="9"/>
                      </a:cubicBezTo>
                      <a:cubicBezTo>
                        <a:pt x="10" y="6"/>
                        <a:pt x="15" y="6"/>
                        <a:pt x="21" y="7"/>
                      </a:cubicBezTo>
                      <a:cubicBezTo>
                        <a:pt x="23" y="8"/>
                        <a:pt x="27" y="10"/>
                        <a:pt x="29" y="8"/>
                      </a:cubicBezTo>
                      <a:cubicBezTo>
                        <a:pt x="29" y="7"/>
                        <a:pt x="29" y="6"/>
                        <a:pt x="28" y="6"/>
                      </a:cubicBezTo>
                      <a:cubicBezTo>
                        <a:pt x="28" y="6"/>
                        <a:pt x="28" y="6"/>
                        <a:pt x="28" y="6"/>
                      </a:cubicBezTo>
                      <a:cubicBezTo>
                        <a:pt x="27" y="5"/>
                        <a:pt x="25" y="7"/>
                        <a:pt x="26" y="8"/>
                      </a:cubicBezTo>
                      <a:cubicBezTo>
                        <a:pt x="26" y="8"/>
                        <a:pt x="27" y="8"/>
                        <a:pt x="27" y="8"/>
                      </a:cubicBezTo>
                      <a:cubicBezTo>
                        <a:pt x="27" y="8"/>
                        <a:pt x="27" y="7"/>
                        <a:pt x="27" y="6"/>
                      </a:cubicBezTo>
                      <a:cubicBezTo>
                        <a:pt x="26" y="6"/>
                        <a:pt x="16" y="3"/>
                        <a:pt x="15" y="3"/>
                      </a:cubicBezTo>
                      <a:cubicBezTo>
                        <a:pt x="11" y="3"/>
                        <a:pt x="7" y="4"/>
                        <a:pt x="4" y="7"/>
                      </a:cubicBezTo>
                      <a:cubicBezTo>
                        <a:pt x="4" y="7"/>
                        <a:pt x="5" y="8"/>
                        <a:pt x="5" y="9"/>
                      </a:cubicBezTo>
                      <a:cubicBezTo>
                        <a:pt x="7" y="7"/>
                        <a:pt x="10" y="6"/>
                        <a:pt x="12" y="6"/>
                      </a:cubicBezTo>
                      <a:cubicBezTo>
                        <a:pt x="12" y="5"/>
                        <a:pt x="12" y="4"/>
                        <a:pt x="12" y="3"/>
                      </a:cubicBezTo>
                      <a:cubicBezTo>
                        <a:pt x="9" y="4"/>
                        <a:pt x="6" y="5"/>
                        <a:pt x="5" y="8"/>
                      </a:cubicBezTo>
                      <a:cubicBezTo>
                        <a:pt x="4" y="10"/>
                        <a:pt x="7" y="10"/>
                        <a:pt x="8" y="9"/>
                      </a:cubicBezTo>
                      <a:cubicBezTo>
                        <a:pt x="13" y="5"/>
                        <a:pt x="21" y="8"/>
                        <a:pt x="28" y="7"/>
                      </a:cubicBezTo>
                      <a:cubicBezTo>
                        <a:pt x="27" y="6"/>
                        <a:pt x="27" y="6"/>
                        <a:pt x="26" y="6"/>
                      </a:cubicBezTo>
                      <a:cubicBezTo>
                        <a:pt x="26" y="6"/>
                        <a:pt x="26" y="7"/>
                        <a:pt x="27" y="8"/>
                      </a:cubicBezTo>
                      <a:cubicBezTo>
                        <a:pt x="27" y="8"/>
                        <a:pt x="27" y="7"/>
                        <a:pt x="28" y="7"/>
                      </a:cubicBezTo>
                      <a:cubicBezTo>
                        <a:pt x="23" y="7"/>
                        <a:pt x="0" y="0"/>
                        <a:pt x="3" y="12"/>
                      </a:cubicBezTo>
                      <a:cubicBezTo>
                        <a:pt x="4" y="16"/>
                        <a:pt x="9" y="19"/>
                        <a:pt x="13" y="19"/>
                      </a:cubicBezTo>
                      <a:cubicBezTo>
                        <a:pt x="14" y="20"/>
                        <a:pt x="15" y="20"/>
                        <a:pt x="16" y="20"/>
                      </a:cubicBezTo>
                      <a:cubicBezTo>
                        <a:pt x="22" y="21"/>
                        <a:pt x="21" y="27"/>
                        <a:pt x="16" y="28"/>
                      </a:cubicBezTo>
                      <a:cubicBezTo>
                        <a:pt x="11" y="29"/>
                        <a:pt x="9" y="22"/>
                        <a:pt x="9" y="19"/>
                      </a:cubicBezTo>
                      <a:cubicBezTo>
                        <a:pt x="9" y="18"/>
                        <a:pt x="8" y="17"/>
                        <a:pt x="7" y="18"/>
                      </a:cubicBezTo>
                      <a:cubicBezTo>
                        <a:pt x="6" y="18"/>
                        <a:pt x="5" y="18"/>
                        <a:pt x="4" y="18"/>
                      </a:cubicBezTo>
                      <a:cubicBezTo>
                        <a:pt x="2" y="19"/>
                        <a:pt x="2" y="21"/>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210"/>
                <p:cNvSpPr/>
                <p:nvPr/>
              </p:nvSpPr>
              <p:spPr bwMode="auto">
                <a:xfrm>
                  <a:off x="649" y="1415"/>
                  <a:ext cx="16" cy="10"/>
                </a:xfrm>
                <a:custGeom>
                  <a:avLst/>
                  <a:gdLst>
                    <a:gd name="T0" fmla="*/ 0 w 24"/>
                    <a:gd name="T1" fmla="*/ 2 h 15"/>
                    <a:gd name="T2" fmla="*/ 9 w 24"/>
                    <a:gd name="T3" fmla="*/ 14 h 15"/>
                    <a:gd name="T4" fmla="*/ 10 w 24"/>
                    <a:gd name="T5" fmla="*/ 12 h 15"/>
                    <a:gd name="T6" fmla="*/ 5 w 24"/>
                    <a:gd name="T7" fmla="*/ 2 h 15"/>
                    <a:gd name="T8" fmla="*/ 2 w 24"/>
                    <a:gd name="T9" fmla="*/ 2 h 15"/>
                    <a:gd name="T10" fmla="*/ 12 w 24"/>
                    <a:gd name="T11" fmla="*/ 13 h 15"/>
                    <a:gd name="T12" fmla="*/ 24 w 24"/>
                    <a:gd name="T13" fmla="*/ 4 h 15"/>
                    <a:gd name="T14" fmla="*/ 21 w 24"/>
                    <a:gd name="T15" fmla="*/ 4 h 15"/>
                    <a:gd name="T16" fmla="*/ 5 w 24"/>
                    <a:gd name="T17" fmla="*/ 2 h 15"/>
                    <a:gd name="T18" fmla="*/ 2 w 24"/>
                    <a:gd name="T19" fmla="*/ 2 h 15"/>
                    <a:gd name="T20" fmla="*/ 8 w 24"/>
                    <a:gd name="T21" fmla="*/ 14 h 15"/>
                    <a:gd name="T22" fmla="*/ 9 w 24"/>
                    <a:gd name="T23" fmla="*/ 12 h 15"/>
                    <a:gd name="T24" fmla="*/ 3 w 24"/>
                    <a:gd name="T25" fmla="*/ 2 h 15"/>
                    <a:gd name="T26" fmla="*/ 0 w 24"/>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0" y="2"/>
                      </a:moveTo>
                      <a:cubicBezTo>
                        <a:pt x="2" y="8"/>
                        <a:pt x="2" y="13"/>
                        <a:pt x="9" y="14"/>
                      </a:cubicBezTo>
                      <a:cubicBezTo>
                        <a:pt x="10" y="15"/>
                        <a:pt x="11" y="13"/>
                        <a:pt x="10" y="12"/>
                      </a:cubicBezTo>
                      <a:cubicBezTo>
                        <a:pt x="8" y="9"/>
                        <a:pt x="5" y="6"/>
                        <a:pt x="5" y="2"/>
                      </a:cubicBezTo>
                      <a:cubicBezTo>
                        <a:pt x="4" y="2"/>
                        <a:pt x="3" y="2"/>
                        <a:pt x="2" y="2"/>
                      </a:cubicBezTo>
                      <a:cubicBezTo>
                        <a:pt x="2" y="7"/>
                        <a:pt x="6" y="12"/>
                        <a:pt x="12" y="13"/>
                      </a:cubicBezTo>
                      <a:cubicBezTo>
                        <a:pt x="18" y="14"/>
                        <a:pt x="22" y="10"/>
                        <a:pt x="24" y="4"/>
                      </a:cubicBezTo>
                      <a:cubicBezTo>
                        <a:pt x="24" y="3"/>
                        <a:pt x="21" y="2"/>
                        <a:pt x="21" y="4"/>
                      </a:cubicBezTo>
                      <a:cubicBezTo>
                        <a:pt x="18" y="13"/>
                        <a:pt x="6" y="12"/>
                        <a:pt x="5" y="2"/>
                      </a:cubicBezTo>
                      <a:cubicBezTo>
                        <a:pt x="5" y="0"/>
                        <a:pt x="2" y="0"/>
                        <a:pt x="2" y="2"/>
                      </a:cubicBezTo>
                      <a:cubicBezTo>
                        <a:pt x="2" y="7"/>
                        <a:pt x="5" y="10"/>
                        <a:pt x="8" y="14"/>
                      </a:cubicBezTo>
                      <a:cubicBezTo>
                        <a:pt x="8" y="13"/>
                        <a:pt x="9" y="12"/>
                        <a:pt x="9" y="12"/>
                      </a:cubicBezTo>
                      <a:cubicBezTo>
                        <a:pt x="4" y="10"/>
                        <a:pt x="4" y="6"/>
                        <a:pt x="3"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211"/>
                <p:cNvSpPr/>
                <p:nvPr/>
              </p:nvSpPr>
              <p:spPr bwMode="auto">
                <a:xfrm>
                  <a:off x="817" y="1326"/>
                  <a:ext cx="18" cy="28"/>
                </a:xfrm>
                <a:custGeom>
                  <a:avLst/>
                  <a:gdLst>
                    <a:gd name="T0" fmla="*/ 27 w 28"/>
                    <a:gd name="T1" fmla="*/ 8 h 42"/>
                    <a:gd name="T2" fmla="*/ 5 w 28"/>
                    <a:gd name="T3" fmla="*/ 8 h 42"/>
                    <a:gd name="T4" fmla="*/ 13 w 28"/>
                    <a:gd name="T5" fmla="*/ 18 h 42"/>
                    <a:gd name="T6" fmla="*/ 21 w 28"/>
                    <a:gd name="T7" fmla="*/ 28 h 42"/>
                    <a:gd name="T8" fmla="*/ 12 w 28"/>
                    <a:gd name="T9" fmla="*/ 37 h 42"/>
                    <a:gd name="T10" fmla="*/ 5 w 28"/>
                    <a:gd name="T11" fmla="*/ 24 h 42"/>
                    <a:gd name="T12" fmla="*/ 2 w 28"/>
                    <a:gd name="T13" fmla="*/ 23 h 42"/>
                    <a:gd name="T14" fmla="*/ 10 w 28"/>
                    <a:gd name="T15" fmla="*/ 40 h 42"/>
                    <a:gd name="T16" fmla="*/ 24 w 28"/>
                    <a:gd name="T17" fmla="*/ 30 h 42"/>
                    <a:gd name="T18" fmla="*/ 14 w 28"/>
                    <a:gd name="T19" fmla="*/ 16 h 42"/>
                    <a:gd name="T20" fmla="*/ 11 w 28"/>
                    <a:gd name="T21" fmla="*/ 6 h 42"/>
                    <a:gd name="T22" fmla="*/ 24 w 28"/>
                    <a:gd name="T23" fmla="*/ 8 h 42"/>
                    <a:gd name="T24" fmla="*/ 27 w 28"/>
                    <a:gd name="T25"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2">
                      <a:moveTo>
                        <a:pt x="27" y="8"/>
                      </a:moveTo>
                      <a:cubicBezTo>
                        <a:pt x="26" y="0"/>
                        <a:pt x="7" y="0"/>
                        <a:pt x="5" y="8"/>
                      </a:cubicBezTo>
                      <a:cubicBezTo>
                        <a:pt x="3" y="12"/>
                        <a:pt x="10" y="16"/>
                        <a:pt x="13" y="18"/>
                      </a:cubicBezTo>
                      <a:cubicBezTo>
                        <a:pt x="17" y="21"/>
                        <a:pt x="21" y="23"/>
                        <a:pt x="21" y="28"/>
                      </a:cubicBezTo>
                      <a:cubicBezTo>
                        <a:pt x="21" y="33"/>
                        <a:pt x="17" y="37"/>
                        <a:pt x="12" y="37"/>
                      </a:cubicBezTo>
                      <a:cubicBezTo>
                        <a:pt x="3" y="38"/>
                        <a:pt x="3" y="29"/>
                        <a:pt x="5" y="24"/>
                      </a:cubicBezTo>
                      <a:cubicBezTo>
                        <a:pt x="6" y="22"/>
                        <a:pt x="3" y="21"/>
                        <a:pt x="2" y="23"/>
                      </a:cubicBezTo>
                      <a:cubicBezTo>
                        <a:pt x="0" y="31"/>
                        <a:pt x="1" y="37"/>
                        <a:pt x="10" y="40"/>
                      </a:cubicBezTo>
                      <a:cubicBezTo>
                        <a:pt x="16" y="42"/>
                        <a:pt x="23" y="36"/>
                        <a:pt x="24" y="30"/>
                      </a:cubicBezTo>
                      <a:cubicBezTo>
                        <a:pt x="25" y="22"/>
                        <a:pt x="20" y="19"/>
                        <a:pt x="14" y="16"/>
                      </a:cubicBezTo>
                      <a:cubicBezTo>
                        <a:pt x="11" y="13"/>
                        <a:pt x="3" y="7"/>
                        <a:pt x="11" y="6"/>
                      </a:cubicBezTo>
                      <a:cubicBezTo>
                        <a:pt x="14" y="5"/>
                        <a:pt x="24" y="4"/>
                        <a:pt x="24" y="8"/>
                      </a:cubicBezTo>
                      <a:cubicBezTo>
                        <a:pt x="25" y="10"/>
                        <a:pt x="28" y="10"/>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212"/>
                <p:cNvSpPr/>
                <p:nvPr/>
              </p:nvSpPr>
              <p:spPr bwMode="auto">
                <a:xfrm>
                  <a:off x="817" y="1322"/>
                  <a:ext cx="14" cy="35"/>
                </a:xfrm>
                <a:custGeom>
                  <a:avLst/>
                  <a:gdLst>
                    <a:gd name="T0" fmla="*/ 17 w 21"/>
                    <a:gd name="T1" fmla="*/ 2 h 53"/>
                    <a:gd name="T2" fmla="*/ 0 w 21"/>
                    <a:gd name="T3" fmla="*/ 50 h 53"/>
                    <a:gd name="T4" fmla="*/ 3 w 21"/>
                    <a:gd name="T5" fmla="*/ 51 h 53"/>
                    <a:gd name="T6" fmla="*/ 20 w 21"/>
                    <a:gd name="T7" fmla="*/ 3 h 53"/>
                    <a:gd name="T8" fmla="*/ 17 w 21"/>
                    <a:gd name="T9" fmla="*/ 2 h 53"/>
                  </a:gdLst>
                  <a:ahLst/>
                  <a:cxnLst>
                    <a:cxn ang="0">
                      <a:pos x="T0" y="T1"/>
                    </a:cxn>
                    <a:cxn ang="0">
                      <a:pos x="T2" y="T3"/>
                    </a:cxn>
                    <a:cxn ang="0">
                      <a:pos x="T4" y="T5"/>
                    </a:cxn>
                    <a:cxn ang="0">
                      <a:pos x="T6" y="T7"/>
                    </a:cxn>
                    <a:cxn ang="0">
                      <a:pos x="T8" y="T9"/>
                    </a:cxn>
                  </a:cxnLst>
                  <a:rect l="0" t="0" r="r" b="b"/>
                  <a:pathLst>
                    <a:path w="21" h="53">
                      <a:moveTo>
                        <a:pt x="17" y="2"/>
                      </a:moveTo>
                      <a:cubicBezTo>
                        <a:pt x="8" y="16"/>
                        <a:pt x="8" y="34"/>
                        <a:pt x="0" y="50"/>
                      </a:cubicBezTo>
                      <a:cubicBezTo>
                        <a:pt x="0" y="51"/>
                        <a:pt x="2" y="53"/>
                        <a:pt x="3" y="51"/>
                      </a:cubicBezTo>
                      <a:cubicBezTo>
                        <a:pt x="10" y="36"/>
                        <a:pt x="11" y="17"/>
                        <a:pt x="20" y="3"/>
                      </a:cubicBezTo>
                      <a:cubicBezTo>
                        <a:pt x="21" y="1"/>
                        <a:pt x="18" y="0"/>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213"/>
                <p:cNvSpPr/>
                <p:nvPr/>
              </p:nvSpPr>
              <p:spPr bwMode="auto">
                <a:xfrm>
                  <a:off x="820" y="1324"/>
                  <a:ext cx="13" cy="33"/>
                </a:xfrm>
                <a:custGeom>
                  <a:avLst/>
                  <a:gdLst>
                    <a:gd name="T0" fmla="*/ 20 w 20"/>
                    <a:gd name="T1" fmla="*/ 2 h 50"/>
                    <a:gd name="T2" fmla="*/ 19 w 20"/>
                    <a:gd name="T3" fmla="*/ 1 h 50"/>
                    <a:gd name="T4" fmla="*/ 17 w 20"/>
                    <a:gd name="T5" fmla="*/ 1 h 50"/>
                    <a:gd name="T6" fmla="*/ 10 w 20"/>
                    <a:gd name="T7" fmla="*/ 20 h 50"/>
                    <a:gd name="T8" fmla="*/ 6 w 20"/>
                    <a:gd name="T9" fmla="*/ 33 h 50"/>
                    <a:gd name="T10" fmla="*/ 1 w 20"/>
                    <a:gd name="T11" fmla="*/ 47 h 50"/>
                    <a:gd name="T12" fmla="*/ 3 w 20"/>
                    <a:gd name="T13" fmla="*/ 48 h 50"/>
                    <a:gd name="T14" fmla="*/ 3 w 20"/>
                    <a:gd name="T15" fmla="*/ 48 h 50"/>
                    <a:gd name="T16" fmla="*/ 0 w 20"/>
                    <a:gd name="T17" fmla="*/ 48 h 50"/>
                    <a:gd name="T18" fmla="*/ 0 w 20"/>
                    <a:gd name="T19" fmla="*/ 48 h 50"/>
                    <a:gd name="T20" fmla="*/ 2 w 20"/>
                    <a:gd name="T21" fmla="*/ 49 h 50"/>
                    <a:gd name="T22" fmla="*/ 4 w 20"/>
                    <a:gd name="T23" fmla="*/ 45 h 50"/>
                    <a:gd name="T24" fmla="*/ 10 w 20"/>
                    <a:gd name="T25" fmla="*/ 30 h 50"/>
                    <a:gd name="T26" fmla="*/ 19 w 20"/>
                    <a:gd name="T27" fmla="*/ 2 h 50"/>
                    <a:gd name="T28" fmla="*/ 17 w 20"/>
                    <a:gd name="T29" fmla="*/ 2 h 50"/>
                    <a:gd name="T30" fmla="*/ 17 w 20"/>
                    <a:gd name="T31" fmla="*/ 2 h 50"/>
                    <a:gd name="T32" fmla="*/ 20 w 20"/>
                    <a:gd name="T3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0">
                      <a:moveTo>
                        <a:pt x="20" y="2"/>
                      </a:moveTo>
                      <a:cubicBezTo>
                        <a:pt x="19" y="1"/>
                        <a:pt x="19" y="1"/>
                        <a:pt x="19" y="1"/>
                      </a:cubicBezTo>
                      <a:cubicBezTo>
                        <a:pt x="19" y="0"/>
                        <a:pt x="17" y="0"/>
                        <a:pt x="17" y="1"/>
                      </a:cubicBezTo>
                      <a:cubicBezTo>
                        <a:pt x="14" y="7"/>
                        <a:pt x="12" y="14"/>
                        <a:pt x="10" y="20"/>
                      </a:cubicBezTo>
                      <a:cubicBezTo>
                        <a:pt x="9" y="25"/>
                        <a:pt x="7" y="29"/>
                        <a:pt x="6" y="33"/>
                      </a:cubicBezTo>
                      <a:cubicBezTo>
                        <a:pt x="5" y="35"/>
                        <a:pt x="2" y="46"/>
                        <a:pt x="1" y="47"/>
                      </a:cubicBezTo>
                      <a:cubicBezTo>
                        <a:pt x="1" y="47"/>
                        <a:pt x="2" y="48"/>
                        <a:pt x="3" y="48"/>
                      </a:cubicBezTo>
                      <a:cubicBezTo>
                        <a:pt x="3" y="48"/>
                        <a:pt x="3" y="48"/>
                        <a:pt x="3" y="48"/>
                      </a:cubicBezTo>
                      <a:cubicBezTo>
                        <a:pt x="3" y="46"/>
                        <a:pt x="0" y="46"/>
                        <a:pt x="0" y="48"/>
                      </a:cubicBezTo>
                      <a:cubicBezTo>
                        <a:pt x="0" y="48"/>
                        <a:pt x="0" y="48"/>
                        <a:pt x="0" y="48"/>
                      </a:cubicBezTo>
                      <a:cubicBezTo>
                        <a:pt x="0" y="49"/>
                        <a:pt x="1" y="50"/>
                        <a:pt x="2" y="49"/>
                      </a:cubicBezTo>
                      <a:cubicBezTo>
                        <a:pt x="4" y="49"/>
                        <a:pt x="4" y="46"/>
                        <a:pt x="4" y="45"/>
                      </a:cubicBezTo>
                      <a:cubicBezTo>
                        <a:pt x="6" y="40"/>
                        <a:pt x="8" y="35"/>
                        <a:pt x="10" y="30"/>
                      </a:cubicBezTo>
                      <a:cubicBezTo>
                        <a:pt x="13" y="21"/>
                        <a:pt x="16" y="11"/>
                        <a:pt x="19" y="2"/>
                      </a:cubicBezTo>
                      <a:cubicBezTo>
                        <a:pt x="18" y="2"/>
                        <a:pt x="17" y="2"/>
                        <a:pt x="17" y="2"/>
                      </a:cubicBezTo>
                      <a:cubicBezTo>
                        <a:pt x="17" y="2"/>
                        <a:pt x="17" y="2"/>
                        <a:pt x="17" y="2"/>
                      </a:cubicBezTo>
                      <a:cubicBezTo>
                        <a:pt x="17" y="4"/>
                        <a:pt x="20" y="3"/>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214"/>
                <p:cNvSpPr/>
                <p:nvPr/>
              </p:nvSpPr>
              <p:spPr bwMode="auto">
                <a:xfrm>
                  <a:off x="544" y="1510"/>
                  <a:ext cx="26" cy="40"/>
                </a:xfrm>
                <a:custGeom>
                  <a:avLst/>
                  <a:gdLst>
                    <a:gd name="T0" fmla="*/ 27 w 39"/>
                    <a:gd name="T1" fmla="*/ 57 h 60"/>
                    <a:gd name="T2" fmla="*/ 16 w 39"/>
                    <a:gd name="T3" fmla="*/ 36 h 60"/>
                    <a:gd name="T4" fmla="*/ 5 w 39"/>
                    <a:gd name="T5" fmla="*/ 22 h 60"/>
                    <a:gd name="T6" fmla="*/ 18 w 39"/>
                    <a:gd name="T7" fmla="*/ 4 h 60"/>
                    <a:gd name="T8" fmla="*/ 33 w 39"/>
                    <a:gd name="T9" fmla="*/ 30 h 60"/>
                    <a:gd name="T10" fmla="*/ 23 w 39"/>
                    <a:gd name="T11" fmla="*/ 57 h 60"/>
                    <a:gd name="T12" fmla="*/ 26 w 39"/>
                    <a:gd name="T13" fmla="*/ 57 h 60"/>
                    <a:gd name="T14" fmla="*/ 37 w 39"/>
                    <a:gd name="T15" fmla="*/ 16 h 60"/>
                    <a:gd name="T16" fmla="*/ 15 w 39"/>
                    <a:gd name="T17" fmla="*/ 1 h 60"/>
                    <a:gd name="T18" fmla="*/ 2 w 39"/>
                    <a:gd name="T19" fmla="*/ 20 h 60"/>
                    <a:gd name="T20" fmla="*/ 9 w 39"/>
                    <a:gd name="T21" fmla="*/ 34 h 60"/>
                    <a:gd name="T22" fmla="*/ 21 w 39"/>
                    <a:gd name="T23" fmla="*/ 48 h 60"/>
                    <a:gd name="T24" fmla="*/ 24 w 39"/>
                    <a:gd name="T25" fmla="*/ 59 h 60"/>
                    <a:gd name="T26" fmla="*/ 27 w 39"/>
                    <a:gd name="T2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60">
                      <a:moveTo>
                        <a:pt x="27" y="57"/>
                      </a:moveTo>
                      <a:cubicBezTo>
                        <a:pt x="23" y="49"/>
                        <a:pt x="23" y="43"/>
                        <a:pt x="16" y="36"/>
                      </a:cubicBezTo>
                      <a:cubicBezTo>
                        <a:pt x="11" y="32"/>
                        <a:pt x="7" y="28"/>
                        <a:pt x="5" y="22"/>
                      </a:cubicBezTo>
                      <a:cubicBezTo>
                        <a:pt x="2" y="12"/>
                        <a:pt x="9" y="5"/>
                        <a:pt x="18" y="4"/>
                      </a:cubicBezTo>
                      <a:cubicBezTo>
                        <a:pt x="35" y="1"/>
                        <a:pt x="35" y="20"/>
                        <a:pt x="33" y="30"/>
                      </a:cubicBezTo>
                      <a:cubicBezTo>
                        <a:pt x="30" y="39"/>
                        <a:pt x="24" y="47"/>
                        <a:pt x="23" y="57"/>
                      </a:cubicBezTo>
                      <a:cubicBezTo>
                        <a:pt x="23" y="58"/>
                        <a:pt x="26" y="58"/>
                        <a:pt x="26" y="57"/>
                      </a:cubicBezTo>
                      <a:cubicBezTo>
                        <a:pt x="27" y="43"/>
                        <a:pt x="39" y="31"/>
                        <a:pt x="37" y="16"/>
                      </a:cubicBezTo>
                      <a:cubicBezTo>
                        <a:pt x="35" y="5"/>
                        <a:pt x="27" y="0"/>
                        <a:pt x="15" y="1"/>
                      </a:cubicBezTo>
                      <a:cubicBezTo>
                        <a:pt x="7" y="2"/>
                        <a:pt x="0" y="12"/>
                        <a:pt x="2" y="20"/>
                      </a:cubicBezTo>
                      <a:cubicBezTo>
                        <a:pt x="2" y="26"/>
                        <a:pt x="5" y="30"/>
                        <a:pt x="9" y="34"/>
                      </a:cubicBezTo>
                      <a:cubicBezTo>
                        <a:pt x="14" y="39"/>
                        <a:pt x="19" y="41"/>
                        <a:pt x="21" y="48"/>
                      </a:cubicBezTo>
                      <a:cubicBezTo>
                        <a:pt x="22" y="52"/>
                        <a:pt x="23" y="55"/>
                        <a:pt x="24" y="59"/>
                      </a:cubicBezTo>
                      <a:cubicBezTo>
                        <a:pt x="25" y="60"/>
                        <a:pt x="28" y="59"/>
                        <a:pt x="2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215"/>
                <p:cNvSpPr/>
                <p:nvPr/>
              </p:nvSpPr>
              <p:spPr bwMode="auto">
                <a:xfrm>
                  <a:off x="549" y="1514"/>
                  <a:ext cx="16" cy="17"/>
                </a:xfrm>
                <a:custGeom>
                  <a:avLst/>
                  <a:gdLst>
                    <a:gd name="T0" fmla="*/ 11 w 24"/>
                    <a:gd name="T1" fmla="*/ 22 h 25"/>
                    <a:gd name="T2" fmla="*/ 8 w 24"/>
                    <a:gd name="T3" fmla="*/ 5 h 25"/>
                    <a:gd name="T4" fmla="*/ 20 w 24"/>
                    <a:gd name="T5" fmla="*/ 11 h 25"/>
                    <a:gd name="T6" fmla="*/ 6 w 24"/>
                    <a:gd name="T7" fmla="*/ 19 h 25"/>
                    <a:gd name="T8" fmla="*/ 5 w 24"/>
                    <a:gd name="T9" fmla="*/ 22 h 25"/>
                    <a:gd name="T10" fmla="*/ 23 w 24"/>
                    <a:gd name="T11" fmla="*/ 13 h 25"/>
                    <a:gd name="T12" fmla="*/ 10 w 24"/>
                    <a:gd name="T13" fmla="*/ 1 h 25"/>
                    <a:gd name="T14" fmla="*/ 0 w 24"/>
                    <a:gd name="T15" fmla="*/ 13 h 25"/>
                    <a:gd name="T16" fmla="*/ 11 w 24"/>
                    <a:gd name="T17" fmla="*/ 25 h 25"/>
                    <a:gd name="T18" fmla="*/ 11 w 24"/>
                    <a:gd name="T1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1" y="22"/>
                      </a:moveTo>
                      <a:cubicBezTo>
                        <a:pt x="2" y="21"/>
                        <a:pt x="1" y="9"/>
                        <a:pt x="8" y="5"/>
                      </a:cubicBezTo>
                      <a:cubicBezTo>
                        <a:pt x="13" y="2"/>
                        <a:pt x="20" y="5"/>
                        <a:pt x="20" y="11"/>
                      </a:cubicBezTo>
                      <a:cubicBezTo>
                        <a:pt x="20" y="19"/>
                        <a:pt x="12" y="20"/>
                        <a:pt x="6" y="19"/>
                      </a:cubicBezTo>
                      <a:cubicBezTo>
                        <a:pt x="4" y="19"/>
                        <a:pt x="3" y="21"/>
                        <a:pt x="5" y="22"/>
                      </a:cubicBezTo>
                      <a:cubicBezTo>
                        <a:pt x="13" y="23"/>
                        <a:pt x="21" y="21"/>
                        <a:pt x="23" y="13"/>
                      </a:cubicBezTo>
                      <a:cubicBezTo>
                        <a:pt x="24" y="5"/>
                        <a:pt x="18" y="0"/>
                        <a:pt x="10" y="1"/>
                      </a:cubicBezTo>
                      <a:cubicBezTo>
                        <a:pt x="4" y="2"/>
                        <a:pt x="1" y="7"/>
                        <a:pt x="0" y="13"/>
                      </a:cubicBezTo>
                      <a:cubicBezTo>
                        <a:pt x="0" y="19"/>
                        <a:pt x="5" y="24"/>
                        <a:pt x="11" y="25"/>
                      </a:cubicBezTo>
                      <a:cubicBezTo>
                        <a:pt x="13" y="25"/>
                        <a:pt x="13"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216"/>
                <p:cNvSpPr/>
                <p:nvPr/>
              </p:nvSpPr>
              <p:spPr bwMode="auto">
                <a:xfrm>
                  <a:off x="549" y="1516"/>
                  <a:ext cx="14" cy="14"/>
                </a:xfrm>
                <a:custGeom>
                  <a:avLst/>
                  <a:gdLst>
                    <a:gd name="T0" fmla="*/ 4 w 21"/>
                    <a:gd name="T1" fmla="*/ 5 h 21"/>
                    <a:gd name="T2" fmla="*/ 7 w 21"/>
                    <a:gd name="T3" fmla="*/ 7 h 21"/>
                    <a:gd name="T4" fmla="*/ 5 w 21"/>
                    <a:gd name="T5" fmla="*/ 15 h 21"/>
                    <a:gd name="T6" fmla="*/ 4 w 21"/>
                    <a:gd name="T7" fmla="*/ 14 h 21"/>
                    <a:gd name="T8" fmla="*/ 8 w 21"/>
                    <a:gd name="T9" fmla="*/ 6 h 21"/>
                    <a:gd name="T10" fmla="*/ 12 w 21"/>
                    <a:gd name="T11" fmla="*/ 6 h 21"/>
                    <a:gd name="T12" fmla="*/ 9 w 21"/>
                    <a:gd name="T13" fmla="*/ 18 h 21"/>
                    <a:gd name="T14" fmla="*/ 8 w 21"/>
                    <a:gd name="T15" fmla="*/ 15 h 21"/>
                    <a:gd name="T16" fmla="*/ 13 w 21"/>
                    <a:gd name="T17" fmla="*/ 4 h 21"/>
                    <a:gd name="T18" fmla="*/ 17 w 21"/>
                    <a:gd name="T19" fmla="*/ 3 h 21"/>
                    <a:gd name="T20" fmla="*/ 12 w 21"/>
                    <a:gd name="T21" fmla="*/ 5 h 21"/>
                    <a:gd name="T22" fmla="*/ 11 w 21"/>
                    <a:gd name="T23" fmla="*/ 3 h 21"/>
                    <a:gd name="T24" fmla="*/ 9 w 21"/>
                    <a:gd name="T25" fmla="*/ 10 h 21"/>
                    <a:gd name="T26" fmla="*/ 9 w 21"/>
                    <a:gd name="T27" fmla="*/ 14 h 21"/>
                    <a:gd name="T28" fmla="*/ 12 w 21"/>
                    <a:gd name="T29" fmla="*/ 14 h 21"/>
                    <a:gd name="T30" fmla="*/ 13 w 21"/>
                    <a:gd name="T31" fmla="*/ 13 h 21"/>
                    <a:gd name="T32" fmla="*/ 18 w 21"/>
                    <a:gd name="T33" fmla="*/ 9 h 21"/>
                    <a:gd name="T34" fmla="*/ 17 w 21"/>
                    <a:gd name="T35" fmla="*/ 11 h 21"/>
                    <a:gd name="T36" fmla="*/ 15 w 21"/>
                    <a:gd name="T37" fmla="*/ 8 h 21"/>
                    <a:gd name="T38" fmla="*/ 7 w 21"/>
                    <a:gd name="T39" fmla="*/ 10 h 21"/>
                    <a:gd name="T40" fmla="*/ 7 w 21"/>
                    <a:gd name="T41" fmla="*/ 10 h 21"/>
                    <a:gd name="T42" fmla="*/ 8 w 21"/>
                    <a:gd name="T43" fmla="*/ 14 h 21"/>
                    <a:gd name="T44" fmla="*/ 12 w 21"/>
                    <a:gd name="T45" fmla="*/ 1 h 21"/>
                    <a:gd name="T46" fmla="*/ 17 w 21"/>
                    <a:gd name="T47" fmla="*/ 4 h 21"/>
                    <a:gd name="T48" fmla="*/ 18 w 21"/>
                    <a:gd name="T49" fmla="*/ 10 h 21"/>
                    <a:gd name="T50" fmla="*/ 20 w 21"/>
                    <a:gd name="T51" fmla="*/ 10 h 21"/>
                    <a:gd name="T52" fmla="*/ 21 w 21"/>
                    <a:gd name="T53" fmla="*/ 8 h 21"/>
                    <a:gd name="T54" fmla="*/ 18 w 21"/>
                    <a:gd name="T55" fmla="*/ 8 h 21"/>
                    <a:gd name="T56" fmla="*/ 18 w 21"/>
                    <a:gd name="T57" fmla="*/ 13 h 21"/>
                    <a:gd name="T58" fmla="*/ 15 w 21"/>
                    <a:gd name="T59" fmla="*/ 13 h 21"/>
                    <a:gd name="T60" fmla="*/ 17 w 21"/>
                    <a:gd name="T61" fmla="*/ 6 h 21"/>
                    <a:gd name="T62" fmla="*/ 16 w 21"/>
                    <a:gd name="T63" fmla="*/ 5 h 21"/>
                    <a:gd name="T64" fmla="*/ 11 w 21"/>
                    <a:gd name="T65" fmla="*/ 5 h 21"/>
                    <a:gd name="T66" fmla="*/ 10 w 21"/>
                    <a:gd name="T67" fmla="*/ 13 h 21"/>
                    <a:gd name="T68" fmla="*/ 13 w 21"/>
                    <a:gd name="T69" fmla="*/ 3 h 21"/>
                    <a:gd name="T70" fmla="*/ 14 w 21"/>
                    <a:gd name="T71" fmla="*/ 6 h 21"/>
                    <a:gd name="T72" fmla="*/ 9 w 21"/>
                    <a:gd name="T73" fmla="*/ 17 h 21"/>
                    <a:gd name="T74" fmla="*/ 5 w 21"/>
                    <a:gd name="T75" fmla="*/ 17 h 21"/>
                    <a:gd name="T76" fmla="*/ 8 w 21"/>
                    <a:gd name="T77" fmla="*/ 5 h 21"/>
                    <a:gd name="T78" fmla="*/ 10 w 21"/>
                    <a:gd name="T79" fmla="*/ 4 h 21"/>
                    <a:gd name="T80" fmla="*/ 5 w 21"/>
                    <a:gd name="T81" fmla="*/ 14 h 21"/>
                    <a:gd name="T82" fmla="*/ 1 w 21"/>
                    <a:gd name="T83" fmla="*/ 13 h 21"/>
                    <a:gd name="T84" fmla="*/ 4 w 21"/>
                    <a:gd name="T8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1">
                      <a:moveTo>
                        <a:pt x="6" y="11"/>
                      </a:moveTo>
                      <a:cubicBezTo>
                        <a:pt x="6" y="10"/>
                        <a:pt x="6" y="8"/>
                        <a:pt x="7" y="7"/>
                      </a:cubicBezTo>
                      <a:cubicBezTo>
                        <a:pt x="6" y="6"/>
                        <a:pt x="5" y="6"/>
                        <a:pt x="4" y="5"/>
                      </a:cubicBezTo>
                      <a:cubicBezTo>
                        <a:pt x="4" y="8"/>
                        <a:pt x="2" y="11"/>
                        <a:pt x="1" y="13"/>
                      </a:cubicBezTo>
                      <a:cubicBezTo>
                        <a:pt x="2" y="13"/>
                        <a:pt x="3" y="14"/>
                        <a:pt x="3" y="14"/>
                      </a:cubicBezTo>
                      <a:cubicBezTo>
                        <a:pt x="5" y="12"/>
                        <a:pt x="5" y="10"/>
                        <a:pt x="7" y="7"/>
                      </a:cubicBezTo>
                      <a:cubicBezTo>
                        <a:pt x="6" y="7"/>
                        <a:pt x="5" y="7"/>
                        <a:pt x="4" y="7"/>
                      </a:cubicBezTo>
                      <a:cubicBezTo>
                        <a:pt x="4" y="9"/>
                        <a:pt x="3" y="12"/>
                        <a:pt x="2" y="14"/>
                      </a:cubicBezTo>
                      <a:cubicBezTo>
                        <a:pt x="2" y="16"/>
                        <a:pt x="4" y="16"/>
                        <a:pt x="5" y="15"/>
                      </a:cubicBezTo>
                      <a:cubicBezTo>
                        <a:pt x="7" y="12"/>
                        <a:pt x="8" y="8"/>
                        <a:pt x="9" y="5"/>
                      </a:cubicBezTo>
                      <a:cubicBezTo>
                        <a:pt x="9" y="4"/>
                        <a:pt x="8" y="4"/>
                        <a:pt x="7" y="4"/>
                      </a:cubicBezTo>
                      <a:cubicBezTo>
                        <a:pt x="7" y="8"/>
                        <a:pt x="5" y="11"/>
                        <a:pt x="4" y="14"/>
                      </a:cubicBezTo>
                      <a:cubicBezTo>
                        <a:pt x="5" y="14"/>
                        <a:pt x="5" y="15"/>
                        <a:pt x="6" y="15"/>
                      </a:cubicBezTo>
                      <a:cubicBezTo>
                        <a:pt x="8" y="12"/>
                        <a:pt x="9" y="9"/>
                        <a:pt x="11" y="6"/>
                      </a:cubicBezTo>
                      <a:cubicBezTo>
                        <a:pt x="10" y="6"/>
                        <a:pt x="9" y="6"/>
                        <a:pt x="8" y="6"/>
                      </a:cubicBezTo>
                      <a:cubicBezTo>
                        <a:pt x="8" y="10"/>
                        <a:pt x="5" y="13"/>
                        <a:pt x="5" y="17"/>
                      </a:cubicBezTo>
                      <a:cubicBezTo>
                        <a:pt x="5" y="19"/>
                        <a:pt x="8" y="19"/>
                        <a:pt x="8" y="18"/>
                      </a:cubicBezTo>
                      <a:cubicBezTo>
                        <a:pt x="10" y="14"/>
                        <a:pt x="11" y="10"/>
                        <a:pt x="12" y="6"/>
                      </a:cubicBezTo>
                      <a:cubicBezTo>
                        <a:pt x="13" y="4"/>
                        <a:pt x="10" y="3"/>
                        <a:pt x="10" y="5"/>
                      </a:cubicBezTo>
                      <a:cubicBezTo>
                        <a:pt x="8" y="9"/>
                        <a:pt x="6" y="13"/>
                        <a:pt x="6" y="17"/>
                      </a:cubicBezTo>
                      <a:cubicBezTo>
                        <a:pt x="6" y="18"/>
                        <a:pt x="8" y="19"/>
                        <a:pt x="9" y="18"/>
                      </a:cubicBezTo>
                      <a:cubicBezTo>
                        <a:pt x="11" y="14"/>
                        <a:pt x="12" y="10"/>
                        <a:pt x="14" y="6"/>
                      </a:cubicBezTo>
                      <a:cubicBezTo>
                        <a:pt x="13" y="6"/>
                        <a:pt x="12" y="5"/>
                        <a:pt x="11" y="5"/>
                      </a:cubicBezTo>
                      <a:cubicBezTo>
                        <a:pt x="10" y="9"/>
                        <a:pt x="9" y="12"/>
                        <a:pt x="8" y="15"/>
                      </a:cubicBezTo>
                      <a:cubicBezTo>
                        <a:pt x="9" y="16"/>
                        <a:pt x="9" y="16"/>
                        <a:pt x="10" y="16"/>
                      </a:cubicBezTo>
                      <a:cubicBezTo>
                        <a:pt x="12" y="12"/>
                        <a:pt x="12" y="8"/>
                        <a:pt x="15" y="5"/>
                      </a:cubicBezTo>
                      <a:cubicBezTo>
                        <a:pt x="14" y="4"/>
                        <a:pt x="13" y="4"/>
                        <a:pt x="13" y="4"/>
                      </a:cubicBezTo>
                      <a:cubicBezTo>
                        <a:pt x="13" y="7"/>
                        <a:pt x="11" y="10"/>
                        <a:pt x="10" y="13"/>
                      </a:cubicBezTo>
                      <a:cubicBezTo>
                        <a:pt x="11" y="14"/>
                        <a:pt x="12" y="14"/>
                        <a:pt x="13" y="14"/>
                      </a:cubicBezTo>
                      <a:cubicBezTo>
                        <a:pt x="14" y="10"/>
                        <a:pt x="15" y="6"/>
                        <a:pt x="17" y="3"/>
                      </a:cubicBezTo>
                      <a:cubicBezTo>
                        <a:pt x="18" y="1"/>
                        <a:pt x="15" y="0"/>
                        <a:pt x="14" y="1"/>
                      </a:cubicBezTo>
                      <a:cubicBezTo>
                        <a:pt x="13" y="2"/>
                        <a:pt x="13" y="2"/>
                        <a:pt x="12" y="3"/>
                      </a:cubicBezTo>
                      <a:cubicBezTo>
                        <a:pt x="12" y="4"/>
                        <a:pt x="12" y="4"/>
                        <a:pt x="12" y="5"/>
                      </a:cubicBezTo>
                      <a:cubicBezTo>
                        <a:pt x="13" y="5"/>
                        <a:pt x="14" y="4"/>
                        <a:pt x="15" y="5"/>
                      </a:cubicBezTo>
                      <a:cubicBezTo>
                        <a:pt x="15" y="4"/>
                        <a:pt x="14" y="3"/>
                        <a:pt x="14" y="2"/>
                      </a:cubicBezTo>
                      <a:cubicBezTo>
                        <a:pt x="13" y="3"/>
                        <a:pt x="12" y="4"/>
                        <a:pt x="11" y="3"/>
                      </a:cubicBezTo>
                      <a:cubicBezTo>
                        <a:pt x="11" y="4"/>
                        <a:pt x="11" y="5"/>
                        <a:pt x="11" y="6"/>
                      </a:cubicBezTo>
                      <a:cubicBezTo>
                        <a:pt x="12" y="5"/>
                        <a:pt x="15" y="5"/>
                        <a:pt x="14" y="7"/>
                      </a:cubicBezTo>
                      <a:cubicBezTo>
                        <a:pt x="13" y="9"/>
                        <a:pt x="11" y="10"/>
                        <a:pt x="9" y="10"/>
                      </a:cubicBezTo>
                      <a:cubicBezTo>
                        <a:pt x="10" y="11"/>
                        <a:pt x="10" y="12"/>
                        <a:pt x="11" y="13"/>
                      </a:cubicBezTo>
                      <a:cubicBezTo>
                        <a:pt x="12" y="10"/>
                        <a:pt x="13" y="14"/>
                        <a:pt x="11" y="15"/>
                      </a:cubicBezTo>
                      <a:cubicBezTo>
                        <a:pt x="10" y="15"/>
                        <a:pt x="9" y="15"/>
                        <a:pt x="9" y="14"/>
                      </a:cubicBezTo>
                      <a:cubicBezTo>
                        <a:pt x="8" y="13"/>
                        <a:pt x="10" y="12"/>
                        <a:pt x="11" y="11"/>
                      </a:cubicBezTo>
                      <a:cubicBezTo>
                        <a:pt x="12" y="10"/>
                        <a:pt x="14" y="9"/>
                        <a:pt x="15" y="11"/>
                      </a:cubicBezTo>
                      <a:cubicBezTo>
                        <a:pt x="16" y="13"/>
                        <a:pt x="13" y="14"/>
                        <a:pt x="12" y="14"/>
                      </a:cubicBezTo>
                      <a:cubicBezTo>
                        <a:pt x="9" y="15"/>
                        <a:pt x="11" y="11"/>
                        <a:pt x="11" y="10"/>
                      </a:cubicBezTo>
                      <a:cubicBezTo>
                        <a:pt x="12" y="9"/>
                        <a:pt x="13" y="8"/>
                        <a:pt x="14" y="8"/>
                      </a:cubicBezTo>
                      <a:cubicBezTo>
                        <a:pt x="17" y="9"/>
                        <a:pt x="14" y="12"/>
                        <a:pt x="13" y="13"/>
                      </a:cubicBezTo>
                      <a:cubicBezTo>
                        <a:pt x="11" y="14"/>
                        <a:pt x="11" y="11"/>
                        <a:pt x="12" y="10"/>
                      </a:cubicBezTo>
                      <a:cubicBezTo>
                        <a:pt x="12" y="9"/>
                        <a:pt x="14" y="8"/>
                        <a:pt x="15" y="8"/>
                      </a:cubicBezTo>
                      <a:cubicBezTo>
                        <a:pt x="16" y="7"/>
                        <a:pt x="18" y="7"/>
                        <a:pt x="18" y="9"/>
                      </a:cubicBezTo>
                      <a:cubicBezTo>
                        <a:pt x="17" y="11"/>
                        <a:pt x="15" y="13"/>
                        <a:pt x="14" y="13"/>
                      </a:cubicBezTo>
                      <a:cubicBezTo>
                        <a:pt x="10" y="12"/>
                        <a:pt x="14" y="7"/>
                        <a:pt x="16" y="7"/>
                      </a:cubicBezTo>
                      <a:cubicBezTo>
                        <a:pt x="18" y="7"/>
                        <a:pt x="17" y="10"/>
                        <a:pt x="17" y="11"/>
                      </a:cubicBezTo>
                      <a:cubicBezTo>
                        <a:pt x="16" y="13"/>
                        <a:pt x="14" y="14"/>
                        <a:pt x="12" y="14"/>
                      </a:cubicBezTo>
                      <a:cubicBezTo>
                        <a:pt x="7" y="15"/>
                        <a:pt x="10" y="9"/>
                        <a:pt x="11" y="8"/>
                      </a:cubicBezTo>
                      <a:cubicBezTo>
                        <a:pt x="13" y="7"/>
                        <a:pt x="14" y="7"/>
                        <a:pt x="15" y="8"/>
                      </a:cubicBezTo>
                      <a:cubicBezTo>
                        <a:pt x="16" y="10"/>
                        <a:pt x="15" y="12"/>
                        <a:pt x="13" y="14"/>
                      </a:cubicBezTo>
                      <a:cubicBezTo>
                        <a:pt x="12" y="15"/>
                        <a:pt x="10" y="16"/>
                        <a:pt x="8" y="15"/>
                      </a:cubicBezTo>
                      <a:cubicBezTo>
                        <a:pt x="7" y="14"/>
                        <a:pt x="7" y="11"/>
                        <a:pt x="7" y="10"/>
                      </a:cubicBezTo>
                      <a:cubicBezTo>
                        <a:pt x="7" y="7"/>
                        <a:pt x="11" y="3"/>
                        <a:pt x="14" y="5"/>
                      </a:cubicBezTo>
                      <a:cubicBezTo>
                        <a:pt x="17" y="6"/>
                        <a:pt x="17" y="11"/>
                        <a:pt x="15" y="13"/>
                      </a:cubicBezTo>
                      <a:cubicBezTo>
                        <a:pt x="13" y="19"/>
                        <a:pt x="7" y="15"/>
                        <a:pt x="7" y="10"/>
                      </a:cubicBezTo>
                      <a:cubicBezTo>
                        <a:pt x="6" y="7"/>
                        <a:pt x="9" y="4"/>
                        <a:pt x="12" y="4"/>
                      </a:cubicBezTo>
                      <a:cubicBezTo>
                        <a:pt x="17" y="3"/>
                        <a:pt x="18" y="8"/>
                        <a:pt x="16" y="11"/>
                      </a:cubicBezTo>
                      <a:cubicBezTo>
                        <a:pt x="15" y="14"/>
                        <a:pt x="11" y="15"/>
                        <a:pt x="8" y="14"/>
                      </a:cubicBezTo>
                      <a:cubicBezTo>
                        <a:pt x="6" y="13"/>
                        <a:pt x="5" y="15"/>
                        <a:pt x="7" y="16"/>
                      </a:cubicBezTo>
                      <a:cubicBezTo>
                        <a:pt x="12" y="19"/>
                        <a:pt x="19" y="15"/>
                        <a:pt x="20" y="9"/>
                      </a:cubicBezTo>
                      <a:cubicBezTo>
                        <a:pt x="20" y="5"/>
                        <a:pt x="17" y="0"/>
                        <a:pt x="12" y="1"/>
                      </a:cubicBezTo>
                      <a:cubicBezTo>
                        <a:pt x="7" y="2"/>
                        <a:pt x="3" y="7"/>
                        <a:pt x="4" y="12"/>
                      </a:cubicBezTo>
                      <a:cubicBezTo>
                        <a:pt x="5" y="17"/>
                        <a:pt x="11" y="21"/>
                        <a:pt x="16" y="17"/>
                      </a:cubicBezTo>
                      <a:cubicBezTo>
                        <a:pt x="20" y="14"/>
                        <a:pt x="20" y="8"/>
                        <a:pt x="17" y="4"/>
                      </a:cubicBezTo>
                      <a:cubicBezTo>
                        <a:pt x="14" y="0"/>
                        <a:pt x="9" y="1"/>
                        <a:pt x="6" y="5"/>
                      </a:cubicBezTo>
                      <a:cubicBezTo>
                        <a:pt x="3" y="9"/>
                        <a:pt x="3" y="16"/>
                        <a:pt x="8" y="18"/>
                      </a:cubicBezTo>
                      <a:cubicBezTo>
                        <a:pt x="13" y="20"/>
                        <a:pt x="18" y="15"/>
                        <a:pt x="18" y="10"/>
                      </a:cubicBezTo>
                      <a:cubicBezTo>
                        <a:pt x="19" y="5"/>
                        <a:pt x="13" y="2"/>
                        <a:pt x="10" y="5"/>
                      </a:cubicBezTo>
                      <a:cubicBezTo>
                        <a:pt x="6" y="8"/>
                        <a:pt x="5" y="13"/>
                        <a:pt x="9" y="16"/>
                      </a:cubicBezTo>
                      <a:cubicBezTo>
                        <a:pt x="13" y="19"/>
                        <a:pt x="19" y="14"/>
                        <a:pt x="20" y="10"/>
                      </a:cubicBezTo>
                      <a:cubicBezTo>
                        <a:pt x="21" y="6"/>
                        <a:pt x="17" y="3"/>
                        <a:pt x="13" y="5"/>
                      </a:cubicBezTo>
                      <a:cubicBezTo>
                        <a:pt x="9" y="7"/>
                        <a:pt x="8" y="13"/>
                        <a:pt x="12" y="15"/>
                      </a:cubicBezTo>
                      <a:cubicBezTo>
                        <a:pt x="16" y="18"/>
                        <a:pt x="21" y="12"/>
                        <a:pt x="21" y="8"/>
                      </a:cubicBezTo>
                      <a:cubicBezTo>
                        <a:pt x="19" y="3"/>
                        <a:pt x="14" y="5"/>
                        <a:pt x="11" y="7"/>
                      </a:cubicBezTo>
                      <a:cubicBezTo>
                        <a:pt x="8" y="9"/>
                        <a:pt x="7" y="15"/>
                        <a:pt x="12" y="16"/>
                      </a:cubicBezTo>
                      <a:cubicBezTo>
                        <a:pt x="16" y="16"/>
                        <a:pt x="18" y="12"/>
                        <a:pt x="18" y="8"/>
                      </a:cubicBezTo>
                      <a:cubicBezTo>
                        <a:pt x="17" y="4"/>
                        <a:pt x="12" y="5"/>
                        <a:pt x="10" y="7"/>
                      </a:cubicBezTo>
                      <a:cubicBezTo>
                        <a:pt x="8" y="9"/>
                        <a:pt x="6" y="14"/>
                        <a:pt x="8" y="16"/>
                      </a:cubicBezTo>
                      <a:cubicBezTo>
                        <a:pt x="11" y="18"/>
                        <a:pt x="17" y="16"/>
                        <a:pt x="18" y="13"/>
                      </a:cubicBezTo>
                      <a:cubicBezTo>
                        <a:pt x="19" y="10"/>
                        <a:pt x="16" y="6"/>
                        <a:pt x="13" y="7"/>
                      </a:cubicBezTo>
                      <a:cubicBezTo>
                        <a:pt x="9" y="8"/>
                        <a:pt x="3" y="13"/>
                        <a:pt x="7" y="16"/>
                      </a:cubicBezTo>
                      <a:cubicBezTo>
                        <a:pt x="10" y="19"/>
                        <a:pt x="15" y="16"/>
                        <a:pt x="15" y="13"/>
                      </a:cubicBezTo>
                      <a:cubicBezTo>
                        <a:pt x="16" y="8"/>
                        <a:pt x="10" y="8"/>
                        <a:pt x="8" y="11"/>
                      </a:cubicBezTo>
                      <a:cubicBezTo>
                        <a:pt x="8" y="12"/>
                        <a:pt x="9" y="14"/>
                        <a:pt x="10" y="13"/>
                      </a:cubicBezTo>
                      <a:cubicBezTo>
                        <a:pt x="13" y="12"/>
                        <a:pt x="16" y="10"/>
                        <a:pt x="17" y="6"/>
                      </a:cubicBezTo>
                      <a:cubicBezTo>
                        <a:pt x="18" y="2"/>
                        <a:pt x="12" y="3"/>
                        <a:pt x="10" y="3"/>
                      </a:cubicBezTo>
                      <a:cubicBezTo>
                        <a:pt x="8" y="3"/>
                        <a:pt x="9" y="5"/>
                        <a:pt x="10" y="6"/>
                      </a:cubicBezTo>
                      <a:cubicBezTo>
                        <a:pt x="12" y="6"/>
                        <a:pt x="14" y="6"/>
                        <a:pt x="16" y="5"/>
                      </a:cubicBezTo>
                      <a:cubicBezTo>
                        <a:pt x="17" y="4"/>
                        <a:pt x="17" y="2"/>
                        <a:pt x="15" y="2"/>
                      </a:cubicBezTo>
                      <a:cubicBezTo>
                        <a:pt x="14" y="2"/>
                        <a:pt x="12" y="2"/>
                        <a:pt x="11" y="3"/>
                      </a:cubicBezTo>
                      <a:cubicBezTo>
                        <a:pt x="9" y="3"/>
                        <a:pt x="10" y="5"/>
                        <a:pt x="11" y="5"/>
                      </a:cubicBezTo>
                      <a:cubicBezTo>
                        <a:pt x="13" y="6"/>
                        <a:pt x="15" y="5"/>
                        <a:pt x="17" y="3"/>
                      </a:cubicBezTo>
                      <a:cubicBezTo>
                        <a:pt x="16" y="2"/>
                        <a:pt x="15" y="2"/>
                        <a:pt x="14" y="1"/>
                      </a:cubicBezTo>
                      <a:cubicBezTo>
                        <a:pt x="12" y="5"/>
                        <a:pt x="11" y="9"/>
                        <a:pt x="10" y="13"/>
                      </a:cubicBezTo>
                      <a:cubicBezTo>
                        <a:pt x="10" y="15"/>
                        <a:pt x="13" y="16"/>
                        <a:pt x="13" y="14"/>
                      </a:cubicBezTo>
                      <a:cubicBezTo>
                        <a:pt x="14" y="11"/>
                        <a:pt x="16" y="7"/>
                        <a:pt x="16" y="4"/>
                      </a:cubicBezTo>
                      <a:cubicBezTo>
                        <a:pt x="15" y="2"/>
                        <a:pt x="14" y="1"/>
                        <a:pt x="13" y="3"/>
                      </a:cubicBezTo>
                      <a:cubicBezTo>
                        <a:pt x="10" y="6"/>
                        <a:pt x="9" y="11"/>
                        <a:pt x="8" y="16"/>
                      </a:cubicBezTo>
                      <a:cubicBezTo>
                        <a:pt x="7" y="17"/>
                        <a:pt x="9" y="18"/>
                        <a:pt x="10" y="17"/>
                      </a:cubicBezTo>
                      <a:cubicBezTo>
                        <a:pt x="12" y="13"/>
                        <a:pt x="13" y="10"/>
                        <a:pt x="14" y="6"/>
                      </a:cubicBezTo>
                      <a:cubicBezTo>
                        <a:pt x="14" y="4"/>
                        <a:pt x="12" y="3"/>
                        <a:pt x="11" y="5"/>
                      </a:cubicBezTo>
                      <a:cubicBezTo>
                        <a:pt x="10" y="9"/>
                        <a:pt x="8" y="13"/>
                        <a:pt x="6" y="16"/>
                      </a:cubicBezTo>
                      <a:cubicBezTo>
                        <a:pt x="7" y="17"/>
                        <a:pt x="8" y="17"/>
                        <a:pt x="9" y="17"/>
                      </a:cubicBezTo>
                      <a:cubicBezTo>
                        <a:pt x="9" y="13"/>
                        <a:pt x="10" y="10"/>
                        <a:pt x="12" y="6"/>
                      </a:cubicBezTo>
                      <a:cubicBezTo>
                        <a:pt x="11" y="6"/>
                        <a:pt x="10" y="6"/>
                        <a:pt x="9" y="5"/>
                      </a:cubicBezTo>
                      <a:cubicBezTo>
                        <a:pt x="8" y="9"/>
                        <a:pt x="7" y="13"/>
                        <a:pt x="5" y="17"/>
                      </a:cubicBezTo>
                      <a:cubicBezTo>
                        <a:pt x="6" y="17"/>
                        <a:pt x="7" y="17"/>
                        <a:pt x="8" y="17"/>
                      </a:cubicBezTo>
                      <a:cubicBezTo>
                        <a:pt x="8" y="13"/>
                        <a:pt x="10" y="10"/>
                        <a:pt x="11" y="6"/>
                      </a:cubicBezTo>
                      <a:cubicBezTo>
                        <a:pt x="11" y="4"/>
                        <a:pt x="9" y="4"/>
                        <a:pt x="8" y="5"/>
                      </a:cubicBezTo>
                      <a:cubicBezTo>
                        <a:pt x="6" y="8"/>
                        <a:pt x="5" y="11"/>
                        <a:pt x="4" y="14"/>
                      </a:cubicBezTo>
                      <a:cubicBezTo>
                        <a:pt x="3" y="16"/>
                        <a:pt x="5" y="17"/>
                        <a:pt x="6" y="15"/>
                      </a:cubicBezTo>
                      <a:cubicBezTo>
                        <a:pt x="8" y="12"/>
                        <a:pt x="9" y="8"/>
                        <a:pt x="10" y="4"/>
                      </a:cubicBezTo>
                      <a:cubicBezTo>
                        <a:pt x="10" y="2"/>
                        <a:pt x="7" y="2"/>
                        <a:pt x="7" y="4"/>
                      </a:cubicBezTo>
                      <a:cubicBezTo>
                        <a:pt x="5" y="7"/>
                        <a:pt x="4" y="10"/>
                        <a:pt x="2" y="13"/>
                      </a:cubicBezTo>
                      <a:cubicBezTo>
                        <a:pt x="3" y="14"/>
                        <a:pt x="4" y="14"/>
                        <a:pt x="5" y="14"/>
                      </a:cubicBezTo>
                      <a:cubicBezTo>
                        <a:pt x="5" y="12"/>
                        <a:pt x="7" y="9"/>
                        <a:pt x="7" y="7"/>
                      </a:cubicBezTo>
                      <a:cubicBezTo>
                        <a:pt x="7" y="5"/>
                        <a:pt x="5" y="5"/>
                        <a:pt x="4" y="6"/>
                      </a:cubicBezTo>
                      <a:cubicBezTo>
                        <a:pt x="3" y="8"/>
                        <a:pt x="2" y="11"/>
                        <a:pt x="1" y="13"/>
                      </a:cubicBezTo>
                      <a:cubicBezTo>
                        <a:pt x="0" y="15"/>
                        <a:pt x="3" y="16"/>
                        <a:pt x="3" y="14"/>
                      </a:cubicBezTo>
                      <a:cubicBezTo>
                        <a:pt x="5" y="12"/>
                        <a:pt x="6" y="9"/>
                        <a:pt x="7" y="6"/>
                      </a:cubicBezTo>
                      <a:cubicBezTo>
                        <a:pt x="7" y="5"/>
                        <a:pt x="5" y="4"/>
                        <a:pt x="4" y="5"/>
                      </a:cubicBezTo>
                      <a:cubicBezTo>
                        <a:pt x="3" y="7"/>
                        <a:pt x="3" y="9"/>
                        <a:pt x="3" y="11"/>
                      </a:cubicBezTo>
                      <a:cubicBezTo>
                        <a:pt x="3" y="13"/>
                        <a:pt x="6" y="13"/>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217"/>
                <p:cNvSpPr/>
                <p:nvPr/>
              </p:nvSpPr>
              <p:spPr bwMode="auto">
                <a:xfrm>
                  <a:off x="530" y="1583"/>
                  <a:ext cx="36" cy="52"/>
                </a:xfrm>
                <a:custGeom>
                  <a:avLst/>
                  <a:gdLst>
                    <a:gd name="T0" fmla="*/ 30 w 54"/>
                    <a:gd name="T1" fmla="*/ 2 h 78"/>
                    <a:gd name="T2" fmla="*/ 7 w 54"/>
                    <a:gd name="T3" fmla="*/ 11 h 78"/>
                    <a:gd name="T4" fmla="*/ 5 w 54"/>
                    <a:gd name="T5" fmla="*/ 47 h 78"/>
                    <a:gd name="T6" fmla="*/ 30 w 54"/>
                    <a:gd name="T7" fmla="*/ 74 h 78"/>
                    <a:gd name="T8" fmla="*/ 54 w 54"/>
                    <a:gd name="T9" fmla="*/ 63 h 78"/>
                    <a:gd name="T10" fmla="*/ 54 w 54"/>
                    <a:gd name="T11" fmla="*/ 61 h 78"/>
                    <a:gd name="T12" fmla="*/ 43 w 54"/>
                    <a:gd name="T13" fmla="*/ 50 h 78"/>
                    <a:gd name="T14" fmla="*/ 40 w 54"/>
                    <a:gd name="T15" fmla="*/ 51 h 78"/>
                    <a:gd name="T16" fmla="*/ 17 w 54"/>
                    <a:gd name="T17" fmla="*/ 34 h 78"/>
                    <a:gd name="T18" fmla="*/ 29 w 54"/>
                    <a:gd name="T19" fmla="*/ 20 h 78"/>
                    <a:gd name="T20" fmla="*/ 27 w 54"/>
                    <a:gd name="T21" fmla="*/ 4 h 78"/>
                    <a:gd name="T22" fmla="*/ 25 w 54"/>
                    <a:gd name="T23" fmla="*/ 4 h 78"/>
                    <a:gd name="T24" fmla="*/ 24 w 54"/>
                    <a:gd name="T25" fmla="*/ 20 h 78"/>
                    <a:gd name="T26" fmla="*/ 20 w 54"/>
                    <a:gd name="T27" fmla="*/ 22 h 78"/>
                    <a:gd name="T28" fmla="*/ 15 w 54"/>
                    <a:gd name="T29" fmla="*/ 31 h 78"/>
                    <a:gd name="T30" fmla="*/ 26 w 54"/>
                    <a:gd name="T31" fmla="*/ 55 h 78"/>
                    <a:gd name="T32" fmla="*/ 38 w 54"/>
                    <a:gd name="T33" fmla="*/ 55 h 78"/>
                    <a:gd name="T34" fmla="*/ 49 w 54"/>
                    <a:gd name="T35" fmla="*/ 60 h 78"/>
                    <a:gd name="T36" fmla="*/ 48 w 54"/>
                    <a:gd name="T37" fmla="*/ 68 h 78"/>
                    <a:gd name="T38" fmla="*/ 21 w 54"/>
                    <a:gd name="T39" fmla="*/ 67 h 78"/>
                    <a:gd name="T40" fmla="*/ 5 w 54"/>
                    <a:gd name="T41" fmla="*/ 33 h 78"/>
                    <a:gd name="T42" fmla="*/ 9 w 54"/>
                    <a:gd name="T43" fmla="*/ 12 h 78"/>
                    <a:gd name="T44" fmla="*/ 30 w 54"/>
                    <a:gd name="T45" fmla="*/ 5 h 78"/>
                    <a:gd name="T46" fmla="*/ 30 w 54"/>
                    <a:gd name="T4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8">
                      <a:moveTo>
                        <a:pt x="30" y="2"/>
                      </a:moveTo>
                      <a:cubicBezTo>
                        <a:pt x="19" y="2"/>
                        <a:pt x="13" y="0"/>
                        <a:pt x="7" y="11"/>
                      </a:cubicBezTo>
                      <a:cubicBezTo>
                        <a:pt x="1" y="22"/>
                        <a:pt x="0" y="36"/>
                        <a:pt x="5" y="47"/>
                      </a:cubicBezTo>
                      <a:cubicBezTo>
                        <a:pt x="10" y="59"/>
                        <a:pt x="17" y="70"/>
                        <a:pt x="30" y="74"/>
                      </a:cubicBezTo>
                      <a:cubicBezTo>
                        <a:pt x="40" y="78"/>
                        <a:pt x="50" y="72"/>
                        <a:pt x="54" y="63"/>
                      </a:cubicBezTo>
                      <a:cubicBezTo>
                        <a:pt x="54" y="62"/>
                        <a:pt x="54" y="62"/>
                        <a:pt x="54" y="61"/>
                      </a:cubicBezTo>
                      <a:cubicBezTo>
                        <a:pt x="51" y="58"/>
                        <a:pt x="48" y="52"/>
                        <a:pt x="43" y="50"/>
                      </a:cubicBezTo>
                      <a:cubicBezTo>
                        <a:pt x="42" y="50"/>
                        <a:pt x="40" y="51"/>
                        <a:pt x="40" y="51"/>
                      </a:cubicBezTo>
                      <a:cubicBezTo>
                        <a:pt x="22" y="56"/>
                        <a:pt x="18" y="46"/>
                        <a:pt x="17" y="34"/>
                      </a:cubicBezTo>
                      <a:cubicBezTo>
                        <a:pt x="16" y="12"/>
                        <a:pt x="28" y="29"/>
                        <a:pt x="29" y="20"/>
                      </a:cubicBezTo>
                      <a:cubicBezTo>
                        <a:pt x="31" y="15"/>
                        <a:pt x="30" y="9"/>
                        <a:pt x="27" y="4"/>
                      </a:cubicBezTo>
                      <a:cubicBezTo>
                        <a:pt x="27" y="2"/>
                        <a:pt x="24" y="3"/>
                        <a:pt x="25" y="4"/>
                      </a:cubicBezTo>
                      <a:cubicBezTo>
                        <a:pt x="26" y="8"/>
                        <a:pt x="30" y="18"/>
                        <a:pt x="24" y="20"/>
                      </a:cubicBezTo>
                      <a:cubicBezTo>
                        <a:pt x="24" y="20"/>
                        <a:pt x="20" y="21"/>
                        <a:pt x="20" y="22"/>
                      </a:cubicBezTo>
                      <a:cubicBezTo>
                        <a:pt x="17" y="25"/>
                        <a:pt x="15" y="27"/>
                        <a:pt x="15" y="31"/>
                      </a:cubicBezTo>
                      <a:cubicBezTo>
                        <a:pt x="14" y="41"/>
                        <a:pt x="16" y="50"/>
                        <a:pt x="26" y="55"/>
                      </a:cubicBezTo>
                      <a:cubicBezTo>
                        <a:pt x="30" y="57"/>
                        <a:pt x="34" y="56"/>
                        <a:pt x="38" y="55"/>
                      </a:cubicBezTo>
                      <a:cubicBezTo>
                        <a:pt x="42" y="54"/>
                        <a:pt x="46" y="57"/>
                        <a:pt x="49" y="60"/>
                      </a:cubicBezTo>
                      <a:cubicBezTo>
                        <a:pt x="49" y="63"/>
                        <a:pt x="48" y="65"/>
                        <a:pt x="48" y="68"/>
                      </a:cubicBezTo>
                      <a:cubicBezTo>
                        <a:pt x="38" y="74"/>
                        <a:pt x="29" y="73"/>
                        <a:pt x="21" y="67"/>
                      </a:cubicBezTo>
                      <a:cubicBezTo>
                        <a:pt x="12" y="59"/>
                        <a:pt x="6" y="44"/>
                        <a:pt x="5" y="33"/>
                      </a:cubicBezTo>
                      <a:cubicBezTo>
                        <a:pt x="4" y="26"/>
                        <a:pt x="6" y="19"/>
                        <a:pt x="9" y="12"/>
                      </a:cubicBezTo>
                      <a:cubicBezTo>
                        <a:pt x="13" y="4"/>
                        <a:pt x="22" y="5"/>
                        <a:pt x="30" y="5"/>
                      </a:cubicBezTo>
                      <a:cubicBezTo>
                        <a:pt x="32" y="5"/>
                        <a:pt x="32" y="2"/>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218"/>
                <p:cNvSpPr/>
                <p:nvPr/>
              </p:nvSpPr>
              <p:spPr bwMode="auto">
                <a:xfrm>
                  <a:off x="547" y="1585"/>
                  <a:ext cx="5" cy="14"/>
                </a:xfrm>
                <a:custGeom>
                  <a:avLst/>
                  <a:gdLst>
                    <a:gd name="T0" fmla="*/ 3 w 8"/>
                    <a:gd name="T1" fmla="*/ 0 h 21"/>
                    <a:gd name="T2" fmla="*/ 3 w 8"/>
                    <a:gd name="T3" fmla="*/ 0 h 21"/>
                    <a:gd name="T4" fmla="*/ 1 w 8"/>
                    <a:gd name="T5" fmla="*/ 1 h 21"/>
                    <a:gd name="T6" fmla="*/ 1 w 8"/>
                    <a:gd name="T7" fmla="*/ 2 h 21"/>
                    <a:gd name="T8" fmla="*/ 2 w 8"/>
                    <a:gd name="T9" fmla="*/ 3 h 21"/>
                    <a:gd name="T10" fmla="*/ 5 w 8"/>
                    <a:gd name="T11" fmla="*/ 12 h 21"/>
                    <a:gd name="T12" fmla="*/ 5 w 8"/>
                    <a:gd name="T13" fmla="*/ 16 h 21"/>
                    <a:gd name="T14" fmla="*/ 2 w 8"/>
                    <a:gd name="T15" fmla="*/ 18 h 21"/>
                    <a:gd name="T16" fmla="*/ 2 w 8"/>
                    <a:gd name="T17" fmla="*/ 21 h 21"/>
                    <a:gd name="T18" fmla="*/ 8 w 8"/>
                    <a:gd name="T19" fmla="*/ 15 h 21"/>
                    <a:gd name="T20" fmla="*/ 4 w 8"/>
                    <a:gd name="T21" fmla="*/ 1 h 21"/>
                    <a:gd name="T22" fmla="*/ 4 w 8"/>
                    <a:gd name="T23" fmla="*/ 2 h 21"/>
                    <a:gd name="T24" fmla="*/ 4 w 8"/>
                    <a:gd name="T25" fmla="*/ 2 h 21"/>
                    <a:gd name="T26" fmla="*/ 2 w 8"/>
                    <a:gd name="T27" fmla="*/ 3 h 21"/>
                    <a:gd name="T28" fmla="*/ 3 w 8"/>
                    <a:gd name="T29" fmla="*/ 3 h 21"/>
                    <a:gd name="T30" fmla="*/ 3 w 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1">
                      <a:moveTo>
                        <a:pt x="3" y="0"/>
                      </a:moveTo>
                      <a:cubicBezTo>
                        <a:pt x="3" y="0"/>
                        <a:pt x="3" y="0"/>
                        <a:pt x="3" y="0"/>
                      </a:cubicBezTo>
                      <a:cubicBezTo>
                        <a:pt x="2" y="0"/>
                        <a:pt x="2" y="0"/>
                        <a:pt x="1" y="1"/>
                      </a:cubicBezTo>
                      <a:cubicBezTo>
                        <a:pt x="1" y="1"/>
                        <a:pt x="1" y="1"/>
                        <a:pt x="1" y="2"/>
                      </a:cubicBezTo>
                      <a:cubicBezTo>
                        <a:pt x="1" y="2"/>
                        <a:pt x="1" y="3"/>
                        <a:pt x="2" y="3"/>
                      </a:cubicBezTo>
                      <a:cubicBezTo>
                        <a:pt x="4" y="5"/>
                        <a:pt x="5" y="9"/>
                        <a:pt x="5" y="12"/>
                      </a:cubicBezTo>
                      <a:cubicBezTo>
                        <a:pt x="5" y="13"/>
                        <a:pt x="5" y="14"/>
                        <a:pt x="5" y="16"/>
                      </a:cubicBezTo>
                      <a:cubicBezTo>
                        <a:pt x="5" y="18"/>
                        <a:pt x="4" y="18"/>
                        <a:pt x="2" y="18"/>
                      </a:cubicBezTo>
                      <a:cubicBezTo>
                        <a:pt x="0" y="18"/>
                        <a:pt x="0" y="21"/>
                        <a:pt x="2" y="21"/>
                      </a:cubicBezTo>
                      <a:cubicBezTo>
                        <a:pt x="7" y="21"/>
                        <a:pt x="8" y="19"/>
                        <a:pt x="8" y="15"/>
                      </a:cubicBezTo>
                      <a:cubicBezTo>
                        <a:pt x="8" y="10"/>
                        <a:pt x="7" y="5"/>
                        <a:pt x="4" y="1"/>
                      </a:cubicBezTo>
                      <a:cubicBezTo>
                        <a:pt x="4" y="1"/>
                        <a:pt x="4" y="2"/>
                        <a:pt x="4" y="2"/>
                      </a:cubicBezTo>
                      <a:cubicBezTo>
                        <a:pt x="4" y="2"/>
                        <a:pt x="4" y="2"/>
                        <a:pt x="4" y="2"/>
                      </a:cubicBezTo>
                      <a:cubicBezTo>
                        <a:pt x="3" y="2"/>
                        <a:pt x="3" y="3"/>
                        <a:pt x="2" y="3"/>
                      </a:cubicBezTo>
                      <a:cubicBezTo>
                        <a:pt x="3" y="3"/>
                        <a:pt x="3" y="3"/>
                        <a:pt x="3" y="3"/>
                      </a:cubicBezTo>
                      <a:cubicBezTo>
                        <a:pt x="5"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219"/>
                <p:cNvSpPr/>
                <p:nvPr/>
              </p:nvSpPr>
              <p:spPr bwMode="auto">
                <a:xfrm>
                  <a:off x="548" y="1585"/>
                  <a:ext cx="2" cy="3"/>
                </a:xfrm>
                <a:custGeom>
                  <a:avLst/>
                  <a:gdLst>
                    <a:gd name="T0" fmla="*/ 0 w 3"/>
                    <a:gd name="T1" fmla="*/ 2 h 4"/>
                    <a:gd name="T2" fmla="*/ 0 w 3"/>
                    <a:gd name="T3" fmla="*/ 2 h 4"/>
                    <a:gd name="T4" fmla="*/ 3 w 3"/>
                    <a:gd name="T5" fmla="*/ 2 h 4"/>
                    <a:gd name="T6" fmla="*/ 3 w 3"/>
                    <a:gd name="T7" fmla="*/ 2 h 4"/>
                    <a:gd name="T8" fmla="*/ 0 w 3"/>
                    <a:gd name="T9" fmla="*/ 2 h 4"/>
                    <a:gd name="T10" fmla="*/ 0 w 3"/>
                    <a:gd name="T11" fmla="*/ 2 h 4"/>
                    <a:gd name="T12" fmla="*/ 3 w 3"/>
                    <a:gd name="T13" fmla="*/ 2 h 4"/>
                    <a:gd name="T14" fmla="*/ 3 w 3"/>
                    <a:gd name="T15" fmla="*/ 2 h 4"/>
                    <a:gd name="T16" fmla="*/ 0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2"/>
                      </a:moveTo>
                      <a:cubicBezTo>
                        <a:pt x="0" y="2"/>
                        <a:pt x="0" y="2"/>
                        <a:pt x="0" y="2"/>
                      </a:cubicBezTo>
                      <a:cubicBezTo>
                        <a:pt x="0" y="4"/>
                        <a:pt x="3" y="4"/>
                        <a:pt x="3" y="2"/>
                      </a:cubicBezTo>
                      <a:cubicBezTo>
                        <a:pt x="3" y="2"/>
                        <a:pt x="3" y="2"/>
                        <a:pt x="3" y="2"/>
                      </a:cubicBezTo>
                      <a:cubicBezTo>
                        <a:pt x="3" y="0"/>
                        <a:pt x="0" y="0"/>
                        <a:pt x="0" y="2"/>
                      </a:cubicBezTo>
                      <a:cubicBezTo>
                        <a:pt x="0" y="2"/>
                        <a:pt x="0" y="2"/>
                        <a:pt x="0" y="2"/>
                      </a:cubicBezTo>
                      <a:cubicBezTo>
                        <a:pt x="0" y="4"/>
                        <a:pt x="3" y="4"/>
                        <a:pt x="3" y="2"/>
                      </a:cubicBezTo>
                      <a:cubicBezTo>
                        <a:pt x="3" y="2"/>
                        <a:pt x="3" y="2"/>
                        <a:pt x="3" y="2"/>
                      </a:cubicBezTo>
                      <a:cubicBezTo>
                        <a:pt x="3"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220"/>
                <p:cNvSpPr/>
                <p:nvPr/>
              </p:nvSpPr>
              <p:spPr bwMode="auto">
                <a:xfrm>
                  <a:off x="556" y="1615"/>
                  <a:ext cx="13" cy="12"/>
                </a:xfrm>
                <a:custGeom>
                  <a:avLst/>
                  <a:gdLst>
                    <a:gd name="T0" fmla="*/ 3 w 20"/>
                    <a:gd name="T1" fmla="*/ 7 h 19"/>
                    <a:gd name="T2" fmla="*/ 6 w 20"/>
                    <a:gd name="T3" fmla="*/ 2 h 19"/>
                    <a:gd name="T4" fmla="*/ 4 w 20"/>
                    <a:gd name="T5" fmla="*/ 3 h 19"/>
                    <a:gd name="T6" fmla="*/ 17 w 20"/>
                    <a:gd name="T7" fmla="*/ 13 h 19"/>
                    <a:gd name="T8" fmla="*/ 17 w 20"/>
                    <a:gd name="T9" fmla="*/ 11 h 19"/>
                    <a:gd name="T10" fmla="*/ 14 w 20"/>
                    <a:gd name="T11" fmla="*/ 16 h 19"/>
                    <a:gd name="T12" fmla="*/ 17 w 20"/>
                    <a:gd name="T13" fmla="*/ 16 h 19"/>
                    <a:gd name="T14" fmla="*/ 12 w 20"/>
                    <a:gd name="T15" fmla="*/ 11 h 19"/>
                    <a:gd name="T16" fmla="*/ 10 w 20"/>
                    <a:gd name="T17" fmla="*/ 13 h 19"/>
                    <a:gd name="T18" fmla="*/ 13 w 20"/>
                    <a:gd name="T19" fmla="*/ 14 h 19"/>
                    <a:gd name="T20" fmla="*/ 15 w 20"/>
                    <a:gd name="T21" fmla="*/ 12 h 19"/>
                    <a:gd name="T22" fmla="*/ 14 w 20"/>
                    <a:gd name="T23" fmla="*/ 10 h 19"/>
                    <a:gd name="T24" fmla="*/ 13 w 20"/>
                    <a:gd name="T25" fmla="*/ 12 h 19"/>
                    <a:gd name="T26" fmla="*/ 14 w 20"/>
                    <a:gd name="T27" fmla="*/ 13 h 19"/>
                    <a:gd name="T28" fmla="*/ 16 w 20"/>
                    <a:gd name="T29" fmla="*/ 11 h 19"/>
                    <a:gd name="T30" fmla="*/ 12 w 20"/>
                    <a:gd name="T31" fmla="*/ 9 h 19"/>
                    <a:gd name="T32" fmla="*/ 11 w 20"/>
                    <a:gd name="T33" fmla="*/ 12 h 19"/>
                    <a:gd name="T34" fmla="*/ 12 w 20"/>
                    <a:gd name="T35" fmla="*/ 13 h 19"/>
                    <a:gd name="T36" fmla="*/ 14 w 20"/>
                    <a:gd name="T37" fmla="*/ 11 h 19"/>
                    <a:gd name="T38" fmla="*/ 12 w 20"/>
                    <a:gd name="T39" fmla="*/ 10 h 19"/>
                    <a:gd name="T40" fmla="*/ 10 w 20"/>
                    <a:gd name="T41" fmla="*/ 12 h 19"/>
                    <a:gd name="T42" fmla="*/ 14 w 20"/>
                    <a:gd name="T43" fmla="*/ 18 h 19"/>
                    <a:gd name="T44" fmla="*/ 17 w 20"/>
                    <a:gd name="T45" fmla="*/ 18 h 19"/>
                    <a:gd name="T46" fmla="*/ 19 w 20"/>
                    <a:gd name="T47" fmla="*/ 13 h 19"/>
                    <a:gd name="T48" fmla="*/ 19 w 20"/>
                    <a:gd name="T49" fmla="*/ 11 h 19"/>
                    <a:gd name="T50" fmla="*/ 5 w 20"/>
                    <a:gd name="T51" fmla="*/ 0 h 19"/>
                    <a:gd name="T52" fmla="*/ 3 w 20"/>
                    <a:gd name="T53" fmla="*/ 1 h 19"/>
                    <a:gd name="T54" fmla="*/ 1 w 20"/>
                    <a:gd name="T55" fmla="*/ 5 h 19"/>
                    <a:gd name="T56" fmla="*/ 3 w 20"/>
                    <a:gd name="T5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9">
                      <a:moveTo>
                        <a:pt x="3" y="7"/>
                      </a:moveTo>
                      <a:cubicBezTo>
                        <a:pt x="5" y="5"/>
                        <a:pt x="5" y="4"/>
                        <a:pt x="6" y="2"/>
                      </a:cubicBezTo>
                      <a:cubicBezTo>
                        <a:pt x="5" y="2"/>
                        <a:pt x="4" y="2"/>
                        <a:pt x="4" y="3"/>
                      </a:cubicBezTo>
                      <a:cubicBezTo>
                        <a:pt x="8" y="6"/>
                        <a:pt x="13" y="9"/>
                        <a:pt x="17" y="13"/>
                      </a:cubicBezTo>
                      <a:cubicBezTo>
                        <a:pt x="17" y="12"/>
                        <a:pt x="17" y="12"/>
                        <a:pt x="17" y="11"/>
                      </a:cubicBezTo>
                      <a:cubicBezTo>
                        <a:pt x="16" y="13"/>
                        <a:pt x="15" y="15"/>
                        <a:pt x="14" y="16"/>
                      </a:cubicBezTo>
                      <a:cubicBezTo>
                        <a:pt x="15" y="16"/>
                        <a:pt x="16" y="16"/>
                        <a:pt x="17" y="16"/>
                      </a:cubicBezTo>
                      <a:cubicBezTo>
                        <a:pt x="16" y="14"/>
                        <a:pt x="14" y="13"/>
                        <a:pt x="12" y="11"/>
                      </a:cubicBezTo>
                      <a:cubicBezTo>
                        <a:pt x="12" y="11"/>
                        <a:pt x="11" y="12"/>
                        <a:pt x="10" y="13"/>
                      </a:cubicBezTo>
                      <a:cubicBezTo>
                        <a:pt x="11" y="13"/>
                        <a:pt x="12" y="13"/>
                        <a:pt x="13" y="14"/>
                      </a:cubicBezTo>
                      <a:cubicBezTo>
                        <a:pt x="14" y="14"/>
                        <a:pt x="16" y="13"/>
                        <a:pt x="15" y="12"/>
                      </a:cubicBezTo>
                      <a:cubicBezTo>
                        <a:pt x="15" y="11"/>
                        <a:pt x="14" y="11"/>
                        <a:pt x="14" y="10"/>
                      </a:cubicBezTo>
                      <a:cubicBezTo>
                        <a:pt x="14" y="11"/>
                        <a:pt x="13" y="11"/>
                        <a:pt x="13" y="12"/>
                      </a:cubicBezTo>
                      <a:cubicBezTo>
                        <a:pt x="13" y="12"/>
                        <a:pt x="13" y="12"/>
                        <a:pt x="14" y="13"/>
                      </a:cubicBezTo>
                      <a:cubicBezTo>
                        <a:pt x="15" y="14"/>
                        <a:pt x="17" y="12"/>
                        <a:pt x="16" y="11"/>
                      </a:cubicBezTo>
                      <a:cubicBezTo>
                        <a:pt x="15" y="9"/>
                        <a:pt x="14" y="9"/>
                        <a:pt x="12" y="9"/>
                      </a:cubicBezTo>
                      <a:cubicBezTo>
                        <a:pt x="11" y="10"/>
                        <a:pt x="11" y="11"/>
                        <a:pt x="11" y="12"/>
                      </a:cubicBezTo>
                      <a:cubicBezTo>
                        <a:pt x="12" y="12"/>
                        <a:pt x="12" y="13"/>
                        <a:pt x="12" y="13"/>
                      </a:cubicBezTo>
                      <a:cubicBezTo>
                        <a:pt x="13" y="13"/>
                        <a:pt x="14" y="12"/>
                        <a:pt x="14" y="11"/>
                      </a:cubicBezTo>
                      <a:cubicBezTo>
                        <a:pt x="14" y="11"/>
                        <a:pt x="13" y="11"/>
                        <a:pt x="12" y="10"/>
                      </a:cubicBezTo>
                      <a:cubicBezTo>
                        <a:pt x="11" y="10"/>
                        <a:pt x="9" y="11"/>
                        <a:pt x="10" y="12"/>
                      </a:cubicBezTo>
                      <a:cubicBezTo>
                        <a:pt x="11" y="14"/>
                        <a:pt x="13" y="16"/>
                        <a:pt x="14" y="18"/>
                      </a:cubicBezTo>
                      <a:cubicBezTo>
                        <a:pt x="15" y="19"/>
                        <a:pt x="16" y="19"/>
                        <a:pt x="17" y="18"/>
                      </a:cubicBezTo>
                      <a:cubicBezTo>
                        <a:pt x="17" y="16"/>
                        <a:pt x="18" y="14"/>
                        <a:pt x="19" y="13"/>
                      </a:cubicBezTo>
                      <a:cubicBezTo>
                        <a:pt x="20" y="12"/>
                        <a:pt x="20" y="11"/>
                        <a:pt x="19" y="11"/>
                      </a:cubicBezTo>
                      <a:cubicBezTo>
                        <a:pt x="15" y="7"/>
                        <a:pt x="10" y="4"/>
                        <a:pt x="5" y="0"/>
                      </a:cubicBezTo>
                      <a:cubicBezTo>
                        <a:pt x="4" y="0"/>
                        <a:pt x="3" y="0"/>
                        <a:pt x="3" y="1"/>
                      </a:cubicBezTo>
                      <a:cubicBezTo>
                        <a:pt x="3" y="3"/>
                        <a:pt x="2" y="4"/>
                        <a:pt x="1" y="5"/>
                      </a:cubicBezTo>
                      <a:cubicBezTo>
                        <a:pt x="0" y="6"/>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221"/>
                <p:cNvSpPr/>
                <p:nvPr/>
              </p:nvSpPr>
              <p:spPr bwMode="auto">
                <a:xfrm>
                  <a:off x="564" y="1622"/>
                  <a:ext cx="3" cy="3"/>
                </a:xfrm>
                <a:custGeom>
                  <a:avLst/>
                  <a:gdLst>
                    <a:gd name="T0" fmla="*/ 3 w 5"/>
                    <a:gd name="T1" fmla="*/ 4 h 5"/>
                    <a:gd name="T2" fmla="*/ 3 w 5"/>
                    <a:gd name="T3" fmla="*/ 3 h 5"/>
                    <a:gd name="T4" fmla="*/ 1 w 5"/>
                    <a:gd name="T5" fmla="*/ 2 h 5"/>
                    <a:gd name="T6" fmla="*/ 1 w 5"/>
                    <a:gd name="T7" fmla="*/ 2 h 5"/>
                    <a:gd name="T8" fmla="*/ 4 w 5"/>
                    <a:gd name="T9" fmla="*/ 3 h 5"/>
                    <a:gd name="T10" fmla="*/ 4 w 5"/>
                    <a:gd name="T11" fmla="*/ 2 h 5"/>
                    <a:gd name="T12" fmla="*/ 2 w 5"/>
                    <a:gd name="T13" fmla="*/ 2 h 5"/>
                    <a:gd name="T14" fmla="*/ 2 w 5"/>
                    <a:gd name="T15" fmla="*/ 2 h 5"/>
                    <a:gd name="T16" fmla="*/ 5 w 5"/>
                    <a:gd name="T17" fmla="*/ 2 h 5"/>
                    <a:gd name="T18" fmla="*/ 5 w 5"/>
                    <a:gd name="T19" fmla="*/ 0 h 5"/>
                    <a:gd name="T20" fmla="*/ 3 w 5"/>
                    <a:gd name="T21" fmla="*/ 0 h 5"/>
                    <a:gd name="T22" fmla="*/ 1 w 5"/>
                    <a:gd name="T23" fmla="*/ 1 h 5"/>
                    <a:gd name="T24" fmla="*/ 4 w 5"/>
                    <a:gd name="T25" fmla="*/ 2 h 5"/>
                    <a:gd name="T26" fmla="*/ 4 w 5"/>
                    <a:gd name="T27" fmla="*/ 1 h 5"/>
                    <a:gd name="T28" fmla="*/ 2 w 5"/>
                    <a:gd name="T29" fmla="*/ 0 h 5"/>
                    <a:gd name="T30" fmla="*/ 0 w 5"/>
                    <a:gd name="T31" fmla="*/ 3 h 5"/>
                    <a:gd name="T32" fmla="*/ 3 w 5"/>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4"/>
                      </a:moveTo>
                      <a:cubicBezTo>
                        <a:pt x="3" y="3"/>
                        <a:pt x="3" y="3"/>
                        <a:pt x="3" y="3"/>
                      </a:cubicBezTo>
                      <a:cubicBezTo>
                        <a:pt x="2" y="2"/>
                        <a:pt x="2" y="2"/>
                        <a:pt x="1" y="2"/>
                      </a:cubicBezTo>
                      <a:cubicBezTo>
                        <a:pt x="1" y="2"/>
                        <a:pt x="1" y="2"/>
                        <a:pt x="1" y="2"/>
                      </a:cubicBezTo>
                      <a:cubicBezTo>
                        <a:pt x="2" y="4"/>
                        <a:pt x="3" y="4"/>
                        <a:pt x="4" y="3"/>
                      </a:cubicBezTo>
                      <a:cubicBezTo>
                        <a:pt x="4" y="3"/>
                        <a:pt x="4" y="2"/>
                        <a:pt x="4" y="2"/>
                      </a:cubicBezTo>
                      <a:cubicBezTo>
                        <a:pt x="4" y="2"/>
                        <a:pt x="3" y="2"/>
                        <a:pt x="2" y="2"/>
                      </a:cubicBezTo>
                      <a:cubicBezTo>
                        <a:pt x="2" y="2"/>
                        <a:pt x="2" y="2"/>
                        <a:pt x="2" y="2"/>
                      </a:cubicBezTo>
                      <a:cubicBezTo>
                        <a:pt x="3" y="4"/>
                        <a:pt x="5" y="3"/>
                        <a:pt x="5" y="2"/>
                      </a:cubicBezTo>
                      <a:cubicBezTo>
                        <a:pt x="5" y="1"/>
                        <a:pt x="5" y="1"/>
                        <a:pt x="5" y="0"/>
                      </a:cubicBezTo>
                      <a:cubicBezTo>
                        <a:pt x="4" y="0"/>
                        <a:pt x="3" y="0"/>
                        <a:pt x="3" y="0"/>
                      </a:cubicBezTo>
                      <a:cubicBezTo>
                        <a:pt x="2" y="0"/>
                        <a:pt x="2" y="1"/>
                        <a:pt x="1" y="1"/>
                      </a:cubicBezTo>
                      <a:cubicBezTo>
                        <a:pt x="2" y="1"/>
                        <a:pt x="3" y="1"/>
                        <a:pt x="4" y="2"/>
                      </a:cubicBezTo>
                      <a:cubicBezTo>
                        <a:pt x="4" y="1"/>
                        <a:pt x="4" y="1"/>
                        <a:pt x="4" y="1"/>
                      </a:cubicBezTo>
                      <a:cubicBezTo>
                        <a:pt x="4" y="0"/>
                        <a:pt x="3" y="0"/>
                        <a:pt x="2" y="0"/>
                      </a:cubicBezTo>
                      <a:cubicBezTo>
                        <a:pt x="1" y="1"/>
                        <a:pt x="0" y="2"/>
                        <a:pt x="0" y="3"/>
                      </a:cubicBezTo>
                      <a:cubicBezTo>
                        <a:pt x="0" y="5"/>
                        <a:pt x="2"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222"/>
                <p:cNvSpPr/>
                <p:nvPr/>
              </p:nvSpPr>
              <p:spPr bwMode="auto">
                <a:xfrm>
                  <a:off x="553" y="1618"/>
                  <a:ext cx="13" cy="13"/>
                </a:xfrm>
                <a:custGeom>
                  <a:avLst/>
                  <a:gdLst>
                    <a:gd name="T0" fmla="*/ 1 w 20"/>
                    <a:gd name="T1" fmla="*/ 3 h 19"/>
                    <a:gd name="T2" fmla="*/ 17 w 20"/>
                    <a:gd name="T3" fmla="*/ 17 h 19"/>
                    <a:gd name="T4" fmla="*/ 18 w 20"/>
                    <a:gd name="T5" fmla="*/ 15 h 19"/>
                    <a:gd name="T6" fmla="*/ 3 w 20"/>
                    <a:gd name="T7" fmla="*/ 1 h 19"/>
                    <a:gd name="T8" fmla="*/ 1 w 20"/>
                    <a:gd name="T9" fmla="*/ 3 h 19"/>
                  </a:gdLst>
                  <a:ahLst/>
                  <a:cxnLst>
                    <a:cxn ang="0">
                      <a:pos x="T0" y="T1"/>
                    </a:cxn>
                    <a:cxn ang="0">
                      <a:pos x="T2" y="T3"/>
                    </a:cxn>
                    <a:cxn ang="0">
                      <a:pos x="T4" y="T5"/>
                    </a:cxn>
                    <a:cxn ang="0">
                      <a:pos x="T6" y="T7"/>
                    </a:cxn>
                    <a:cxn ang="0">
                      <a:pos x="T8" y="T9"/>
                    </a:cxn>
                  </a:cxnLst>
                  <a:rect l="0" t="0" r="r" b="b"/>
                  <a:pathLst>
                    <a:path w="20" h="19">
                      <a:moveTo>
                        <a:pt x="1" y="3"/>
                      </a:moveTo>
                      <a:cubicBezTo>
                        <a:pt x="6" y="8"/>
                        <a:pt x="11" y="13"/>
                        <a:pt x="17" y="17"/>
                      </a:cubicBezTo>
                      <a:cubicBezTo>
                        <a:pt x="19" y="19"/>
                        <a:pt x="20" y="16"/>
                        <a:pt x="18" y="15"/>
                      </a:cubicBezTo>
                      <a:cubicBezTo>
                        <a:pt x="13" y="11"/>
                        <a:pt x="8" y="6"/>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223"/>
                <p:cNvSpPr/>
                <p:nvPr/>
              </p:nvSpPr>
              <p:spPr bwMode="auto">
                <a:xfrm>
                  <a:off x="542" y="1585"/>
                  <a:ext cx="6" cy="14"/>
                </a:xfrm>
                <a:custGeom>
                  <a:avLst/>
                  <a:gdLst>
                    <a:gd name="T0" fmla="*/ 8 w 8"/>
                    <a:gd name="T1" fmla="*/ 19 h 21"/>
                    <a:gd name="T2" fmla="*/ 6 w 8"/>
                    <a:gd name="T3" fmla="*/ 11 h 21"/>
                    <a:gd name="T4" fmla="*/ 3 w 8"/>
                    <a:gd name="T5" fmla="*/ 2 h 21"/>
                    <a:gd name="T6" fmla="*/ 0 w 8"/>
                    <a:gd name="T7" fmla="*/ 2 h 21"/>
                    <a:gd name="T8" fmla="*/ 3 w 8"/>
                    <a:gd name="T9" fmla="*/ 10 h 21"/>
                    <a:gd name="T10" fmla="*/ 5 w 8"/>
                    <a:gd name="T11" fmla="*/ 20 h 21"/>
                    <a:gd name="T12" fmla="*/ 8 w 8"/>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19"/>
                      </a:moveTo>
                      <a:cubicBezTo>
                        <a:pt x="7" y="16"/>
                        <a:pt x="6" y="14"/>
                        <a:pt x="6" y="11"/>
                      </a:cubicBezTo>
                      <a:cubicBezTo>
                        <a:pt x="5" y="8"/>
                        <a:pt x="3" y="5"/>
                        <a:pt x="3" y="2"/>
                      </a:cubicBezTo>
                      <a:cubicBezTo>
                        <a:pt x="3" y="0"/>
                        <a:pt x="0" y="0"/>
                        <a:pt x="0" y="2"/>
                      </a:cubicBezTo>
                      <a:cubicBezTo>
                        <a:pt x="0" y="5"/>
                        <a:pt x="2" y="8"/>
                        <a:pt x="3" y="10"/>
                      </a:cubicBezTo>
                      <a:cubicBezTo>
                        <a:pt x="4" y="13"/>
                        <a:pt x="4" y="17"/>
                        <a:pt x="5" y="20"/>
                      </a:cubicBezTo>
                      <a:cubicBezTo>
                        <a:pt x="6" y="21"/>
                        <a:pt x="8"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224"/>
                <p:cNvSpPr/>
                <p:nvPr/>
              </p:nvSpPr>
              <p:spPr bwMode="auto">
                <a:xfrm>
                  <a:off x="936" y="1544"/>
                  <a:ext cx="43" cy="44"/>
                </a:xfrm>
                <a:custGeom>
                  <a:avLst/>
                  <a:gdLst>
                    <a:gd name="T0" fmla="*/ 42 w 65"/>
                    <a:gd name="T1" fmla="*/ 16 h 65"/>
                    <a:gd name="T2" fmla="*/ 22 w 65"/>
                    <a:gd name="T3" fmla="*/ 24 h 65"/>
                    <a:gd name="T4" fmla="*/ 19 w 65"/>
                    <a:gd name="T5" fmla="*/ 40 h 65"/>
                    <a:gd name="T6" fmla="*/ 32 w 65"/>
                    <a:gd name="T7" fmla="*/ 41 h 65"/>
                    <a:gd name="T8" fmla="*/ 43 w 65"/>
                    <a:gd name="T9" fmla="*/ 16 h 65"/>
                    <a:gd name="T10" fmla="*/ 40 w 65"/>
                    <a:gd name="T11" fmla="*/ 16 h 65"/>
                    <a:gd name="T12" fmla="*/ 50 w 65"/>
                    <a:gd name="T13" fmla="*/ 43 h 65"/>
                    <a:gd name="T14" fmla="*/ 63 w 65"/>
                    <a:gd name="T15" fmla="*/ 22 h 65"/>
                    <a:gd name="T16" fmla="*/ 46 w 65"/>
                    <a:gd name="T17" fmla="*/ 4 h 65"/>
                    <a:gd name="T18" fmla="*/ 4 w 65"/>
                    <a:gd name="T19" fmla="*/ 33 h 65"/>
                    <a:gd name="T20" fmla="*/ 52 w 65"/>
                    <a:gd name="T21" fmla="*/ 49 h 65"/>
                    <a:gd name="T22" fmla="*/ 50 w 65"/>
                    <a:gd name="T23" fmla="*/ 47 h 65"/>
                    <a:gd name="T24" fmla="*/ 10 w 65"/>
                    <a:gd name="T25" fmla="*/ 40 h 65"/>
                    <a:gd name="T26" fmla="*/ 33 w 65"/>
                    <a:gd name="T27" fmla="*/ 6 h 65"/>
                    <a:gd name="T28" fmla="*/ 56 w 65"/>
                    <a:gd name="T29" fmla="*/ 12 h 65"/>
                    <a:gd name="T30" fmla="*/ 49 w 65"/>
                    <a:gd name="T31" fmla="*/ 40 h 65"/>
                    <a:gd name="T32" fmla="*/ 43 w 65"/>
                    <a:gd name="T33" fmla="*/ 16 h 65"/>
                    <a:gd name="T34" fmla="*/ 40 w 65"/>
                    <a:gd name="T35" fmla="*/ 16 h 65"/>
                    <a:gd name="T36" fmla="*/ 32 w 65"/>
                    <a:gd name="T37" fmla="*/ 37 h 65"/>
                    <a:gd name="T38" fmla="*/ 28 w 65"/>
                    <a:gd name="T39" fmla="*/ 40 h 65"/>
                    <a:gd name="T40" fmla="*/ 26 w 65"/>
                    <a:gd name="T41" fmla="*/ 23 h 65"/>
                    <a:gd name="T42" fmla="*/ 42 w 65"/>
                    <a:gd name="T43" fmla="*/ 18 h 65"/>
                    <a:gd name="T44" fmla="*/ 42 w 65"/>
                    <a:gd name="T4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5">
                      <a:moveTo>
                        <a:pt x="42" y="16"/>
                      </a:moveTo>
                      <a:cubicBezTo>
                        <a:pt x="33" y="15"/>
                        <a:pt x="27" y="17"/>
                        <a:pt x="22" y="24"/>
                      </a:cubicBezTo>
                      <a:cubicBezTo>
                        <a:pt x="18" y="29"/>
                        <a:pt x="16" y="34"/>
                        <a:pt x="19" y="40"/>
                      </a:cubicBezTo>
                      <a:cubicBezTo>
                        <a:pt x="22" y="45"/>
                        <a:pt x="28" y="43"/>
                        <a:pt x="32" y="41"/>
                      </a:cubicBezTo>
                      <a:cubicBezTo>
                        <a:pt x="39" y="35"/>
                        <a:pt x="39" y="24"/>
                        <a:pt x="43" y="16"/>
                      </a:cubicBezTo>
                      <a:cubicBezTo>
                        <a:pt x="42" y="16"/>
                        <a:pt x="41" y="16"/>
                        <a:pt x="40" y="16"/>
                      </a:cubicBezTo>
                      <a:cubicBezTo>
                        <a:pt x="39" y="23"/>
                        <a:pt x="37" y="46"/>
                        <a:pt x="50" y="43"/>
                      </a:cubicBezTo>
                      <a:cubicBezTo>
                        <a:pt x="59" y="41"/>
                        <a:pt x="63" y="30"/>
                        <a:pt x="63" y="22"/>
                      </a:cubicBezTo>
                      <a:cubicBezTo>
                        <a:pt x="63" y="12"/>
                        <a:pt x="55" y="6"/>
                        <a:pt x="46" y="4"/>
                      </a:cubicBezTo>
                      <a:cubicBezTo>
                        <a:pt x="29" y="0"/>
                        <a:pt x="0" y="14"/>
                        <a:pt x="4" y="33"/>
                      </a:cubicBezTo>
                      <a:cubicBezTo>
                        <a:pt x="9" y="54"/>
                        <a:pt x="36" y="65"/>
                        <a:pt x="52" y="49"/>
                      </a:cubicBezTo>
                      <a:cubicBezTo>
                        <a:pt x="53" y="48"/>
                        <a:pt x="51" y="46"/>
                        <a:pt x="50" y="47"/>
                      </a:cubicBezTo>
                      <a:cubicBezTo>
                        <a:pt x="37" y="60"/>
                        <a:pt x="19" y="54"/>
                        <a:pt x="10" y="40"/>
                      </a:cubicBezTo>
                      <a:cubicBezTo>
                        <a:pt x="0" y="23"/>
                        <a:pt x="19" y="10"/>
                        <a:pt x="33" y="6"/>
                      </a:cubicBezTo>
                      <a:cubicBezTo>
                        <a:pt x="41" y="5"/>
                        <a:pt x="50" y="7"/>
                        <a:pt x="56" y="12"/>
                      </a:cubicBezTo>
                      <a:cubicBezTo>
                        <a:pt x="65" y="20"/>
                        <a:pt x="59" y="36"/>
                        <a:pt x="49" y="40"/>
                      </a:cubicBezTo>
                      <a:cubicBezTo>
                        <a:pt x="40" y="44"/>
                        <a:pt x="42" y="20"/>
                        <a:pt x="43" y="16"/>
                      </a:cubicBezTo>
                      <a:cubicBezTo>
                        <a:pt x="43" y="14"/>
                        <a:pt x="40" y="14"/>
                        <a:pt x="40" y="16"/>
                      </a:cubicBezTo>
                      <a:cubicBezTo>
                        <a:pt x="37" y="23"/>
                        <a:pt x="37" y="30"/>
                        <a:pt x="32" y="37"/>
                      </a:cubicBezTo>
                      <a:cubicBezTo>
                        <a:pt x="30" y="38"/>
                        <a:pt x="29" y="39"/>
                        <a:pt x="28" y="40"/>
                      </a:cubicBezTo>
                      <a:cubicBezTo>
                        <a:pt x="21" y="34"/>
                        <a:pt x="20" y="28"/>
                        <a:pt x="26" y="23"/>
                      </a:cubicBezTo>
                      <a:cubicBezTo>
                        <a:pt x="30" y="18"/>
                        <a:pt x="36" y="18"/>
                        <a:pt x="42" y="18"/>
                      </a:cubicBezTo>
                      <a:cubicBezTo>
                        <a:pt x="44" y="19"/>
                        <a:pt x="44" y="16"/>
                        <a:pt x="4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225"/>
                <p:cNvSpPr/>
                <p:nvPr/>
              </p:nvSpPr>
              <p:spPr bwMode="auto">
                <a:xfrm>
                  <a:off x="960" y="1515"/>
                  <a:ext cx="35" cy="20"/>
                </a:xfrm>
                <a:custGeom>
                  <a:avLst/>
                  <a:gdLst>
                    <a:gd name="T0" fmla="*/ 4 w 52"/>
                    <a:gd name="T1" fmla="*/ 6 h 30"/>
                    <a:gd name="T2" fmla="*/ 31 w 52"/>
                    <a:gd name="T3" fmla="*/ 6 h 30"/>
                    <a:gd name="T4" fmla="*/ 42 w 52"/>
                    <a:gd name="T5" fmla="*/ 5 h 30"/>
                    <a:gd name="T6" fmla="*/ 40 w 52"/>
                    <a:gd name="T7" fmla="*/ 13 h 30"/>
                    <a:gd name="T8" fmla="*/ 32 w 52"/>
                    <a:gd name="T9" fmla="*/ 22 h 30"/>
                    <a:gd name="T10" fmla="*/ 29 w 52"/>
                    <a:gd name="T11" fmla="*/ 25 h 30"/>
                    <a:gd name="T12" fmla="*/ 19 w 52"/>
                    <a:gd name="T13" fmla="*/ 21 h 30"/>
                    <a:gd name="T14" fmla="*/ 2 w 52"/>
                    <a:gd name="T15" fmla="*/ 6 h 30"/>
                    <a:gd name="T16" fmla="*/ 0 w 52"/>
                    <a:gd name="T17" fmla="*/ 7 h 30"/>
                    <a:gd name="T18" fmla="*/ 24 w 52"/>
                    <a:gd name="T19" fmla="*/ 28 h 30"/>
                    <a:gd name="T20" fmla="*/ 32 w 52"/>
                    <a:gd name="T21" fmla="*/ 25 h 30"/>
                    <a:gd name="T22" fmla="*/ 51 w 52"/>
                    <a:gd name="T23" fmla="*/ 6 h 30"/>
                    <a:gd name="T24" fmla="*/ 50 w 52"/>
                    <a:gd name="T25" fmla="*/ 5 h 30"/>
                    <a:gd name="T26" fmla="*/ 3 w 52"/>
                    <a:gd name="T27" fmla="*/ 5 h 30"/>
                    <a:gd name="T28" fmla="*/ 3 w 52"/>
                    <a:gd name="T29" fmla="*/ 7 h 30"/>
                    <a:gd name="T30" fmla="*/ 4 w 52"/>
                    <a:gd name="T31" fmla="*/ 7 h 30"/>
                    <a:gd name="T32" fmla="*/ 4 w 52"/>
                    <a:gd name="T3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0">
                      <a:moveTo>
                        <a:pt x="4" y="6"/>
                      </a:moveTo>
                      <a:cubicBezTo>
                        <a:pt x="12" y="9"/>
                        <a:pt x="23" y="7"/>
                        <a:pt x="31" y="6"/>
                      </a:cubicBezTo>
                      <a:cubicBezTo>
                        <a:pt x="35" y="5"/>
                        <a:pt x="39" y="5"/>
                        <a:pt x="42" y="5"/>
                      </a:cubicBezTo>
                      <a:cubicBezTo>
                        <a:pt x="52" y="5"/>
                        <a:pt x="43" y="10"/>
                        <a:pt x="40" y="13"/>
                      </a:cubicBezTo>
                      <a:cubicBezTo>
                        <a:pt x="37" y="16"/>
                        <a:pt x="35" y="19"/>
                        <a:pt x="32" y="22"/>
                      </a:cubicBezTo>
                      <a:cubicBezTo>
                        <a:pt x="31" y="23"/>
                        <a:pt x="30" y="24"/>
                        <a:pt x="29" y="25"/>
                      </a:cubicBezTo>
                      <a:cubicBezTo>
                        <a:pt x="26" y="28"/>
                        <a:pt x="21" y="23"/>
                        <a:pt x="19" y="21"/>
                      </a:cubicBezTo>
                      <a:cubicBezTo>
                        <a:pt x="13" y="17"/>
                        <a:pt x="5" y="13"/>
                        <a:pt x="2" y="6"/>
                      </a:cubicBezTo>
                      <a:cubicBezTo>
                        <a:pt x="2" y="5"/>
                        <a:pt x="0" y="5"/>
                        <a:pt x="0" y="7"/>
                      </a:cubicBezTo>
                      <a:cubicBezTo>
                        <a:pt x="4" y="16"/>
                        <a:pt x="17" y="23"/>
                        <a:pt x="24" y="28"/>
                      </a:cubicBezTo>
                      <a:cubicBezTo>
                        <a:pt x="28" y="30"/>
                        <a:pt x="30" y="27"/>
                        <a:pt x="32" y="25"/>
                      </a:cubicBezTo>
                      <a:cubicBezTo>
                        <a:pt x="38" y="18"/>
                        <a:pt x="44" y="12"/>
                        <a:pt x="51" y="6"/>
                      </a:cubicBezTo>
                      <a:cubicBezTo>
                        <a:pt x="51" y="6"/>
                        <a:pt x="51" y="5"/>
                        <a:pt x="50" y="5"/>
                      </a:cubicBezTo>
                      <a:cubicBezTo>
                        <a:pt x="36" y="0"/>
                        <a:pt x="18" y="5"/>
                        <a:pt x="3" y="5"/>
                      </a:cubicBezTo>
                      <a:cubicBezTo>
                        <a:pt x="2" y="5"/>
                        <a:pt x="2" y="7"/>
                        <a:pt x="3" y="7"/>
                      </a:cubicBezTo>
                      <a:cubicBezTo>
                        <a:pt x="3" y="7"/>
                        <a:pt x="3" y="7"/>
                        <a:pt x="4" y="7"/>
                      </a:cubicBezTo>
                      <a:cubicBezTo>
                        <a:pt x="5" y="8"/>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226"/>
                <p:cNvSpPr/>
                <p:nvPr/>
              </p:nvSpPr>
              <p:spPr bwMode="auto">
                <a:xfrm>
                  <a:off x="960" y="1516"/>
                  <a:ext cx="37" cy="27"/>
                </a:xfrm>
                <a:custGeom>
                  <a:avLst/>
                  <a:gdLst>
                    <a:gd name="T0" fmla="*/ 3 w 55"/>
                    <a:gd name="T1" fmla="*/ 5 h 40"/>
                    <a:gd name="T2" fmla="*/ 2 w 55"/>
                    <a:gd name="T3" fmla="*/ 4 h 40"/>
                    <a:gd name="T4" fmla="*/ 0 w 55"/>
                    <a:gd name="T5" fmla="*/ 5 h 40"/>
                    <a:gd name="T6" fmla="*/ 2 w 55"/>
                    <a:gd name="T7" fmla="*/ 37 h 40"/>
                    <a:gd name="T8" fmla="*/ 3 w 55"/>
                    <a:gd name="T9" fmla="*/ 38 h 40"/>
                    <a:gd name="T10" fmla="*/ 34 w 55"/>
                    <a:gd name="T11" fmla="*/ 38 h 40"/>
                    <a:gd name="T12" fmla="*/ 51 w 55"/>
                    <a:gd name="T13" fmla="*/ 36 h 40"/>
                    <a:gd name="T14" fmla="*/ 53 w 55"/>
                    <a:gd name="T15" fmla="*/ 23 h 40"/>
                    <a:gd name="T16" fmla="*/ 50 w 55"/>
                    <a:gd name="T17" fmla="*/ 1 h 40"/>
                    <a:gd name="T18" fmla="*/ 48 w 55"/>
                    <a:gd name="T19" fmla="*/ 2 h 40"/>
                    <a:gd name="T20" fmla="*/ 50 w 55"/>
                    <a:gd name="T21" fmla="*/ 13 h 40"/>
                    <a:gd name="T22" fmla="*/ 51 w 55"/>
                    <a:gd name="T23" fmla="*/ 26 h 40"/>
                    <a:gd name="T24" fmla="*/ 47 w 55"/>
                    <a:gd name="T25" fmla="*/ 36 h 40"/>
                    <a:gd name="T26" fmla="*/ 30 w 55"/>
                    <a:gd name="T27" fmla="*/ 36 h 40"/>
                    <a:gd name="T28" fmla="*/ 4 w 55"/>
                    <a:gd name="T29" fmla="*/ 33 h 40"/>
                    <a:gd name="T30" fmla="*/ 3 w 55"/>
                    <a:gd name="T31" fmla="*/ 19 h 40"/>
                    <a:gd name="T32" fmla="*/ 2 w 55"/>
                    <a:gd name="T33" fmla="*/ 6 h 40"/>
                    <a:gd name="T34" fmla="*/ 3 w 55"/>
                    <a:gd name="T3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0">
                      <a:moveTo>
                        <a:pt x="3" y="5"/>
                      </a:moveTo>
                      <a:cubicBezTo>
                        <a:pt x="2" y="5"/>
                        <a:pt x="2" y="4"/>
                        <a:pt x="2" y="4"/>
                      </a:cubicBezTo>
                      <a:cubicBezTo>
                        <a:pt x="1" y="4"/>
                        <a:pt x="0" y="4"/>
                        <a:pt x="0" y="5"/>
                      </a:cubicBezTo>
                      <a:cubicBezTo>
                        <a:pt x="0" y="16"/>
                        <a:pt x="2" y="26"/>
                        <a:pt x="2" y="37"/>
                      </a:cubicBezTo>
                      <a:cubicBezTo>
                        <a:pt x="2" y="37"/>
                        <a:pt x="2" y="38"/>
                        <a:pt x="3" y="38"/>
                      </a:cubicBezTo>
                      <a:cubicBezTo>
                        <a:pt x="13" y="37"/>
                        <a:pt x="23" y="37"/>
                        <a:pt x="34" y="38"/>
                      </a:cubicBezTo>
                      <a:cubicBezTo>
                        <a:pt x="38" y="38"/>
                        <a:pt x="47" y="40"/>
                        <a:pt x="51" y="36"/>
                      </a:cubicBezTo>
                      <a:cubicBezTo>
                        <a:pt x="55" y="34"/>
                        <a:pt x="53" y="27"/>
                        <a:pt x="53" y="23"/>
                      </a:cubicBezTo>
                      <a:cubicBezTo>
                        <a:pt x="53" y="17"/>
                        <a:pt x="53" y="6"/>
                        <a:pt x="50" y="1"/>
                      </a:cubicBezTo>
                      <a:cubicBezTo>
                        <a:pt x="49" y="0"/>
                        <a:pt x="48" y="1"/>
                        <a:pt x="48" y="2"/>
                      </a:cubicBezTo>
                      <a:cubicBezTo>
                        <a:pt x="50" y="5"/>
                        <a:pt x="50" y="10"/>
                        <a:pt x="50" y="13"/>
                      </a:cubicBezTo>
                      <a:cubicBezTo>
                        <a:pt x="50" y="17"/>
                        <a:pt x="51" y="22"/>
                        <a:pt x="51" y="26"/>
                      </a:cubicBezTo>
                      <a:cubicBezTo>
                        <a:pt x="51" y="30"/>
                        <a:pt x="52" y="35"/>
                        <a:pt x="47" y="36"/>
                      </a:cubicBezTo>
                      <a:cubicBezTo>
                        <a:pt x="42" y="37"/>
                        <a:pt x="36" y="36"/>
                        <a:pt x="30" y="36"/>
                      </a:cubicBezTo>
                      <a:cubicBezTo>
                        <a:pt x="28" y="35"/>
                        <a:pt x="4" y="36"/>
                        <a:pt x="4" y="33"/>
                      </a:cubicBezTo>
                      <a:cubicBezTo>
                        <a:pt x="4" y="28"/>
                        <a:pt x="4" y="24"/>
                        <a:pt x="3" y="19"/>
                      </a:cubicBezTo>
                      <a:cubicBezTo>
                        <a:pt x="3" y="17"/>
                        <a:pt x="3" y="7"/>
                        <a:pt x="2" y="6"/>
                      </a:cubicBezTo>
                      <a:cubicBezTo>
                        <a:pt x="3" y="7"/>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227"/>
                <p:cNvSpPr/>
                <p:nvPr/>
              </p:nvSpPr>
              <p:spPr bwMode="auto">
                <a:xfrm>
                  <a:off x="959" y="1504"/>
                  <a:ext cx="36" cy="17"/>
                </a:xfrm>
                <a:custGeom>
                  <a:avLst/>
                  <a:gdLst>
                    <a:gd name="T0" fmla="*/ 3 w 53"/>
                    <a:gd name="T1" fmla="*/ 25 h 26"/>
                    <a:gd name="T2" fmla="*/ 11 w 53"/>
                    <a:gd name="T3" fmla="*/ 17 h 26"/>
                    <a:gd name="T4" fmla="*/ 22 w 53"/>
                    <a:gd name="T5" fmla="*/ 7 h 26"/>
                    <a:gd name="T6" fmla="*/ 34 w 53"/>
                    <a:gd name="T7" fmla="*/ 7 h 26"/>
                    <a:gd name="T8" fmla="*/ 51 w 53"/>
                    <a:gd name="T9" fmla="*/ 22 h 26"/>
                    <a:gd name="T10" fmla="*/ 52 w 53"/>
                    <a:gd name="T11" fmla="*/ 21 h 26"/>
                    <a:gd name="T12" fmla="*/ 39 w 53"/>
                    <a:gd name="T13" fmla="*/ 9 h 26"/>
                    <a:gd name="T14" fmla="*/ 26 w 53"/>
                    <a:gd name="T15" fmla="*/ 0 h 26"/>
                    <a:gd name="T16" fmla="*/ 20 w 53"/>
                    <a:gd name="T17" fmla="*/ 6 h 26"/>
                    <a:gd name="T18" fmla="*/ 12 w 53"/>
                    <a:gd name="T19" fmla="*/ 14 h 26"/>
                    <a:gd name="T20" fmla="*/ 2 w 53"/>
                    <a:gd name="T21" fmla="*/ 24 h 26"/>
                    <a:gd name="T22" fmla="*/ 3 w 53"/>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6">
                      <a:moveTo>
                        <a:pt x="3" y="25"/>
                      </a:moveTo>
                      <a:cubicBezTo>
                        <a:pt x="6" y="23"/>
                        <a:pt x="8" y="20"/>
                        <a:pt x="11" y="17"/>
                      </a:cubicBezTo>
                      <a:cubicBezTo>
                        <a:pt x="15" y="14"/>
                        <a:pt x="19" y="11"/>
                        <a:pt x="22" y="7"/>
                      </a:cubicBezTo>
                      <a:cubicBezTo>
                        <a:pt x="26" y="1"/>
                        <a:pt x="29" y="4"/>
                        <a:pt x="34" y="7"/>
                      </a:cubicBezTo>
                      <a:cubicBezTo>
                        <a:pt x="40" y="12"/>
                        <a:pt x="47" y="16"/>
                        <a:pt x="51" y="22"/>
                      </a:cubicBezTo>
                      <a:cubicBezTo>
                        <a:pt x="51" y="23"/>
                        <a:pt x="53" y="22"/>
                        <a:pt x="52" y="21"/>
                      </a:cubicBezTo>
                      <a:cubicBezTo>
                        <a:pt x="49" y="16"/>
                        <a:pt x="44" y="12"/>
                        <a:pt x="39" y="9"/>
                      </a:cubicBezTo>
                      <a:cubicBezTo>
                        <a:pt x="36" y="6"/>
                        <a:pt x="31" y="1"/>
                        <a:pt x="26" y="0"/>
                      </a:cubicBezTo>
                      <a:cubicBezTo>
                        <a:pt x="24" y="0"/>
                        <a:pt x="21" y="4"/>
                        <a:pt x="20" y="6"/>
                      </a:cubicBezTo>
                      <a:cubicBezTo>
                        <a:pt x="18" y="9"/>
                        <a:pt x="15" y="11"/>
                        <a:pt x="12" y="14"/>
                      </a:cubicBezTo>
                      <a:cubicBezTo>
                        <a:pt x="8" y="17"/>
                        <a:pt x="6" y="21"/>
                        <a:pt x="2" y="24"/>
                      </a:cubicBezTo>
                      <a:cubicBezTo>
                        <a:pt x="0" y="24"/>
                        <a:pt x="1" y="2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228"/>
                <p:cNvSpPr/>
                <p:nvPr/>
              </p:nvSpPr>
              <p:spPr bwMode="auto">
                <a:xfrm>
                  <a:off x="911" y="1456"/>
                  <a:ext cx="8" cy="58"/>
                </a:xfrm>
                <a:custGeom>
                  <a:avLst/>
                  <a:gdLst>
                    <a:gd name="T0" fmla="*/ 3 w 13"/>
                    <a:gd name="T1" fmla="*/ 2 h 87"/>
                    <a:gd name="T2" fmla="*/ 2 w 13"/>
                    <a:gd name="T3" fmla="*/ 40 h 87"/>
                    <a:gd name="T4" fmla="*/ 4 w 13"/>
                    <a:gd name="T5" fmla="*/ 82 h 87"/>
                    <a:gd name="T6" fmla="*/ 6 w 13"/>
                    <a:gd name="T7" fmla="*/ 83 h 87"/>
                    <a:gd name="T8" fmla="*/ 11 w 13"/>
                    <a:gd name="T9" fmla="*/ 76 h 87"/>
                    <a:gd name="T10" fmla="*/ 8 w 13"/>
                    <a:gd name="T11" fmla="*/ 32 h 87"/>
                    <a:gd name="T12" fmla="*/ 2 w 13"/>
                    <a:gd name="T13" fmla="*/ 2 h 87"/>
                    <a:gd name="T14" fmla="*/ 1 w 13"/>
                    <a:gd name="T15" fmla="*/ 4 h 87"/>
                    <a:gd name="T16" fmla="*/ 3 w 13"/>
                    <a:gd name="T17" fmla="*/ 6 h 87"/>
                    <a:gd name="T18" fmla="*/ 5 w 13"/>
                    <a:gd name="T19" fmla="*/ 4 h 87"/>
                    <a:gd name="T20" fmla="*/ 6 w 13"/>
                    <a:gd name="T21" fmla="*/ 32 h 87"/>
                    <a:gd name="T22" fmla="*/ 8 w 13"/>
                    <a:gd name="T23" fmla="*/ 59 h 87"/>
                    <a:gd name="T24" fmla="*/ 8 w 13"/>
                    <a:gd name="T25" fmla="*/ 71 h 87"/>
                    <a:gd name="T26" fmla="*/ 8 w 13"/>
                    <a:gd name="T27" fmla="*/ 69 h 87"/>
                    <a:gd name="T28" fmla="*/ 7 w 13"/>
                    <a:gd name="T29" fmla="*/ 39 h 87"/>
                    <a:gd name="T30" fmla="*/ 4 w 13"/>
                    <a:gd name="T31" fmla="*/ 38 h 87"/>
                    <a:gd name="T32" fmla="*/ 3 w 13"/>
                    <a:gd name="T33" fmla="*/ 63 h 87"/>
                    <a:gd name="T34" fmla="*/ 6 w 13"/>
                    <a:gd name="T35" fmla="*/ 63 h 87"/>
                    <a:gd name="T36" fmla="*/ 6 w 13"/>
                    <a:gd name="T37" fmla="*/ 51 h 87"/>
                    <a:gd name="T38" fmla="*/ 5 w 13"/>
                    <a:gd name="T39" fmla="*/ 49 h 87"/>
                    <a:gd name="T40" fmla="*/ 5 w 13"/>
                    <a:gd name="T41" fmla="*/ 81 h 87"/>
                    <a:gd name="T42" fmla="*/ 8 w 13"/>
                    <a:gd name="T43" fmla="*/ 81 h 87"/>
                    <a:gd name="T44" fmla="*/ 10 w 13"/>
                    <a:gd name="T45" fmla="*/ 52 h 87"/>
                    <a:gd name="T46" fmla="*/ 8 w 13"/>
                    <a:gd name="T47" fmla="*/ 2 h 87"/>
                    <a:gd name="T48" fmla="*/ 6 w 13"/>
                    <a:gd name="T49" fmla="*/ 1 h 87"/>
                    <a:gd name="T50" fmla="*/ 3 w 13"/>
                    <a:gd name="T51" fmla="*/ 1 h 87"/>
                    <a:gd name="T52" fmla="*/ 1 w 13"/>
                    <a:gd name="T53" fmla="*/ 3 h 87"/>
                    <a:gd name="T54" fmla="*/ 7 w 13"/>
                    <a:gd name="T55" fmla="*/ 56 h 87"/>
                    <a:gd name="T56" fmla="*/ 8 w 13"/>
                    <a:gd name="T57" fmla="*/ 76 h 87"/>
                    <a:gd name="T58" fmla="*/ 6 w 13"/>
                    <a:gd name="T59" fmla="*/ 67 h 87"/>
                    <a:gd name="T60" fmla="*/ 6 w 13"/>
                    <a:gd name="T61" fmla="*/ 58 h 87"/>
                    <a:gd name="T62" fmla="*/ 5 w 13"/>
                    <a:gd name="T63" fmla="*/ 3 h 87"/>
                    <a:gd name="T64" fmla="*/ 3 w 13"/>
                    <a:gd name="T6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87">
                      <a:moveTo>
                        <a:pt x="3" y="2"/>
                      </a:moveTo>
                      <a:cubicBezTo>
                        <a:pt x="1" y="14"/>
                        <a:pt x="2" y="28"/>
                        <a:pt x="2" y="40"/>
                      </a:cubicBezTo>
                      <a:cubicBezTo>
                        <a:pt x="3" y="54"/>
                        <a:pt x="2" y="69"/>
                        <a:pt x="4" y="82"/>
                      </a:cubicBezTo>
                      <a:cubicBezTo>
                        <a:pt x="4" y="83"/>
                        <a:pt x="5" y="83"/>
                        <a:pt x="6" y="83"/>
                      </a:cubicBezTo>
                      <a:cubicBezTo>
                        <a:pt x="10" y="82"/>
                        <a:pt x="11" y="80"/>
                        <a:pt x="11" y="76"/>
                      </a:cubicBezTo>
                      <a:cubicBezTo>
                        <a:pt x="11" y="61"/>
                        <a:pt x="9" y="46"/>
                        <a:pt x="8" y="32"/>
                      </a:cubicBezTo>
                      <a:cubicBezTo>
                        <a:pt x="7" y="26"/>
                        <a:pt x="10" y="3"/>
                        <a:pt x="2" y="2"/>
                      </a:cubicBezTo>
                      <a:cubicBezTo>
                        <a:pt x="1" y="1"/>
                        <a:pt x="0" y="3"/>
                        <a:pt x="1" y="4"/>
                      </a:cubicBezTo>
                      <a:cubicBezTo>
                        <a:pt x="1" y="5"/>
                        <a:pt x="2" y="5"/>
                        <a:pt x="3" y="6"/>
                      </a:cubicBezTo>
                      <a:cubicBezTo>
                        <a:pt x="4" y="7"/>
                        <a:pt x="6" y="6"/>
                        <a:pt x="5" y="4"/>
                      </a:cubicBezTo>
                      <a:cubicBezTo>
                        <a:pt x="9" y="10"/>
                        <a:pt x="6" y="25"/>
                        <a:pt x="6" y="32"/>
                      </a:cubicBezTo>
                      <a:cubicBezTo>
                        <a:pt x="6" y="41"/>
                        <a:pt x="7" y="50"/>
                        <a:pt x="8" y="59"/>
                      </a:cubicBezTo>
                      <a:cubicBezTo>
                        <a:pt x="8" y="63"/>
                        <a:pt x="8" y="67"/>
                        <a:pt x="8" y="71"/>
                      </a:cubicBezTo>
                      <a:cubicBezTo>
                        <a:pt x="8" y="87"/>
                        <a:pt x="8" y="71"/>
                        <a:pt x="8" y="69"/>
                      </a:cubicBezTo>
                      <a:cubicBezTo>
                        <a:pt x="8" y="59"/>
                        <a:pt x="7" y="49"/>
                        <a:pt x="7" y="39"/>
                      </a:cubicBezTo>
                      <a:cubicBezTo>
                        <a:pt x="7" y="37"/>
                        <a:pt x="4" y="37"/>
                        <a:pt x="4" y="38"/>
                      </a:cubicBezTo>
                      <a:cubicBezTo>
                        <a:pt x="2" y="46"/>
                        <a:pt x="3" y="55"/>
                        <a:pt x="3" y="63"/>
                      </a:cubicBezTo>
                      <a:cubicBezTo>
                        <a:pt x="3" y="65"/>
                        <a:pt x="6" y="65"/>
                        <a:pt x="6" y="63"/>
                      </a:cubicBezTo>
                      <a:cubicBezTo>
                        <a:pt x="6" y="59"/>
                        <a:pt x="6" y="55"/>
                        <a:pt x="6" y="51"/>
                      </a:cubicBezTo>
                      <a:cubicBezTo>
                        <a:pt x="6" y="49"/>
                        <a:pt x="4" y="37"/>
                        <a:pt x="5" y="49"/>
                      </a:cubicBezTo>
                      <a:cubicBezTo>
                        <a:pt x="5" y="59"/>
                        <a:pt x="4" y="70"/>
                        <a:pt x="5" y="81"/>
                      </a:cubicBezTo>
                      <a:cubicBezTo>
                        <a:pt x="5" y="82"/>
                        <a:pt x="7" y="83"/>
                        <a:pt x="8" y="81"/>
                      </a:cubicBezTo>
                      <a:cubicBezTo>
                        <a:pt x="13" y="73"/>
                        <a:pt x="11" y="62"/>
                        <a:pt x="10" y="52"/>
                      </a:cubicBezTo>
                      <a:cubicBezTo>
                        <a:pt x="8" y="36"/>
                        <a:pt x="11" y="18"/>
                        <a:pt x="8" y="2"/>
                      </a:cubicBezTo>
                      <a:cubicBezTo>
                        <a:pt x="8" y="1"/>
                        <a:pt x="7" y="1"/>
                        <a:pt x="6" y="1"/>
                      </a:cubicBezTo>
                      <a:cubicBezTo>
                        <a:pt x="5" y="1"/>
                        <a:pt x="4" y="1"/>
                        <a:pt x="3" y="1"/>
                      </a:cubicBezTo>
                      <a:cubicBezTo>
                        <a:pt x="2" y="1"/>
                        <a:pt x="1" y="2"/>
                        <a:pt x="1" y="3"/>
                      </a:cubicBezTo>
                      <a:cubicBezTo>
                        <a:pt x="4" y="20"/>
                        <a:pt x="6" y="38"/>
                        <a:pt x="7" y="56"/>
                      </a:cubicBezTo>
                      <a:cubicBezTo>
                        <a:pt x="8" y="62"/>
                        <a:pt x="7" y="69"/>
                        <a:pt x="8" y="76"/>
                      </a:cubicBezTo>
                      <a:cubicBezTo>
                        <a:pt x="5" y="74"/>
                        <a:pt x="5" y="71"/>
                        <a:pt x="6" y="67"/>
                      </a:cubicBezTo>
                      <a:cubicBezTo>
                        <a:pt x="6" y="64"/>
                        <a:pt x="6" y="61"/>
                        <a:pt x="6" y="58"/>
                      </a:cubicBezTo>
                      <a:cubicBezTo>
                        <a:pt x="6" y="39"/>
                        <a:pt x="3" y="21"/>
                        <a:pt x="5" y="3"/>
                      </a:cubicBezTo>
                      <a:cubicBezTo>
                        <a:pt x="6" y="1"/>
                        <a:pt x="3"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229"/>
                <p:cNvSpPr/>
                <p:nvPr/>
              </p:nvSpPr>
              <p:spPr bwMode="auto">
                <a:xfrm>
                  <a:off x="913" y="1457"/>
                  <a:ext cx="31" cy="8"/>
                </a:xfrm>
                <a:custGeom>
                  <a:avLst/>
                  <a:gdLst>
                    <a:gd name="T0" fmla="*/ 1 w 47"/>
                    <a:gd name="T1" fmla="*/ 7 h 12"/>
                    <a:gd name="T2" fmla="*/ 15 w 47"/>
                    <a:gd name="T3" fmla="*/ 7 h 12"/>
                    <a:gd name="T4" fmla="*/ 30 w 47"/>
                    <a:gd name="T5" fmla="*/ 11 h 12"/>
                    <a:gd name="T6" fmla="*/ 46 w 47"/>
                    <a:gd name="T7" fmla="*/ 3 h 12"/>
                    <a:gd name="T8" fmla="*/ 44 w 47"/>
                    <a:gd name="T9" fmla="*/ 2 h 12"/>
                    <a:gd name="T10" fmla="*/ 18 w 47"/>
                    <a:gd name="T11" fmla="*/ 5 h 12"/>
                    <a:gd name="T12" fmla="*/ 2 w 47"/>
                    <a:gd name="T13" fmla="*/ 4 h 12"/>
                    <a:gd name="T14" fmla="*/ 1 w 47"/>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
                      <a:moveTo>
                        <a:pt x="1" y="7"/>
                      </a:moveTo>
                      <a:cubicBezTo>
                        <a:pt x="6" y="8"/>
                        <a:pt x="10" y="6"/>
                        <a:pt x="15" y="7"/>
                      </a:cubicBezTo>
                      <a:cubicBezTo>
                        <a:pt x="20" y="8"/>
                        <a:pt x="24" y="11"/>
                        <a:pt x="30" y="11"/>
                      </a:cubicBezTo>
                      <a:cubicBezTo>
                        <a:pt x="36" y="11"/>
                        <a:pt x="44" y="9"/>
                        <a:pt x="46" y="3"/>
                      </a:cubicBezTo>
                      <a:cubicBezTo>
                        <a:pt x="47" y="1"/>
                        <a:pt x="44" y="0"/>
                        <a:pt x="44" y="2"/>
                      </a:cubicBezTo>
                      <a:cubicBezTo>
                        <a:pt x="40" y="12"/>
                        <a:pt x="25" y="8"/>
                        <a:pt x="18" y="5"/>
                      </a:cubicBezTo>
                      <a:cubicBezTo>
                        <a:pt x="12" y="3"/>
                        <a:pt x="8" y="6"/>
                        <a:pt x="2" y="4"/>
                      </a:cubicBezTo>
                      <a:cubicBezTo>
                        <a:pt x="0" y="4"/>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230"/>
                <p:cNvSpPr/>
                <p:nvPr/>
              </p:nvSpPr>
              <p:spPr bwMode="auto">
                <a:xfrm>
                  <a:off x="912" y="1474"/>
                  <a:ext cx="32" cy="8"/>
                </a:xfrm>
                <a:custGeom>
                  <a:avLst/>
                  <a:gdLst>
                    <a:gd name="T0" fmla="*/ 3 w 48"/>
                    <a:gd name="T1" fmla="*/ 10 h 11"/>
                    <a:gd name="T2" fmla="*/ 34 w 48"/>
                    <a:gd name="T3" fmla="*/ 10 h 11"/>
                    <a:gd name="T4" fmla="*/ 47 w 48"/>
                    <a:gd name="T5" fmla="*/ 2 h 11"/>
                    <a:gd name="T6" fmla="*/ 44 w 48"/>
                    <a:gd name="T7" fmla="*/ 2 h 11"/>
                    <a:gd name="T8" fmla="*/ 19 w 48"/>
                    <a:gd name="T9" fmla="*/ 5 h 11"/>
                    <a:gd name="T10" fmla="*/ 2 w 48"/>
                    <a:gd name="T11" fmla="*/ 8 h 11"/>
                    <a:gd name="T12" fmla="*/ 3 w 48"/>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3" y="10"/>
                      </a:moveTo>
                      <a:cubicBezTo>
                        <a:pt x="14" y="3"/>
                        <a:pt x="23" y="11"/>
                        <a:pt x="34" y="10"/>
                      </a:cubicBezTo>
                      <a:cubicBezTo>
                        <a:pt x="39" y="9"/>
                        <a:pt x="45" y="8"/>
                        <a:pt x="47" y="2"/>
                      </a:cubicBezTo>
                      <a:cubicBezTo>
                        <a:pt x="48" y="1"/>
                        <a:pt x="45" y="0"/>
                        <a:pt x="44" y="2"/>
                      </a:cubicBezTo>
                      <a:cubicBezTo>
                        <a:pt x="42" y="10"/>
                        <a:pt x="25" y="7"/>
                        <a:pt x="19" y="5"/>
                      </a:cubicBezTo>
                      <a:cubicBezTo>
                        <a:pt x="13" y="4"/>
                        <a:pt x="8" y="4"/>
                        <a:pt x="2" y="8"/>
                      </a:cubicBezTo>
                      <a:cubicBezTo>
                        <a:pt x="0" y="9"/>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231"/>
                <p:cNvSpPr/>
                <p:nvPr/>
              </p:nvSpPr>
              <p:spPr bwMode="auto">
                <a:xfrm>
                  <a:off x="941" y="1458"/>
                  <a:ext cx="3" cy="20"/>
                </a:xfrm>
                <a:custGeom>
                  <a:avLst/>
                  <a:gdLst>
                    <a:gd name="T0" fmla="*/ 1 w 5"/>
                    <a:gd name="T1" fmla="*/ 2 h 30"/>
                    <a:gd name="T2" fmla="*/ 1 w 5"/>
                    <a:gd name="T3" fmla="*/ 14 h 30"/>
                    <a:gd name="T4" fmla="*/ 1 w 5"/>
                    <a:gd name="T5" fmla="*/ 28 h 30"/>
                    <a:gd name="T6" fmla="*/ 4 w 5"/>
                    <a:gd name="T7" fmla="*/ 28 h 30"/>
                    <a:gd name="T8" fmla="*/ 4 w 5"/>
                    <a:gd name="T9" fmla="*/ 15 h 30"/>
                    <a:gd name="T10" fmla="*/ 4 w 5"/>
                    <a:gd name="T11" fmla="*/ 3 h 30"/>
                    <a:gd name="T12" fmla="*/ 1 w 5"/>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5" h="30">
                      <a:moveTo>
                        <a:pt x="1" y="2"/>
                      </a:moveTo>
                      <a:cubicBezTo>
                        <a:pt x="0" y="6"/>
                        <a:pt x="0" y="10"/>
                        <a:pt x="1" y="14"/>
                      </a:cubicBezTo>
                      <a:cubicBezTo>
                        <a:pt x="1" y="19"/>
                        <a:pt x="1" y="23"/>
                        <a:pt x="1" y="28"/>
                      </a:cubicBezTo>
                      <a:cubicBezTo>
                        <a:pt x="1" y="30"/>
                        <a:pt x="4" y="30"/>
                        <a:pt x="4" y="28"/>
                      </a:cubicBezTo>
                      <a:cubicBezTo>
                        <a:pt x="4" y="24"/>
                        <a:pt x="4" y="19"/>
                        <a:pt x="4" y="15"/>
                      </a:cubicBezTo>
                      <a:cubicBezTo>
                        <a:pt x="3" y="11"/>
                        <a:pt x="3" y="7"/>
                        <a:pt x="4" y="3"/>
                      </a:cubicBezTo>
                      <a:cubicBezTo>
                        <a:pt x="5"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232"/>
                <p:cNvSpPr/>
                <p:nvPr/>
              </p:nvSpPr>
              <p:spPr bwMode="auto">
                <a:xfrm>
                  <a:off x="914" y="1460"/>
                  <a:ext cx="8" cy="4"/>
                </a:xfrm>
                <a:custGeom>
                  <a:avLst/>
                  <a:gdLst>
                    <a:gd name="T0" fmla="*/ 2 w 12"/>
                    <a:gd name="T1" fmla="*/ 6 h 7"/>
                    <a:gd name="T2" fmla="*/ 5 w 12"/>
                    <a:gd name="T3" fmla="*/ 6 h 7"/>
                    <a:gd name="T4" fmla="*/ 10 w 12"/>
                    <a:gd name="T5" fmla="*/ 3 h 7"/>
                    <a:gd name="T6" fmla="*/ 9 w 12"/>
                    <a:gd name="T7" fmla="*/ 1 h 7"/>
                    <a:gd name="T8" fmla="*/ 6 w 12"/>
                    <a:gd name="T9" fmla="*/ 3 h 7"/>
                    <a:gd name="T10" fmla="*/ 4 w 12"/>
                    <a:gd name="T11" fmla="*/ 3 h 7"/>
                    <a:gd name="T12" fmla="*/ 3 w 12"/>
                    <a:gd name="T13" fmla="*/ 4 h 7"/>
                    <a:gd name="T14" fmla="*/ 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2" y="6"/>
                      </a:moveTo>
                      <a:cubicBezTo>
                        <a:pt x="3" y="7"/>
                        <a:pt x="4" y="6"/>
                        <a:pt x="5" y="6"/>
                      </a:cubicBezTo>
                      <a:cubicBezTo>
                        <a:pt x="7" y="5"/>
                        <a:pt x="9" y="4"/>
                        <a:pt x="10" y="3"/>
                      </a:cubicBezTo>
                      <a:cubicBezTo>
                        <a:pt x="12" y="3"/>
                        <a:pt x="11" y="0"/>
                        <a:pt x="9" y="1"/>
                      </a:cubicBezTo>
                      <a:cubicBezTo>
                        <a:pt x="8" y="1"/>
                        <a:pt x="7" y="2"/>
                        <a:pt x="6" y="3"/>
                      </a:cubicBezTo>
                      <a:cubicBezTo>
                        <a:pt x="5" y="3"/>
                        <a:pt x="4" y="3"/>
                        <a:pt x="4" y="3"/>
                      </a:cubicBezTo>
                      <a:cubicBezTo>
                        <a:pt x="3" y="3"/>
                        <a:pt x="3" y="3"/>
                        <a:pt x="3" y="4"/>
                      </a:cubicBezTo>
                      <a:cubicBezTo>
                        <a:pt x="2" y="3"/>
                        <a:pt x="0"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233"/>
                <p:cNvSpPr/>
                <p:nvPr/>
              </p:nvSpPr>
              <p:spPr bwMode="auto">
                <a:xfrm>
                  <a:off x="913" y="1462"/>
                  <a:ext cx="10" cy="6"/>
                </a:xfrm>
                <a:custGeom>
                  <a:avLst/>
                  <a:gdLst>
                    <a:gd name="T0" fmla="*/ 3 w 14"/>
                    <a:gd name="T1" fmla="*/ 9 h 9"/>
                    <a:gd name="T2" fmla="*/ 12 w 14"/>
                    <a:gd name="T3" fmla="*/ 3 h 9"/>
                    <a:gd name="T4" fmla="*/ 11 w 14"/>
                    <a:gd name="T5" fmla="*/ 1 h 9"/>
                    <a:gd name="T6" fmla="*/ 1 w 14"/>
                    <a:gd name="T7" fmla="*/ 6 h 9"/>
                    <a:gd name="T8" fmla="*/ 3 w 14"/>
                    <a:gd name="T9" fmla="*/ 9 h 9"/>
                  </a:gdLst>
                  <a:ahLst/>
                  <a:cxnLst>
                    <a:cxn ang="0">
                      <a:pos x="T0" y="T1"/>
                    </a:cxn>
                    <a:cxn ang="0">
                      <a:pos x="T2" y="T3"/>
                    </a:cxn>
                    <a:cxn ang="0">
                      <a:pos x="T4" y="T5"/>
                    </a:cxn>
                    <a:cxn ang="0">
                      <a:pos x="T6" y="T7"/>
                    </a:cxn>
                    <a:cxn ang="0">
                      <a:pos x="T8" y="T9"/>
                    </a:cxn>
                  </a:cxnLst>
                  <a:rect l="0" t="0" r="r" b="b"/>
                  <a:pathLst>
                    <a:path w="14" h="9">
                      <a:moveTo>
                        <a:pt x="3" y="9"/>
                      </a:moveTo>
                      <a:cubicBezTo>
                        <a:pt x="6" y="7"/>
                        <a:pt x="9" y="5"/>
                        <a:pt x="12" y="3"/>
                      </a:cubicBezTo>
                      <a:cubicBezTo>
                        <a:pt x="14" y="2"/>
                        <a:pt x="12" y="0"/>
                        <a:pt x="11" y="1"/>
                      </a:cubicBezTo>
                      <a:cubicBezTo>
                        <a:pt x="7" y="2"/>
                        <a:pt x="4" y="4"/>
                        <a:pt x="1" y="6"/>
                      </a:cubicBezTo>
                      <a:cubicBezTo>
                        <a:pt x="0" y="7"/>
                        <a:pt x="1"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234"/>
                <p:cNvSpPr/>
                <p:nvPr/>
              </p:nvSpPr>
              <p:spPr bwMode="auto">
                <a:xfrm>
                  <a:off x="914" y="1463"/>
                  <a:ext cx="10" cy="5"/>
                </a:xfrm>
                <a:custGeom>
                  <a:avLst/>
                  <a:gdLst>
                    <a:gd name="T0" fmla="*/ 3 w 15"/>
                    <a:gd name="T1" fmla="*/ 8 h 8"/>
                    <a:gd name="T2" fmla="*/ 13 w 15"/>
                    <a:gd name="T3" fmla="*/ 4 h 8"/>
                    <a:gd name="T4" fmla="*/ 12 w 15"/>
                    <a:gd name="T5" fmla="*/ 1 h 8"/>
                    <a:gd name="T6" fmla="*/ 2 w 15"/>
                    <a:gd name="T7" fmla="*/ 5 h 8"/>
                    <a:gd name="T8" fmla="*/ 3 w 15"/>
                    <a:gd name="T9" fmla="*/ 8 h 8"/>
                  </a:gdLst>
                  <a:ahLst/>
                  <a:cxnLst>
                    <a:cxn ang="0">
                      <a:pos x="T0" y="T1"/>
                    </a:cxn>
                    <a:cxn ang="0">
                      <a:pos x="T2" y="T3"/>
                    </a:cxn>
                    <a:cxn ang="0">
                      <a:pos x="T4" y="T5"/>
                    </a:cxn>
                    <a:cxn ang="0">
                      <a:pos x="T6" y="T7"/>
                    </a:cxn>
                    <a:cxn ang="0">
                      <a:pos x="T8" y="T9"/>
                    </a:cxn>
                  </a:cxnLst>
                  <a:rect l="0" t="0" r="r" b="b"/>
                  <a:pathLst>
                    <a:path w="15" h="8">
                      <a:moveTo>
                        <a:pt x="3" y="8"/>
                      </a:moveTo>
                      <a:cubicBezTo>
                        <a:pt x="6" y="7"/>
                        <a:pt x="10" y="5"/>
                        <a:pt x="13" y="4"/>
                      </a:cubicBezTo>
                      <a:cubicBezTo>
                        <a:pt x="15" y="3"/>
                        <a:pt x="14" y="0"/>
                        <a:pt x="12" y="1"/>
                      </a:cubicBezTo>
                      <a:cubicBezTo>
                        <a:pt x="9" y="2"/>
                        <a:pt x="5" y="4"/>
                        <a:pt x="2" y="5"/>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235"/>
                <p:cNvSpPr/>
                <p:nvPr/>
              </p:nvSpPr>
              <p:spPr bwMode="auto">
                <a:xfrm>
                  <a:off x="913" y="1464"/>
                  <a:ext cx="14" cy="9"/>
                </a:xfrm>
                <a:custGeom>
                  <a:avLst/>
                  <a:gdLst>
                    <a:gd name="T0" fmla="*/ 3 w 21"/>
                    <a:gd name="T1" fmla="*/ 13 h 14"/>
                    <a:gd name="T2" fmla="*/ 19 w 21"/>
                    <a:gd name="T3" fmla="*/ 3 h 14"/>
                    <a:gd name="T4" fmla="*/ 18 w 21"/>
                    <a:gd name="T5" fmla="*/ 1 h 14"/>
                    <a:gd name="T6" fmla="*/ 2 w 21"/>
                    <a:gd name="T7" fmla="*/ 10 h 14"/>
                    <a:gd name="T8" fmla="*/ 3 w 21"/>
                    <a:gd name="T9" fmla="*/ 13 h 14"/>
                  </a:gdLst>
                  <a:ahLst/>
                  <a:cxnLst>
                    <a:cxn ang="0">
                      <a:pos x="T0" y="T1"/>
                    </a:cxn>
                    <a:cxn ang="0">
                      <a:pos x="T2" y="T3"/>
                    </a:cxn>
                    <a:cxn ang="0">
                      <a:pos x="T4" y="T5"/>
                    </a:cxn>
                    <a:cxn ang="0">
                      <a:pos x="T6" y="T7"/>
                    </a:cxn>
                    <a:cxn ang="0">
                      <a:pos x="T8" y="T9"/>
                    </a:cxn>
                  </a:cxnLst>
                  <a:rect l="0" t="0" r="r" b="b"/>
                  <a:pathLst>
                    <a:path w="21" h="14">
                      <a:moveTo>
                        <a:pt x="3" y="13"/>
                      </a:moveTo>
                      <a:cubicBezTo>
                        <a:pt x="8" y="9"/>
                        <a:pt x="14" y="6"/>
                        <a:pt x="19" y="3"/>
                      </a:cubicBezTo>
                      <a:cubicBezTo>
                        <a:pt x="21" y="2"/>
                        <a:pt x="19" y="0"/>
                        <a:pt x="18" y="1"/>
                      </a:cubicBezTo>
                      <a:cubicBezTo>
                        <a:pt x="12" y="4"/>
                        <a:pt x="7" y="7"/>
                        <a:pt x="2" y="10"/>
                      </a:cubicBezTo>
                      <a:cubicBezTo>
                        <a:pt x="0" y="11"/>
                        <a:pt x="2" y="14"/>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236"/>
                <p:cNvSpPr/>
                <p:nvPr/>
              </p:nvSpPr>
              <p:spPr bwMode="auto">
                <a:xfrm>
                  <a:off x="914" y="1464"/>
                  <a:ext cx="15" cy="10"/>
                </a:xfrm>
                <a:custGeom>
                  <a:avLst/>
                  <a:gdLst>
                    <a:gd name="T0" fmla="*/ 3 w 23"/>
                    <a:gd name="T1" fmla="*/ 14 h 15"/>
                    <a:gd name="T2" fmla="*/ 22 w 23"/>
                    <a:gd name="T3" fmla="*/ 4 h 15"/>
                    <a:gd name="T4" fmla="*/ 20 w 23"/>
                    <a:gd name="T5" fmla="*/ 1 h 15"/>
                    <a:gd name="T6" fmla="*/ 2 w 23"/>
                    <a:gd name="T7" fmla="*/ 12 h 15"/>
                    <a:gd name="T8" fmla="*/ 3 w 23"/>
                    <a:gd name="T9" fmla="*/ 14 h 15"/>
                  </a:gdLst>
                  <a:ahLst/>
                  <a:cxnLst>
                    <a:cxn ang="0">
                      <a:pos x="T0" y="T1"/>
                    </a:cxn>
                    <a:cxn ang="0">
                      <a:pos x="T2" y="T3"/>
                    </a:cxn>
                    <a:cxn ang="0">
                      <a:pos x="T4" y="T5"/>
                    </a:cxn>
                    <a:cxn ang="0">
                      <a:pos x="T6" y="T7"/>
                    </a:cxn>
                    <a:cxn ang="0">
                      <a:pos x="T8" y="T9"/>
                    </a:cxn>
                  </a:cxnLst>
                  <a:rect l="0" t="0" r="r" b="b"/>
                  <a:pathLst>
                    <a:path w="23" h="15">
                      <a:moveTo>
                        <a:pt x="3" y="14"/>
                      </a:moveTo>
                      <a:cubicBezTo>
                        <a:pt x="10" y="12"/>
                        <a:pt x="16" y="7"/>
                        <a:pt x="22" y="4"/>
                      </a:cubicBezTo>
                      <a:cubicBezTo>
                        <a:pt x="23" y="3"/>
                        <a:pt x="22" y="0"/>
                        <a:pt x="20" y="1"/>
                      </a:cubicBezTo>
                      <a:cubicBezTo>
                        <a:pt x="14" y="5"/>
                        <a:pt x="8" y="9"/>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237"/>
                <p:cNvSpPr/>
                <p:nvPr/>
              </p:nvSpPr>
              <p:spPr bwMode="auto">
                <a:xfrm>
                  <a:off x="915" y="1464"/>
                  <a:ext cx="19" cy="12"/>
                </a:xfrm>
                <a:custGeom>
                  <a:avLst/>
                  <a:gdLst>
                    <a:gd name="T0" fmla="*/ 3 w 28"/>
                    <a:gd name="T1" fmla="*/ 16 h 17"/>
                    <a:gd name="T2" fmla="*/ 26 w 28"/>
                    <a:gd name="T3" fmla="*/ 3 h 17"/>
                    <a:gd name="T4" fmla="*/ 24 w 28"/>
                    <a:gd name="T5" fmla="*/ 1 h 17"/>
                    <a:gd name="T6" fmla="*/ 2 w 28"/>
                    <a:gd name="T7" fmla="*/ 14 h 17"/>
                    <a:gd name="T8" fmla="*/ 3 w 28"/>
                    <a:gd name="T9" fmla="*/ 16 h 17"/>
                  </a:gdLst>
                  <a:ahLst/>
                  <a:cxnLst>
                    <a:cxn ang="0">
                      <a:pos x="T0" y="T1"/>
                    </a:cxn>
                    <a:cxn ang="0">
                      <a:pos x="T2" y="T3"/>
                    </a:cxn>
                    <a:cxn ang="0">
                      <a:pos x="T4" y="T5"/>
                    </a:cxn>
                    <a:cxn ang="0">
                      <a:pos x="T6" y="T7"/>
                    </a:cxn>
                    <a:cxn ang="0">
                      <a:pos x="T8" y="T9"/>
                    </a:cxn>
                  </a:cxnLst>
                  <a:rect l="0" t="0" r="r" b="b"/>
                  <a:pathLst>
                    <a:path w="28" h="17">
                      <a:moveTo>
                        <a:pt x="3" y="16"/>
                      </a:moveTo>
                      <a:cubicBezTo>
                        <a:pt x="11" y="12"/>
                        <a:pt x="18" y="7"/>
                        <a:pt x="26" y="3"/>
                      </a:cubicBezTo>
                      <a:cubicBezTo>
                        <a:pt x="28" y="2"/>
                        <a:pt x="26" y="0"/>
                        <a:pt x="24" y="1"/>
                      </a:cubicBezTo>
                      <a:cubicBezTo>
                        <a:pt x="16" y="4"/>
                        <a:pt x="10" y="10"/>
                        <a:pt x="2" y="14"/>
                      </a:cubicBezTo>
                      <a:cubicBezTo>
                        <a:pt x="0" y="15"/>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238"/>
                <p:cNvSpPr/>
                <p:nvPr/>
              </p:nvSpPr>
              <p:spPr bwMode="auto">
                <a:xfrm>
                  <a:off x="915" y="1468"/>
                  <a:ext cx="19" cy="12"/>
                </a:xfrm>
                <a:custGeom>
                  <a:avLst/>
                  <a:gdLst>
                    <a:gd name="T0" fmla="*/ 3 w 29"/>
                    <a:gd name="T1" fmla="*/ 18 h 19"/>
                    <a:gd name="T2" fmla="*/ 27 w 29"/>
                    <a:gd name="T3" fmla="*/ 3 h 19"/>
                    <a:gd name="T4" fmla="*/ 26 w 29"/>
                    <a:gd name="T5" fmla="*/ 1 h 19"/>
                    <a:gd name="T6" fmla="*/ 2 w 29"/>
                    <a:gd name="T7" fmla="*/ 15 h 19"/>
                    <a:gd name="T8" fmla="*/ 3 w 29"/>
                    <a:gd name="T9" fmla="*/ 18 h 19"/>
                  </a:gdLst>
                  <a:ahLst/>
                  <a:cxnLst>
                    <a:cxn ang="0">
                      <a:pos x="T0" y="T1"/>
                    </a:cxn>
                    <a:cxn ang="0">
                      <a:pos x="T2" y="T3"/>
                    </a:cxn>
                    <a:cxn ang="0">
                      <a:pos x="T4" y="T5"/>
                    </a:cxn>
                    <a:cxn ang="0">
                      <a:pos x="T6" y="T7"/>
                    </a:cxn>
                    <a:cxn ang="0">
                      <a:pos x="T8" y="T9"/>
                    </a:cxn>
                  </a:cxnLst>
                  <a:rect l="0" t="0" r="r" b="b"/>
                  <a:pathLst>
                    <a:path w="29" h="19">
                      <a:moveTo>
                        <a:pt x="3" y="18"/>
                      </a:moveTo>
                      <a:cubicBezTo>
                        <a:pt x="11" y="13"/>
                        <a:pt x="19" y="8"/>
                        <a:pt x="27" y="3"/>
                      </a:cubicBezTo>
                      <a:cubicBezTo>
                        <a:pt x="29" y="2"/>
                        <a:pt x="27" y="0"/>
                        <a:pt x="26" y="1"/>
                      </a:cubicBezTo>
                      <a:cubicBezTo>
                        <a:pt x="18" y="6"/>
                        <a:pt x="10" y="11"/>
                        <a:pt x="2" y="15"/>
                      </a:cubicBezTo>
                      <a:cubicBezTo>
                        <a:pt x="0" y="16"/>
                        <a:pt x="1" y="19"/>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239"/>
                <p:cNvSpPr/>
                <p:nvPr/>
              </p:nvSpPr>
              <p:spPr bwMode="auto">
                <a:xfrm>
                  <a:off x="920" y="1468"/>
                  <a:ext cx="16" cy="11"/>
                </a:xfrm>
                <a:custGeom>
                  <a:avLst/>
                  <a:gdLst>
                    <a:gd name="T0" fmla="*/ 3 w 24"/>
                    <a:gd name="T1" fmla="*/ 16 h 17"/>
                    <a:gd name="T2" fmla="*/ 22 w 24"/>
                    <a:gd name="T3" fmla="*/ 3 h 17"/>
                    <a:gd name="T4" fmla="*/ 21 w 24"/>
                    <a:gd name="T5" fmla="*/ 1 h 17"/>
                    <a:gd name="T6" fmla="*/ 2 w 24"/>
                    <a:gd name="T7" fmla="*/ 13 h 17"/>
                    <a:gd name="T8" fmla="*/ 3 w 24"/>
                    <a:gd name="T9" fmla="*/ 16 h 17"/>
                  </a:gdLst>
                  <a:ahLst/>
                  <a:cxnLst>
                    <a:cxn ang="0">
                      <a:pos x="T0" y="T1"/>
                    </a:cxn>
                    <a:cxn ang="0">
                      <a:pos x="T2" y="T3"/>
                    </a:cxn>
                    <a:cxn ang="0">
                      <a:pos x="T4" y="T5"/>
                    </a:cxn>
                    <a:cxn ang="0">
                      <a:pos x="T6" y="T7"/>
                    </a:cxn>
                    <a:cxn ang="0">
                      <a:pos x="T8" y="T9"/>
                    </a:cxn>
                  </a:cxnLst>
                  <a:rect l="0" t="0" r="r" b="b"/>
                  <a:pathLst>
                    <a:path w="24" h="17">
                      <a:moveTo>
                        <a:pt x="3" y="16"/>
                      </a:moveTo>
                      <a:cubicBezTo>
                        <a:pt x="10" y="12"/>
                        <a:pt x="16" y="8"/>
                        <a:pt x="22" y="3"/>
                      </a:cubicBezTo>
                      <a:cubicBezTo>
                        <a:pt x="24" y="2"/>
                        <a:pt x="23" y="0"/>
                        <a:pt x="21" y="1"/>
                      </a:cubicBezTo>
                      <a:cubicBezTo>
                        <a:pt x="15" y="5"/>
                        <a:pt x="8" y="9"/>
                        <a:pt x="2" y="13"/>
                      </a:cubicBezTo>
                      <a:cubicBezTo>
                        <a:pt x="0" y="14"/>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240"/>
                <p:cNvSpPr/>
                <p:nvPr/>
              </p:nvSpPr>
              <p:spPr bwMode="auto">
                <a:xfrm>
                  <a:off x="922" y="1470"/>
                  <a:ext cx="14" cy="10"/>
                </a:xfrm>
                <a:custGeom>
                  <a:avLst/>
                  <a:gdLst>
                    <a:gd name="T0" fmla="*/ 3 w 21"/>
                    <a:gd name="T1" fmla="*/ 14 h 15"/>
                    <a:gd name="T2" fmla="*/ 19 w 21"/>
                    <a:gd name="T3" fmla="*/ 4 h 15"/>
                    <a:gd name="T4" fmla="*/ 18 w 21"/>
                    <a:gd name="T5" fmla="*/ 1 h 15"/>
                    <a:gd name="T6" fmla="*/ 2 w 21"/>
                    <a:gd name="T7" fmla="*/ 12 h 15"/>
                    <a:gd name="T8" fmla="*/ 3 w 21"/>
                    <a:gd name="T9" fmla="*/ 14 h 15"/>
                  </a:gdLst>
                  <a:ahLst/>
                  <a:cxnLst>
                    <a:cxn ang="0">
                      <a:pos x="T0" y="T1"/>
                    </a:cxn>
                    <a:cxn ang="0">
                      <a:pos x="T2" y="T3"/>
                    </a:cxn>
                    <a:cxn ang="0">
                      <a:pos x="T4" y="T5"/>
                    </a:cxn>
                    <a:cxn ang="0">
                      <a:pos x="T6" y="T7"/>
                    </a:cxn>
                    <a:cxn ang="0">
                      <a:pos x="T8" y="T9"/>
                    </a:cxn>
                  </a:cxnLst>
                  <a:rect l="0" t="0" r="r" b="b"/>
                  <a:pathLst>
                    <a:path w="21" h="15">
                      <a:moveTo>
                        <a:pt x="3" y="14"/>
                      </a:moveTo>
                      <a:cubicBezTo>
                        <a:pt x="8" y="11"/>
                        <a:pt x="14" y="7"/>
                        <a:pt x="19" y="4"/>
                      </a:cubicBezTo>
                      <a:cubicBezTo>
                        <a:pt x="21" y="3"/>
                        <a:pt x="19" y="0"/>
                        <a:pt x="18" y="1"/>
                      </a:cubicBezTo>
                      <a:cubicBezTo>
                        <a:pt x="12" y="4"/>
                        <a:pt x="7" y="8"/>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241"/>
                <p:cNvSpPr/>
                <p:nvPr/>
              </p:nvSpPr>
              <p:spPr bwMode="auto">
                <a:xfrm>
                  <a:off x="926" y="1472"/>
                  <a:ext cx="11" cy="8"/>
                </a:xfrm>
                <a:custGeom>
                  <a:avLst/>
                  <a:gdLst>
                    <a:gd name="T0" fmla="*/ 3 w 17"/>
                    <a:gd name="T1" fmla="*/ 12 h 13"/>
                    <a:gd name="T2" fmla="*/ 15 w 17"/>
                    <a:gd name="T3" fmla="*/ 4 h 13"/>
                    <a:gd name="T4" fmla="*/ 14 w 17"/>
                    <a:gd name="T5" fmla="*/ 1 h 13"/>
                    <a:gd name="T6" fmla="*/ 1 w 17"/>
                    <a:gd name="T7" fmla="*/ 10 h 13"/>
                    <a:gd name="T8" fmla="*/ 3 w 17"/>
                    <a:gd name="T9" fmla="*/ 12 h 13"/>
                  </a:gdLst>
                  <a:ahLst/>
                  <a:cxnLst>
                    <a:cxn ang="0">
                      <a:pos x="T0" y="T1"/>
                    </a:cxn>
                    <a:cxn ang="0">
                      <a:pos x="T2" y="T3"/>
                    </a:cxn>
                    <a:cxn ang="0">
                      <a:pos x="T4" y="T5"/>
                    </a:cxn>
                    <a:cxn ang="0">
                      <a:pos x="T6" y="T7"/>
                    </a:cxn>
                    <a:cxn ang="0">
                      <a:pos x="T8" y="T9"/>
                    </a:cxn>
                  </a:cxnLst>
                  <a:rect l="0" t="0" r="r" b="b"/>
                  <a:pathLst>
                    <a:path w="17" h="13">
                      <a:moveTo>
                        <a:pt x="3" y="12"/>
                      </a:moveTo>
                      <a:cubicBezTo>
                        <a:pt x="7" y="9"/>
                        <a:pt x="11" y="6"/>
                        <a:pt x="15" y="4"/>
                      </a:cubicBezTo>
                      <a:cubicBezTo>
                        <a:pt x="17" y="3"/>
                        <a:pt x="15" y="0"/>
                        <a:pt x="14" y="1"/>
                      </a:cubicBezTo>
                      <a:cubicBezTo>
                        <a:pt x="9" y="4"/>
                        <a:pt x="5" y="6"/>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242"/>
                <p:cNvSpPr/>
                <p:nvPr/>
              </p:nvSpPr>
              <p:spPr bwMode="auto">
                <a:xfrm>
                  <a:off x="929" y="1472"/>
                  <a:ext cx="11" cy="8"/>
                </a:xfrm>
                <a:custGeom>
                  <a:avLst/>
                  <a:gdLst>
                    <a:gd name="T0" fmla="*/ 3 w 17"/>
                    <a:gd name="T1" fmla="*/ 11 h 11"/>
                    <a:gd name="T2" fmla="*/ 15 w 17"/>
                    <a:gd name="T3" fmla="*/ 3 h 11"/>
                    <a:gd name="T4" fmla="*/ 14 w 17"/>
                    <a:gd name="T5" fmla="*/ 1 h 11"/>
                    <a:gd name="T6" fmla="*/ 2 w 17"/>
                    <a:gd name="T7" fmla="*/ 8 h 11"/>
                    <a:gd name="T8" fmla="*/ 3 w 17"/>
                    <a:gd name="T9" fmla="*/ 11 h 11"/>
                  </a:gdLst>
                  <a:ahLst/>
                  <a:cxnLst>
                    <a:cxn ang="0">
                      <a:pos x="T0" y="T1"/>
                    </a:cxn>
                    <a:cxn ang="0">
                      <a:pos x="T2" y="T3"/>
                    </a:cxn>
                    <a:cxn ang="0">
                      <a:pos x="T4" y="T5"/>
                    </a:cxn>
                    <a:cxn ang="0">
                      <a:pos x="T6" y="T7"/>
                    </a:cxn>
                    <a:cxn ang="0">
                      <a:pos x="T8" y="T9"/>
                    </a:cxn>
                  </a:cxnLst>
                  <a:rect l="0" t="0" r="r" b="b"/>
                  <a:pathLst>
                    <a:path w="17" h="11">
                      <a:moveTo>
                        <a:pt x="3" y="11"/>
                      </a:moveTo>
                      <a:cubicBezTo>
                        <a:pt x="8" y="9"/>
                        <a:pt x="11" y="6"/>
                        <a:pt x="15" y="3"/>
                      </a:cubicBezTo>
                      <a:cubicBezTo>
                        <a:pt x="17" y="2"/>
                        <a:pt x="15" y="0"/>
                        <a:pt x="14" y="1"/>
                      </a:cubicBezTo>
                      <a:cubicBezTo>
                        <a:pt x="10" y="3"/>
                        <a:pt x="6" y="6"/>
                        <a:pt x="2" y="8"/>
                      </a:cubicBezTo>
                      <a:cubicBezTo>
                        <a:pt x="0" y="9"/>
                        <a:pt x="1"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243"/>
                <p:cNvSpPr/>
                <p:nvPr/>
              </p:nvSpPr>
              <p:spPr bwMode="auto">
                <a:xfrm>
                  <a:off x="931" y="1472"/>
                  <a:ext cx="10" cy="8"/>
                </a:xfrm>
                <a:custGeom>
                  <a:avLst/>
                  <a:gdLst>
                    <a:gd name="T0" fmla="*/ 4 w 14"/>
                    <a:gd name="T1" fmla="*/ 10 h 11"/>
                    <a:gd name="T2" fmla="*/ 13 w 14"/>
                    <a:gd name="T3" fmla="*/ 4 h 11"/>
                    <a:gd name="T4" fmla="*/ 11 w 14"/>
                    <a:gd name="T5" fmla="*/ 1 h 11"/>
                    <a:gd name="T6" fmla="*/ 2 w 14"/>
                    <a:gd name="T7" fmla="*/ 8 h 11"/>
                    <a:gd name="T8" fmla="*/ 4 w 14"/>
                    <a:gd name="T9" fmla="*/ 10 h 11"/>
                  </a:gdLst>
                  <a:ahLst/>
                  <a:cxnLst>
                    <a:cxn ang="0">
                      <a:pos x="T0" y="T1"/>
                    </a:cxn>
                    <a:cxn ang="0">
                      <a:pos x="T2" y="T3"/>
                    </a:cxn>
                    <a:cxn ang="0">
                      <a:pos x="T4" y="T5"/>
                    </a:cxn>
                    <a:cxn ang="0">
                      <a:pos x="T6" y="T7"/>
                    </a:cxn>
                    <a:cxn ang="0">
                      <a:pos x="T8" y="T9"/>
                    </a:cxn>
                  </a:cxnLst>
                  <a:rect l="0" t="0" r="r" b="b"/>
                  <a:pathLst>
                    <a:path w="14" h="11">
                      <a:moveTo>
                        <a:pt x="4" y="10"/>
                      </a:moveTo>
                      <a:cubicBezTo>
                        <a:pt x="6" y="7"/>
                        <a:pt x="10" y="6"/>
                        <a:pt x="13" y="4"/>
                      </a:cubicBezTo>
                      <a:cubicBezTo>
                        <a:pt x="14" y="3"/>
                        <a:pt x="13" y="0"/>
                        <a:pt x="11" y="1"/>
                      </a:cubicBezTo>
                      <a:cubicBezTo>
                        <a:pt x="8" y="3"/>
                        <a:pt x="4" y="5"/>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244"/>
                <p:cNvSpPr/>
                <p:nvPr/>
              </p:nvSpPr>
              <p:spPr bwMode="auto">
                <a:xfrm>
                  <a:off x="932" y="1474"/>
                  <a:ext cx="11" cy="6"/>
                </a:xfrm>
                <a:custGeom>
                  <a:avLst/>
                  <a:gdLst>
                    <a:gd name="T0" fmla="*/ 3 w 16"/>
                    <a:gd name="T1" fmla="*/ 9 h 10"/>
                    <a:gd name="T2" fmla="*/ 15 w 16"/>
                    <a:gd name="T3" fmla="*/ 3 h 10"/>
                    <a:gd name="T4" fmla="*/ 13 w 16"/>
                    <a:gd name="T5" fmla="*/ 1 h 10"/>
                    <a:gd name="T6" fmla="*/ 2 w 16"/>
                    <a:gd name="T7" fmla="*/ 7 h 10"/>
                    <a:gd name="T8" fmla="*/ 3 w 16"/>
                    <a:gd name="T9" fmla="*/ 9 h 10"/>
                  </a:gdLst>
                  <a:ahLst/>
                  <a:cxnLst>
                    <a:cxn ang="0">
                      <a:pos x="T0" y="T1"/>
                    </a:cxn>
                    <a:cxn ang="0">
                      <a:pos x="T2" y="T3"/>
                    </a:cxn>
                    <a:cxn ang="0">
                      <a:pos x="T4" y="T5"/>
                    </a:cxn>
                    <a:cxn ang="0">
                      <a:pos x="T6" y="T7"/>
                    </a:cxn>
                    <a:cxn ang="0">
                      <a:pos x="T8" y="T9"/>
                    </a:cxn>
                  </a:cxnLst>
                  <a:rect l="0" t="0" r="r" b="b"/>
                  <a:pathLst>
                    <a:path w="16" h="10">
                      <a:moveTo>
                        <a:pt x="3" y="9"/>
                      </a:moveTo>
                      <a:cubicBezTo>
                        <a:pt x="7" y="7"/>
                        <a:pt x="11" y="6"/>
                        <a:pt x="15" y="3"/>
                      </a:cubicBezTo>
                      <a:cubicBezTo>
                        <a:pt x="16" y="2"/>
                        <a:pt x="14" y="0"/>
                        <a:pt x="13" y="1"/>
                      </a:cubicBezTo>
                      <a:cubicBezTo>
                        <a:pt x="9" y="3"/>
                        <a:pt x="6" y="5"/>
                        <a:pt x="2" y="7"/>
                      </a:cubicBezTo>
                      <a:cubicBezTo>
                        <a:pt x="0" y="7"/>
                        <a:pt x="2" y="10"/>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245"/>
                <p:cNvSpPr/>
                <p:nvPr/>
              </p:nvSpPr>
              <p:spPr bwMode="auto">
                <a:xfrm>
                  <a:off x="935" y="1476"/>
                  <a:ext cx="5" cy="4"/>
                </a:xfrm>
                <a:custGeom>
                  <a:avLst/>
                  <a:gdLst>
                    <a:gd name="T0" fmla="*/ 3 w 8"/>
                    <a:gd name="T1" fmla="*/ 6 h 7"/>
                    <a:gd name="T2" fmla="*/ 7 w 8"/>
                    <a:gd name="T3" fmla="*/ 3 h 7"/>
                    <a:gd name="T4" fmla="*/ 5 w 8"/>
                    <a:gd name="T5" fmla="*/ 1 h 7"/>
                    <a:gd name="T6" fmla="*/ 2 w 8"/>
                    <a:gd name="T7" fmla="*/ 3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5" y="5"/>
                        <a:pt x="6" y="4"/>
                        <a:pt x="7" y="3"/>
                      </a:cubicBezTo>
                      <a:cubicBezTo>
                        <a:pt x="8" y="2"/>
                        <a:pt x="6" y="0"/>
                        <a:pt x="5" y="1"/>
                      </a:cubicBezTo>
                      <a:cubicBezTo>
                        <a:pt x="4" y="2"/>
                        <a:pt x="3" y="3"/>
                        <a:pt x="2" y="3"/>
                      </a:cubicBezTo>
                      <a:cubicBezTo>
                        <a:pt x="0" y="4"/>
                        <a:pt x="2"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246"/>
                <p:cNvSpPr/>
                <p:nvPr/>
              </p:nvSpPr>
              <p:spPr bwMode="auto">
                <a:xfrm>
                  <a:off x="935" y="1468"/>
                  <a:ext cx="8" cy="8"/>
                </a:xfrm>
                <a:custGeom>
                  <a:avLst/>
                  <a:gdLst>
                    <a:gd name="T0" fmla="*/ 4 w 12"/>
                    <a:gd name="T1" fmla="*/ 10 h 12"/>
                    <a:gd name="T2" fmla="*/ 10 w 12"/>
                    <a:gd name="T3" fmla="*/ 4 h 12"/>
                    <a:gd name="T4" fmla="*/ 9 w 12"/>
                    <a:gd name="T5" fmla="*/ 1 h 12"/>
                    <a:gd name="T6" fmla="*/ 1 w 12"/>
                    <a:gd name="T7" fmla="*/ 9 h 12"/>
                    <a:gd name="T8" fmla="*/ 4 w 12"/>
                    <a:gd name="T9" fmla="*/ 10 h 12"/>
                  </a:gdLst>
                  <a:ahLst/>
                  <a:cxnLst>
                    <a:cxn ang="0">
                      <a:pos x="T0" y="T1"/>
                    </a:cxn>
                    <a:cxn ang="0">
                      <a:pos x="T2" y="T3"/>
                    </a:cxn>
                    <a:cxn ang="0">
                      <a:pos x="T4" y="T5"/>
                    </a:cxn>
                    <a:cxn ang="0">
                      <a:pos x="T6" y="T7"/>
                    </a:cxn>
                    <a:cxn ang="0">
                      <a:pos x="T8" y="T9"/>
                    </a:cxn>
                  </a:cxnLst>
                  <a:rect l="0" t="0" r="r" b="b"/>
                  <a:pathLst>
                    <a:path w="12" h="12">
                      <a:moveTo>
                        <a:pt x="4" y="10"/>
                      </a:moveTo>
                      <a:cubicBezTo>
                        <a:pt x="6" y="8"/>
                        <a:pt x="8" y="5"/>
                        <a:pt x="10" y="4"/>
                      </a:cubicBezTo>
                      <a:cubicBezTo>
                        <a:pt x="12" y="3"/>
                        <a:pt x="10" y="0"/>
                        <a:pt x="9" y="1"/>
                      </a:cubicBezTo>
                      <a:cubicBezTo>
                        <a:pt x="6" y="3"/>
                        <a:pt x="3" y="6"/>
                        <a:pt x="1" y="9"/>
                      </a:cubicBezTo>
                      <a:cubicBezTo>
                        <a:pt x="0" y="10"/>
                        <a:pt x="3"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247"/>
                <p:cNvSpPr/>
                <p:nvPr/>
              </p:nvSpPr>
              <p:spPr bwMode="auto">
                <a:xfrm>
                  <a:off x="933" y="1466"/>
                  <a:ext cx="8" cy="9"/>
                </a:xfrm>
                <a:custGeom>
                  <a:avLst/>
                  <a:gdLst>
                    <a:gd name="T0" fmla="*/ 3 w 13"/>
                    <a:gd name="T1" fmla="*/ 12 h 13"/>
                    <a:gd name="T2" fmla="*/ 12 w 13"/>
                    <a:gd name="T3" fmla="*/ 3 h 13"/>
                    <a:gd name="T4" fmla="*/ 9 w 13"/>
                    <a:gd name="T5" fmla="*/ 2 h 13"/>
                    <a:gd name="T6" fmla="*/ 1 w 13"/>
                    <a:gd name="T7" fmla="*/ 10 h 13"/>
                    <a:gd name="T8" fmla="*/ 3 w 13"/>
                    <a:gd name="T9" fmla="*/ 12 h 13"/>
                  </a:gdLst>
                  <a:ahLst/>
                  <a:cxnLst>
                    <a:cxn ang="0">
                      <a:pos x="T0" y="T1"/>
                    </a:cxn>
                    <a:cxn ang="0">
                      <a:pos x="T2" y="T3"/>
                    </a:cxn>
                    <a:cxn ang="0">
                      <a:pos x="T4" y="T5"/>
                    </a:cxn>
                    <a:cxn ang="0">
                      <a:pos x="T6" y="T7"/>
                    </a:cxn>
                    <a:cxn ang="0">
                      <a:pos x="T8" y="T9"/>
                    </a:cxn>
                  </a:cxnLst>
                  <a:rect l="0" t="0" r="r" b="b"/>
                  <a:pathLst>
                    <a:path w="13" h="13">
                      <a:moveTo>
                        <a:pt x="3" y="12"/>
                      </a:moveTo>
                      <a:cubicBezTo>
                        <a:pt x="6" y="9"/>
                        <a:pt x="10" y="7"/>
                        <a:pt x="12" y="3"/>
                      </a:cubicBezTo>
                      <a:cubicBezTo>
                        <a:pt x="13" y="2"/>
                        <a:pt x="10" y="0"/>
                        <a:pt x="9" y="2"/>
                      </a:cubicBezTo>
                      <a:cubicBezTo>
                        <a:pt x="8" y="5"/>
                        <a:pt x="4" y="7"/>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248"/>
                <p:cNvSpPr/>
                <p:nvPr/>
              </p:nvSpPr>
              <p:spPr bwMode="auto">
                <a:xfrm>
                  <a:off x="930" y="1465"/>
                  <a:ext cx="9" cy="9"/>
                </a:xfrm>
                <a:custGeom>
                  <a:avLst/>
                  <a:gdLst>
                    <a:gd name="T0" fmla="*/ 4 w 14"/>
                    <a:gd name="T1" fmla="*/ 12 h 13"/>
                    <a:gd name="T2" fmla="*/ 13 w 14"/>
                    <a:gd name="T3" fmla="*/ 3 h 13"/>
                    <a:gd name="T4" fmla="*/ 11 w 14"/>
                    <a:gd name="T5" fmla="*/ 1 h 13"/>
                    <a:gd name="T6" fmla="*/ 1 w 14"/>
                    <a:gd name="T7" fmla="*/ 11 h 13"/>
                    <a:gd name="T8" fmla="*/ 4 w 14"/>
                    <a:gd name="T9" fmla="*/ 12 h 13"/>
                  </a:gdLst>
                  <a:ahLst/>
                  <a:cxnLst>
                    <a:cxn ang="0">
                      <a:pos x="T0" y="T1"/>
                    </a:cxn>
                    <a:cxn ang="0">
                      <a:pos x="T2" y="T3"/>
                    </a:cxn>
                    <a:cxn ang="0">
                      <a:pos x="T4" y="T5"/>
                    </a:cxn>
                    <a:cxn ang="0">
                      <a:pos x="T6" y="T7"/>
                    </a:cxn>
                    <a:cxn ang="0">
                      <a:pos x="T8" y="T9"/>
                    </a:cxn>
                  </a:cxnLst>
                  <a:rect l="0" t="0" r="r" b="b"/>
                  <a:pathLst>
                    <a:path w="14" h="13">
                      <a:moveTo>
                        <a:pt x="4" y="12"/>
                      </a:moveTo>
                      <a:cubicBezTo>
                        <a:pt x="6" y="8"/>
                        <a:pt x="10" y="6"/>
                        <a:pt x="13" y="3"/>
                      </a:cubicBezTo>
                      <a:cubicBezTo>
                        <a:pt x="14" y="2"/>
                        <a:pt x="12" y="0"/>
                        <a:pt x="11" y="1"/>
                      </a:cubicBezTo>
                      <a:cubicBezTo>
                        <a:pt x="8" y="4"/>
                        <a:pt x="4" y="7"/>
                        <a:pt x="1" y="11"/>
                      </a:cubicBezTo>
                      <a:cubicBezTo>
                        <a:pt x="0" y="12"/>
                        <a:pt x="3" y="13"/>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249"/>
                <p:cNvSpPr/>
                <p:nvPr/>
              </p:nvSpPr>
              <p:spPr bwMode="auto">
                <a:xfrm>
                  <a:off x="931" y="1464"/>
                  <a:ext cx="10" cy="8"/>
                </a:xfrm>
                <a:custGeom>
                  <a:avLst/>
                  <a:gdLst>
                    <a:gd name="T0" fmla="*/ 3 w 15"/>
                    <a:gd name="T1" fmla="*/ 12 h 13"/>
                    <a:gd name="T2" fmla="*/ 14 w 15"/>
                    <a:gd name="T3" fmla="*/ 3 h 13"/>
                    <a:gd name="T4" fmla="*/ 12 w 15"/>
                    <a:gd name="T5" fmla="*/ 1 h 13"/>
                    <a:gd name="T6" fmla="*/ 1 w 15"/>
                    <a:gd name="T7" fmla="*/ 11 h 13"/>
                    <a:gd name="T8" fmla="*/ 3 w 15"/>
                    <a:gd name="T9" fmla="*/ 12 h 13"/>
                  </a:gdLst>
                  <a:ahLst/>
                  <a:cxnLst>
                    <a:cxn ang="0">
                      <a:pos x="T0" y="T1"/>
                    </a:cxn>
                    <a:cxn ang="0">
                      <a:pos x="T2" y="T3"/>
                    </a:cxn>
                    <a:cxn ang="0">
                      <a:pos x="T4" y="T5"/>
                    </a:cxn>
                    <a:cxn ang="0">
                      <a:pos x="T6" y="T7"/>
                    </a:cxn>
                    <a:cxn ang="0">
                      <a:pos x="T8" y="T9"/>
                    </a:cxn>
                  </a:cxnLst>
                  <a:rect l="0" t="0" r="r" b="b"/>
                  <a:pathLst>
                    <a:path w="15" h="13">
                      <a:moveTo>
                        <a:pt x="3" y="12"/>
                      </a:moveTo>
                      <a:cubicBezTo>
                        <a:pt x="6" y="8"/>
                        <a:pt x="11" y="6"/>
                        <a:pt x="14" y="3"/>
                      </a:cubicBezTo>
                      <a:cubicBezTo>
                        <a:pt x="15" y="2"/>
                        <a:pt x="13" y="0"/>
                        <a:pt x="12" y="1"/>
                      </a:cubicBezTo>
                      <a:cubicBezTo>
                        <a:pt x="8" y="5"/>
                        <a:pt x="4" y="7"/>
                        <a:pt x="1" y="11"/>
                      </a:cubicBezTo>
                      <a:cubicBezTo>
                        <a:pt x="0" y="12"/>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250"/>
                <p:cNvSpPr/>
                <p:nvPr/>
              </p:nvSpPr>
              <p:spPr bwMode="auto">
                <a:xfrm>
                  <a:off x="934" y="1463"/>
                  <a:ext cx="6" cy="4"/>
                </a:xfrm>
                <a:custGeom>
                  <a:avLst/>
                  <a:gdLst>
                    <a:gd name="T0" fmla="*/ 3 w 9"/>
                    <a:gd name="T1" fmla="*/ 5 h 6"/>
                    <a:gd name="T2" fmla="*/ 7 w 9"/>
                    <a:gd name="T3" fmla="*/ 3 h 6"/>
                    <a:gd name="T4" fmla="*/ 7 w 9"/>
                    <a:gd name="T5" fmla="*/ 0 h 6"/>
                    <a:gd name="T6" fmla="*/ 2 w 9"/>
                    <a:gd name="T7" fmla="*/ 3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5" y="4"/>
                        <a:pt x="6" y="4"/>
                        <a:pt x="7" y="3"/>
                      </a:cubicBezTo>
                      <a:cubicBezTo>
                        <a:pt x="9" y="3"/>
                        <a:pt x="8" y="0"/>
                        <a:pt x="7" y="0"/>
                      </a:cubicBezTo>
                      <a:cubicBezTo>
                        <a:pt x="5" y="1"/>
                        <a:pt x="4" y="2"/>
                        <a:pt x="2" y="3"/>
                      </a:cubicBezTo>
                      <a:cubicBezTo>
                        <a:pt x="0" y="3"/>
                        <a:pt x="2"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251"/>
                <p:cNvSpPr/>
                <p:nvPr/>
              </p:nvSpPr>
              <p:spPr bwMode="auto">
                <a:xfrm>
                  <a:off x="925" y="1465"/>
                  <a:ext cx="10" cy="8"/>
                </a:xfrm>
                <a:custGeom>
                  <a:avLst/>
                  <a:gdLst>
                    <a:gd name="T0" fmla="*/ 4 w 14"/>
                    <a:gd name="T1" fmla="*/ 10 h 12"/>
                    <a:gd name="T2" fmla="*/ 12 w 14"/>
                    <a:gd name="T3" fmla="*/ 4 h 12"/>
                    <a:gd name="T4" fmla="*/ 11 w 14"/>
                    <a:gd name="T5" fmla="*/ 1 h 12"/>
                    <a:gd name="T6" fmla="*/ 2 w 14"/>
                    <a:gd name="T7" fmla="*/ 8 h 12"/>
                    <a:gd name="T8" fmla="*/ 4 w 14"/>
                    <a:gd name="T9" fmla="*/ 10 h 12"/>
                  </a:gdLst>
                  <a:ahLst/>
                  <a:cxnLst>
                    <a:cxn ang="0">
                      <a:pos x="T0" y="T1"/>
                    </a:cxn>
                    <a:cxn ang="0">
                      <a:pos x="T2" y="T3"/>
                    </a:cxn>
                    <a:cxn ang="0">
                      <a:pos x="T4" y="T5"/>
                    </a:cxn>
                    <a:cxn ang="0">
                      <a:pos x="T6" y="T7"/>
                    </a:cxn>
                    <a:cxn ang="0">
                      <a:pos x="T8" y="T9"/>
                    </a:cxn>
                  </a:cxnLst>
                  <a:rect l="0" t="0" r="r" b="b"/>
                  <a:pathLst>
                    <a:path w="14" h="12">
                      <a:moveTo>
                        <a:pt x="4" y="10"/>
                      </a:moveTo>
                      <a:cubicBezTo>
                        <a:pt x="6" y="8"/>
                        <a:pt x="9" y="6"/>
                        <a:pt x="12" y="4"/>
                      </a:cubicBezTo>
                      <a:cubicBezTo>
                        <a:pt x="14" y="2"/>
                        <a:pt x="13" y="0"/>
                        <a:pt x="11" y="1"/>
                      </a:cubicBezTo>
                      <a:cubicBezTo>
                        <a:pt x="8" y="3"/>
                        <a:pt x="4" y="5"/>
                        <a:pt x="2" y="8"/>
                      </a:cubicBezTo>
                      <a:cubicBezTo>
                        <a:pt x="0" y="10"/>
                        <a:pt x="2"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252"/>
                <p:cNvSpPr/>
                <p:nvPr/>
              </p:nvSpPr>
              <p:spPr bwMode="auto">
                <a:xfrm>
                  <a:off x="922" y="1467"/>
                  <a:ext cx="9" cy="7"/>
                </a:xfrm>
                <a:custGeom>
                  <a:avLst/>
                  <a:gdLst>
                    <a:gd name="T0" fmla="*/ 3 w 14"/>
                    <a:gd name="T1" fmla="*/ 10 h 11"/>
                    <a:gd name="T2" fmla="*/ 13 w 14"/>
                    <a:gd name="T3" fmla="*/ 3 h 11"/>
                    <a:gd name="T4" fmla="*/ 11 w 14"/>
                    <a:gd name="T5" fmla="*/ 1 h 11"/>
                    <a:gd name="T6" fmla="*/ 2 w 14"/>
                    <a:gd name="T7" fmla="*/ 7 h 11"/>
                    <a:gd name="T8" fmla="*/ 3 w 14"/>
                    <a:gd name="T9" fmla="*/ 10 h 11"/>
                  </a:gdLst>
                  <a:ahLst/>
                  <a:cxnLst>
                    <a:cxn ang="0">
                      <a:pos x="T0" y="T1"/>
                    </a:cxn>
                    <a:cxn ang="0">
                      <a:pos x="T2" y="T3"/>
                    </a:cxn>
                    <a:cxn ang="0">
                      <a:pos x="T4" y="T5"/>
                    </a:cxn>
                    <a:cxn ang="0">
                      <a:pos x="T6" y="T7"/>
                    </a:cxn>
                    <a:cxn ang="0">
                      <a:pos x="T8" y="T9"/>
                    </a:cxn>
                  </a:cxnLst>
                  <a:rect l="0" t="0" r="r" b="b"/>
                  <a:pathLst>
                    <a:path w="14" h="11">
                      <a:moveTo>
                        <a:pt x="3" y="10"/>
                      </a:moveTo>
                      <a:cubicBezTo>
                        <a:pt x="6" y="8"/>
                        <a:pt x="10" y="6"/>
                        <a:pt x="13" y="3"/>
                      </a:cubicBezTo>
                      <a:cubicBezTo>
                        <a:pt x="14" y="2"/>
                        <a:pt x="13" y="0"/>
                        <a:pt x="11" y="1"/>
                      </a:cubicBezTo>
                      <a:cubicBezTo>
                        <a:pt x="8" y="3"/>
                        <a:pt x="5" y="5"/>
                        <a:pt x="2" y="7"/>
                      </a:cubicBezTo>
                      <a:cubicBezTo>
                        <a:pt x="0" y="8"/>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253"/>
                <p:cNvSpPr/>
                <p:nvPr/>
              </p:nvSpPr>
              <p:spPr bwMode="auto">
                <a:xfrm>
                  <a:off x="921" y="1461"/>
                  <a:ext cx="6" cy="5"/>
                </a:xfrm>
                <a:custGeom>
                  <a:avLst/>
                  <a:gdLst>
                    <a:gd name="T0" fmla="*/ 3 w 9"/>
                    <a:gd name="T1" fmla="*/ 6 h 7"/>
                    <a:gd name="T2" fmla="*/ 7 w 9"/>
                    <a:gd name="T3" fmla="*/ 4 h 7"/>
                    <a:gd name="T4" fmla="*/ 7 w 9"/>
                    <a:gd name="T5" fmla="*/ 1 h 7"/>
                    <a:gd name="T6" fmla="*/ 1 w 9"/>
                    <a:gd name="T7" fmla="*/ 3 h 7"/>
                    <a:gd name="T8" fmla="*/ 3 w 9"/>
                    <a:gd name="T9" fmla="*/ 6 h 7"/>
                  </a:gdLst>
                  <a:ahLst/>
                  <a:cxnLst>
                    <a:cxn ang="0">
                      <a:pos x="T0" y="T1"/>
                    </a:cxn>
                    <a:cxn ang="0">
                      <a:pos x="T2" y="T3"/>
                    </a:cxn>
                    <a:cxn ang="0">
                      <a:pos x="T4" y="T5"/>
                    </a:cxn>
                    <a:cxn ang="0">
                      <a:pos x="T6" y="T7"/>
                    </a:cxn>
                    <a:cxn ang="0">
                      <a:pos x="T8" y="T9"/>
                    </a:cxn>
                  </a:cxnLst>
                  <a:rect l="0" t="0" r="r" b="b"/>
                  <a:pathLst>
                    <a:path w="9" h="7">
                      <a:moveTo>
                        <a:pt x="3" y="6"/>
                      </a:moveTo>
                      <a:cubicBezTo>
                        <a:pt x="4" y="5"/>
                        <a:pt x="6" y="4"/>
                        <a:pt x="7" y="4"/>
                      </a:cubicBezTo>
                      <a:cubicBezTo>
                        <a:pt x="9" y="3"/>
                        <a:pt x="8" y="0"/>
                        <a:pt x="7" y="1"/>
                      </a:cubicBezTo>
                      <a:cubicBezTo>
                        <a:pt x="5" y="2"/>
                        <a:pt x="3" y="2"/>
                        <a:pt x="1" y="3"/>
                      </a:cubicBezTo>
                      <a:cubicBezTo>
                        <a:pt x="0" y="4"/>
                        <a:pt x="1"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254"/>
                <p:cNvSpPr/>
                <p:nvPr/>
              </p:nvSpPr>
              <p:spPr bwMode="auto">
                <a:xfrm>
                  <a:off x="726" y="1379"/>
                  <a:ext cx="40" cy="25"/>
                </a:xfrm>
                <a:custGeom>
                  <a:avLst/>
                  <a:gdLst>
                    <a:gd name="T0" fmla="*/ 2 w 59"/>
                    <a:gd name="T1" fmla="*/ 5 h 37"/>
                    <a:gd name="T2" fmla="*/ 3 w 59"/>
                    <a:gd name="T3" fmla="*/ 34 h 37"/>
                    <a:gd name="T4" fmla="*/ 4 w 59"/>
                    <a:gd name="T5" fmla="*/ 35 h 37"/>
                    <a:gd name="T6" fmla="*/ 36 w 59"/>
                    <a:gd name="T7" fmla="*/ 34 h 37"/>
                    <a:gd name="T8" fmla="*/ 57 w 59"/>
                    <a:gd name="T9" fmla="*/ 35 h 37"/>
                    <a:gd name="T10" fmla="*/ 58 w 59"/>
                    <a:gd name="T11" fmla="*/ 34 h 37"/>
                    <a:gd name="T12" fmla="*/ 57 w 59"/>
                    <a:gd name="T13" fmla="*/ 7 h 37"/>
                    <a:gd name="T14" fmla="*/ 54 w 59"/>
                    <a:gd name="T15" fmla="*/ 1 h 37"/>
                    <a:gd name="T16" fmla="*/ 33 w 59"/>
                    <a:gd name="T17" fmla="*/ 4 h 37"/>
                    <a:gd name="T18" fmla="*/ 2 w 59"/>
                    <a:gd name="T19" fmla="*/ 2 h 37"/>
                    <a:gd name="T20" fmla="*/ 2 w 59"/>
                    <a:gd name="T21" fmla="*/ 5 h 37"/>
                    <a:gd name="T22" fmla="*/ 41 w 59"/>
                    <a:gd name="T23" fmla="*/ 6 h 37"/>
                    <a:gd name="T24" fmla="*/ 54 w 59"/>
                    <a:gd name="T25" fmla="*/ 7 h 37"/>
                    <a:gd name="T26" fmla="*/ 56 w 59"/>
                    <a:gd name="T27" fmla="*/ 26 h 37"/>
                    <a:gd name="T28" fmla="*/ 24 w 59"/>
                    <a:gd name="T29" fmla="*/ 32 h 37"/>
                    <a:gd name="T30" fmla="*/ 5 w 59"/>
                    <a:gd name="T31" fmla="*/ 30 h 37"/>
                    <a:gd name="T32" fmla="*/ 5 w 59"/>
                    <a:gd name="T33" fmla="*/ 5 h 37"/>
                    <a:gd name="T34" fmla="*/ 2 w 59"/>
                    <a:gd name="T35"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7">
                      <a:moveTo>
                        <a:pt x="2" y="5"/>
                      </a:moveTo>
                      <a:cubicBezTo>
                        <a:pt x="2" y="15"/>
                        <a:pt x="2" y="24"/>
                        <a:pt x="3" y="34"/>
                      </a:cubicBezTo>
                      <a:cubicBezTo>
                        <a:pt x="3" y="34"/>
                        <a:pt x="3" y="35"/>
                        <a:pt x="4" y="35"/>
                      </a:cubicBezTo>
                      <a:cubicBezTo>
                        <a:pt x="15" y="35"/>
                        <a:pt x="25" y="34"/>
                        <a:pt x="36" y="34"/>
                      </a:cubicBezTo>
                      <a:cubicBezTo>
                        <a:pt x="43" y="35"/>
                        <a:pt x="50" y="36"/>
                        <a:pt x="57" y="35"/>
                      </a:cubicBezTo>
                      <a:cubicBezTo>
                        <a:pt x="58" y="35"/>
                        <a:pt x="58" y="34"/>
                        <a:pt x="58" y="34"/>
                      </a:cubicBezTo>
                      <a:cubicBezTo>
                        <a:pt x="59" y="25"/>
                        <a:pt x="58" y="16"/>
                        <a:pt x="57" y="7"/>
                      </a:cubicBezTo>
                      <a:cubicBezTo>
                        <a:pt x="57" y="5"/>
                        <a:pt x="57" y="2"/>
                        <a:pt x="54" y="1"/>
                      </a:cubicBezTo>
                      <a:cubicBezTo>
                        <a:pt x="48" y="0"/>
                        <a:pt x="39" y="3"/>
                        <a:pt x="33" y="4"/>
                      </a:cubicBezTo>
                      <a:cubicBezTo>
                        <a:pt x="23" y="4"/>
                        <a:pt x="12" y="3"/>
                        <a:pt x="2" y="2"/>
                      </a:cubicBezTo>
                      <a:cubicBezTo>
                        <a:pt x="0" y="2"/>
                        <a:pt x="0" y="5"/>
                        <a:pt x="2" y="5"/>
                      </a:cubicBezTo>
                      <a:cubicBezTo>
                        <a:pt x="15" y="6"/>
                        <a:pt x="28" y="7"/>
                        <a:pt x="41" y="6"/>
                      </a:cubicBezTo>
                      <a:cubicBezTo>
                        <a:pt x="45" y="5"/>
                        <a:pt x="53" y="1"/>
                        <a:pt x="54" y="7"/>
                      </a:cubicBezTo>
                      <a:cubicBezTo>
                        <a:pt x="55" y="14"/>
                        <a:pt x="56" y="20"/>
                        <a:pt x="56" y="26"/>
                      </a:cubicBezTo>
                      <a:cubicBezTo>
                        <a:pt x="56" y="37"/>
                        <a:pt x="32" y="31"/>
                        <a:pt x="24" y="32"/>
                      </a:cubicBezTo>
                      <a:cubicBezTo>
                        <a:pt x="21" y="32"/>
                        <a:pt x="5" y="35"/>
                        <a:pt x="5" y="30"/>
                      </a:cubicBezTo>
                      <a:cubicBezTo>
                        <a:pt x="5" y="22"/>
                        <a:pt x="5" y="14"/>
                        <a:pt x="5" y="5"/>
                      </a:cubicBezTo>
                      <a:cubicBezTo>
                        <a:pt x="5" y="4"/>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255"/>
                <p:cNvSpPr/>
                <p:nvPr/>
              </p:nvSpPr>
              <p:spPr bwMode="auto">
                <a:xfrm>
                  <a:off x="738" y="1400"/>
                  <a:ext cx="4" cy="8"/>
                </a:xfrm>
                <a:custGeom>
                  <a:avLst/>
                  <a:gdLst>
                    <a:gd name="T0" fmla="*/ 3 w 6"/>
                    <a:gd name="T1" fmla="*/ 3 h 12"/>
                    <a:gd name="T2" fmla="*/ 3 w 6"/>
                    <a:gd name="T3" fmla="*/ 4 h 12"/>
                    <a:gd name="T4" fmla="*/ 3 w 6"/>
                    <a:gd name="T5" fmla="*/ 6 h 12"/>
                    <a:gd name="T6" fmla="*/ 2 w 6"/>
                    <a:gd name="T7" fmla="*/ 9 h 12"/>
                    <a:gd name="T8" fmla="*/ 4 w 6"/>
                    <a:gd name="T9" fmla="*/ 11 h 12"/>
                    <a:gd name="T10" fmla="*/ 6 w 6"/>
                    <a:gd name="T11" fmla="*/ 6 h 12"/>
                    <a:gd name="T12" fmla="*/ 4 w 6"/>
                    <a:gd name="T13" fmla="*/ 1 h 12"/>
                    <a:gd name="T14" fmla="*/ 3 w 6"/>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3" y="3"/>
                      </a:moveTo>
                      <a:cubicBezTo>
                        <a:pt x="2" y="3"/>
                        <a:pt x="3" y="3"/>
                        <a:pt x="3" y="4"/>
                      </a:cubicBezTo>
                      <a:cubicBezTo>
                        <a:pt x="3" y="5"/>
                        <a:pt x="3" y="5"/>
                        <a:pt x="3" y="6"/>
                      </a:cubicBezTo>
                      <a:cubicBezTo>
                        <a:pt x="3" y="7"/>
                        <a:pt x="3" y="9"/>
                        <a:pt x="2" y="9"/>
                      </a:cubicBezTo>
                      <a:cubicBezTo>
                        <a:pt x="0" y="10"/>
                        <a:pt x="2" y="12"/>
                        <a:pt x="4" y="11"/>
                      </a:cubicBezTo>
                      <a:cubicBezTo>
                        <a:pt x="6" y="11"/>
                        <a:pt x="6" y="8"/>
                        <a:pt x="6" y="6"/>
                      </a:cubicBezTo>
                      <a:cubicBezTo>
                        <a:pt x="6" y="4"/>
                        <a:pt x="6" y="2"/>
                        <a:pt x="4" y="1"/>
                      </a:cubicBezTo>
                      <a:cubicBezTo>
                        <a:pt x="3" y="0"/>
                        <a:pt x="1"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256"/>
                <p:cNvSpPr/>
                <p:nvPr/>
              </p:nvSpPr>
              <p:spPr bwMode="auto">
                <a:xfrm>
                  <a:off x="749" y="1400"/>
                  <a:ext cx="5" cy="8"/>
                </a:xfrm>
                <a:custGeom>
                  <a:avLst/>
                  <a:gdLst>
                    <a:gd name="T0" fmla="*/ 1 w 8"/>
                    <a:gd name="T1" fmla="*/ 2 h 12"/>
                    <a:gd name="T2" fmla="*/ 5 w 8"/>
                    <a:gd name="T3" fmla="*/ 11 h 12"/>
                    <a:gd name="T4" fmla="*/ 6 w 8"/>
                    <a:gd name="T5" fmla="*/ 8 h 12"/>
                    <a:gd name="T6" fmla="*/ 4 w 8"/>
                    <a:gd name="T7" fmla="*/ 2 h 12"/>
                    <a:gd name="T8" fmla="*/ 1 w 8"/>
                    <a:gd name="T9" fmla="*/ 2 h 12"/>
                  </a:gdLst>
                  <a:ahLst/>
                  <a:cxnLst>
                    <a:cxn ang="0">
                      <a:pos x="T0" y="T1"/>
                    </a:cxn>
                    <a:cxn ang="0">
                      <a:pos x="T2" y="T3"/>
                    </a:cxn>
                    <a:cxn ang="0">
                      <a:pos x="T4" y="T5"/>
                    </a:cxn>
                    <a:cxn ang="0">
                      <a:pos x="T6" y="T7"/>
                    </a:cxn>
                    <a:cxn ang="0">
                      <a:pos x="T8" y="T9"/>
                    </a:cxn>
                  </a:cxnLst>
                  <a:rect l="0" t="0" r="r" b="b"/>
                  <a:pathLst>
                    <a:path w="8" h="12">
                      <a:moveTo>
                        <a:pt x="1" y="2"/>
                      </a:moveTo>
                      <a:cubicBezTo>
                        <a:pt x="1" y="6"/>
                        <a:pt x="0" y="10"/>
                        <a:pt x="5" y="11"/>
                      </a:cubicBezTo>
                      <a:cubicBezTo>
                        <a:pt x="7" y="12"/>
                        <a:pt x="8" y="9"/>
                        <a:pt x="6" y="8"/>
                      </a:cubicBezTo>
                      <a:cubicBezTo>
                        <a:pt x="3" y="8"/>
                        <a:pt x="4" y="4"/>
                        <a:pt x="4" y="2"/>
                      </a:cubicBezTo>
                      <a:cubicBezTo>
                        <a:pt x="4" y="0"/>
                        <a:pt x="1"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257"/>
                <p:cNvSpPr/>
                <p:nvPr/>
              </p:nvSpPr>
              <p:spPr bwMode="auto">
                <a:xfrm>
                  <a:off x="738" y="1407"/>
                  <a:ext cx="16" cy="3"/>
                </a:xfrm>
                <a:custGeom>
                  <a:avLst/>
                  <a:gdLst>
                    <a:gd name="T0" fmla="*/ 3 w 23"/>
                    <a:gd name="T1" fmla="*/ 4 h 5"/>
                    <a:gd name="T2" fmla="*/ 11 w 23"/>
                    <a:gd name="T3" fmla="*/ 3 h 5"/>
                    <a:gd name="T4" fmla="*/ 21 w 23"/>
                    <a:gd name="T5" fmla="*/ 4 h 5"/>
                    <a:gd name="T6" fmla="*/ 21 w 23"/>
                    <a:gd name="T7" fmla="*/ 1 h 5"/>
                    <a:gd name="T8" fmla="*/ 10 w 23"/>
                    <a:gd name="T9" fmla="*/ 0 h 5"/>
                    <a:gd name="T10" fmla="*/ 1 w 23"/>
                    <a:gd name="T11" fmla="*/ 1 h 5"/>
                    <a:gd name="T12" fmla="*/ 3 w 2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3" y="4"/>
                      </a:moveTo>
                      <a:cubicBezTo>
                        <a:pt x="5" y="2"/>
                        <a:pt x="9" y="3"/>
                        <a:pt x="11" y="3"/>
                      </a:cubicBezTo>
                      <a:cubicBezTo>
                        <a:pt x="15" y="3"/>
                        <a:pt x="18" y="4"/>
                        <a:pt x="21" y="4"/>
                      </a:cubicBezTo>
                      <a:cubicBezTo>
                        <a:pt x="23" y="4"/>
                        <a:pt x="23" y="1"/>
                        <a:pt x="21" y="1"/>
                      </a:cubicBezTo>
                      <a:cubicBezTo>
                        <a:pt x="18" y="1"/>
                        <a:pt x="14" y="0"/>
                        <a:pt x="10" y="0"/>
                      </a:cubicBezTo>
                      <a:cubicBezTo>
                        <a:pt x="7" y="0"/>
                        <a:pt x="4" y="0"/>
                        <a:pt x="1" y="1"/>
                      </a:cubicBezTo>
                      <a:cubicBezTo>
                        <a:pt x="0" y="2"/>
                        <a:pt x="1"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258"/>
                <p:cNvSpPr/>
                <p:nvPr/>
              </p:nvSpPr>
              <p:spPr bwMode="auto">
                <a:xfrm>
                  <a:off x="951" y="1465"/>
                  <a:ext cx="35" cy="35"/>
                </a:xfrm>
                <a:custGeom>
                  <a:avLst/>
                  <a:gdLst>
                    <a:gd name="T0" fmla="*/ 29 w 53"/>
                    <a:gd name="T1" fmla="*/ 8 h 53"/>
                    <a:gd name="T2" fmla="*/ 3 w 53"/>
                    <a:gd name="T3" fmla="*/ 28 h 53"/>
                    <a:gd name="T4" fmla="*/ 30 w 53"/>
                    <a:gd name="T5" fmla="*/ 51 h 53"/>
                    <a:gd name="T6" fmla="*/ 50 w 53"/>
                    <a:gd name="T7" fmla="*/ 25 h 53"/>
                    <a:gd name="T8" fmla="*/ 24 w 53"/>
                    <a:gd name="T9" fmla="*/ 10 h 53"/>
                    <a:gd name="T10" fmla="*/ 25 w 53"/>
                    <a:gd name="T11" fmla="*/ 11 h 53"/>
                    <a:gd name="T12" fmla="*/ 38 w 53"/>
                    <a:gd name="T13" fmla="*/ 12 h 53"/>
                    <a:gd name="T14" fmla="*/ 49 w 53"/>
                    <a:gd name="T15" fmla="*/ 29 h 53"/>
                    <a:gd name="T16" fmla="*/ 27 w 53"/>
                    <a:gd name="T17" fmla="*/ 49 h 53"/>
                    <a:gd name="T18" fmla="*/ 6 w 53"/>
                    <a:gd name="T19" fmla="*/ 23 h 53"/>
                    <a:gd name="T20" fmla="*/ 29 w 53"/>
                    <a:gd name="T21" fmla="*/ 10 h 53"/>
                    <a:gd name="T22" fmla="*/ 29 w 53"/>
                    <a:gd name="T23"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3">
                      <a:moveTo>
                        <a:pt x="29" y="8"/>
                      </a:moveTo>
                      <a:cubicBezTo>
                        <a:pt x="18" y="9"/>
                        <a:pt x="4" y="17"/>
                        <a:pt x="3" y="28"/>
                      </a:cubicBezTo>
                      <a:cubicBezTo>
                        <a:pt x="2" y="41"/>
                        <a:pt x="17" y="53"/>
                        <a:pt x="30" y="51"/>
                      </a:cubicBezTo>
                      <a:cubicBezTo>
                        <a:pt x="43" y="49"/>
                        <a:pt x="53" y="38"/>
                        <a:pt x="50" y="25"/>
                      </a:cubicBezTo>
                      <a:cubicBezTo>
                        <a:pt x="48" y="17"/>
                        <a:pt x="33" y="0"/>
                        <a:pt x="24" y="10"/>
                      </a:cubicBezTo>
                      <a:cubicBezTo>
                        <a:pt x="23" y="11"/>
                        <a:pt x="25" y="12"/>
                        <a:pt x="25" y="11"/>
                      </a:cubicBezTo>
                      <a:cubicBezTo>
                        <a:pt x="29" y="7"/>
                        <a:pt x="35" y="10"/>
                        <a:pt x="38" y="12"/>
                      </a:cubicBezTo>
                      <a:cubicBezTo>
                        <a:pt x="45" y="15"/>
                        <a:pt x="48" y="23"/>
                        <a:pt x="49" y="29"/>
                      </a:cubicBezTo>
                      <a:cubicBezTo>
                        <a:pt x="50" y="41"/>
                        <a:pt x="37" y="49"/>
                        <a:pt x="27" y="49"/>
                      </a:cubicBezTo>
                      <a:cubicBezTo>
                        <a:pt x="13" y="50"/>
                        <a:pt x="0" y="36"/>
                        <a:pt x="6" y="23"/>
                      </a:cubicBezTo>
                      <a:cubicBezTo>
                        <a:pt x="10" y="15"/>
                        <a:pt x="20" y="11"/>
                        <a:pt x="29" y="10"/>
                      </a:cubicBezTo>
                      <a:cubicBezTo>
                        <a:pt x="30" y="10"/>
                        <a:pt x="30"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259"/>
                <p:cNvSpPr/>
                <p:nvPr/>
              </p:nvSpPr>
              <p:spPr bwMode="auto">
                <a:xfrm>
                  <a:off x="965" y="1474"/>
                  <a:ext cx="4" cy="4"/>
                </a:xfrm>
                <a:custGeom>
                  <a:avLst/>
                  <a:gdLst>
                    <a:gd name="T0" fmla="*/ 4 w 6"/>
                    <a:gd name="T1" fmla="*/ 0 h 6"/>
                    <a:gd name="T2" fmla="*/ 1 w 6"/>
                    <a:gd name="T3" fmla="*/ 4 h 6"/>
                    <a:gd name="T4" fmla="*/ 2 w 6"/>
                    <a:gd name="T5" fmla="*/ 5 h 6"/>
                    <a:gd name="T6" fmla="*/ 5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3" y="2"/>
                        <a:pt x="2" y="3"/>
                        <a:pt x="1" y="4"/>
                      </a:cubicBezTo>
                      <a:cubicBezTo>
                        <a:pt x="0" y="5"/>
                        <a:pt x="1" y="6"/>
                        <a:pt x="2" y="5"/>
                      </a:cubicBezTo>
                      <a:cubicBezTo>
                        <a:pt x="3" y="4"/>
                        <a:pt x="4" y="3"/>
                        <a:pt x="5"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260"/>
                <p:cNvSpPr/>
                <p:nvPr/>
              </p:nvSpPr>
              <p:spPr bwMode="auto">
                <a:xfrm>
                  <a:off x="965" y="1476"/>
                  <a:ext cx="4" cy="12"/>
                </a:xfrm>
                <a:custGeom>
                  <a:avLst/>
                  <a:gdLst>
                    <a:gd name="T0" fmla="*/ 0 w 6"/>
                    <a:gd name="T1" fmla="*/ 2 h 17"/>
                    <a:gd name="T2" fmla="*/ 3 w 6"/>
                    <a:gd name="T3" fmla="*/ 10 h 17"/>
                    <a:gd name="T4" fmla="*/ 4 w 6"/>
                    <a:gd name="T5" fmla="*/ 16 h 17"/>
                    <a:gd name="T6" fmla="*/ 6 w 6"/>
                    <a:gd name="T7" fmla="*/ 16 h 17"/>
                    <a:gd name="T8" fmla="*/ 5 w 6"/>
                    <a:gd name="T9" fmla="*/ 10 h 17"/>
                    <a:gd name="T10" fmla="*/ 2 w 6"/>
                    <a:gd name="T11" fmla="*/ 1 h 17"/>
                    <a:gd name="T12" fmla="*/ 0 w 6"/>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0" y="2"/>
                      </a:moveTo>
                      <a:cubicBezTo>
                        <a:pt x="1" y="4"/>
                        <a:pt x="2" y="7"/>
                        <a:pt x="3" y="10"/>
                      </a:cubicBezTo>
                      <a:cubicBezTo>
                        <a:pt x="4" y="12"/>
                        <a:pt x="3" y="14"/>
                        <a:pt x="4" y="16"/>
                      </a:cubicBezTo>
                      <a:cubicBezTo>
                        <a:pt x="5" y="17"/>
                        <a:pt x="6" y="17"/>
                        <a:pt x="6" y="16"/>
                      </a:cubicBezTo>
                      <a:cubicBezTo>
                        <a:pt x="5" y="14"/>
                        <a:pt x="5" y="12"/>
                        <a:pt x="5" y="10"/>
                      </a:cubicBezTo>
                      <a:cubicBezTo>
                        <a:pt x="4" y="7"/>
                        <a:pt x="2" y="4"/>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261"/>
                <p:cNvSpPr/>
                <p:nvPr/>
              </p:nvSpPr>
              <p:spPr bwMode="auto">
                <a:xfrm>
                  <a:off x="967" y="1476"/>
                  <a:ext cx="4" cy="11"/>
                </a:xfrm>
                <a:custGeom>
                  <a:avLst/>
                  <a:gdLst>
                    <a:gd name="T0" fmla="*/ 2 w 5"/>
                    <a:gd name="T1" fmla="*/ 15 h 16"/>
                    <a:gd name="T2" fmla="*/ 4 w 5"/>
                    <a:gd name="T3" fmla="*/ 2 h 16"/>
                    <a:gd name="T4" fmla="*/ 3 w 5"/>
                    <a:gd name="T5" fmla="*/ 1 h 16"/>
                    <a:gd name="T6" fmla="*/ 0 w 5"/>
                    <a:gd name="T7" fmla="*/ 15 h 16"/>
                    <a:gd name="T8" fmla="*/ 2 w 5"/>
                    <a:gd name="T9" fmla="*/ 15 h 16"/>
                  </a:gdLst>
                  <a:ahLst/>
                  <a:cxnLst>
                    <a:cxn ang="0">
                      <a:pos x="T0" y="T1"/>
                    </a:cxn>
                    <a:cxn ang="0">
                      <a:pos x="T2" y="T3"/>
                    </a:cxn>
                    <a:cxn ang="0">
                      <a:pos x="T4" y="T5"/>
                    </a:cxn>
                    <a:cxn ang="0">
                      <a:pos x="T6" y="T7"/>
                    </a:cxn>
                    <a:cxn ang="0">
                      <a:pos x="T8" y="T9"/>
                    </a:cxn>
                  </a:cxnLst>
                  <a:rect l="0" t="0" r="r" b="b"/>
                  <a:pathLst>
                    <a:path w="5" h="16">
                      <a:moveTo>
                        <a:pt x="2" y="15"/>
                      </a:moveTo>
                      <a:cubicBezTo>
                        <a:pt x="4" y="11"/>
                        <a:pt x="3" y="6"/>
                        <a:pt x="4" y="2"/>
                      </a:cubicBezTo>
                      <a:cubicBezTo>
                        <a:pt x="5" y="1"/>
                        <a:pt x="3" y="0"/>
                        <a:pt x="3" y="1"/>
                      </a:cubicBezTo>
                      <a:cubicBezTo>
                        <a:pt x="2" y="6"/>
                        <a:pt x="2" y="11"/>
                        <a:pt x="0" y="15"/>
                      </a:cubicBezTo>
                      <a:cubicBezTo>
                        <a:pt x="0" y="16"/>
                        <a:pt x="2"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262"/>
                <p:cNvSpPr/>
                <p:nvPr/>
              </p:nvSpPr>
              <p:spPr bwMode="auto">
                <a:xfrm>
                  <a:off x="967" y="1474"/>
                  <a:ext cx="4" cy="4"/>
                </a:xfrm>
                <a:custGeom>
                  <a:avLst/>
                  <a:gdLst>
                    <a:gd name="T0" fmla="*/ 2 w 6"/>
                    <a:gd name="T1" fmla="*/ 1 h 7"/>
                    <a:gd name="T2" fmla="*/ 2 w 6"/>
                    <a:gd name="T3" fmla="*/ 1 h 7"/>
                    <a:gd name="T4" fmla="*/ 0 w 6"/>
                    <a:gd name="T5" fmla="*/ 2 h 7"/>
                    <a:gd name="T6" fmla="*/ 4 w 6"/>
                    <a:gd name="T7" fmla="*/ 6 h 7"/>
                    <a:gd name="T8" fmla="*/ 5 w 6"/>
                    <a:gd name="T9" fmla="*/ 5 h 7"/>
                    <a:gd name="T10" fmla="*/ 2 w 6"/>
                    <a:gd name="T11" fmla="*/ 1 h 7"/>
                    <a:gd name="T12" fmla="*/ 0 w 6"/>
                    <a:gd name="T13" fmla="*/ 1 h 7"/>
                    <a:gd name="T14" fmla="*/ 1 w 6"/>
                    <a:gd name="T15" fmla="*/ 2 h 7"/>
                    <a:gd name="T16" fmla="*/ 2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2" y="1"/>
                      </a:moveTo>
                      <a:cubicBezTo>
                        <a:pt x="2" y="1"/>
                        <a:pt x="2" y="1"/>
                        <a:pt x="2" y="1"/>
                      </a:cubicBezTo>
                      <a:cubicBezTo>
                        <a:pt x="1" y="1"/>
                        <a:pt x="1" y="1"/>
                        <a:pt x="0" y="2"/>
                      </a:cubicBezTo>
                      <a:cubicBezTo>
                        <a:pt x="2" y="3"/>
                        <a:pt x="3" y="5"/>
                        <a:pt x="4" y="6"/>
                      </a:cubicBezTo>
                      <a:cubicBezTo>
                        <a:pt x="5" y="7"/>
                        <a:pt x="6" y="6"/>
                        <a:pt x="5" y="5"/>
                      </a:cubicBezTo>
                      <a:cubicBezTo>
                        <a:pt x="4" y="4"/>
                        <a:pt x="3" y="2"/>
                        <a:pt x="2" y="1"/>
                      </a:cubicBezTo>
                      <a:cubicBezTo>
                        <a:pt x="1" y="0"/>
                        <a:pt x="0" y="1"/>
                        <a:pt x="0" y="1"/>
                      </a:cubicBezTo>
                      <a:cubicBezTo>
                        <a:pt x="0"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263"/>
                <p:cNvSpPr/>
                <p:nvPr/>
              </p:nvSpPr>
              <p:spPr bwMode="auto">
                <a:xfrm>
                  <a:off x="967" y="1484"/>
                  <a:ext cx="7" cy="4"/>
                </a:xfrm>
                <a:custGeom>
                  <a:avLst/>
                  <a:gdLst>
                    <a:gd name="T0" fmla="*/ 2 w 10"/>
                    <a:gd name="T1" fmla="*/ 5 h 6"/>
                    <a:gd name="T2" fmla="*/ 9 w 10"/>
                    <a:gd name="T3" fmla="*/ 2 h 6"/>
                    <a:gd name="T4" fmla="*/ 8 w 10"/>
                    <a:gd name="T5" fmla="*/ 0 h 6"/>
                    <a:gd name="T6" fmla="*/ 1 w 10"/>
                    <a:gd name="T7" fmla="*/ 3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3"/>
                        <a:pt x="7" y="3"/>
                        <a:pt x="9" y="2"/>
                      </a:cubicBezTo>
                      <a:cubicBezTo>
                        <a:pt x="10" y="1"/>
                        <a:pt x="9" y="0"/>
                        <a:pt x="8" y="0"/>
                      </a:cubicBezTo>
                      <a:cubicBezTo>
                        <a:pt x="6" y="2"/>
                        <a:pt x="3" y="2"/>
                        <a:pt x="1" y="3"/>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264"/>
                <p:cNvSpPr/>
                <p:nvPr/>
              </p:nvSpPr>
              <p:spPr bwMode="auto">
                <a:xfrm>
                  <a:off x="972" y="1484"/>
                  <a:ext cx="4" cy="4"/>
                </a:xfrm>
                <a:custGeom>
                  <a:avLst/>
                  <a:gdLst>
                    <a:gd name="T0" fmla="*/ 0 w 6"/>
                    <a:gd name="T1" fmla="*/ 2 h 6"/>
                    <a:gd name="T2" fmla="*/ 4 w 6"/>
                    <a:gd name="T3" fmla="*/ 5 h 6"/>
                    <a:gd name="T4" fmla="*/ 5 w 6"/>
                    <a:gd name="T5" fmla="*/ 4 h 6"/>
                    <a:gd name="T6" fmla="*/ 2 w 6"/>
                    <a:gd name="T7" fmla="*/ 1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3"/>
                        <a:pt x="3" y="4"/>
                        <a:pt x="4" y="5"/>
                      </a:cubicBezTo>
                      <a:cubicBezTo>
                        <a:pt x="5" y="6"/>
                        <a:pt x="6" y="4"/>
                        <a:pt x="5" y="4"/>
                      </a:cubicBezTo>
                      <a:cubicBezTo>
                        <a:pt x="4" y="3"/>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265"/>
                <p:cNvSpPr/>
                <p:nvPr/>
              </p:nvSpPr>
              <p:spPr bwMode="auto">
                <a:xfrm>
                  <a:off x="967" y="1487"/>
                  <a:ext cx="6" cy="3"/>
                </a:xfrm>
                <a:custGeom>
                  <a:avLst/>
                  <a:gdLst>
                    <a:gd name="T0" fmla="*/ 1 w 9"/>
                    <a:gd name="T1" fmla="*/ 2 h 4"/>
                    <a:gd name="T2" fmla="*/ 7 w 9"/>
                    <a:gd name="T3" fmla="*/ 4 h 4"/>
                    <a:gd name="T4" fmla="*/ 8 w 9"/>
                    <a:gd name="T5" fmla="*/ 2 h 4"/>
                    <a:gd name="T6" fmla="*/ 1 w 9"/>
                    <a:gd name="T7" fmla="*/ 0 h 4"/>
                    <a:gd name="T8" fmla="*/ 1 w 9"/>
                    <a:gd name="T9" fmla="*/ 2 h 4"/>
                  </a:gdLst>
                  <a:ahLst/>
                  <a:cxnLst>
                    <a:cxn ang="0">
                      <a:pos x="T0" y="T1"/>
                    </a:cxn>
                    <a:cxn ang="0">
                      <a:pos x="T2" y="T3"/>
                    </a:cxn>
                    <a:cxn ang="0">
                      <a:pos x="T4" y="T5"/>
                    </a:cxn>
                    <a:cxn ang="0">
                      <a:pos x="T6" y="T7"/>
                    </a:cxn>
                    <a:cxn ang="0">
                      <a:pos x="T8" y="T9"/>
                    </a:cxn>
                  </a:cxnLst>
                  <a:rect l="0" t="0" r="r" b="b"/>
                  <a:pathLst>
                    <a:path w="9" h="4">
                      <a:moveTo>
                        <a:pt x="1" y="2"/>
                      </a:moveTo>
                      <a:cubicBezTo>
                        <a:pt x="3" y="1"/>
                        <a:pt x="5" y="3"/>
                        <a:pt x="7" y="4"/>
                      </a:cubicBezTo>
                      <a:cubicBezTo>
                        <a:pt x="8" y="4"/>
                        <a:pt x="9" y="2"/>
                        <a:pt x="8" y="2"/>
                      </a:cubicBezTo>
                      <a:cubicBezTo>
                        <a:pt x="6" y="2"/>
                        <a:pt x="4"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266"/>
                <p:cNvSpPr/>
                <p:nvPr/>
              </p:nvSpPr>
              <p:spPr bwMode="auto">
                <a:xfrm>
                  <a:off x="971" y="1486"/>
                  <a:ext cx="5" cy="4"/>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3" y="4"/>
                        <a:pt x="4" y="3"/>
                        <a:pt x="6" y="2"/>
                      </a:cubicBezTo>
                      <a:cubicBezTo>
                        <a:pt x="7" y="2"/>
                        <a:pt x="6" y="0"/>
                        <a:pt x="5" y="1"/>
                      </a:cubicBezTo>
                      <a:cubicBezTo>
                        <a:pt x="4" y="2"/>
                        <a:pt x="2" y="2"/>
                        <a:pt x="1"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267"/>
                <p:cNvSpPr/>
                <p:nvPr/>
              </p:nvSpPr>
              <p:spPr bwMode="auto">
                <a:xfrm>
                  <a:off x="965" y="1478"/>
                  <a:ext cx="2" cy="3"/>
                </a:xfrm>
                <a:custGeom>
                  <a:avLst/>
                  <a:gdLst>
                    <a:gd name="T0" fmla="*/ 0 w 3"/>
                    <a:gd name="T1" fmla="*/ 1 h 5"/>
                    <a:gd name="T2" fmla="*/ 1 w 3"/>
                    <a:gd name="T3" fmla="*/ 4 h 5"/>
                    <a:gd name="T4" fmla="*/ 3 w 3"/>
                    <a:gd name="T5" fmla="*/ 3 h 5"/>
                    <a:gd name="T6" fmla="*/ 2 w 3"/>
                    <a:gd name="T7" fmla="*/ 1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2"/>
                        <a:pt x="1" y="3"/>
                        <a:pt x="1" y="4"/>
                      </a:cubicBezTo>
                      <a:cubicBezTo>
                        <a:pt x="1" y="5"/>
                        <a:pt x="3" y="4"/>
                        <a:pt x="3" y="3"/>
                      </a:cubicBezTo>
                      <a:cubicBezTo>
                        <a:pt x="2" y="2"/>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268"/>
                <p:cNvSpPr/>
                <p:nvPr/>
              </p:nvSpPr>
              <p:spPr bwMode="auto">
                <a:xfrm>
                  <a:off x="965" y="1476"/>
                  <a:ext cx="2" cy="6"/>
                </a:xfrm>
                <a:custGeom>
                  <a:avLst/>
                  <a:gdLst>
                    <a:gd name="T0" fmla="*/ 2 w 3"/>
                    <a:gd name="T1" fmla="*/ 1 h 9"/>
                    <a:gd name="T2" fmla="*/ 2 w 3"/>
                    <a:gd name="T3" fmla="*/ 0 h 9"/>
                    <a:gd name="T4" fmla="*/ 1 w 3"/>
                    <a:gd name="T5" fmla="*/ 2 h 9"/>
                    <a:gd name="T6" fmla="*/ 1 w 3"/>
                    <a:gd name="T7" fmla="*/ 2 h 9"/>
                    <a:gd name="T8" fmla="*/ 1 w 3"/>
                    <a:gd name="T9" fmla="*/ 3 h 9"/>
                    <a:gd name="T10" fmla="*/ 1 w 3"/>
                    <a:gd name="T11" fmla="*/ 5 h 9"/>
                    <a:gd name="T12" fmla="*/ 2 w 3"/>
                    <a:gd name="T13" fmla="*/ 8 h 9"/>
                    <a:gd name="T14" fmla="*/ 3 w 3"/>
                    <a:gd name="T15" fmla="*/ 8 h 9"/>
                    <a:gd name="T16" fmla="*/ 3 w 3"/>
                    <a:gd name="T17" fmla="*/ 3 h 9"/>
                    <a:gd name="T18" fmla="*/ 1 w 3"/>
                    <a:gd name="T19" fmla="*/ 0 h 9"/>
                    <a:gd name="T20" fmla="*/ 0 w 3"/>
                    <a:gd name="T21" fmla="*/ 1 h 9"/>
                    <a:gd name="T22" fmla="*/ 1 w 3"/>
                    <a:gd name="T23" fmla="*/ 2 h 9"/>
                    <a:gd name="T24" fmla="*/ 2 w 3"/>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2" y="1"/>
                      </a:moveTo>
                      <a:cubicBezTo>
                        <a:pt x="2" y="1"/>
                        <a:pt x="2" y="1"/>
                        <a:pt x="2" y="0"/>
                      </a:cubicBezTo>
                      <a:cubicBezTo>
                        <a:pt x="2" y="1"/>
                        <a:pt x="1" y="1"/>
                        <a:pt x="1" y="2"/>
                      </a:cubicBezTo>
                      <a:cubicBezTo>
                        <a:pt x="1" y="2"/>
                        <a:pt x="1" y="2"/>
                        <a:pt x="1" y="2"/>
                      </a:cubicBezTo>
                      <a:cubicBezTo>
                        <a:pt x="1" y="2"/>
                        <a:pt x="1" y="3"/>
                        <a:pt x="1" y="3"/>
                      </a:cubicBezTo>
                      <a:cubicBezTo>
                        <a:pt x="1" y="3"/>
                        <a:pt x="1" y="4"/>
                        <a:pt x="1" y="5"/>
                      </a:cubicBezTo>
                      <a:cubicBezTo>
                        <a:pt x="2" y="6"/>
                        <a:pt x="2" y="7"/>
                        <a:pt x="2" y="8"/>
                      </a:cubicBezTo>
                      <a:cubicBezTo>
                        <a:pt x="2" y="9"/>
                        <a:pt x="3" y="9"/>
                        <a:pt x="3" y="8"/>
                      </a:cubicBezTo>
                      <a:cubicBezTo>
                        <a:pt x="3" y="6"/>
                        <a:pt x="3" y="5"/>
                        <a:pt x="3" y="3"/>
                      </a:cubicBezTo>
                      <a:cubicBezTo>
                        <a:pt x="3" y="2"/>
                        <a:pt x="2" y="0"/>
                        <a:pt x="1" y="0"/>
                      </a:cubicBezTo>
                      <a:cubicBezTo>
                        <a:pt x="1" y="0"/>
                        <a:pt x="0" y="1"/>
                        <a:pt x="0" y="1"/>
                      </a:cubicBezTo>
                      <a:cubicBezTo>
                        <a:pt x="0" y="1"/>
                        <a:pt x="0" y="1"/>
                        <a:pt x="1" y="2"/>
                      </a:cubicBezTo>
                      <a:cubicBezTo>
                        <a:pt x="1" y="3"/>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269"/>
                <p:cNvSpPr/>
                <p:nvPr/>
              </p:nvSpPr>
              <p:spPr bwMode="auto">
                <a:xfrm>
                  <a:off x="967" y="1476"/>
                  <a:ext cx="1" cy="6"/>
                </a:xfrm>
                <a:custGeom>
                  <a:avLst/>
                  <a:gdLst>
                    <a:gd name="T0" fmla="*/ 0 w 2"/>
                    <a:gd name="T1" fmla="*/ 1 h 10"/>
                    <a:gd name="T2" fmla="*/ 0 w 2"/>
                    <a:gd name="T3" fmla="*/ 9 h 10"/>
                    <a:gd name="T4" fmla="*/ 2 w 2"/>
                    <a:gd name="T5" fmla="*/ 9 h 10"/>
                    <a:gd name="T6" fmla="*/ 1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6"/>
                        <a:pt x="0" y="9"/>
                      </a:cubicBezTo>
                      <a:cubicBezTo>
                        <a:pt x="0" y="10"/>
                        <a:pt x="2" y="10"/>
                        <a:pt x="2" y="9"/>
                      </a:cubicBezTo>
                      <a:cubicBezTo>
                        <a:pt x="2" y="6"/>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270"/>
                <p:cNvSpPr/>
                <p:nvPr/>
              </p:nvSpPr>
              <p:spPr bwMode="auto">
                <a:xfrm>
                  <a:off x="966" y="1476"/>
                  <a:ext cx="3" cy="8"/>
                </a:xfrm>
                <a:custGeom>
                  <a:avLst/>
                  <a:gdLst>
                    <a:gd name="T0" fmla="*/ 1 w 4"/>
                    <a:gd name="T1" fmla="*/ 2 h 13"/>
                    <a:gd name="T2" fmla="*/ 1 w 4"/>
                    <a:gd name="T3" fmla="*/ 2 h 13"/>
                    <a:gd name="T4" fmla="*/ 2 w 4"/>
                    <a:gd name="T5" fmla="*/ 4 h 13"/>
                    <a:gd name="T6" fmla="*/ 2 w 4"/>
                    <a:gd name="T7" fmla="*/ 7 h 13"/>
                    <a:gd name="T8" fmla="*/ 2 w 4"/>
                    <a:gd name="T9" fmla="*/ 11 h 13"/>
                    <a:gd name="T10" fmla="*/ 3 w 4"/>
                    <a:gd name="T11" fmla="*/ 11 h 13"/>
                    <a:gd name="T12" fmla="*/ 3 w 4"/>
                    <a:gd name="T13" fmla="*/ 5 h 13"/>
                    <a:gd name="T14" fmla="*/ 2 w 4"/>
                    <a:gd name="T15" fmla="*/ 0 h 13"/>
                    <a:gd name="T16" fmla="*/ 1 w 4"/>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1" y="2"/>
                      </a:moveTo>
                      <a:cubicBezTo>
                        <a:pt x="1" y="2"/>
                        <a:pt x="1" y="2"/>
                        <a:pt x="1" y="2"/>
                      </a:cubicBezTo>
                      <a:cubicBezTo>
                        <a:pt x="2" y="3"/>
                        <a:pt x="2" y="3"/>
                        <a:pt x="2" y="4"/>
                      </a:cubicBezTo>
                      <a:cubicBezTo>
                        <a:pt x="2" y="5"/>
                        <a:pt x="2" y="6"/>
                        <a:pt x="2" y="7"/>
                      </a:cubicBezTo>
                      <a:cubicBezTo>
                        <a:pt x="2" y="8"/>
                        <a:pt x="2" y="10"/>
                        <a:pt x="2" y="11"/>
                      </a:cubicBezTo>
                      <a:cubicBezTo>
                        <a:pt x="2" y="13"/>
                        <a:pt x="3" y="13"/>
                        <a:pt x="3" y="11"/>
                      </a:cubicBezTo>
                      <a:cubicBezTo>
                        <a:pt x="3" y="9"/>
                        <a:pt x="3" y="7"/>
                        <a:pt x="3" y="5"/>
                      </a:cubicBezTo>
                      <a:cubicBezTo>
                        <a:pt x="3" y="4"/>
                        <a:pt x="4" y="1"/>
                        <a:pt x="2"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271"/>
                <p:cNvSpPr/>
                <p:nvPr/>
              </p:nvSpPr>
              <p:spPr bwMode="auto">
                <a:xfrm>
                  <a:off x="967" y="1476"/>
                  <a:ext cx="2" cy="7"/>
                </a:xfrm>
                <a:custGeom>
                  <a:avLst/>
                  <a:gdLst>
                    <a:gd name="T0" fmla="*/ 0 w 2"/>
                    <a:gd name="T1" fmla="*/ 1 h 10"/>
                    <a:gd name="T2" fmla="*/ 0 w 2"/>
                    <a:gd name="T3" fmla="*/ 9 h 10"/>
                    <a:gd name="T4" fmla="*/ 2 w 2"/>
                    <a:gd name="T5" fmla="*/ 9 h 10"/>
                    <a:gd name="T6" fmla="*/ 2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7"/>
                        <a:pt x="0" y="9"/>
                      </a:cubicBezTo>
                      <a:cubicBezTo>
                        <a:pt x="0" y="10"/>
                        <a:pt x="2" y="10"/>
                        <a:pt x="2" y="9"/>
                      </a:cubicBezTo>
                      <a:cubicBezTo>
                        <a:pt x="2" y="7"/>
                        <a:pt x="2" y="4"/>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272"/>
                <p:cNvSpPr/>
                <p:nvPr/>
              </p:nvSpPr>
              <p:spPr bwMode="auto">
                <a:xfrm>
                  <a:off x="967" y="1474"/>
                  <a:ext cx="3" cy="6"/>
                </a:xfrm>
                <a:custGeom>
                  <a:avLst/>
                  <a:gdLst>
                    <a:gd name="T0" fmla="*/ 2 w 5"/>
                    <a:gd name="T1" fmla="*/ 3 h 8"/>
                    <a:gd name="T2" fmla="*/ 1 w 5"/>
                    <a:gd name="T3" fmla="*/ 3 h 8"/>
                    <a:gd name="T4" fmla="*/ 1 w 5"/>
                    <a:gd name="T5" fmla="*/ 3 h 8"/>
                    <a:gd name="T6" fmla="*/ 2 w 5"/>
                    <a:gd name="T7" fmla="*/ 5 h 8"/>
                    <a:gd name="T8" fmla="*/ 3 w 5"/>
                    <a:gd name="T9" fmla="*/ 7 h 8"/>
                    <a:gd name="T10" fmla="*/ 4 w 5"/>
                    <a:gd name="T11" fmla="*/ 7 h 8"/>
                    <a:gd name="T12" fmla="*/ 3 w 5"/>
                    <a:gd name="T13" fmla="*/ 3 h 8"/>
                    <a:gd name="T14" fmla="*/ 0 w 5"/>
                    <a:gd name="T15" fmla="*/ 2 h 8"/>
                    <a:gd name="T16" fmla="*/ 2 w 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3"/>
                      </a:moveTo>
                      <a:cubicBezTo>
                        <a:pt x="1" y="4"/>
                        <a:pt x="0" y="2"/>
                        <a:pt x="1" y="3"/>
                      </a:cubicBezTo>
                      <a:cubicBezTo>
                        <a:pt x="1" y="3"/>
                        <a:pt x="1" y="3"/>
                        <a:pt x="1" y="3"/>
                      </a:cubicBezTo>
                      <a:cubicBezTo>
                        <a:pt x="1" y="4"/>
                        <a:pt x="2" y="4"/>
                        <a:pt x="2" y="5"/>
                      </a:cubicBezTo>
                      <a:cubicBezTo>
                        <a:pt x="2" y="6"/>
                        <a:pt x="3" y="7"/>
                        <a:pt x="3" y="7"/>
                      </a:cubicBezTo>
                      <a:cubicBezTo>
                        <a:pt x="3" y="8"/>
                        <a:pt x="5" y="8"/>
                        <a:pt x="4" y="7"/>
                      </a:cubicBezTo>
                      <a:cubicBezTo>
                        <a:pt x="4" y="6"/>
                        <a:pt x="3" y="4"/>
                        <a:pt x="3" y="3"/>
                      </a:cubicBezTo>
                      <a:cubicBezTo>
                        <a:pt x="2" y="2"/>
                        <a:pt x="1" y="0"/>
                        <a:pt x="0"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273"/>
                <p:cNvSpPr/>
                <p:nvPr/>
              </p:nvSpPr>
              <p:spPr bwMode="auto">
                <a:xfrm>
                  <a:off x="968" y="1486"/>
                  <a:ext cx="4" cy="2"/>
                </a:xfrm>
                <a:custGeom>
                  <a:avLst/>
                  <a:gdLst>
                    <a:gd name="T0" fmla="*/ 2 w 6"/>
                    <a:gd name="T1" fmla="*/ 2 h 2"/>
                    <a:gd name="T2" fmla="*/ 5 w 6"/>
                    <a:gd name="T3" fmla="*/ 1 h 2"/>
                    <a:gd name="T4" fmla="*/ 5 w 6"/>
                    <a:gd name="T5" fmla="*/ 0 h 2"/>
                    <a:gd name="T6" fmla="*/ 1 w 6"/>
                    <a:gd name="T7" fmla="*/ 0 h 2"/>
                    <a:gd name="T8" fmla="*/ 2 w 6"/>
                    <a:gd name="T9" fmla="*/ 2 h 2"/>
                  </a:gdLst>
                  <a:ahLst/>
                  <a:cxnLst>
                    <a:cxn ang="0">
                      <a:pos x="T0" y="T1"/>
                    </a:cxn>
                    <a:cxn ang="0">
                      <a:pos x="T2" y="T3"/>
                    </a:cxn>
                    <a:cxn ang="0">
                      <a:pos x="T4" y="T5"/>
                    </a:cxn>
                    <a:cxn ang="0">
                      <a:pos x="T6" y="T7"/>
                    </a:cxn>
                    <a:cxn ang="0">
                      <a:pos x="T8" y="T9"/>
                    </a:cxn>
                  </a:cxnLst>
                  <a:rect l="0" t="0" r="r" b="b"/>
                  <a:pathLst>
                    <a:path w="6" h="2">
                      <a:moveTo>
                        <a:pt x="2" y="2"/>
                      </a:moveTo>
                      <a:cubicBezTo>
                        <a:pt x="3" y="2"/>
                        <a:pt x="4" y="1"/>
                        <a:pt x="5" y="1"/>
                      </a:cubicBezTo>
                      <a:cubicBezTo>
                        <a:pt x="6" y="1"/>
                        <a:pt x="6" y="0"/>
                        <a:pt x="5" y="0"/>
                      </a:cubicBezTo>
                      <a:cubicBezTo>
                        <a:pt x="4" y="0"/>
                        <a:pt x="3"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274"/>
                <p:cNvSpPr/>
                <p:nvPr/>
              </p:nvSpPr>
              <p:spPr bwMode="auto">
                <a:xfrm>
                  <a:off x="969" y="1486"/>
                  <a:ext cx="4" cy="2"/>
                </a:xfrm>
                <a:custGeom>
                  <a:avLst/>
                  <a:gdLst>
                    <a:gd name="T0" fmla="*/ 1 w 6"/>
                    <a:gd name="T1" fmla="*/ 3 h 3"/>
                    <a:gd name="T2" fmla="*/ 5 w 6"/>
                    <a:gd name="T3" fmla="*/ 2 h 3"/>
                    <a:gd name="T4" fmla="*/ 5 w 6"/>
                    <a:gd name="T5" fmla="*/ 0 h 3"/>
                    <a:gd name="T6" fmla="*/ 1 w 6"/>
                    <a:gd name="T7" fmla="*/ 1 h 3"/>
                    <a:gd name="T8" fmla="*/ 1 w 6"/>
                    <a:gd name="T9" fmla="*/ 3 h 3"/>
                  </a:gdLst>
                  <a:ahLst/>
                  <a:cxnLst>
                    <a:cxn ang="0">
                      <a:pos x="T0" y="T1"/>
                    </a:cxn>
                    <a:cxn ang="0">
                      <a:pos x="T2" y="T3"/>
                    </a:cxn>
                    <a:cxn ang="0">
                      <a:pos x="T4" y="T5"/>
                    </a:cxn>
                    <a:cxn ang="0">
                      <a:pos x="T6" y="T7"/>
                    </a:cxn>
                    <a:cxn ang="0">
                      <a:pos x="T8" y="T9"/>
                    </a:cxn>
                  </a:cxnLst>
                  <a:rect l="0" t="0" r="r" b="b"/>
                  <a:pathLst>
                    <a:path w="6" h="3">
                      <a:moveTo>
                        <a:pt x="1" y="3"/>
                      </a:moveTo>
                      <a:cubicBezTo>
                        <a:pt x="3" y="3"/>
                        <a:pt x="4" y="3"/>
                        <a:pt x="5" y="2"/>
                      </a:cubicBezTo>
                      <a:cubicBezTo>
                        <a:pt x="6" y="2"/>
                        <a:pt x="6" y="0"/>
                        <a:pt x="5" y="0"/>
                      </a:cubicBezTo>
                      <a:cubicBezTo>
                        <a:pt x="3" y="1"/>
                        <a:pt x="2" y="1"/>
                        <a:pt x="1" y="1"/>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275"/>
                <p:cNvSpPr/>
                <p:nvPr/>
              </p:nvSpPr>
              <p:spPr bwMode="auto">
                <a:xfrm>
                  <a:off x="970" y="1486"/>
                  <a:ext cx="5" cy="2"/>
                </a:xfrm>
                <a:custGeom>
                  <a:avLst/>
                  <a:gdLst>
                    <a:gd name="T0" fmla="*/ 1 w 8"/>
                    <a:gd name="T1" fmla="*/ 2 h 4"/>
                    <a:gd name="T2" fmla="*/ 4 w 8"/>
                    <a:gd name="T3" fmla="*/ 2 h 4"/>
                    <a:gd name="T4" fmla="*/ 4 w 8"/>
                    <a:gd name="T5" fmla="*/ 0 h 4"/>
                    <a:gd name="T6" fmla="*/ 3 w 8"/>
                    <a:gd name="T7" fmla="*/ 0 h 4"/>
                    <a:gd name="T8" fmla="*/ 3 w 8"/>
                    <a:gd name="T9" fmla="*/ 1 h 4"/>
                    <a:gd name="T10" fmla="*/ 2 w 8"/>
                    <a:gd name="T11" fmla="*/ 2 h 4"/>
                    <a:gd name="T12" fmla="*/ 2 w 8"/>
                    <a:gd name="T13" fmla="*/ 4 h 4"/>
                    <a:gd name="T14" fmla="*/ 4 w 8"/>
                    <a:gd name="T15" fmla="*/ 3 h 4"/>
                    <a:gd name="T16" fmla="*/ 4 w 8"/>
                    <a:gd name="T17" fmla="*/ 2 h 4"/>
                    <a:gd name="T18" fmla="*/ 1 w 8"/>
                    <a:gd name="T19" fmla="*/ 2 h 4"/>
                    <a:gd name="T20" fmla="*/ 1 w 8"/>
                    <a:gd name="T21" fmla="*/ 4 h 4"/>
                    <a:gd name="T22" fmla="*/ 3 w 8"/>
                    <a:gd name="T23" fmla="*/ 4 h 4"/>
                    <a:gd name="T24" fmla="*/ 3 w 8"/>
                    <a:gd name="T25" fmla="*/ 3 h 4"/>
                    <a:gd name="T26" fmla="*/ 2 w 8"/>
                    <a:gd name="T27" fmla="*/ 2 h 4"/>
                    <a:gd name="T28" fmla="*/ 1 w 8"/>
                    <a:gd name="T29" fmla="*/ 3 h 4"/>
                    <a:gd name="T30" fmla="*/ 6 w 8"/>
                    <a:gd name="T31" fmla="*/ 1 h 4"/>
                    <a:gd name="T32" fmla="*/ 4 w 8"/>
                    <a:gd name="T33" fmla="*/ 2 h 4"/>
                    <a:gd name="T34" fmla="*/ 5 w 8"/>
                    <a:gd name="T35" fmla="*/ 2 h 4"/>
                    <a:gd name="T36" fmla="*/ 6 w 8"/>
                    <a:gd name="T37" fmla="*/ 2 h 4"/>
                    <a:gd name="T38" fmla="*/ 7 w 8"/>
                    <a:gd name="T39" fmla="*/ 1 h 4"/>
                    <a:gd name="T40" fmla="*/ 6 w 8"/>
                    <a:gd name="T41" fmla="*/ 1 h 4"/>
                    <a:gd name="T42" fmla="*/ 6 w 8"/>
                    <a:gd name="T43" fmla="*/ 1 h 4"/>
                    <a:gd name="T44" fmla="*/ 4 w 8"/>
                    <a:gd name="T45" fmla="*/ 1 h 4"/>
                    <a:gd name="T46" fmla="*/ 2 w 8"/>
                    <a:gd name="T47" fmla="*/ 2 h 4"/>
                    <a:gd name="T48" fmla="*/ 1 w 8"/>
                    <a:gd name="T49" fmla="*/ 3 h 4"/>
                    <a:gd name="T50" fmla="*/ 2 w 8"/>
                    <a:gd name="T51" fmla="*/ 4 h 4"/>
                    <a:gd name="T52" fmla="*/ 3 w 8"/>
                    <a:gd name="T53" fmla="*/ 2 h 4"/>
                    <a:gd name="T54" fmla="*/ 1 w 8"/>
                    <a:gd name="T55" fmla="*/ 2 h 4"/>
                    <a:gd name="T56" fmla="*/ 2 w 8"/>
                    <a:gd name="T57" fmla="*/ 4 h 4"/>
                    <a:gd name="T58" fmla="*/ 4 w 8"/>
                    <a:gd name="T59" fmla="*/ 3 h 4"/>
                    <a:gd name="T60" fmla="*/ 4 w 8"/>
                    <a:gd name="T61" fmla="*/ 2 h 4"/>
                    <a:gd name="T62" fmla="*/ 2 w 8"/>
                    <a:gd name="T63" fmla="*/ 2 h 4"/>
                    <a:gd name="T64" fmla="*/ 3 w 8"/>
                    <a:gd name="T65" fmla="*/ 3 h 4"/>
                    <a:gd name="T66" fmla="*/ 4 w 8"/>
                    <a:gd name="T67" fmla="*/ 0 h 4"/>
                    <a:gd name="T68" fmla="*/ 3 w 8"/>
                    <a:gd name="T69" fmla="*/ 1 h 4"/>
                    <a:gd name="T70" fmla="*/ 4 w 8"/>
                    <a:gd name="T71" fmla="*/ 1 h 4"/>
                    <a:gd name="T72" fmla="*/ 4 w 8"/>
                    <a:gd name="T73" fmla="*/ 0 h 4"/>
                    <a:gd name="T74" fmla="*/ 1 w 8"/>
                    <a:gd name="T75" fmla="*/ 0 h 4"/>
                    <a:gd name="T76" fmla="*/ 1 w 8"/>
                    <a:gd name="T7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4">
                      <a:moveTo>
                        <a:pt x="1" y="2"/>
                      </a:moveTo>
                      <a:cubicBezTo>
                        <a:pt x="2" y="2"/>
                        <a:pt x="3" y="2"/>
                        <a:pt x="4" y="2"/>
                      </a:cubicBezTo>
                      <a:cubicBezTo>
                        <a:pt x="5" y="1"/>
                        <a:pt x="5" y="0"/>
                        <a:pt x="4" y="0"/>
                      </a:cubicBezTo>
                      <a:cubicBezTo>
                        <a:pt x="4" y="0"/>
                        <a:pt x="4" y="0"/>
                        <a:pt x="3" y="0"/>
                      </a:cubicBezTo>
                      <a:cubicBezTo>
                        <a:pt x="2" y="0"/>
                        <a:pt x="2" y="1"/>
                        <a:pt x="3" y="1"/>
                      </a:cubicBezTo>
                      <a:cubicBezTo>
                        <a:pt x="3" y="1"/>
                        <a:pt x="2" y="2"/>
                        <a:pt x="2" y="2"/>
                      </a:cubicBezTo>
                      <a:cubicBezTo>
                        <a:pt x="1" y="3"/>
                        <a:pt x="2" y="4"/>
                        <a:pt x="2" y="4"/>
                      </a:cubicBezTo>
                      <a:cubicBezTo>
                        <a:pt x="3" y="4"/>
                        <a:pt x="4" y="4"/>
                        <a:pt x="4" y="3"/>
                      </a:cubicBezTo>
                      <a:cubicBezTo>
                        <a:pt x="4" y="3"/>
                        <a:pt x="4" y="2"/>
                        <a:pt x="4" y="2"/>
                      </a:cubicBezTo>
                      <a:cubicBezTo>
                        <a:pt x="3" y="2"/>
                        <a:pt x="2" y="2"/>
                        <a:pt x="1" y="2"/>
                      </a:cubicBezTo>
                      <a:cubicBezTo>
                        <a:pt x="0" y="3"/>
                        <a:pt x="0" y="4"/>
                        <a:pt x="1" y="4"/>
                      </a:cubicBezTo>
                      <a:cubicBezTo>
                        <a:pt x="2" y="4"/>
                        <a:pt x="2" y="4"/>
                        <a:pt x="3" y="4"/>
                      </a:cubicBezTo>
                      <a:cubicBezTo>
                        <a:pt x="4" y="4"/>
                        <a:pt x="4" y="3"/>
                        <a:pt x="3" y="3"/>
                      </a:cubicBezTo>
                      <a:cubicBezTo>
                        <a:pt x="3" y="2"/>
                        <a:pt x="2" y="2"/>
                        <a:pt x="2" y="2"/>
                      </a:cubicBezTo>
                      <a:cubicBezTo>
                        <a:pt x="1" y="2"/>
                        <a:pt x="1" y="3"/>
                        <a:pt x="1" y="3"/>
                      </a:cubicBezTo>
                      <a:cubicBezTo>
                        <a:pt x="3" y="4"/>
                        <a:pt x="6" y="4"/>
                        <a:pt x="6" y="1"/>
                      </a:cubicBezTo>
                      <a:cubicBezTo>
                        <a:pt x="5" y="1"/>
                        <a:pt x="5" y="1"/>
                        <a:pt x="4" y="2"/>
                      </a:cubicBezTo>
                      <a:cubicBezTo>
                        <a:pt x="4" y="2"/>
                        <a:pt x="5" y="2"/>
                        <a:pt x="5" y="2"/>
                      </a:cubicBezTo>
                      <a:cubicBezTo>
                        <a:pt x="5" y="2"/>
                        <a:pt x="6" y="2"/>
                        <a:pt x="6" y="2"/>
                      </a:cubicBezTo>
                      <a:cubicBezTo>
                        <a:pt x="7" y="3"/>
                        <a:pt x="8" y="1"/>
                        <a:pt x="7" y="1"/>
                      </a:cubicBezTo>
                      <a:cubicBezTo>
                        <a:pt x="6" y="1"/>
                        <a:pt x="6" y="1"/>
                        <a:pt x="6" y="1"/>
                      </a:cubicBezTo>
                      <a:cubicBezTo>
                        <a:pt x="6" y="1"/>
                        <a:pt x="6" y="1"/>
                        <a:pt x="6" y="1"/>
                      </a:cubicBezTo>
                      <a:cubicBezTo>
                        <a:pt x="5" y="0"/>
                        <a:pt x="4" y="0"/>
                        <a:pt x="4" y="1"/>
                      </a:cubicBezTo>
                      <a:cubicBezTo>
                        <a:pt x="4" y="2"/>
                        <a:pt x="2" y="2"/>
                        <a:pt x="2" y="2"/>
                      </a:cubicBezTo>
                      <a:cubicBezTo>
                        <a:pt x="0" y="2"/>
                        <a:pt x="0" y="3"/>
                        <a:pt x="1" y="3"/>
                      </a:cubicBezTo>
                      <a:cubicBezTo>
                        <a:pt x="2" y="4"/>
                        <a:pt x="2" y="4"/>
                        <a:pt x="2" y="4"/>
                      </a:cubicBezTo>
                      <a:cubicBezTo>
                        <a:pt x="2" y="3"/>
                        <a:pt x="3" y="3"/>
                        <a:pt x="3" y="2"/>
                      </a:cubicBezTo>
                      <a:cubicBezTo>
                        <a:pt x="2" y="2"/>
                        <a:pt x="2" y="2"/>
                        <a:pt x="1" y="2"/>
                      </a:cubicBezTo>
                      <a:cubicBezTo>
                        <a:pt x="2" y="3"/>
                        <a:pt x="2" y="4"/>
                        <a:pt x="2" y="4"/>
                      </a:cubicBezTo>
                      <a:cubicBezTo>
                        <a:pt x="2" y="4"/>
                        <a:pt x="3" y="4"/>
                        <a:pt x="4" y="3"/>
                      </a:cubicBezTo>
                      <a:cubicBezTo>
                        <a:pt x="5" y="3"/>
                        <a:pt x="5" y="2"/>
                        <a:pt x="4" y="2"/>
                      </a:cubicBezTo>
                      <a:cubicBezTo>
                        <a:pt x="3" y="2"/>
                        <a:pt x="3" y="2"/>
                        <a:pt x="2" y="2"/>
                      </a:cubicBezTo>
                      <a:cubicBezTo>
                        <a:pt x="3" y="2"/>
                        <a:pt x="3" y="3"/>
                        <a:pt x="3" y="3"/>
                      </a:cubicBezTo>
                      <a:cubicBezTo>
                        <a:pt x="4" y="2"/>
                        <a:pt x="5" y="1"/>
                        <a:pt x="4" y="0"/>
                      </a:cubicBezTo>
                      <a:cubicBezTo>
                        <a:pt x="4" y="0"/>
                        <a:pt x="3" y="1"/>
                        <a:pt x="3" y="1"/>
                      </a:cubicBezTo>
                      <a:cubicBezTo>
                        <a:pt x="3" y="1"/>
                        <a:pt x="4" y="1"/>
                        <a:pt x="4" y="1"/>
                      </a:cubicBezTo>
                      <a:cubicBezTo>
                        <a:pt x="4" y="1"/>
                        <a:pt x="4" y="0"/>
                        <a:pt x="4" y="0"/>
                      </a:cubicBezTo>
                      <a:cubicBezTo>
                        <a:pt x="3" y="0"/>
                        <a:pt x="2"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276"/>
                <p:cNvSpPr/>
                <p:nvPr/>
              </p:nvSpPr>
              <p:spPr bwMode="auto">
                <a:xfrm>
                  <a:off x="843" y="1328"/>
                  <a:ext cx="58" cy="40"/>
                </a:xfrm>
                <a:custGeom>
                  <a:avLst/>
                  <a:gdLst>
                    <a:gd name="T0" fmla="*/ 13 w 88"/>
                    <a:gd name="T1" fmla="*/ 57 h 60"/>
                    <a:gd name="T2" fmla="*/ 42 w 88"/>
                    <a:gd name="T3" fmla="*/ 7 h 60"/>
                    <a:gd name="T4" fmla="*/ 75 w 88"/>
                    <a:gd name="T5" fmla="*/ 54 h 60"/>
                    <a:gd name="T6" fmla="*/ 78 w 88"/>
                    <a:gd name="T7" fmla="*/ 55 h 60"/>
                    <a:gd name="T8" fmla="*/ 49 w 88"/>
                    <a:gd name="T9" fmla="*/ 4 h 60"/>
                    <a:gd name="T10" fmla="*/ 11 w 88"/>
                    <a:gd name="T11" fmla="*/ 58 h 60"/>
                    <a:gd name="T12" fmla="*/ 13 w 88"/>
                    <a:gd name="T13" fmla="*/ 57 h 60"/>
                  </a:gdLst>
                  <a:ahLst/>
                  <a:cxnLst>
                    <a:cxn ang="0">
                      <a:pos x="T0" y="T1"/>
                    </a:cxn>
                    <a:cxn ang="0">
                      <a:pos x="T2" y="T3"/>
                    </a:cxn>
                    <a:cxn ang="0">
                      <a:pos x="T4" y="T5"/>
                    </a:cxn>
                    <a:cxn ang="0">
                      <a:pos x="T6" y="T7"/>
                    </a:cxn>
                    <a:cxn ang="0">
                      <a:pos x="T8" y="T9"/>
                    </a:cxn>
                    <a:cxn ang="0">
                      <a:pos x="T10" y="T11"/>
                    </a:cxn>
                    <a:cxn ang="0">
                      <a:pos x="T12" y="T13"/>
                    </a:cxn>
                  </a:cxnLst>
                  <a:rect l="0" t="0" r="r" b="b"/>
                  <a:pathLst>
                    <a:path w="88" h="60">
                      <a:moveTo>
                        <a:pt x="13" y="57"/>
                      </a:moveTo>
                      <a:cubicBezTo>
                        <a:pt x="4" y="37"/>
                        <a:pt x="23" y="13"/>
                        <a:pt x="42" y="7"/>
                      </a:cubicBezTo>
                      <a:cubicBezTo>
                        <a:pt x="65" y="0"/>
                        <a:pt x="86" y="36"/>
                        <a:pt x="75" y="54"/>
                      </a:cubicBezTo>
                      <a:cubicBezTo>
                        <a:pt x="74" y="55"/>
                        <a:pt x="77" y="57"/>
                        <a:pt x="78" y="55"/>
                      </a:cubicBezTo>
                      <a:cubicBezTo>
                        <a:pt x="88" y="38"/>
                        <a:pt x="71" y="4"/>
                        <a:pt x="49" y="4"/>
                      </a:cubicBezTo>
                      <a:cubicBezTo>
                        <a:pt x="24" y="4"/>
                        <a:pt x="0" y="35"/>
                        <a:pt x="11" y="58"/>
                      </a:cubicBezTo>
                      <a:cubicBezTo>
                        <a:pt x="11" y="60"/>
                        <a:pt x="14" y="58"/>
                        <a:pt x="1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277"/>
                <p:cNvSpPr/>
                <p:nvPr/>
              </p:nvSpPr>
              <p:spPr bwMode="auto">
                <a:xfrm>
                  <a:off x="849" y="1346"/>
                  <a:ext cx="10" cy="27"/>
                </a:xfrm>
                <a:custGeom>
                  <a:avLst/>
                  <a:gdLst>
                    <a:gd name="T0" fmla="*/ 4 w 15"/>
                    <a:gd name="T1" fmla="*/ 10 h 40"/>
                    <a:gd name="T2" fmla="*/ 10 w 15"/>
                    <a:gd name="T3" fmla="*/ 20 h 40"/>
                    <a:gd name="T4" fmla="*/ 11 w 15"/>
                    <a:gd name="T5" fmla="*/ 26 h 40"/>
                    <a:gd name="T6" fmla="*/ 10 w 15"/>
                    <a:gd name="T7" fmla="*/ 32 h 40"/>
                    <a:gd name="T8" fmla="*/ 5 w 15"/>
                    <a:gd name="T9" fmla="*/ 33 h 40"/>
                    <a:gd name="T10" fmla="*/ 4 w 15"/>
                    <a:gd name="T11" fmla="*/ 30 h 40"/>
                    <a:gd name="T12" fmla="*/ 1 w 15"/>
                    <a:gd name="T13" fmla="*/ 31 h 40"/>
                    <a:gd name="T14" fmla="*/ 11 w 15"/>
                    <a:gd name="T15" fmla="*/ 37 h 40"/>
                    <a:gd name="T16" fmla="*/ 13 w 15"/>
                    <a:gd name="T17" fmla="*/ 23 h 40"/>
                    <a:gd name="T18" fmla="*/ 2 w 15"/>
                    <a:gd name="T19" fmla="*/ 8 h 40"/>
                    <a:gd name="T20" fmla="*/ 4 w 15"/>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0">
                      <a:moveTo>
                        <a:pt x="4" y="10"/>
                      </a:moveTo>
                      <a:cubicBezTo>
                        <a:pt x="8" y="6"/>
                        <a:pt x="10" y="18"/>
                        <a:pt x="10" y="20"/>
                      </a:cubicBezTo>
                      <a:cubicBezTo>
                        <a:pt x="10" y="22"/>
                        <a:pt x="11" y="24"/>
                        <a:pt x="11" y="26"/>
                      </a:cubicBezTo>
                      <a:cubicBezTo>
                        <a:pt x="11" y="28"/>
                        <a:pt x="11" y="30"/>
                        <a:pt x="10" y="32"/>
                      </a:cubicBezTo>
                      <a:cubicBezTo>
                        <a:pt x="8" y="35"/>
                        <a:pt x="6" y="36"/>
                        <a:pt x="5" y="33"/>
                      </a:cubicBezTo>
                      <a:cubicBezTo>
                        <a:pt x="4" y="32"/>
                        <a:pt x="4" y="31"/>
                        <a:pt x="4" y="30"/>
                      </a:cubicBezTo>
                      <a:cubicBezTo>
                        <a:pt x="3" y="28"/>
                        <a:pt x="0" y="29"/>
                        <a:pt x="1" y="31"/>
                      </a:cubicBezTo>
                      <a:cubicBezTo>
                        <a:pt x="2" y="35"/>
                        <a:pt x="6" y="40"/>
                        <a:pt x="11" y="37"/>
                      </a:cubicBezTo>
                      <a:cubicBezTo>
                        <a:pt x="15" y="34"/>
                        <a:pt x="14" y="27"/>
                        <a:pt x="13" y="23"/>
                      </a:cubicBezTo>
                      <a:cubicBezTo>
                        <a:pt x="13" y="18"/>
                        <a:pt x="10" y="0"/>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278"/>
                <p:cNvSpPr/>
                <p:nvPr/>
              </p:nvSpPr>
              <p:spPr bwMode="auto">
                <a:xfrm>
                  <a:off x="886" y="1346"/>
                  <a:ext cx="10" cy="21"/>
                </a:xfrm>
                <a:custGeom>
                  <a:avLst/>
                  <a:gdLst>
                    <a:gd name="T0" fmla="*/ 14 w 15"/>
                    <a:gd name="T1" fmla="*/ 3 h 32"/>
                    <a:gd name="T2" fmla="*/ 5 w 15"/>
                    <a:gd name="T3" fmla="*/ 4 h 32"/>
                    <a:gd name="T4" fmla="*/ 0 w 15"/>
                    <a:gd name="T5" fmla="*/ 18 h 32"/>
                    <a:gd name="T6" fmla="*/ 6 w 15"/>
                    <a:gd name="T7" fmla="*/ 30 h 32"/>
                    <a:gd name="T8" fmla="*/ 14 w 15"/>
                    <a:gd name="T9" fmla="*/ 26 h 32"/>
                    <a:gd name="T10" fmla="*/ 11 w 15"/>
                    <a:gd name="T11" fmla="*/ 25 h 32"/>
                    <a:gd name="T12" fmla="*/ 3 w 15"/>
                    <a:gd name="T13" fmla="*/ 22 h 32"/>
                    <a:gd name="T14" fmla="*/ 3 w 15"/>
                    <a:gd name="T15" fmla="*/ 17 h 32"/>
                    <a:gd name="T16" fmla="*/ 4 w 15"/>
                    <a:gd name="T17" fmla="*/ 11 h 32"/>
                    <a:gd name="T18" fmla="*/ 11 w 15"/>
                    <a:gd name="T19" fmla="*/ 5 h 32"/>
                    <a:gd name="T20" fmla="*/ 14 w 15"/>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2">
                      <a:moveTo>
                        <a:pt x="14" y="3"/>
                      </a:moveTo>
                      <a:cubicBezTo>
                        <a:pt x="11" y="0"/>
                        <a:pt x="8" y="1"/>
                        <a:pt x="5" y="4"/>
                      </a:cubicBezTo>
                      <a:cubicBezTo>
                        <a:pt x="1" y="7"/>
                        <a:pt x="1" y="13"/>
                        <a:pt x="0" y="18"/>
                      </a:cubicBezTo>
                      <a:cubicBezTo>
                        <a:pt x="0" y="23"/>
                        <a:pt x="1" y="28"/>
                        <a:pt x="6" y="30"/>
                      </a:cubicBezTo>
                      <a:cubicBezTo>
                        <a:pt x="9" y="32"/>
                        <a:pt x="13" y="29"/>
                        <a:pt x="14" y="26"/>
                      </a:cubicBezTo>
                      <a:cubicBezTo>
                        <a:pt x="15" y="24"/>
                        <a:pt x="12" y="24"/>
                        <a:pt x="11" y="25"/>
                      </a:cubicBezTo>
                      <a:cubicBezTo>
                        <a:pt x="9" y="32"/>
                        <a:pt x="4" y="26"/>
                        <a:pt x="3" y="22"/>
                      </a:cubicBezTo>
                      <a:cubicBezTo>
                        <a:pt x="3" y="20"/>
                        <a:pt x="3" y="18"/>
                        <a:pt x="3" y="17"/>
                      </a:cubicBezTo>
                      <a:cubicBezTo>
                        <a:pt x="3" y="15"/>
                        <a:pt x="4" y="13"/>
                        <a:pt x="4" y="11"/>
                      </a:cubicBezTo>
                      <a:cubicBezTo>
                        <a:pt x="5" y="9"/>
                        <a:pt x="8" y="1"/>
                        <a:pt x="11" y="5"/>
                      </a:cubicBezTo>
                      <a:cubicBezTo>
                        <a:pt x="12" y="6"/>
                        <a:pt x="15" y="5"/>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279"/>
                <p:cNvSpPr/>
                <p:nvPr/>
              </p:nvSpPr>
              <p:spPr bwMode="auto">
                <a:xfrm>
                  <a:off x="850" y="1353"/>
                  <a:ext cx="4" cy="16"/>
                </a:xfrm>
                <a:custGeom>
                  <a:avLst/>
                  <a:gdLst>
                    <a:gd name="T0" fmla="*/ 3 w 6"/>
                    <a:gd name="T1" fmla="*/ 0 h 24"/>
                    <a:gd name="T2" fmla="*/ 1 w 6"/>
                    <a:gd name="T3" fmla="*/ 9 h 24"/>
                    <a:gd name="T4" fmla="*/ 3 w 6"/>
                    <a:gd name="T5" fmla="*/ 22 h 24"/>
                    <a:gd name="T6" fmla="*/ 6 w 6"/>
                    <a:gd name="T7" fmla="*/ 21 h 24"/>
                    <a:gd name="T8" fmla="*/ 4 w 6"/>
                    <a:gd name="T9" fmla="*/ 12 h 24"/>
                    <a:gd name="T10" fmla="*/ 4 w 6"/>
                    <a:gd name="T11" fmla="*/ 3 h 24"/>
                    <a:gd name="T12" fmla="*/ 3 w 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3" y="0"/>
                      </a:moveTo>
                      <a:cubicBezTo>
                        <a:pt x="0" y="1"/>
                        <a:pt x="1" y="6"/>
                        <a:pt x="1" y="9"/>
                      </a:cubicBezTo>
                      <a:cubicBezTo>
                        <a:pt x="1" y="13"/>
                        <a:pt x="2" y="18"/>
                        <a:pt x="3" y="22"/>
                      </a:cubicBezTo>
                      <a:cubicBezTo>
                        <a:pt x="4" y="24"/>
                        <a:pt x="6" y="23"/>
                        <a:pt x="6" y="21"/>
                      </a:cubicBezTo>
                      <a:cubicBezTo>
                        <a:pt x="5" y="18"/>
                        <a:pt x="5" y="15"/>
                        <a:pt x="4" y="12"/>
                      </a:cubicBezTo>
                      <a:cubicBezTo>
                        <a:pt x="4" y="11"/>
                        <a:pt x="3" y="3"/>
                        <a:pt x="4" y="3"/>
                      </a:cubicBezTo>
                      <a:cubicBezTo>
                        <a:pt x="6"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80"/>
                <p:cNvSpPr/>
                <p:nvPr/>
              </p:nvSpPr>
              <p:spPr bwMode="auto">
                <a:xfrm>
                  <a:off x="849" y="1352"/>
                  <a:ext cx="5" cy="16"/>
                </a:xfrm>
                <a:custGeom>
                  <a:avLst/>
                  <a:gdLst>
                    <a:gd name="T0" fmla="*/ 3 w 7"/>
                    <a:gd name="T1" fmla="*/ 1 h 24"/>
                    <a:gd name="T2" fmla="*/ 4 w 7"/>
                    <a:gd name="T3" fmla="*/ 22 h 24"/>
                    <a:gd name="T4" fmla="*/ 6 w 7"/>
                    <a:gd name="T5" fmla="*/ 22 h 24"/>
                    <a:gd name="T6" fmla="*/ 7 w 7"/>
                    <a:gd name="T7" fmla="*/ 20 h 24"/>
                    <a:gd name="T8" fmla="*/ 4 w 7"/>
                    <a:gd name="T9" fmla="*/ 20 h 24"/>
                    <a:gd name="T10" fmla="*/ 4 w 7"/>
                    <a:gd name="T11" fmla="*/ 22 h 24"/>
                    <a:gd name="T12" fmla="*/ 6 w 7"/>
                    <a:gd name="T13" fmla="*/ 22 h 24"/>
                    <a:gd name="T14" fmla="*/ 6 w 7"/>
                    <a:gd name="T15" fmla="*/ 3 h 24"/>
                    <a:gd name="T16" fmla="*/ 3 w 7"/>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3" y="1"/>
                      </a:moveTo>
                      <a:cubicBezTo>
                        <a:pt x="0" y="8"/>
                        <a:pt x="2" y="16"/>
                        <a:pt x="4" y="22"/>
                      </a:cubicBezTo>
                      <a:cubicBezTo>
                        <a:pt x="4" y="24"/>
                        <a:pt x="6" y="24"/>
                        <a:pt x="6" y="22"/>
                      </a:cubicBezTo>
                      <a:cubicBezTo>
                        <a:pt x="7" y="22"/>
                        <a:pt x="7" y="21"/>
                        <a:pt x="7" y="20"/>
                      </a:cubicBezTo>
                      <a:cubicBezTo>
                        <a:pt x="7" y="19"/>
                        <a:pt x="4" y="18"/>
                        <a:pt x="4" y="20"/>
                      </a:cubicBezTo>
                      <a:cubicBezTo>
                        <a:pt x="4" y="20"/>
                        <a:pt x="4" y="21"/>
                        <a:pt x="4" y="22"/>
                      </a:cubicBezTo>
                      <a:cubicBezTo>
                        <a:pt x="5" y="22"/>
                        <a:pt x="6" y="22"/>
                        <a:pt x="6" y="22"/>
                      </a:cubicBezTo>
                      <a:cubicBezTo>
                        <a:pt x="5" y="16"/>
                        <a:pt x="3" y="8"/>
                        <a:pt x="6"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81"/>
                <p:cNvSpPr/>
                <p:nvPr/>
              </p:nvSpPr>
              <p:spPr bwMode="auto">
                <a:xfrm>
                  <a:off x="848" y="1353"/>
                  <a:ext cx="11" cy="16"/>
                </a:xfrm>
                <a:custGeom>
                  <a:avLst/>
                  <a:gdLst>
                    <a:gd name="T0" fmla="*/ 7 w 17"/>
                    <a:gd name="T1" fmla="*/ 5 h 24"/>
                    <a:gd name="T2" fmla="*/ 6 w 17"/>
                    <a:gd name="T3" fmla="*/ 4 h 24"/>
                    <a:gd name="T4" fmla="*/ 4 w 17"/>
                    <a:gd name="T5" fmla="*/ 3 h 24"/>
                    <a:gd name="T6" fmla="*/ 3 w 17"/>
                    <a:gd name="T7" fmla="*/ 22 h 24"/>
                    <a:gd name="T8" fmla="*/ 6 w 17"/>
                    <a:gd name="T9" fmla="*/ 23 h 24"/>
                    <a:gd name="T10" fmla="*/ 6 w 17"/>
                    <a:gd name="T11" fmla="*/ 2 h 24"/>
                    <a:gd name="T12" fmla="*/ 4 w 17"/>
                    <a:gd name="T13" fmla="*/ 2 h 24"/>
                    <a:gd name="T14" fmla="*/ 6 w 17"/>
                    <a:gd name="T15" fmla="*/ 22 h 24"/>
                    <a:gd name="T16" fmla="*/ 9 w 17"/>
                    <a:gd name="T17" fmla="*/ 21 h 24"/>
                    <a:gd name="T18" fmla="*/ 9 w 17"/>
                    <a:gd name="T19" fmla="*/ 3 h 24"/>
                    <a:gd name="T20" fmla="*/ 6 w 17"/>
                    <a:gd name="T21" fmla="*/ 3 h 24"/>
                    <a:gd name="T22" fmla="*/ 7 w 17"/>
                    <a:gd name="T23" fmla="*/ 21 h 24"/>
                    <a:gd name="T24" fmla="*/ 10 w 17"/>
                    <a:gd name="T25" fmla="*/ 20 h 24"/>
                    <a:gd name="T26" fmla="*/ 9 w 17"/>
                    <a:gd name="T27" fmla="*/ 3 h 24"/>
                    <a:gd name="T28" fmla="*/ 7 w 17"/>
                    <a:gd name="T29" fmla="*/ 4 h 24"/>
                    <a:gd name="T30" fmla="*/ 8 w 17"/>
                    <a:gd name="T31" fmla="*/ 20 h 24"/>
                    <a:gd name="T32" fmla="*/ 10 w 17"/>
                    <a:gd name="T33" fmla="*/ 19 h 24"/>
                    <a:gd name="T34" fmla="*/ 7 w 17"/>
                    <a:gd name="T35" fmla="*/ 5 h 24"/>
                    <a:gd name="T36" fmla="*/ 5 w 17"/>
                    <a:gd name="T37" fmla="*/ 20 h 24"/>
                    <a:gd name="T38" fmla="*/ 5 w 17"/>
                    <a:gd name="T39" fmla="*/ 23 h 24"/>
                    <a:gd name="T40" fmla="*/ 8 w 17"/>
                    <a:gd name="T41" fmla="*/ 2 h 24"/>
                    <a:gd name="T42" fmla="*/ 9 w 17"/>
                    <a:gd name="T43" fmla="*/ 22 h 24"/>
                    <a:gd name="T44" fmla="*/ 11 w 17"/>
                    <a:gd name="T45" fmla="*/ 21 h 24"/>
                    <a:gd name="T46" fmla="*/ 8 w 17"/>
                    <a:gd name="T47" fmla="*/ 2 h 24"/>
                    <a:gd name="T48" fmla="*/ 6 w 17"/>
                    <a:gd name="T49" fmla="*/ 3 h 24"/>
                    <a:gd name="T50" fmla="*/ 7 w 17"/>
                    <a:gd name="T51" fmla="*/ 21 h 24"/>
                    <a:gd name="T52" fmla="*/ 10 w 17"/>
                    <a:gd name="T53" fmla="*/ 21 h 24"/>
                    <a:gd name="T54" fmla="*/ 9 w 17"/>
                    <a:gd name="T55" fmla="*/ 2 h 24"/>
                    <a:gd name="T56" fmla="*/ 6 w 17"/>
                    <a:gd name="T57" fmla="*/ 2 h 24"/>
                    <a:gd name="T58" fmla="*/ 6 w 17"/>
                    <a:gd name="T59" fmla="*/ 21 h 24"/>
                    <a:gd name="T60" fmla="*/ 9 w 17"/>
                    <a:gd name="T61" fmla="*/ 21 h 24"/>
                    <a:gd name="T62" fmla="*/ 6 w 17"/>
                    <a:gd name="T63" fmla="*/ 1 h 24"/>
                    <a:gd name="T64" fmla="*/ 4 w 17"/>
                    <a:gd name="T65" fmla="*/ 1 h 24"/>
                    <a:gd name="T66" fmla="*/ 3 w 17"/>
                    <a:gd name="T67" fmla="*/ 21 h 24"/>
                    <a:gd name="T68" fmla="*/ 6 w 17"/>
                    <a:gd name="T69" fmla="*/ 22 h 24"/>
                    <a:gd name="T70" fmla="*/ 6 w 17"/>
                    <a:gd name="T71" fmla="*/ 5 h 24"/>
                    <a:gd name="T72" fmla="*/ 4 w 17"/>
                    <a:gd name="T73" fmla="*/ 5 h 24"/>
                    <a:gd name="T74" fmla="*/ 4 w 17"/>
                    <a:gd name="T75" fmla="*/ 6 h 24"/>
                    <a:gd name="T76" fmla="*/ 7 w 17"/>
                    <a:gd name="T7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7" y="5"/>
                      </a:moveTo>
                      <a:cubicBezTo>
                        <a:pt x="7" y="4"/>
                        <a:pt x="7" y="4"/>
                        <a:pt x="6" y="4"/>
                      </a:cubicBezTo>
                      <a:cubicBezTo>
                        <a:pt x="6" y="3"/>
                        <a:pt x="4" y="2"/>
                        <a:pt x="4" y="3"/>
                      </a:cubicBezTo>
                      <a:cubicBezTo>
                        <a:pt x="1" y="9"/>
                        <a:pt x="1" y="16"/>
                        <a:pt x="3" y="22"/>
                      </a:cubicBezTo>
                      <a:cubicBezTo>
                        <a:pt x="3" y="23"/>
                        <a:pt x="5" y="24"/>
                        <a:pt x="6" y="23"/>
                      </a:cubicBezTo>
                      <a:cubicBezTo>
                        <a:pt x="10" y="16"/>
                        <a:pt x="3" y="9"/>
                        <a:pt x="6" y="2"/>
                      </a:cubicBezTo>
                      <a:cubicBezTo>
                        <a:pt x="6" y="2"/>
                        <a:pt x="5" y="2"/>
                        <a:pt x="4" y="2"/>
                      </a:cubicBezTo>
                      <a:cubicBezTo>
                        <a:pt x="7" y="8"/>
                        <a:pt x="5" y="15"/>
                        <a:pt x="6" y="22"/>
                      </a:cubicBezTo>
                      <a:cubicBezTo>
                        <a:pt x="7" y="23"/>
                        <a:pt x="9" y="23"/>
                        <a:pt x="9" y="21"/>
                      </a:cubicBezTo>
                      <a:cubicBezTo>
                        <a:pt x="10" y="15"/>
                        <a:pt x="8" y="9"/>
                        <a:pt x="9" y="3"/>
                      </a:cubicBezTo>
                      <a:cubicBezTo>
                        <a:pt x="8" y="3"/>
                        <a:pt x="7" y="3"/>
                        <a:pt x="6" y="3"/>
                      </a:cubicBezTo>
                      <a:cubicBezTo>
                        <a:pt x="9" y="8"/>
                        <a:pt x="8" y="15"/>
                        <a:pt x="7" y="21"/>
                      </a:cubicBezTo>
                      <a:cubicBezTo>
                        <a:pt x="8" y="20"/>
                        <a:pt x="9" y="20"/>
                        <a:pt x="10" y="20"/>
                      </a:cubicBezTo>
                      <a:cubicBezTo>
                        <a:pt x="8" y="15"/>
                        <a:pt x="7" y="9"/>
                        <a:pt x="9" y="3"/>
                      </a:cubicBezTo>
                      <a:cubicBezTo>
                        <a:pt x="8" y="4"/>
                        <a:pt x="8" y="4"/>
                        <a:pt x="7" y="4"/>
                      </a:cubicBezTo>
                      <a:cubicBezTo>
                        <a:pt x="11" y="7"/>
                        <a:pt x="9" y="17"/>
                        <a:pt x="8" y="20"/>
                      </a:cubicBezTo>
                      <a:cubicBezTo>
                        <a:pt x="9" y="20"/>
                        <a:pt x="9" y="20"/>
                        <a:pt x="10" y="19"/>
                      </a:cubicBezTo>
                      <a:cubicBezTo>
                        <a:pt x="7" y="18"/>
                        <a:pt x="4" y="5"/>
                        <a:pt x="7" y="5"/>
                      </a:cubicBezTo>
                      <a:cubicBezTo>
                        <a:pt x="13" y="6"/>
                        <a:pt x="11" y="20"/>
                        <a:pt x="5" y="20"/>
                      </a:cubicBezTo>
                      <a:cubicBezTo>
                        <a:pt x="3" y="20"/>
                        <a:pt x="3" y="23"/>
                        <a:pt x="5" y="23"/>
                      </a:cubicBezTo>
                      <a:cubicBezTo>
                        <a:pt x="14" y="23"/>
                        <a:pt x="17" y="5"/>
                        <a:pt x="8" y="2"/>
                      </a:cubicBezTo>
                      <a:cubicBezTo>
                        <a:pt x="0" y="0"/>
                        <a:pt x="3" y="20"/>
                        <a:pt x="9" y="22"/>
                      </a:cubicBezTo>
                      <a:cubicBezTo>
                        <a:pt x="10" y="22"/>
                        <a:pt x="11" y="22"/>
                        <a:pt x="11" y="21"/>
                      </a:cubicBezTo>
                      <a:cubicBezTo>
                        <a:pt x="13" y="16"/>
                        <a:pt x="13" y="5"/>
                        <a:pt x="8" y="2"/>
                      </a:cubicBezTo>
                      <a:cubicBezTo>
                        <a:pt x="7" y="1"/>
                        <a:pt x="7" y="2"/>
                        <a:pt x="6" y="3"/>
                      </a:cubicBezTo>
                      <a:cubicBezTo>
                        <a:pt x="4" y="9"/>
                        <a:pt x="5" y="16"/>
                        <a:pt x="7" y="21"/>
                      </a:cubicBezTo>
                      <a:cubicBezTo>
                        <a:pt x="8" y="23"/>
                        <a:pt x="10" y="22"/>
                        <a:pt x="10" y="21"/>
                      </a:cubicBezTo>
                      <a:cubicBezTo>
                        <a:pt x="11" y="15"/>
                        <a:pt x="12" y="8"/>
                        <a:pt x="9" y="2"/>
                      </a:cubicBezTo>
                      <a:cubicBezTo>
                        <a:pt x="8" y="1"/>
                        <a:pt x="6" y="1"/>
                        <a:pt x="6" y="2"/>
                      </a:cubicBezTo>
                      <a:cubicBezTo>
                        <a:pt x="5" y="9"/>
                        <a:pt x="7" y="15"/>
                        <a:pt x="6" y="21"/>
                      </a:cubicBezTo>
                      <a:cubicBezTo>
                        <a:pt x="7" y="21"/>
                        <a:pt x="8" y="21"/>
                        <a:pt x="9" y="21"/>
                      </a:cubicBezTo>
                      <a:cubicBezTo>
                        <a:pt x="8" y="14"/>
                        <a:pt x="10" y="7"/>
                        <a:pt x="6" y="1"/>
                      </a:cubicBezTo>
                      <a:cubicBezTo>
                        <a:pt x="6" y="0"/>
                        <a:pt x="4" y="0"/>
                        <a:pt x="4" y="1"/>
                      </a:cubicBezTo>
                      <a:cubicBezTo>
                        <a:pt x="1" y="7"/>
                        <a:pt x="7" y="15"/>
                        <a:pt x="3" y="21"/>
                      </a:cubicBezTo>
                      <a:cubicBezTo>
                        <a:pt x="4" y="21"/>
                        <a:pt x="5" y="21"/>
                        <a:pt x="6" y="22"/>
                      </a:cubicBezTo>
                      <a:cubicBezTo>
                        <a:pt x="4" y="16"/>
                        <a:pt x="4" y="10"/>
                        <a:pt x="6" y="5"/>
                      </a:cubicBezTo>
                      <a:cubicBezTo>
                        <a:pt x="5" y="5"/>
                        <a:pt x="5" y="5"/>
                        <a:pt x="4" y="5"/>
                      </a:cubicBezTo>
                      <a:cubicBezTo>
                        <a:pt x="4" y="5"/>
                        <a:pt x="4" y="6"/>
                        <a:pt x="4" y="6"/>
                      </a:cubicBezTo>
                      <a:cubicBezTo>
                        <a:pt x="5" y="8"/>
                        <a:pt x="8"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82"/>
                <p:cNvSpPr/>
                <p:nvPr/>
              </p:nvSpPr>
              <p:spPr bwMode="auto">
                <a:xfrm>
                  <a:off x="886" y="1349"/>
                  <a:ext cx="11" cy="17"/>
                </a:xfrm>
                <a:custGeom>
                  <a:avLst/>
                  <a:gdLst>
                    <a:gd name="T0" fmla="*/ 7 w 17"/>
                    <a:gd name="T1" fmla="*/ 8 h 26"/>
                    <a:gd name="T2" fmla="*/ 3 w 17"/>
                    <a:gd name="T3" fmla="*/ 20 h 26"/>
                    <a:gd name="T4" fmla="*/ 7 w 17"/>
                    <a:gd name="T5" fmla="*/ 7 h 26"/>
                    <a:gd name="T6" fmla="*/ 6 w 17"/>
                    <a:gd name="T7" fmla="*/ 17 h 26"/>
                    <a:gd name="T8" fmla="*/ 8 w 17"/>
                    <a:gd name="T9" fmla="*/ 3 h 26"/>
                    <a:gd name="T10" fmla="*/ 6 w 17"/>
                    <a:gd name="T11" fmla="*/ 21 h 26"/>
                    <a:gd name="T12" fmla="*/ 10 w 17"/>
                    <a:gd name="T13" fmla="*/ 3 h 26"/>
                    <a:gd name="T14" fmla="*/ 7 w 17"/>
                    <a:gd name="T15" fmla="*/ 20 h 26"/>
                    <a:gd name="T16" fmla="*/ 8 w 17"/>
                    <a:gd name="T17" fmla="*/ 6 h 26"/>
                    <a:gd name="T18" fmla="*/ 11 w 17"/>
                    <a:gd name="T19" fmla="*/ 11 h 26"/>
                    <a:gd name="T20" fmla="*/ 10 w 17"/>
                    <a:gd name="T21" fmla="*/ 19 h 26"/>
                    <a:gd name="T22" fmla="*/ 8 w 17"/>
                    <a:gd name="T23" fmla="*/ 2 h 26"/>
                    <a:gd name="T24" fmla="*/ 9 w 17"/>
                    <a:gd name="T25" fmla="*/ 20 h 26"/>
                    <a:gd name="T26" fmla="*/ 7 w 17"/>
                    <a:gd name="T27" fmla="*/ 5 h 26"/>
                    <a:gd name="T28" fmla="*/ 9 w 17"/>
                    <a:gd name="T29" fmla="*/ 18 h 26"/>
                    <a:gd name="T30" fmla="*/ 9 w 17"/>
                    <a:gd name="T31" fmla="*/ 26 h 26"/>
                    <a:gd name="T32" fmla="*/ 10 w 17"/>
                    <a:gd name="T33" fmla="*/ 23 h 26"/>
                    <a:gd name="T34" fmla="*/ 12 w 17"/>
                    <a:gd name="T35" fmla="*/ 23 h 26"/>
                    <a:gd name="T36" fmla="*/ 8 w 17"/>
                    <a:gd name="T37" fmla="*/ 23 h 26"/>
                    <a:gd name="T38" fmla="*/ 8 w 17"/>
                    <a:gd name="T39" fmla="*/ 26 h 26"/>
                    <a:gd name="T40" fmla="*/ 9 w 17"/>
                    <a:gd name="T41" fmla="*/ 23 h 26"/>
                    <a:gd name="T42" fmla="*/ 12 w 17"/>
                    <a:gd name="T43" fmla="*/ 15 h 26"/>
                    <a:gd name="T44" fmla="*/ 10 w 17"/>
                    <a:gd name="T45" fmla="*/ 0 h 26"/>
                    <a:gd name="T46" fmla="*/ 8 w 17"/>
                    <a:gd name="T47" fmla="*/ 23 h 26"/>
                    <a:gd name="T48" fmla="*/ 8 w 17"/>
                    <a:gd name="T49" fmla="*/ 0 h 26"/>
                    <a:gd name="T50" fmla="*/ 10 w 17"/>
                    <a:gd name="T51" fmla="*/ 21 h 26"/>
                    <a:gd name="T52" fmla="*/ 7 w 17"/>
                    <a:gd name="T53" fmla="*/ 21 h 26"/>
                    <a:gd name="T54" fmla="*/ 11 w 17"/>
                    <a:gd name="T55" fmla="*/ 2 h 26"/>
                    <a:gd name="T56" fmla="*/ 7 w 17"/>
                    <a:gd name="T57" fmla="*/ 23 h 26"/>
                    <a:gd name="T58" fmla="*/ 9 w 17"/>
                    <a:gd name="T59" fmla="*/ 1 h 26"/>
                    <a:gd name="T60" fmla="*/ 6 w 17"/>
                    <a:gd name="T61" fmla="*/ 19 h 26"/>
                    <a:gd name="T62" fmla="*/ 7 w 17"/>
                    <a:gd name="T63" fmla="*/ 5 h 26"/>
                    <a:gd name="T64" fmla="*/ 3 w 17"/>
                    <a:gd name="T65" fmla="*/ 21 h 26"/>
                    <a:gd name="T66" fmla="*/ 7 w 17"/>
                    <a:gd name="T67" fmla="*/ 7 h 26"/>
                    <a:gd name="T68" fmla="*/ 4 w 17"/>
                    <a:gd name="T6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6">
                      <a:moveTo>
                        <a:pt x="6" y="15"/>
                      </a:moveTo>
                      <a:cubicBezTo>
                        <a:pt x="5" y="13"/>
                        <a:pt x="5" y="11"/>
                        <a:pt x="7" y="8"/>
                      </a:cubicBezTo>
                      <a:cubicBezTo>
                        <a:pt x="6" y="8"/>
                        <a:pt x="5" y="8"/>
                        <a:pt x="4" y="8"/>
                      </a:cubicBezTo>
                      <a:cubicBezTo>
                        <a:pt x="5" y="11"/>
                        <a:pt x="6" y="18"/>
                        <a:pt x="3" y="20"/>
                      </a:cubicBezTo>
                      <a:cubicBezTo>
                        <a:pt x="4" y="20"/>
                        <a:pt x="5" y="20"/>
                        <a:pt x="5" y="20"/>
                      </a:cubicBezTo>
                      <a:cubicBezTo>
                        <a:pt x="4" y="16"/>
                        <a:pt x="4" y="10"/>
                        <a:pt x="7" y="7"/>
                      </a:cubicBezTo>
                      <a:cubicBezTo>
                        <a:pt x="6" y="7"/>
                        <a:pt x="6" y="7"/>
                        <a:pt x="5" y="7"/>
                      </a:cubicBezTo>
                      <a:cubicBezTo>
                        <a:pt x="7" y="9"/>
                        <a:pt x="8" y="15"/>
                        <a:pt x="6" y="17"/>
                      </a:cubicBezTo>
                      <a:cubicBezTo>
                        <a:pt x="7" y="17"/>
                        <a:pt x="7" y="17"/>
                        <a:pt x="8" y="17"/>
                      </a:cubicBezTo>
                      <a:cubicBezTo>
                        <a:pt x="6" y="13"/>
                        <a:pt x="5" y="7"/>
                        <a:pt x="8" y="3"/>
                      </a:cubicBezTo>
                      <a:cubicBezTo>
                        <a:pt x="8" y="3"/>
                        <a:pt x="7" y="3"/>
                        <a:pt x="6" y="3"/>
                      </a:cubicBezTo>
                      <a:cubicBezTo>
                        <a:pt x="10" y="8"/>
                        <a:pt x="9" y="16"/>
                        <a:pt x="6" y="21"/>
                      </a:cubicBezTo>
                      <a:cubicBezTo>
                        <a:pt x="7" y="21"/>
                        <a:pt x="7" y="20"/>
                        <a:pt x="8" y="20"/>
                      </a:cubicBezTo>
                      <a:cubicBezTo>
                        <a:pt x="4" y="18"/>
                        <a:pt x="7" y="5"/>
                        <a:pt x="10" y="3"/>
                      </a:cubicBezTo>
                      <a:cubicBezTo>
                        <a:pt x="10" y="3"/>
                        <a:pt x="9" y="3"/>
                        <a:pt x="8" y="3"/>
                      </a:cubicBezTo>
                      <a:cubicBezTo>
                        <a:pt x="11" y="7"/>
                        <a:pt x="10" y="15"/>
                        <a:pt x="7" y="20"/>
                      </a:cubicBezTo>
                      <a:cubicBezTo>
                        <a:pt x="8" y="20"/>
                        <a:pt x="9" y="20"/>
                        <a:pt x="10" y="20"/>
                      </a:cubicBezTo>
                      <a:cubicBezTo>
                        <a:pt x="7" y="16"/>
                        <a:pt x="7" y="10"/>
                        <a:pt x="8" y="6"/>
                      </a:cubicBezTo>
                      <a:cubicBezTo>
                        <a:pt x="8" y="4"/>
                        <a:pt x="10" y="6"/>
                        <a:pt x="11" y="7"/>
                      </a:cubicBezTo>
                      <a:cubicBezTo>
                        <a:pt x="11" y="8"/>
                        <a:pt x="11" y="10"/>
                        <a:pt x="11" y="11"/>
                      </a:cubicBezTo>
                      <a:cubicBezTo>
                        <a:pt x="11" y="14"/>
                        <a:pt x="10" y="17"/>
                        <a:pt x="8" y="19"/>
                      </a:cubicBezTo>
                      <a:cubicBezTo>
                        <a:pt x="9" y="19"/>
                        <a:pt x="10" y="19"/>
                        <a:pt x="10" y="19"/>
                      </a:cubicBezTo>
                      <a:cubicBezTo>
                        <a:pt x="7" y="16"/>
                        <a:pt x="7" y="6"/>
                        <a:pt x="10" y="2"/>
                      </a:cubicBezTo>
                      <a:cubicBezTo>
                        <a:pt x="10" y="2"/>
                        <a:pt x="9" y="2"/>
                        <a:pt x="8" y="2"/>
                      </a:cubicBezTo>
                      <a:cubicBezTo>
                        <a:pt x="11" y="5"/>
                        <a:pt x="13" y="18"/>
                        <a:pt x="8" y="20"/>
                      </a:cubicBezTo>
                      <a:cubicBezTo>
                        <a:pt x="8" y="20"/>
                        <a:pt x="9" y="20"/>
                        <a:pt x="9" y="20"/>
                      </a:cubicBezTo>
                      <a:cubicBezTo>
                        <a:pt x="7" y="18"/>
                        <a:pt x="7" y="14"/>
                        <a:pt x="7" y="10"/>
                      </a:cubicBezTo>
                      <a:cubicBezTo>
                        <a:pt x="7" y="9"/>
                        <a:pt x="7" y="7"/>
                        <a:pt x="7" y="5"/>
                      </a:cubicBezTo>
                      <a:cubicBezTo>
                        <a:pt x="9" y="0"/>
                        <a:pt x="10" y="8"/>
                        <a:pt x="10" y="9"/>
                      </a:cubicBezTo>
                      <a:cubicBezTo>
                        <a:pt x="10" y="12"/>
                        <a:pt x="10" y="15"/>
                        <a:pt x="9" y="18"/>
                      </a:cubicBezTo>
                      <a:cubicBezTo>
                        <a:pt x="8" y="20"/>
                        <a:pt x="8" y="20"/>
                        <a:pt x="6" y="22"/>
                      </a:cubicBezTo>
                      <a:cubicBezTo>
                        <a:pt x="4" y="24"/>
                        <a:pt x="7" y="26"/>
                        <a:pt x="9" y="26"/>
                      </a:cubicBezTo>
                      <a:cubicBezTo>
                        <a:pt x="10" y="26"/>
                        <a:pt x="11" y="25"/>
                        <a:pt x="10" y="24"/>
                      </a:cubicBezTo>
                      <a:cubicBezTo>
                        <a:pt x="10" y="24"/>
                        <a:pt x="10" y="23"/>
                        <a:pt x="10" y="23"/>
                      </a:cubicBezTo>
                      <a:cubicBezTo>
                        <a:pt x="10" y="24"/>
                        <a:pt x="10" y="25"/>
                        <a:pt x="10" y="25"/>
                      </a:cubicBezTo>
                      <a:cubicBezTo>
                        <a:pt x="11" y="24"/>
                        <a:pt x="11" y="24"/>
                        <a:pt x="12" y="23"/>
                      </a:cubicBezTo>
                      <a:cubicBezTo>
                        <a:pt x="13" y="21"/>
                        <a:pt x="10" y="20"/>
                        <a:pt x="9" y="21"/>
                      </a:cubicBezTo>
                      <a:cubicBezTo>
                        <a:pt x="9" y="22"/>
                        <a:pt x="8" y="23"/>
                        <a:pt x="8" y="23"/>
                      </a:cubicBezTo>
                      <a:cubicBezTo>
                        <a:pt x="7" y="24"/>
                        <a:pt x="7" y="25"/>
                        <a:pt x="8" y="25"/>
                      </a:cubicBezTo>
                      <a:cubicBezTo>
                        <a:pt x="8" y="25"/>
                        <a:pt x="8" y="26"/>
                        <a:pt x="8" y="26"/>
                      </a:cubicBezTo>
                      <a:cubicBezTo>
                        <a:pt x="9" y="25"/>
                        <a:pt x="9" y="24"/>
                        <a:pt x="10" y="23"/>
                      </a:cubicBezTo>
                      <a:cubicBezTo>
                        <a:pt x="8" y="23"/>
                        <a:pt x="8" y="24"/>
                        <a:pt x="9" y="23"/>
                      </a:cubicBezTo>
                      <a:cubicBezTo>
                        <a:pt x="10" y="23"/>
                        <a:pt x="10" y="22"/>
                        <a:pt x="11" y="22"/>
                      </a:cubicBezTo>
                      <a:cubicBezTo>
                        <a:pt x="12" y="19"/>
                        <a:pt x="12" y="17"/>
                        <a:pt x="12" y="15"/>
                      </a:cubicBezTo>
                      <a:cubicBezTo>
                        <a:pt x="13" y="10"/>
                        <a:pt x="13" y="5"/>
                        <a:pt x="11" y="0"/>
                      </a:cubicBezTo>
                      <a:cubicBezTo>
                        <a:pt x="11" y="0"/>
                        <a:pt x="10" y="0"/>
                        <a:pt x="10" y="0"/>
                      </a:cubicBezTo>
                      <a:cubicBezTo>
                        <a:pt x="1" y="1"/>
                        <a:pt x="3" y="17"/>
                        <a:pt x="7" y="22"/>
                      </a:cubicBezTo>
                      <a:cubicBezTo>
                        <a:pt x="7" y="22"/>
                        <a:pt x="8" y="23"/>
                        <a:pt x="8" y="23"/>
                      </a:cubicBezTo>
                      <a:cubicBezTo>
                        <a:pt x="16" y="20"/>
                        <a:pt x="15" y="5"/>
                        <a:pt x="10" y="0"/>
                      </a:cubicBezTo>
                      <a:cubicBezTo>
                        <a:pt x="10" y="0"/>
                        <a:pt x="9" y="0"/>
                        <a:pt x="8" y="0"/>
                      </a:cubicBezTo>
                      <a:cubicBezTo>
                        <a:pt x="4" y="5"/>
                        <a:pt x="3" y="17"/>
                        <a:pt x="8" y="21"/>
                      </a:cubicBezTo>
                      <a:cubicBezTo>
                        <a:pt x="9" y="21"/>
                        <a:pt x="10" y="21"/>
                        <a:pt x="10" y="21"/>
                      </a:cubicBezTo>
                      <a:cubicBezTo>
                        <a:pt x="14" y="18"/>
                        <a:pt x="17" y="2"/>
                        <a:pt x="9" y="2"/>
                      </a:cubicBezTo>
                      <a:cubicBezTo>
                        <a:pt x="1" y="2"/>
                        <a:pt x="4" y="17"/>
                        <a:pt x="7" y="21"/>
                      </a:cubicBezTo>
                      <a:cubicBezTo>
                        <a:pt x="8" y="22"/>
                        <a:pt x="9" y="22"/>
                        <a:pt x="10" y="21"/>
                      </a:cubicBezTo>
                      <a:cubicBezTo>
                        <a:pt x="13" y="16"/>
                        <a:pt x="14" y="7"/>
                        <a:pt x="11" y="2"/>
                      </a:cubicBezTo>
                      <a:cubicBezTo>
                        <a:pt x="10" y="1"/>
                        <a:pt x="10" y="1"/>
                        <a:pt x="9" y="1"/>
                      </a:cubicBezTo>
                      <a:cubicBezTo>
                        <a:pt x="3" y="4"/>
                        <a:pt x="0" y="20"/>
                        <a:pt x="7" y="23"/>
                      </a:cubicBezTo>
                      <a:cubicBezTo>
                        <a:pt x="7" y="23"/>
                        <a:pt x="8" y="23"/>
                        <a:pt x="9" y="22"/>
                      </a:cubicBezTo>
                      <a:cubicBezTo>
                        <a:pt x="12" y="16"/>
                        <a:pt x="13" y="7"/>
                        <a:pt x="9" y="1"/>
                      </a:cubicBezTo>
                      <a:cubicBezTo>
                        <a:pt x="8" y="1"/>
                        <a:pt x="7" y="1"/>
                        <a:pt x="6" y="1"/>
                      </a:cubicBezTo>
                      <a:cubicBezTo>
                        <a:pt x="2" y="6"/>
                        <a:pt x="3" y="14"/>
                        <a:pt x="6" y="19"/>
                      </a:cubicBezTo>
                      <a:cubicBezTo>
                        <a:pt x="6" y="19"/>
                        <a:pt x="7" y="20"/>
                        <a:pt x="8" y="19"/>
                      </a:cubicBezTo>
                      <a:cubicBezTo>
                        <a:pt x="11" y="15"/>
                        <a:pt x="10" y="9"/>
                        <a:pt x="7" y="5"/>
                      </a:cubicBezTo>
                      <a:cubicBezTo>
                        <a:pt x="7" y="4"/>
                        <a:pt x="6" y="5"/>
                        <a:pt x="5" y="5"/>
                      </a:cubicBezTo>
                      <a:cubicBezTo>
                        <a:pt x="1" y="9"/>
                        <a:pt x="0" y="16"/>
                        <a:pt x="3" y="21"/>
                      </a:cubicBezTo>
                      <a:cubicBezTo>
                        <a:pt x="3" y="22"/>
                        <a:pt x="4" y="23"/>
                        <a:pt x="5" y="22"/>
                      </a:cubicBezTo>
                      <a:cubicBezTo>
                        <a:pt x="9" y="19"/>
                        <a:pt x="8" y="12"/>
                        <a:pt x="7" y="7"/>
                      </a:cubicBezTo>
                      <a:cubicBezTo>
                        <a:pt x="6" y="6"/>
                        <a:pt x="5" y="6"/>
                        <a:pt x="4" y="7"/>
                      </a:cubicBezTo>
                      <a:cubicBezTo>
                        <a:pt x="2" y="10"/>
                        <a:pt x="2" y="13"/>
                        <a:pt x="4" y="16"/>
                      </a:cubicBezTo>
                      <a:cubicBezTo>
                        <a:pt x="4" y="18"/>
                        <a:pt x="7" y="17"/>
                        <a:pt x="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83"/>
                <p:cNvSpPr/>
                <p:nvPr/>
              </p:nvSpPr>
              <p:spPr bwMode="auto">
                <a:xfrm>
                  <a:off x="852" y="1366"/>
                  <a:ext cx="4" cy="4"/>
                </a:xfrm>
                <a:custGeom>
                  <a:avLst/>
                  <a:gdLst>
                    <a:gd name="T0" fmla="*/ 3 w 6"/>
                    <a:gd name="T1" fmla="*/ 5 h 6"/>
                    <a:gd name="T2" fmla="*/ 2 w 6"/>
                    <a:gd name="T3" fmla="*/ 5 h 6"/>
                    <a:gd name="T4" fmla="*/ 3 w 6"/>
                    <a:gd name="T5" fmla="*/ 5 h 6"/>
                    <a:gd name="T6" fmla="*/ 5 w 6"/>
                    <a:gd name="T7" fmla="*/ 5 h 6"/>
                    <a:gd name="T8" fmla="*/ 6 w 6"/>
                    <a:gd name="T9" fmla="*/ 3 h 6"/>
                    <a:gd name="T10" fmla="*/ 5 w 6"/>
                    <a:gd name="T11" fmla="*/ 1 h 6"/>
                    <a:gd name="T12" fmla="*/ 2 w 6"/>
                    <a:gd name="T13" fmla="*/ 3 h 6"/>
                    <a:gd name="T14" fmla="*/ 3 w 6"/>
                    <a:gd name="T15" fmla="*/ 4 h 6"/>
                    <a:gd name="T16" fmla="*/ 4 w 6"/>
                    <a:gd name="T17" fmla="*/ 2 h 6"/>
                    <a:gd name="T18" fmla="*/ 0 w 6"/>
                    <a:gd name="T19" fmla="*/ 5 h 6"/>
                    <a:gd name="T20" fmla="*/ 3 w 6"/>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5"/>
                      </a:moveTo>
                      <a:cubicBezTo>
                        <a:pt x="2" y="5"/>
                        <a:pt x="2" y="5"/>
                        <a:pt x="2" y="5"/>
                      </a:cubicBezTo>
                      <a:cubicBezTo>
                        <a:pt x="3" y="5"/>
                        <a:pt x="3" y="5"/>
                        <a:pt x="3" y="5"/>
                      </a:cubicBezTo>
                      <a:cubicBezTo>
                        <a:pt x="4" y="5"/>
                        <a:pt x="4" y="5"/>
                        <a:pt x="5" y="5"/>
                      </a:cubicBezTo>
                      <a:cubicBezTo>
                        <a:pt x="5" y="4"/>
                        <a:pt x="6" y="4"/>
                        <a:pt x="6" y="3"/>
                      </a:cubicBezTo>
                      <a:cubicBezTo>
                        <a:pt x="5" y="2"/>
                        <a:pt x="5" y="2"/>
                        <a:pt x="5" y="1"/>
                      </a:cubicBezTo>
                      <a:cubicBezTo>
                        <a:pt x="3" y="0"/>
                        <a:pt x="1" y="2"/>
                        <a:pt x="2" y="3"/>
                      </a:cubicBezTo>
                      <a:cubicBezTo>
                        <a:pt x="3" y="3"/>
                        <a:pt x="3" y="3"/>
                        <a:pt x="3" y="4"/>
                      </a:cubicBezTo>
                      <a:cubicBezTo>
                        <a:pt x="3" y="3"/>
                        <a:pt x="3" y="2"/>
                        <a:pt x="4" y="2"/>
                      </a:cubicBezTo>
                      <a:cubicBezTo>
                        <a:pt x="2" y="2"/>
                        <a:pt x="0" y="2"/>
                        <a:pt x="0" y="5"/>
                      </a:cubicBezTo>
                      <a:cubicBezTo>
                        <a:pt x="0"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84"/>
                <p:cNvSpPr/>
                <p:nvPr/>
              </p:nvSpPr>
              <p:spPr bwMode="auto">
                <a:xfrm>
                  <a:off x="849" y="1350"/>
                  <a:ext cx="8" cy="7"/>
                </a:xfrm>
                <a:custGeom>
                  <a:avLst/>
                  <a:gdLst>
                    <a:gd name="T0" fmla="*/ 3 w 12"/>
                    <a:gd name="T1" fmla="*/ 6 h 11"/>
                    <a:gd name="T2" fmla="*/ 9 w 12"/>
                    <a:gd name="T3" fmla="*/ 9 h 11"/>
                    <a:gd name="T4" fmla="*/ 11 w 12"/>
                    <a:gd name="T5" fmla="*/ 8 h 11"/>
                    <a:gd name="T6" fmla="*/ 1 w 12"/>
                    <a:gd name="T7" fmla="*/ 5 h 11"/>
                    <a:gd name="T8" fmla="*/ 3 w 12"/>
                    <a:gd name="T9" fmla="*/ 6 h 11"/>
                  </a:gdLst>
                  <a:ahLst/>
                  <a:cxnLst>
                    <a:cxn ang="0">
                      <a:pos x="T0" y="T1"/>
                    </a:cxn>
                    <a:cxn ang="0">
                      <a:pos x="T2" y="T3"/>
                    </a:cxn>
                    <a:cxn ang="0">
                      <a:pos x="T4" y="T5"/>
                    </a:cxn>
                    <a:cxn ang="0">
                      <a:pos x="T6" y="T7"/>
                    </a:cxn>
                    <a:cxn ang="0">
                      <a:pos x="T8" y="T9"/>
                    </a:cxn>
                  </a:cxnLst>
                  <a:rect l="0" t="0" r="r" b="b"/>
                  <a:pathLst>
                    <a:path w="12" h="11">
                      <a:moveTo>
                        <a:pt x="3" y="6"/>
                      </a:moveTo>
                      <a:cubicBezTo>
                        <a:pt x="5" y="3"/>
                        <a:pt x="8" y="7"/>
                        <a:pt x="9" y="9"/>
                      </a:cubicBezTo>
                      <a:cubicBezTo>
                        <a:pt x="10" y="11"/>
                        <a:pt x="12" y="9"/>
                        <a:pt x="11" y="8"/>
                      </a:cubicBezTo>
                      <a:cubicBezTo>
                        <a:pt x="9" y="4"/>
                        <a:pt x="3" y="0"/>
                        <a:pt x="1" y="5"/>
                      </a:cubicBezTo>
                      <a:cubicBezTo>
                        <a:pt x="0" y="7"/>
                        <a:pt x="2"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285"/>
                <p:cNvSpPr/>
                <p:nvPr/>
              </p:nvSpPr>
              <p:spPr bwMode="auto">
                <a:xfrm>
                  <a:off x="901" y="1608"/>
                  <a:ext cx="54" cy="49"/>
                </a:xfrm>
                <a:custGeom>
                  <a:avLst/>
                  <a:gdLst>
                    <a:gd name="T0" fmla="*/ 44 w 80"/>
                    <a:gd name="T1" fmla="*/ 67 h 74"/>
                    <a:gd name="T2" fmla="*/ 6 w 80"/>
                    <a:gd name="T3" fmla="*/ 44 h 74"/>
                    <a:gd name="T4" fmla="*/ 27 w 80"/>
                    <a:gd name="T5" fmla="*/ 11 h 74"/>
                    <a:gd name="T6" fmla="*/ 39 w 80"/>
                    <a:gd name="T7" fmla="*/ 66 h 74"/>
                    <a:gd name="T8" fmla="*/ 39 w 80"/>
                    <a:gd name="T9" fmla="*/ 69 h 74"/>
                    <a:gd name="T10" fmla="*/ 66 w 80"/>
                    <a:gd name="T11" fmla="*/ 34 h 74"/>
                    <a:gd name="T12" fmla="*/ 32 w 80"/>
                    <a:gd name="T13" fmla="*/ 8 h 74"/>
                    <a:gd name="T14" fmla="*/ 3 w 80"/>
                    <a:gd name="T15" fmla="*/ 42 h 74"/>
                    <a:gd name="T16" fmla="*/ 44 w 80"/>
                    <a:gd name="T17" fmla="*/ 69 h 74"/>
                    <a:gd name="T18" fmla="*/ 44 w 80"/>
                    <a:gd name="T19"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4">
                      <a:moveTo>
                        <a:pt x="44" y="67"/>
                      </a:moveTo>
                      <a:cubicBezTo>
                        <a:pt x="29" y="71"/>
                        <a:pt x="11" y="57"/>
                        <a:pt x="6" y="44"/>
                      </a:cubicBezTo>
                      <a:cubicBezTo>
                        <a:pt x="0" y="29"/>
                        <a:pt x="13" y="16"/>
                        <a:pt x="27" y="11"/>
                      </a:cubicBezTo>
                      <a:cubicBezTo>
                        <a:pt x="66" y="0"/>
                        <a:pt x="80" y="63"/>
                        <a:pt x="39" y="66"/>
                      </a:cubicBezTo>
                      <a:cubicBezTo>
                        <a:pt x="37" y="66"/>
                        <a:pt x="37" y="69"/>
                        <a:pt x="39" y="69"/>
                      </a:cubicBezTo>
                      <a:cubicBezTo>
                        <a:pt x="58" y="67"/>
                        <a:pt x="69" y="51"/>
                        <a:pt x="66" y="34"/>
                      </a:cubicBezTo>
                      <a:cubicBezTo>
                        <a:pt x="63" y="17"/>
                        <a:pt x="49" y="5"/>
                        <a:pt x="32" y="8"/>
                      </a:cubicBezTo>
                      <a:cubicBezTo>
                        <a:pt x="14" y="11"/>
                        <a:pt x="1" y="24"/>
                        <a:pt x="3" y="42"/>
                      </a:cubicBezTo>
                      <a:cubicBezTo>
                        <a:pt x="6" y="58"/>
                        <a:pt x="28" y="74"/>
                        <a:pt x="44" y="69"/>
                      </a:cubicBezTo>
                      <a:cubicBezTo>
                        <a:pt x="46" y="68"/>
                        <a:pt x="45" y="66"/>
                        <a:pt x="44"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286"/>
                <p:cNvSpPr/>
                <p:nvPr/>
              </p:nvSpPr>
              <p:spPr bwMode="auto">
                <a:xfrm>
                  <a:off x="929" y="1652"/>
                  <a:ext cx="12" cy="8"/>
                </a:xfrm>
                <a:custGeom>
                  <a:avLst/>
                  <a:gdLst>
                    <a:gd name="T0" fmla="*/ 1 w 18"/>
                    <a:gd name="T1" fmla="*/ 2 h 12"/>
                    <a:gd name="T2" fmla="*/ 16 w 18"/>
                    <a:gd name="T3" fmla="*/ 11 h 12"/>
                    <a:gd name="T4" fmla="*/ 16 w 18"/>
                    <a:gd name="T5" fmla="*/ 9 h 12"/>
                    <a:gd name="T6" fmla="*/ 3 w 18"/>
                    <a:gd name="T7" fmla="*/ 1 h 12"/>
                    <a:gd name="T8" fmla="*/ 1 w 18"/>
                    <a:gd name="T9" fmla="*/ 2 h 12"/>
                  </a:gdLst>
                  <a:ahLst/>
                  <a:cxnLst>
                    <a:cxn ang="0">
                      <a:pos x="T0" y="T1"/>
                    </a:cxn>
                    <a:cxn ang="0">
                      <a:pos x="T2" y="T3"/>
                    </a:cxn>
                    <a:cxn ang="0">
                      <a:pos x="T4" y="T5"/>
                    </a:cxn>
                    <a:cxn ang="0">
                      <a:pos x="T6" y="T7"/>
                    </a:cxn>
                    <a:cxn ang="0">
                      <a:pos x="T8" y="T9"/>
                    </a:cxn>
                  </a:cxnLst>
                  <a:rect l="0" t="0" r="r" b="b"/>
                  <a:pathLst>
                    <a:path w="18" h="12">
                      <a:moveTo>
                        <a:pt x="1" y="2"/>
                      </a:moveTo>
                      <a:cubicBezTo>
                        <a:pt x="4" y="8"/>
                        <a:pt x="10" y="12"/>
                        <a:pt x="16" y="11"/>
                      </a:cubicBezTo>
                      <a:cubicBezTo>
                        <a:pt x="18" y="11"/>
                        <a:pt x="18" y="9"/>
                        <a:pt x="16" y="9"/>
                      </a:cubicBezTo>
                      <a:cubicBezTo>
                        <a:pt x="10" y="9"/>
                        <a:pt x="6" y="6"/>
                        <a:pt x="3"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287"/>
                <p:cNvSpPr/>
                <p:nvPr/>
              </p:nvSpPr>
              <p:spPr bwMode="auto">
                <a:xfrm>
                  <a:off x="933" y="1651"/>
                  <a:ext cx="8" cy="8"/>
                </a:xfrm>
                <a:custGeom>
                  <a:avLst/>
                  <a:gdLst>
                    <a:gd name="T0" fmla="*/ 0 w 12"/>
                    <a:gd name="T1" fmla="*/ 2 h 12"/>
                    <a:gd name="T2" fmla="*/ 10 w 12"/>
                    <a:gd name="T3" fmla="*/ 12 h 12"/>
                    <a:gd name="T4" fmla="*/ 10 w 12"/>
                    <a:gd name="T5" fmla="*/ 10 h 12"/>
                    <a:gd name="T6" fmla="*/ 2 w 12"/>
                    <a:gd name="T7" fmla="*/ 2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cubicBezTo>
                        <a:pt x="0" y="7"/>
                        <a:pt x="4" y="12"/>
                        <a:pt x="10" y="12"/>
                      </a:cubicBezTo>
                      <a:cubicBezTo>
                        <a:pt x="12" y="12"/>
                        <a:pt x="12" y="10"/>
                        <a:pt x="10" y="10"/>
                      </a:cubicBezTo>
                      <a:cubicBezTo>
                        <a:pt x="6" y="10"/>
                        <a:pt x="2" y="6"/>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288"/>
                <p:cNvSpPr/>
                <p:nvPr/>
              </p:nvSpPr>
              <p:spPr bwMode="auto">
                <a:xfrm>
                  <a:off x="930" y="1651"/>
                  <a:ext cx="7" cy="7"/>
                </a:xfrm>
                <a:custGeom>
                  <a:avLst/>
                  <a:gdLst>
                    <a:gd name="T0" fmla="*/ 2 w 10"/>
                    <a:gd name="T1" fmla="*/ 3 h 10"/>
                    <a:gd name="T2" fmla="*/ 7 w 10"/>
                    <a:gd name="T3" fmla="*/ 7 h 10"/>
                    <a:gd name="T4" fmla="*/ 8 w 10"/>
                    <a:gd name="T5" fmla="*/ 6 h 10"/>
                    <a:gd name="T6" fmla="*/ 5 w 10"/>
                    <a:gd name="T7" fmla="*/ 3 h 10"/>
                    <a:gd name="T8" fmla="*/ 3 w 10"/>
                    <a:gd name="T9" fmla="*/ 5 h 10"/>
                    <a:gd name="T10" fmla="*/ 8 w 10"/>
                    <a:gd name="T11" fmla="*/ 9 h 10"/>
                    <a:gd name="T12" fmla="*/ 9 w 10"/>
                    <a:gd name="T13" fmla="*/ 7 h 10"/>
                    <a:gd name="T14" fmla="*/ 5 w 10"/>
                    <a:gd name="T15" fmla="*/ 4 h 10"/>
                    <a:gd name="T16" fmla="*/ 3 w 10"/>
                    <a:gd name="T17" fmla="*/ 6 h 10"/>
                    <a:gd name="T18" fmla="*/ 8 w 10"/>
                    <a:gd name="T19" fmla="*/ 10 h 10"/>
                    <a:gd name="T20" fmla="*/ 9 w 10"/>
                    <a:gd name="T21" fmla="*/ 8 h 10"/>
                    <a:gd name="T22" fmla="*/ 2 w 10"/>
                    <a:gd name="T23" fmla="*/ 2 h 10"/>
                    <a:gd name="T24" fmla="*/ 2 w 10"/>
                    <a:gd name="T25" fmla="*/ 3 h 10"/>
                    <a:gd name="T26" fmla="*/ 5 w 10"/>
                    <a:gd name="T27" fmla="*/ 4 h 10"/>
                    <a:gd name="T28" fmla="*/ 6 w 10"/>
                    <a:gd name="T29" fmla="*/ 3 h 10"/>
                    <a:gd name="T30" fmla="*/ 6 w 10"/>
                    <a:gd name="T31" fmla="*/ 1 h 10"/>
                    <a:gd name="T32" fmla="*/ 4 w 10"/>
                    <a:gd name="T33" fmla="*/ 2 h 10"/>
                    <a:gd name="T34" fmla="*/ 4 w 10"/>
                    <a:gd name="T35" fmla="*/ 3 h 10"/>
                    <a:gd name="T36" fmla="*/ 6 w 10"/>
                    <a:gd name="T37" fmla="*/ 2 h 10"/>
                    <a:gd name="T38" fmla="*/ 1 w 10"/>
                    <a:gd name="T39" fmla="*/ 1 h 10"/>
                    <a:gd name="T40" fmla="*/ 0 w 10"/>
                    <a:gd name="T41" fmla="*/ 3 h 10"/>
                    <a:gd name="T42" fmla="*/ 8 w 10"/>
                    <a:gd name="T43" fmla="*/ 10 h 10"/>
                    <a:gd name="T44" fmla="*/ 9 w 10"/>
                    <a:gd name="T45" fmla="*/ 8 h 10"/>
                    <a:gd name="T46" fmla="*/ 5 w 10"/>
                    <a:gd name="T47" fmla="*/ 4 h 10"/>
                    <a:gd name="T48" fmla="*/ 3 w 10"/>
                    <a:gd name="T49" fmla="*/ 6 h 10"/>
                    <a:gd name="T50" fmla="*/ 8 w 10"/>
                    <a:gd name="T51" fmla="*/ 9 h 10"/>
                    <a:gd name="T52" fmla="*/ 9 w 10"/>
                    <a:gd name="T53" fmla="*/ 8 h 10"/>
                    <a:gd name="T54" fmla="*/ 5 w 10"/>
                    <a:gd name="T55" fmla="*/ 4 h 10"/>
                    <a:gd name="T56" fmla="*/ 4 w 10"/>
                    <a:gd name="T57" fmla="*/ 5 h 10"/>
                    <a:gd name="T58" fmla="*/ 7 w 10"/>
                    <a:gd name="T59" fmla="*/ 8 h 10"/>
                    <a:gd name="T60" fmla="*/ 9 w 10"/>
                    <a:gd name="T61" fmla="*/ 6 h 10"/>
                    <a:gd name="T62" fmla="*/ 4 w 10"/>
                    <a:gd name="T63" fmla="*/ 1 h 10"/>
                    <a:gd name="T64" fmla="*/ 2 w 10"/>
                    <a:gd name="T6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2" y="3"/>
                      </a:moveTo>
                      <a:cubicBezTo>
                        <a:pt x="4" y="5"/>
                        <a:pt x="5" y="6"/>
                        <a:pt x="7" y="7"/>
                      </a:cubicBezTo>
                      <a:cubicBezTo>
                        <a:pt x="8" y="7"/>
                        <a:pt x="8" y="6"/>
                        <a:pt x="8" y="6"/>
                      </a:cubicBezTo>
                      <a:cubicBezTo>
                        <a:pt x="7" y="5"/>
                        <a:pt x="6" y="4"/>
                        <a:pt x="5" y="3"/>
                      </a:cubicBezTo>
                      <a:cubicBezTo>
                        <a:pt x="4" y="3"/>
                        <a:pt x="2" y="4"/>
                        <a:pt x="3" y="5"/>
                      </a:cubicBezTo>
                      <a:cubicBezTo>
                        <a:pt x="4" y="7"/>
                        <a:pt x="6" y="8"/>
                        <a:pt x="8" y="9"/>
                      </a:cubicBezTo>
                      <a:cubicBezTo>
                        <a:pt x="8" y="9"/>
                        <a:pt x="9" y="8"/>
                        <a:pt x="9" y="7"/>
                      </a:cubicBezTo>
                      <a:cubicBezTo>
                        <a:pt x="7" y="7"/>
                        <a:pt x="6" y="5"/>
                        <a:pt x="5" y="4"/>
                      </a:cubicBezTo>
                      <a:cubicBezTo>
                        <a:pt x="4" y="5"/>
                        <a:pt x="4" y="5"/>
                        <a:pt x="3" y="6"/>
                      </a:cubicBezTo>
                      <a:cubicBezTo>
                        <a:pt x="5" y="7"/>
                        <a:pt x="6" y="8"/>
                        <a:pt x="8" y="10"/>
                      </a:cubicBezTo>
                      <a:cubicBezTo>
                        <a:pt x="8" y="9"/>
                        <a:pt x="9" y="9"/>
                        <a:pt x="9" y="8"/>
                      </a:cubicBezTo>
                      <a:cubicBezTo>
                        <a:pt x="6" y="7"/>
                        <a:pt x="4" y="4"/>
                        <a:pt x="2" y="2"/>
                      </a:cubicBezTo>
                      <a:cubicBezTo>
                        <a:pt x="2" y="2"/>
                        <a:pt x="2" y="3"/>
                        <a:pt x="2" y="3"/>
                      </a:cubicBezTo>
                      <a:cubicBezTo>
                        <a:pt x="3" y="3"/>
                        <a:pt x="4" y="3"/>
                        <a:pt x="5" y="4"/>
                      </a:cubicBezTo>
                      <a:cubicBezTo>
                        <a:pt x="5" y="4"/>
                        <a:pt x="6" y="3"/>
                        <a:pt x="6" y="3"/>
                      </a:cubicBezTo>
                      <a:cubicBezTo>
                        <a:pt x="6" y="2"/>
                        <a:pt x="6" y="2"/>
                        <a:pt x="6" y="1"/>
                      </a:cubicBezTo>
                      <a:cubicBezTo>
                        <a:pt x="6" y="0"/>
                        <a:pt x="4" y="0"/>
                        <a:pt x="4" y="2"/>
                      </a:cubicBezTo>
                      <a:cubicBezTo>
                        <a:pt x="4" y="2"/>
                        <a:pt x="4" y="2"/>
                        <a:pt x="4" y="3"/>
                      </a:cubicBezTo>
                      <a:cubicBezTo>
                        <a:pt x="5" y="2"/>
                        <a:pt x="5" y="2"/>
                        <a:pt x="6" y="2"/>
                      </a:cubicBezTo>
                      <a:cubicBezTo>
                        <a:pt x="4" y="1"/>
                        <a:pt x="3" y="1"/>
                        <a:pt x="1" y="1"/>
                      </a:cubicBezTo>
                      <a:cubicBezTo>
                        <a:pt x="0" y="2"/>
                        <a:pt x="0" y="2"/>
                        <a:pt x="0" y="3"/>
                      </a:cubicBezTo>
                      <a:cubicBezTo>
                        <a:pt x="2" y="6"/>
                        <a:pt x="5" y="9"/>
                        <a:pt x="8" y="10"/>
                      </a:cubicBezTo>
                      <a:cubicBezTo>
                        <a:pt x="9" y="10"/>
                        <a:pt x="10" y="9"/>
                        <a:pt x="9" y="8"/>
                      </a:cubicBezTo>
                      <a:cubicBezTo>
                        <a:pt x="8" y="7"/>
                        <a:pt x="6" y="5"/>
                        <a:pt x="5" y="4"/>
                      </a:cubicBezTo>
                      <a:cubicBezTo>
                        <a:pt x="4" y="3"/>
                        <a:pt x="2" y="5"/>
                        <a:pt x="3" y="6"/>
                      </a:cubicBezTo>
                      <a:cubicBezTo>
                        <a:pt x="5" y="7"/>
                        <a:pt x="6" y="9"/>
                        <a:pt x="8" y="9"/>
                      </a:cubicBezTo>
                      <a:cubicBezTo>
                        <a:pt x="9" y="10"/>
                        <a:pt x="10" y="9"/>
                        <a:pt x="9" y="8"/>
                      </a:cubicBezTo>
                      <a:cubicBezTo>
                        <a:pt x="8" y="6"/>
                        <a:pt x="6" y="5"/>
                        <a:pt x="5" y="4"/>
                      </a:cubicBezTo>
                      <a:cubicBezTo>
                        <a:pt x="5" y="4"/>
                        <a:pt x="4" y="5"/>
                        <a:pt x="4" y="5"/>
                      </a:cubicBezTo>
                      <a:cubicBezTo>
                        <a:pt x="5" y="6"/>
                        <a:pt x="6" y="7"/>
                        <a:pt x="7" y="8"/>
                      </a:cubicBezTo>
                      <a:cubicBezTo>
                        <a:pt x="8" y="8"/>
                        <a:pt x="10" y="7"/>
                        <a:pt x="9" y="6"/>
                      </a:cubicBezTo>
                      <a:cubicBezTo>
                        <a:pt x="7" y="4"/>
                        <a:pt x="5" y="3"/>
                        <a:pt x="4" y="1"/>
                      </a:cubicBezTo>
                      <a:cubicBezTo>
                        <a:pt x="3" y="0"/>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289"/>
                <p:cNvSpPr/>
                <p:nvPr/>
              </p:nvSpPr>
              <p:spPr bwMode="auto">
                <a:xfrm>
                  <a:off x="905" y="1627"/>
                  <a:ext cx="4" cy="7"/>
                </a:xfrm>
                <a:custGeom>
                  <a:avLst/>
                  <a:gdLst>
                    <a:gd name="T0" fmla="*/ 3 w 6"/>
                    <a:gd name="T1" fmla="*/ 1 h 11"/>
                    <a:gd name="T2" fmla="*/ 1 w 6"/>
                    <a:gd name="T3" fmla="*/ 10 h 11"/>
                    <a:gd name="T4" fmla="*/ 3 w 6"/>
                    <a:gd name="T5" fmla="*/ 11 h 11"/>
                    <a:gd name="T6" fmla="*/ 5 w 6"/>
                    <a:gd name="T7" fmla="*/ 5 h 11"/>
                    <a:gd name="T8" fmla="*/ 3 w 6"/>
                    <a:gd name="T9" fmla="*/ 5 h 11"/>
                    <a:gd name="T10" fmla="*/ 1 w 6"/>
                    <a:gd name="T11" fmla="*/ 9 h 11"/>
                    <a:gd name="T12" fmla="*/ 3 w 6"/>
                    <a:gd name="T13" fmla="*/ 10 h 11"/>
                    <a:gd name="T14" fmla="*/ 5 w 6"/>
                    <a:gd name="T15" fmla="*/ 2 h 11"/>
                    <a:gd name="T16" fmla="*/ 3 w 6"/>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3" y="1"/>
                      </a:moveTo>
                      <a:cubicBezTo>
                        <a:pt x="2" y="4"/>
                        <a:pt x="0" y="7"/>
                        <a:pt x="1" y="10"/>
                      </a:cubicBezTo>
                      <a:cubicBezTo>
                        <a:pt x="1" y="11"/>
                        <a:pt x="2" y="11"/>
                        <a:pt x="3" y="11"/>
                      </a:cubicBezTo>
                      <a:cubicBezTo>
                        <a:pt x="4" y="9"/>
                        <a:pt x="5" y="7"/>
                        <a:pt x="5" y="5"/>
                      </a:cubicBezTo>
                      <a:cubicBezTo>
                        <a:pt x="6" y="4"/>
                        <a:pt x="3" y="3"/>
                        <a:pt x="3" y="5"/>
                      </a:cubicBezTo>
                      <a:cubicBezTo>
                        <a:pt x="2" y="6"/>
                        <a:pt x="2" y="8"/>
                        <a:pt x="1" y="9"/>
                      </a:cubicBezTo>
                      <a:cubicBezTo>
                        <a:pt x="2" y="10"/>
                        <a:pt x="2" y="10"/>
                        <a:pt x="3" y="10"/>
                      </a:cubicBezTo>
                      <a:cubicBezTo>
                        <a:pt x="2" y="7"/>
                        <a:pt x="4" y="4"/>
                        <a:pt x="5" y="2"/>
                      </a:cubicBezTo>
                      <a:cubicBezTo>
                        <a:pt x="6"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90"/>
                <p:cNvSpPr/>
                <p:nvPr/>
              </p:nvSpPr>
              <p:spPr bwMode="auto">
                <a:xfrm>
                  <a:off x="905" y="1623"/>
                  <a:ext cx="4" cy="11"/>
                </a:xfrm>
                <a:custGeom>
                  <a:avLst/>
                  <a:gdLst>
                    <a:gd name="T0" fmla="*/ 3 w 6"/>
                    <a:gd name="T1" fmla="*/ 2 h 17"/>
                    <a:gd name="T2" fmla="*/ 1 w 6"/>
                    <a:gd name="T3" fmla="*/ 15 h 17"/>
                    <a:gd name="T4" fmla="*/ 3 w 6"/>
                    <a:gd name="T5" fmla="*/ 15 h 17"/>
                    <a:gd name="T6" fmla="*/ 3 w 6"/>
                    <a:gd name="T7" fmla="*/ 12 h 17"/>
                    <a:gd name="T8" fmla="*/ 1 w 6"/>
                    <a:gd name="T9" fmla="*/ 12 h 17"/>
                    <a:gd name="T10" fmla="*/ 0 w 6"/>
                    <a:gd name="T11" fmla="*/ 15 h 17"/>
                    <a:gd name="T12" fmla="*/ 3 w 6"/>
                    <a:gd name="T13" fmla="*/ 15 h 17"/>
                    <a:gd name="T14" fmla="*/ 5 w 6"/>
                    <a:gd name="T15" fmla="*/ 3 h 17"/>
                    <a:gd name="T16" fmla="*/ 3 w 6"/>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3" y="2"/>
                      </a:moveTo>
                      <a:cubicBezTo>
                        <a:pt x="1" y="6"/>
                        <a:pt x="1" y="10"/>
                        <a:pt x="1" y="15"/>
                      </a:cubicBezTo>
                      <a:cubicBezTo>
                        <a:pt x="1" y="15"/>
                        <a:pt x="2" y="15"/>
                        <a:pt x="3" y="15"/>
                      </a:cubicBezTo>
                      <a:cubicBezTo>
                        <a:pt x="3" y="14"/>
                        <a:pt x="3" y="13"/>
                        <a:pt x="3" y="12"/>
                      </a:cubicBezTo>
                      <a:cubicBezTo>
                        <a:pt x="3" y="11"/>
                        <a:pt x="1" y="10"/>
                        <a:pt x="1" y="12"/>
                      </a:cubicBezTo>
                      <a:cubicBezTo>
                        <a:pt x="1" y="13"/>
                        <a:pt x="0" y="14"/>
                        <a:pt x="0" y="15"/>
                      </a:cubicBezTo>
                      <a:cubicBezTo>
                        <a:pt x="1" y="16"/>
                        <a:pt x="3" y="17"/>
                        <a:pt x="3" y="15"/>
                      </a:cubicBezTo>
                      <a:cubicBezTo>
                        <a:pt x="4" y="11"/>
                        <a:pt x="3" y="7"/>
                        <a:pt x="5" y="3"/>
                      </a:cubicBezTo>
                      <a:cubicBezTo>
                        <a:pt x="6" y="2"/>
                        <a:pt x="4"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91"/>
                <p:cNvSpPr/>
                <p:nvPr/>
              </p:nvSpPr>
              <p:spPr bwMode="auto">
                <a:xfrm>
                  <a:off x="905" y="1625"/>
                  <a:ext cx="3" cy="11"/>
                </a:xfrm>
                <a:custGeom>
                  <a:avLst/>
                  <a:gdLst>
                    <a:gd name="T0" fmla="*/ 2 w 5"/>
                    <a:gd name="T1" fmla="*/ 1 h 16"/>
                    <a:gd name="T2" fmla="*/ 0 w 5"/>
                    <a:gd name="T3" fmla="*/ 15 h 16"/>
                    <a:gd name="T4" fmla="*/ 2 w 5"/>
                    <a:gd name="T5" fmla="*/ 15 h 16"/>
                    <a:gd name="T6" fmla="*/ 3 w 5"/>
                    <a:gd name="T7" fmla="*/ 10 h 16"/>
                    <a:gd name="T8" fmla="*/ 0 w 5"/>
                    <a:gd name="T9" fmla="*/ 10 h 16"/>
                    <a:gd name="T10" fmla="*/ 0 w 5"/>
                    <a:gd name="T11" fmla="*/ 15 h 16"/>
                    <a:gd name="T12" fmla="*/ 2 w 5"/>
                    <a:gd name="T13" fmla="*/ 15 h 16"/>
                    <a:gd name="T14" fmla="*/ 4 w 5"/>
                    <a:gd name="T15" fmla="*/ 2 h 16"/>
                    <a:gd name="T16" fmla="*/ 2 w 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2" y="1"/>
                      </a:moveTo>
                      <a:cubicBezTo>
                        <a:pt x="0" y="5"/>
                        <a:pt x="0" y="10"/>
                        <a:pt x="0" y="15"/>
                      </a:cubicBezTo>
                      <a:cubicBezTo>
                        <a:pt x="0" y="16"/>
                        <a:pt x="2" y="16"/>
                        <a:pt x="2" y="15"/>
                      </a:cubicBezTo>
                      <a:cubicBezTo>
                        <a:pt x="2" y="13"/>
                        <a:pt x="2" y="11"/>
                        <a:pt x="3" y="10"/>
                      </a:cubicBezTo>
                      <a:cubicBezTo>
                        <a:pt x="3" y="8"/>
                        <a:pt x="0" y="8"/>
                        <a:pt x="0" y="10"/>
                      </a:cubicBezTo>
                      <a:cubicBezTo>
                        <a:pt x="0" y="11"/>
                        <a:pt x="0" y="13"/>
                        <a:pt x="0" y="15"/>
                      </a:cubicBezTo>
                      <a:cubicBezTo>
                        <a:pt x="1" y="15"/>
                        <a:pt x="1" y="15"/>
                        <a:pt x="2" y="15"/>
                      </a:cubicBezTo>
                      <a:cubicBezTo>
                        <a:pt x="2" y="10"/>
                        <a:pt x="2" y="6"/>
                        <a:pt x="4" y="2"/>
                      </a:cubicBezTo>
                      <a:cubicBezTo>
                        <a:pt x="5"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292"/>
                <p:cNvSpPr/>
                <p:nvPr/>
              </p:nvSpPr>
              <p:spPr bwMode="auto">
                <a:xfrm>
                  <a:off x="903" y="1627"/>
                  <a:ext cx="4" cy="8"/>
                </a:xfrm>
                <a:custGeom>
                  <a:avLst/>
                  <a:gdLst>
                    <a:gd name="T0" fmla="*/ 2 w 5"/>
                    <a:gd name="T1" fmla="*/ 1 h 11"/>
                    <a:gd name="T2" fmla="*/ 2 w 5"/>
                    <a:gd name="T3" fmla="*/ 11 h 11"/>
                    <a:gd name="T4" fmla="*/ 4 w 5"/>
                    <a:gd name="T5" fmla="*/ 11 h 11"/>
                    <a:gd name="T6" fmla="*/ 4 w 5"/>
                    <a:gd name="T7" fmla="*/ 10 h 11"/>
                    <a:gd name="T8" fmla="*/ 2 w 5"/>
                    <a:gd name="T9" fmla="*/ 9 h 11"/>
                    <a:gd name="T10" fmla="*/ 2 w 5"/>
                    <a:gd name="T11" fmla="*/ 9 h 11"/>
                    <a:gd name="T12" fmla="*/ 4 w 5"/>
                    <a:gd name="T13" fmla="*/ 9 h 11"/>
                    <a:gd name="T14" fmla="*/ 4 w 5"/>
                    <a:gd name="T15" fmla="*/ 2 h 11"/>
                    <a:gd name="T16" fmla="*/ 2 w 5"/>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2" y="1"/>
                      </a:moveTo>
                      <a:cubicBezTo>
                        <a:pt x="1" y="4"/>
                        <a:pt x="0" y="8"/>
                        <a:pt x="2" y="11"/>
                      </a:cubicBezTo>
                      <a:cubicBezTo>
                        <a:pt x="2" y="11"/>
                        <a:pt x="3" y="11"/>
                        <a:pt x="4" y="11"/>
                      </a:cubicBezTo>
                      <a:cubicBezTo>
                        <a:pt x="4" y="10"/>
                        <a:pt x="4" y="10"/>
                        <a:pt x="4" y="10"/>
                      </a:cubicBezTo>
                      <a:cubicBezTo>
                        <a:pt x="5" y="8"/>
                        <a:pt x="3" y="7"/>
                        <a:pt x="2" y="9"/>
                      </a:cubicBezTo>
                      <a:cubicBezTo>
                        <a:pt x="2" y="9"/>
                        <a:pt x="2" y="9"/>
                        <a:pt x="2" y="9"/>
                      </a:cubicBezTo>
                      <a:cubicBezTo>
                        <a:pt x="3" y="9"/>
                        <a:pt x="3" y="9"/>
                        <a:pt x="4" y="9"/>
                      </a:cubicBezTo>
                      <a:cubicBezTo>
                        <a:pt x="2" y="7"/>
                        <a:pt x="3" y="4"/>
                        <a:pt x="4" y="2"/>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293"/>
                <p:cNvSpPr/>
                <p:nvPr/>
              </p:nvSpPr>
              <p:spPr bwMode="auto">
                <a:xfrm>
                  <a:off x="905" y="1627"/>
                  <a:ext cx="3" cy="10"/>
                </a:xfrm>
                <a:custGeom>
                  <a:avLst/>
                  <a:gdLst>
                    <a:gd name="T0" fmla="*/ 1 w 4"/>
                    <a:gd name="T1" fmla="*/ 1 h 16"/>
                    <a:gd name="T2" fmla="*/ 0 w 4"/>
                    <a:gd name="T3" fmla="*/ 14 h 16"/>
                    <a:gd name="T4" fmla="*/ 2 w 4"/>
                    <a:gd name="T5" fmla="*/ 14 h 16"/>
                    <a:gd name="T6" fmla="*/ 4 w 4"/>
                    <a:gd name="T7" fmla="*/ 7 h 16"/>
                    <a:gd name="T8" fmla="*/ 2 w 4"/>
                    <a:gd name="T9" fmla="*/ 6 h 16"/>
                    <a:gd name="T10" fmla="*/ 0 w 4"/>
                    <a:gd name="T11" fmla="*/ 14 h 16"/>
                    <a:gd name="T12" fmla="*/ 2 w 4"/>
                    <a:gd name="T13" fmla="*/ 14 h 16"/>
                    <a:gd name="T14" fmla="*/ 4 w 4"/>
                    <a:gd name="T15" fmla="*/ 1 h 16"/>
                    <a:gd name="T16" fmla="*/ 1 w 4"/>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1" y="1"/>
                      </a:moveTo>
                      <a:cubicBezTo>
                        <a:pt x="2" y="5"/>
                        <a:pt x="1" y="10"/>
                        <a:pt x="0" y="14"/>
                      </a:cubicBezTo>
                      <a:cubicBezTo>
                        <a:pt x="0" y="15"/>
                        <a:pt x="2" y="16"/>
                        <a:pt x="2" y="14"/>
                      </a:cubicBezTo>
                      <a:cubicBezTo>
                        <a:pt x="3" y="12"/>
                        <a:pt x="4" y="9"/>
                        <a:pt x="4" y="7"/>
                      </a:cubicBezTo>
                      <a:cubicBezTo>
                        <a:pt x="4" y="6"/>
                        <a:pt x="2" y="5"/>
                        <a:pt x="2" y="6"/>
                      </a:cubicBezTo>
                      <a:cubicBezTo>
                        <a:pt x="1" y="9"/>
                        <a:pt x="1" y="11"/>
                        <a:pt x="0" y="14"/>
                      </a:cubicBezTo>
                      <a:cubicBezTo>
                        <a:pt x="1" y="14"/>
                        <a:pt x="2" y="14"/>
                        <a:pt x="2" y="14"/>
                      </a:cubicBezTo>
                      <a:cubicBezTo>
                        <a:pt x="3" y="10"/>
                        <a:pt x="4" y="5"/>
                        <a:pt x="4" y="1"/>
                      </a:cubicBezTo>
                      <a:cubicBezTo>
                        <a:pt x="4"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94"/>
                <p:cNvSpPr/>
                <p:nvPr/>
              </p:nvSpPr>
              <p:spPr bwMode="auto">
                <a:xfrm>
                  <a:off x="905" y="1626"/>
                  <a:ext cx="3" cy="13"/>
                </a:xfrm>
                <a:custGeom>
                  <a:avLst/>
                  <a:gdLst>
                    <a:gd name="T0" fmla="*/ 2 w 5"/>
                    <a:gd name="T1" fmla="*/ 2 h 20"/>
                    <a:gd name="T2" fmla="*/ 2 w 5"/>
                    <a:gd name="T3" fmla="*/ 18 h 20"/>
                    <a:gd name="T4" fmla="*/ 4 w 5"/>
                    <a:gd name="T5" fmla="*/ 18 h 20"/>
                    <a:gd name="T6" fmla="*/ 5 w 5"/>
                    <a:gd name="T7" fmla="*/ 10 h 20"/>
                    <a:gd name="T8" fmla="*/ 3 w 5"/>
                    <a:gd name="T9" fmla="*/ 9 h 20"/>
                    <a:gd name="T10" fmla="*/ 2 w 5"/>
                    <a:gd name="T11" fmla="*/ 18 h 20"/>
                    <a:gd name="T12" fmla="*/ 4 w 5"/>
                    <a:gd name="T13" fmla="*/ 18 h 20"/>
                    <a:gd name="T14" fmla="*/ 4 w 5"/>
                    <a:gd name="T15" fmla="*/ 15 h 20"/>
                    <a:gd name="T16" fmla="*/ 2 w 5"/>
                    <a:gd name="T17" fmla="*/ 15 h 20"/>
                    <a:gd name="T18" fmla="*/ 2 w 5"/>
                    <a:gd name="T19" fmla="*/ 18 h 20"/>
                    <a:gd name="T20" fmla="*/ 4 w 5"/>
                    <a:gd name="T21" fmla="*/ 18 h 20"/>
                    <a:gd name="T22" fmla="*/ 5 w 5"/>
                    <a:gd name="T23" fmla="*/ 10 h 20"/>
                    <a:gd name="T24" fmla="*/ 3 w 5"/>
                    <a:gd name="T25" fmla="*/ 10 h 20"/>
                    <a:gd name="T26" fmla="*/ 2 w 5"/>
                    <a:gd name="T27" fmla="*/ 17 h 20"/>
                    <a:gd name="T28" fmla="*/ 4 w 5"/>
                    <a:gd name="T29" fmla="*/ 17 h 20"/>
                    <a:gd name="T30" fmla="*/ 5 w 5"/>
                    <a:gd name="T31" fmla="*/ 2 h 20"/>
                    <a:gd name="T32" fmla="*/ 2 w 5"/>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20">
                      <a:moveTo>
                        <a:pt x="2" y="2"/>
                      </a:moveTo>
                      <a:cubicBezTo>
                        <a:pt x="3" y="7"/>
                        <a:pt x="0" y="13"/>
                        <a:pt x="2" y="18"/>
                      </a:cubicBezTo>
                      <a:cubicBezTo>
                        <a:pt x="3" y="19"/>
                        <a:pt x="4" y="18"/>
                        <a:pt x="4" y="18"/>
                      </a:cubicBezTo>
                      <a:cubicBezTo>
                        <a:pt x="5" y="15"/>
                        <a:pt x="5" y="12"/>
                        <a:pt x="5" y="10"/>
                      </a:cubicBezTo>
                      <a:cubicBezTo>
                        <a:pt x="5" y="9"/>
                        <a:pt x="3" y="8"/>
                        <a:pt x="3" y="9"/>
                      </a:cubicBezTo>
                      <a:cubicBezTo>
                        <a:pt x="3" y="12"/>
                        <a:pt x="2" y="15"/>
                        <a:pt x="2" y="18"/>
                      </a:cubicBezTo>
                      <a:cubicBezTo>
                        <a:pt x="2" y="18"/>
                        <a:pt x="3" y="18"/>
                        <a:pt x="4" y="18"/>
                      </a:cubicBezTo>
                      <a:cubicBezTo>
                        <a:pt x="4" y="17"/>
                        <a:pt x="4" y="16"/>
                        <a:pt x="4" y="15"/>
                      </a:cubicBezTo>
                      <a:cubicBezTo>
                        <a:pt x="4" y="14"/>
                        <a:pt x="2" y="14"/>
                        <a:pt x="2" y="15"/>
                      </a:cubicBezTo>
                      <a:cubicBezTo>
                        <a:pt x="1" y="16"/>
                        <a:pt x="2" y="17"/>
                        <a:pt x="2" y="18"/>
                      </a:cubicBezTo>
                      <a:cubicBezTo>
                        <a:pt x="2" y="19"/>
                        <a:pt x="4" y="20"/>
                        <a:pt x="4" y="18"/>
                      </a:cubicBezTo>
                      <a:cubicBezTo>
                        <a:pt x="4" y="15"/>
                        <a:pt x="5" y="13"/>
                        <a:pt x="5" y="10"/>
                      </a:cubicBezTo>
                      <a:cubicBezTo>
                        <a:pt x="5" y="10"/>
                        <a:pt x="4" y="10"/>
                        <a:pt x="3" y="10"/>
                      </a:cubicBezTo>
                      <a:cubicBezTo>
                        <a:pt x="3" y="12"/>
                        <a:pt x="3" y="15"/>
                        <a:pt x="2" y="17"/>
                      </a:cubicBezTo>
                      <a:cubicBezTo>
                        <a:pt x="3" y="17"/>
                        <a:pt x="4" y="17"/>
                        <a:pt x="4" y="17"/>
                      </a:cubicBezTo>
                      <a:cubicBezTo>
                        <a:pt x="2" y="12"/>
                        <a:pt x="5" y="6"/>
                        <a:pt x="5" y="2"/>
                      </a:cubicBezTo>
                      <a:cubicBezTo>
                        <a:pt x="5" y="0"/>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95"/>
                <p:cNvSpPr/>
                <p:nvPr/>
              </p:nvSpPr>
              <p:spPr bwMode="auto">
                <a:xfrm>
                  <a:off x="905" y="1632"/>
                  <a:ext cx="2" cy="7"/>
                </a:xfrm>
                <a:custGeom>
                  <a:avLst/>
                  <a:gdLst>
                    <a:gd name="T0" fmla="*/ 1 w 4"/>
                    <a:gd name="T1" fmla="*/ 1 h 11"/>
                    <a:gd name="T2" fmla="*/ 1 w 4"/>
                    <a:gd name="T3" fmla="*/ 9 h 11"/>
                    <a:gd name="T4" fmla="*/ 3 w 4"/>
                    <a:gd name="T5" fmla="*/ 10 h 11"/>
                    <a:gd name="T6" fmla="*/ 4 w 4"/>
                    <a:gd name="T7" fmla="*/ 4 h 11"/>
                    <a:gd name="T8" fmla="*/ 2 w 4"/>
                    <a:gd name="T9" fmla="*/ 3 h 11"/>
                    <a:gd name="T10" fmla="*/ 1 w 4"/>
                    <a:gd name="T11" fmla="*/ 8 h 11"/>
                    <a:gd name="T12" fmla="*/ 3 w 4"/>
                    <a:gd name="T13" fmla="*/ 9 h 11"/>
                    <a:gd name="T14" fmla="*/ 3 w 4"/>
                    <a:gd name="T15" fmla="*/ 2 h 11"/>
                    <a:gd name="T16" fmla="*/ 1 w 4"/>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1" y="1"/>
                      </a:moveTo>
                      <a:cubicBezTo>
                        <a:pt x="0" y="4"/>
                        <a:pt x="0" y="7"/>
                        <a:pt x="1" y="9"/>
                      </a:cubicBezTo>
                      <a:cubicBezTo>
                        <a:pt x="1" y="10"/>
                        <a:pt x="2" y="11"/>
                        <a:pt x="3" y="10"/>
                      </a:cubicBezTo>
                      <a:cubicBezTo>
                        <a:pt x="4" y="8"/>
                        <a:pt x="4" y="6"/>
                        <a:pt x="4" y="4"/>
                      </a:cubicBezTo>
                      <a:cubicBezTo>
                        <a:pt x="4" y="3"/>
                        <a:pt x="2" y="2"/>
                        <a:pt x="2" y="3"/>
                      </a:cubicBezTo>
                      <a:cubicBezTo>
                        <a:pt x="2" y="5"/>
                        <a:pt x="1" y="7"/>
                        <a:pt x="1" y="8"/>
                      </a:cubicBezTo>
                      <a:cubicBezTo>
                        <a:pt x="1" y="9"/>
                        <a:pt x="2" y="9"/>
                        <a:pt x="3" y="9"/>
                      </a:cubicBezTo>
                      <a:cubicBezTo>
                        <a:pt x="2" y="6"/>
                        <a:pt x="2" y="4"/>
                        <a:pt x="3" y="2"/>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96"/>
                <p:cNvSpPr/>
                <p:nvPr/>
              </p:nvSpPr>
              <p:spPr bwMode="auto">
                <a:xfrm>
                  <a:off x="905" y="1616"/>
                  <a:ext cx="32" cy="38"/>
                </a:xfrm>
                <a:custGeom>
                  <a:avLst/>
                  <a:gdLst>
                    <a:gd name="T0" fmla="*/ 15 w 48"/>
                    <a:gd name="T1" fmla="*/ 44 h 57"/>
                    <a:gd name="T2" fmla="*/ 3 w 48"/>
                    <a:gd name="T3" fmla="*/ 35 h 57"/>
                    <a:gd name="T4" fmla="*/ 26 w 48"/>
                    <a:gd name="T5" fmla="*/ 53 h 57"/>
                    <a:gd name="T6" fmla="*/ 22 w 48"/>
                    <a:gd name="T7" fmla="*/ 51 h 57"/>
                    <a:gd name="T8" fmla="*/ 20 w 48"/>
                    <a:gd name="T9" fmla="*/ 48 h 57"/>
                    <a:gd name="T10" fmla="*/ 12 w 48"/>
                    <a:gd name="T11" fmla="*/ 15 h 57"/>
                    <a:gd name="T12" fmla="*/ 10 w 48"/>
                    <a:gd name="T13" fmla="*/ 26 h 57"/>
                    <a:gd name="T14" fmla="*/ 18 w 48"/>
                    <a:gd name="T15" fmla="*/ 44 h 57"/>
                    <a:gd name="T16" fmla="*/ 6 w 48"/>
                    <a:gd name="T17" fmla="*/ 34 h 57"/>
                    <a:gd name="T18" fmla="*/ 13 w 48"/>
                    <a:gd name="T19" fmla="*/ 10 h 57"/>
                    <a:gd name="T20" fmla="*/ 19 w 48"/>
                    <a:gd name="T21" fmla="*/ 14 h 57"/>
                    <a:gd name="T22" fmla="*/ 10 w 48"/>
                    <a:gd name="T23" fmla="*/ 21 h 57"/>
                    <a:gd name="T24" fmla="*/ 20 w 48"/>
                    <a:gd name="T25" fmla="*/ 17 h 57"/>
                    <a:gd name="T26" fmla="*/ 31 w 48"/>
                    <a:gd name="T27" fmla="*/ 22 h 57"/>
                    <a:gd name="T28" fmla="*/ 33 w 48"/>
                    <a:gd name="T29" fmla="*/ 17 h 57"/>
                    <a:gd name="T30" fmla="*/ 19 w 48"/>
                    <a:gd name="T31" fmla="*/ 38 h 57"/>
                    <a:gd name="T32" fmla="*/ 15 w 48"/>
                    <a:gd name="T33" fmla="*/ 22 h 57"/>
                    <a:gd name="T34" fmla="*/ 24 w 48"/>
                    <a:gd name="T35" fmla="*/ 44 h 57"/>
                    <a:gd name="T36" fmla="*/ 32 w 48"/>
                    <a:gd name="T37" fmla="*/ 37 h 57"/>
                    <a:gd name="T38" fmla="*/ 35 w 48"/>
                    <a:gd name="T39" fmla="*/ 53 h 57"/>
                    <a:gd name="T40" fmla="*/ 34 w 48"/>
                    <a:gd name="T41" fmla="*/ 52 h 57"/>
                    <a:gd name="T42" fmla="*/ 42 w 48"/>
                    <a:gd name="T43" fmla="*/ 35 h 57"/>
                    <a:gd name="T44" fmla="*/ 40 w 48"/>
                    <a:gd name="T45" fmla="*/ 52 h 57"/>
                    <a:gd name="T46" fmla="*/ 43 w 48"/>
                    <a:gd name="T47" fmla="*/ 28 h 57"/>
                    <a:gd name="T48" fmla="*/ 37 w 48"/>
                    <a:gd name="T49" fmla="*/ 35 h 57"/>
                    <a:gd name="T50" fmla="*/ 37 w 48"/>
                    <a:gd name="T51" fmla="*/ 10 h 57"/>
                    <a:gd name="T52" fmla="*/ 26 w 48"/>
                    <a:gd name="T53" fmla="*/ 27 h 57"/>
                    <a:gd name="T54" fmla="*/ 23 w 48"/>
                    <a:gd name="T55" fmla="*/ 7 h 57"/>
                    <a:gd name="T56" fmla="*/ 21 w 48"/>
                    <a:gd name="T57" fmla="*/ 24 h 57"/>
                    <a:gd name="T58" fmla="*/ 32 w 48"/>
                    <a:gd name="T59" fmla="*/ 13 h 57"/>
                    <a:gd name="T60" fmla="*/ 35 w 48"/>
                    <a:gd name="T61" fmla="*/ 32 h 57"/>
                    <a:gd name="T62" fmla="*/ 43 w 48"/>
                    <a:gd name="T63" fmla="*/ 19 h 57"/>
                    <a:gd name="T64" fmla="*/ 44 w 48"/>
                    <a:gd name="T65" fmla="*/ 49 h 57"/>
                    <a:gd name="T66" fmla="*/ 44 w 48"/>
                    <a:gd name="T67" fmla="*/ 37 h 57"/>
                    <a:gd name="T68" fmla="*/ 39 w 48"/>
                    <a:gd name="T69" fmla="*/ 44 h 57"/>
                    <a:gd name="T70" fmla="*/ 25 w 48"/>
                    <a:gd name="T71" fmla="*/ 44 h 57"/>
                    <a:gd name="T72" fmla="*/ 35 w 48"/>
                    <a:gd name="T73" fmla="*/ 37 h 57"/>
                    <a:gd name="T74" fmla="*/ 27 w 48"/>
                    <a:gd name="T75" fmla="*/ 37 h 57"/>
                    <a:gd name="T76" fmla="*/ 20 w 48"/>
                    <a:gd name="T77" fmla="*/ 21 h 57"/>
                    <a:gd name="T78" fmla="*/ 24 w 48"/>
                    <a:gd name="T79" fmla="*/ 15 h 57"/>
                    <a:gd name="T80" fmla="*/ 32 w 48"/>
                    <a:gd name="T81" fmla="*/ 17 h 57"/>
                    <a:gd name="T82" fmla="*/ 23 w 48"/>
                    <a:gd name="T83" fmla="*/ 38 h 57"/>
                    <a:gd name="T84" fmla="*/ 20 w 48"/>
                    <a:gd name="T85" fmla="*/ 28 h 57"/>
                    <a:gd name="T86" fmla="*/ 20 w 48"/>
                    <a:gd name="T87" fmla="*/ 19 h 57"/>
                    <a:gd name="T88" fmla="*/ 17 w 48"/>
                    <a:gd name="T89" fmla="*/ 8 h 57"/>
                    <a:gd name="T90" fmla="*/ 16 w 48"/>
                    <a:gd name="T91" fmla="*/ 35 h 57"/>
                    <a:gd name="T92" fmla="*/ 20 w 48"/>
                    <a:gd name="T93" fmla="*/ 3 h 57"/>
                    <a:gd name="T94" fmla="*/ 5 w 48"/>
                    <a:gd name="T95" fmla="*/ 20 h 57"/>
                    <a:gd name="T96" fmla="*/ 8 w 48"/>
                    <a:gd name="T97" fmla="*/ 33 h 57"/>
                    <a:gd name="T98" fmla="*/ 16 w 48"/>
                    <a:gd name="T99" fmla="*/ 46 h 57"/>
                    <a:gd name="T100" fmla="*/ 7 w 48"/>
                    <a:gd name="T101" fmla="*/ 19 h 57"/>
                    <a:gd name="T102" fmla="*/ 7 w 48"/>
                    <a:gd name="T103" fmla="*/ 31 h 57"/>
                    <a:gd name="T104" fmla="*/ 16 w 48"/>
                    <a:gd name="T105" fmla="*/ 25 h 57"/>
                    <a:gd name="T106" fmla="*/ 23 w 48"/>
                    <a:gd name="T107" fmla="*/ 48 h 57"/>
                    <a:gd name="T108" fmla="*/ 27 w 48"/>
                    <a:gd name="T109" fmla="*/ 52 h 57"/>
                    <a:gd name="T110" fmla="*/ 15 w 48"/>
                    <a:gd name="T111" fmla="*/ 48 h 57"/>
                    <a:gd name="T112" fmla="*/ 16 w 48"/>
                    <a:gd name="T113" fmla="*/ 45 h 57"/>
                    <a:gd name="T114" fmla="*/ 3 w 48"/>
                    <a:gd name="T115"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57">
                      <a:moveTo>
                        <a:pt x="1" y="26"/>
                      </a:moveTo>
                      <a:cubicBezTo>
                        <a:pt x="1" y="30"/>
                        <a:pt x="1" y="33"/>
                        <a:pt x="3" y="37"/>
                      </a:cubicBezTo>
                      <a:cubicBezTo>
                        <a:pt x="3" y="39"/>
                        <a:pt x="5" y="38"/>
                        <a:pt x="5" y="37"/>
                      </a:cubicBezTo>
                      <a:cubicBezTo>
                        <a:pt x="5" y="35"/>
                        <a:pt x="5" y="33"/>
                        <a:pt x="5" y="31"/>
                      </a:cubicBezTo>
                      <a:cubicBezTo>
                        <a:pt x="4" y="31"/>
                        <a:pt x="4" y="31"/>
                        <a:pt x="3" y="31"/>
                      </a:cubicBezTo>
                      <a:cubicBezTo>
                        <a:pt x="4" y="34"/>
                        <a:pt x="5" y="37"/>
                        <a:pt x="7" y="40"/>
                      </a:cubicBezTo>
                      <a:cubicBezTo>
                        <a:pt x="8" y="41"/>
                        <a:pt x="10" y="40"/>
                        <a:pt x="9" y="39"/>
                      </a:cubicBezTo>
                      <a:cubicBezTo>
                        <a:pt x="8" y="37"/>
                        <a:pt x="7" y="35"/>
                        <a:pt x="7" y="33"/>
                      </a:cubicBezTo>
                      <a:cubicBezTo>
                        <a:pt x="6" y="33"/>
                        <a:pt x="5" y="34"/>
                        <a:pt x="5" y="34"/>
                      </a:cubicBezTo>
                      <a:cubicBezTo>
                        <a:pt x="8" y="37"/>
                        <a:pt x="11" y="41"/>
                        <a:pt x="15" y="44"/>
                      </a:cubicBezTo>
                      <a:cubicBezTo>
                        <a:pt x="16" y="45"/>
                        <a:pt x="17" y="44"/>
                        <a:pt x="16" y="43"/>
                      </a:cubicBezTo>
                      <a:cubicBezTo>
                        <a:pt x="14" y="40"/>
                        <a:pt x="12" y="38"/>
                        <a:pt x="8" y="36"/>
                      </a:cubicBezTo>
                      <a:cubicBezTo>
                        <a:pt x="7" y="36"/>
                        <a:pt x="6" y="37"/>
                        <a:pt x="7" y="38"/>
                      </a:cubicBezTo>
                      <a:cubicBezTo>
                        <a:pt x="8" y="42"/>
                        <a:pt x="12" y="44"/>
                        <a:pt x="15" y="47"/>
                      </a:cubicBezTo>
                      <a:cubicBezTo>
                        <a:pt x="16" y="46"/>
                        <a:pt x="16" y="45"/>
                        <a:pt x="16" y="45"/>
                      </a:cubicBezTo>
                      <a:cubicBezTo>
                        <a:pt x="13" y="43"/>
                        <a:pt x="11" y="41"/>
                        <a:pt x="8" y="39"/>
                      </a:cubicBezTo>
                      <a:cubicBezTo>
                        <a:pt x="8" y="39"/>
                        <a:pt x="7" y="40"/>
                        <a:pt x="7" y="41"/>
                      </a:cubicBezTo>
                      <a:cubicBezTo>
                        <a:pt x="10" y="42"/>
                        <a:pt x="13" y="44"/>
                        <a:pt x="15" y="47"/>
                      </a:cubicBezTo>
                      <a:cubicBezTo>
                        <a:pt x="16" y="46"/>
                        <a:pt x="16" y="45"/>
                        <a:pt x="17" y="45"/>
                      </a:cubicBezTo>
                      <a:cubicBezTo>
                        <a:pt x="11" y="43"/>
                        <a:pt x="8" y="38"/>
                        <a:pt x="3" y="35"/>
                      </a:cubicBezTo>
                      <a:cubicBezTo>
                        <a:pt x="2" y="34"/>
                        <a:pt x="1" y="36"/>
                        <a:pt x="2" y="37"/>
                      </a:cubicBezTo>
                      <a:cubicBezTo>
                        <a:pt x="7" y="45"/>
                        <a:pt x="14" y="49"/>
                        <a:pt x="23" y="52"/>
                      </a:cubicBezTo>
                      <a:cubicBezTo>
                        <a:pt x="25" y="52"/>
                        <a:pt x="26" y="51"/>
                        <a:pt x="24" y="50"/>
                      </a:cubicBezTo>
                      <a:cubicBezTo>
                        <a:pt x="22" y="49"/>
                        <a:pt x="19" y="48"/>
                        <a:pt x="17" y="46"/>
                      </a:cubicBezTo>
                      <a:cubicBezTo>
                        <a:pt x="16" y="47"/>
                        <a:pt x="16" y="47"/>
                        <a:pt x="16" y="48"/>
                      </a:cubicBezTo>
                      <a:cubicBezTo>
                        <a:pt x="20" y="49"/>
                        <a:pt x="23" y="51"/>
                        <a:pt x="27" y="53"/>
                      </a:cubicBezTo>
                      <a:cubicBezTo>
                        <a:pt x="27" y="52"/>
                        <a:pt x="28" y="52"/>
                        <a:pt x="28" y="51"/>
                      </a:cubicBezTo>
                      <a:cubicBezTo>
                        <a:pt x="25" y="51"/>
                        <a:pt x="22" y="50"/>
                        <a:pt x="19" y="48"/>
                      </a:cubicBezTo>
                      <a:cubicBezTo>
                        <a:pt x="19" y="48"/>
                        <a:pt x="18" y="49"/>
                        <a:pt x="18" y="50"/>
                      </a:cubicBezTo>
                      <a:cubicBezTo>
                        <a:pt x="21" y="51"/>
                        <a:pt x="23" y="52"/>
                        <a:pt x="26" y="53"/>
                      </a:cubicBezTo>
                      <a:cubicBezTo>
                        <a:pt x="28" y="54"/>
                        <a:pt x="28" y="52"/>
                        <a:pt x="27" y="51"/>
                      </a:cubicBezTo>
                      <a:cubicBezTo>
                        <a:pt x="25" y="50"/>
                        <a:pt x="26" y="50"/>
                        <a:pt x="23" y="49"/>
                      </a:cubicBezTo>
                      <a:cubicBezTo>
                        <a:pt x="21" y="49"/>
                        <a:pt x="21" y="51"/>
                        <a:pt x="22" y="52"/>
                      </a:cubicBezTo>
                      <a:cubicBezTo>
                        <a:pt x="23" y="53"/>
                        <a:pt x="24" y="53"/>
                        <a:pt x="26" y="54"/>
                      </a:cubicBezTo>
                      <a:cubicBezTo>
                        <a:pt x="26" y="53"/>
                        <a:pt x="27" y="53"/>
                        <a:pt x="27" y="52"/>
                      </a:cubicBezTo>
                      <a:cubicBezTo>
                        <a:pt x="23" y="51"/>
                        <a:pt x="24" y="51"/>
                        <a:pt x="21" y="51"/>
                      </a:cubicBezTo>
                      <a:cubicBezTo>
                        <a:pt x="20" y="51"/>
                        <a:pt x="19" y="52"/>
                        <a:pt x="20" y="53"/>
                      </a:cubicBezTo>
                      <a:cubicBezTo>
                        <a:pt x="22" y="55"/>
                        <a:pt x="23" y="55"/>
                        <a:pt x="25" y="55"/>
                      </a:cubicBezTo>
                      <a:cubicBezTo>
                        <a:pt x="27" y="55"/>
                        <a:pt x="27" y="54"/>
                        <a:pt x="26" y="53"/>
                      </a:cubicBezTo>
                      <a:cubicBezTo>
                        <a:pt x="24" y="52"/>
                        <a:pt x="24" y="52"/>
                        <a:pt x="22" y="51"/>
                      </a:cubicBezTo>
                      <a:cubicBezTo>
                        <a:pt x="21" y="52"/>
                        <a:pt x="21" y="53"/>
                        <a:pt x="21" y="54"/>
                      </a:cubicBezTo>
                      <a:cubicBezTo>
                        <a:pt x="26" y="54"/>
                        <a:pt x="29" y="55"/>
                        <a:pt x="33" y="56"/>
                      </a:cubicBezTo>
                      <a:cubicBezTo>
                        <a:pt x="35" y="56"/>
                        <a:pt x="35" y="54"/>
                        <a:pt x="34" y="54"/>
                      </a:cubicBezTo>
                      <a:cubicBezTo>
                        <a:pt x="31" y="52"/>
                        <a:pt x="29" y="52"/>
                        <a:pt x="26" y="52"/>
                      </a:cubicBezTo>
                      <a:cubicBezTo>
                        <a:pt x="25" y="52"/>
                        <a:pt x="24" y="54"/>
                        <a:pt x="26" y="54"/>
                      </a:cubicBezTo>
                      <a:cubicBezTo>
                        <a:pt x="29" y="56"/>
                        <a:pt x="28" y="55"/>
                        <a:pt x="32" y="56"/>
                      </a:cubicBezTo>
                      <a:cubicBezTo>
                        <a:pt x="33" y="56"/>
                        <a:pt x="34" y="55"/>
                        <a:pt x="33" y="54"/>
                      </a:cubicBezTo>
                      <a:cubicBezTo>
                        <a:pt x="30" y="49"/>
                        <a:pt x="23" y="47"/>
                        <a:pt x="20" y="41"/>
                      </a:cubicBezTo>
                      <a:cubicBezTo>
                        <a:pt x="19" y="40"/>
                        <a:pt x="17" y="41"/>
                        <a:pt x="18" y="42"/>
                      </a:cubicBezTo>
                      <a:cubicBezTo>
                        <a:pt x="19" y="44"/>
                        <a:pt x="19" y="46"/>
                        <a:pt x="20" y="48"/>
                      </a:cubicBezTo>
                      <a:cubicBezTo>
                        <a:pt x="21" y="49"/>
                        <a:pt x="23" y="49"/>
                        <a:pt x="23" y="47"/>
                      </a:cubicBezTo>
                      <a:cubicBezTo>
                        <a:pt x="21" y="42"/>
                        <a:pt x="19" y="38"/>
                        <a:pt x="18" y="33"/>
                      </a:cubicBezTo>
                      <a:cubicBezTo>
                        <a:pt x="17" y="33"/>
                        <a:pt x="16" y="33"/>
                        <a:pt x="16" y="34"/>
                      </a:cubicBezTo>
                      <a:cubicBezTo>
                        <a:pt x="18" y="39"/>
                        <a:pt x="18" y="39"/>
                        <a:pt x="16" y="36"/>
                      </a:cubicBezTo>
                      <a:cubicBezTo>
                        <a:pt x="15" y="32"/>
                        <a:pt x="15" y="29"/>
                        <a:pt x="16" y="25"/>
                      </a:cubicBezTo>
                      <a:cubicBezTo>
                        <a:pt x="16" y="24"/>
                        <a:pt x="14" y="23"/>
                        <a:pt x="13" y="25"/>
                      </a:cubicBezTo>
                      <a:cubicBezTo>
                        <a:pt x="10" y="28"/>
                        <a:pt x="9" y="27"/>
                        <a:pt x="10" y="22"/>
                      </a:cubicBezTo>
                      <a:cubicBezTo>
                        <a:pt x="12" y="20"/>
                        <a:pt x="13" y="21"/>
                        <a:pt x="11" y="25"/>
                      </a:cubicBezTo>
                      <a:cubicBezTo>
                        <a:pt x="10" y="28"/>
                        <a:pt x="9" y="28"/>
                        <a:pt x="10" y="25"/>
                      </a:cubicBezTo>
                      <a:cubicBezTo>
                        <a:pt x="10" y="21"/>
                        <a:pt x="10" y="18"/>
                        <a:pt x="12" y="15"/>
                      </a:cubicBezTo>
                      <a:cubicBezTo>
                        <a:pt x="11" y="14"/>
                        <a:pt x="10" y="14"/>
                        <a:pt x="10" y="14"/>
                      </a:cubicBezTo>
                      <a:cubicBezTo>
                        <a:pt x="9" y="20"/>
                        <a:pt x="9" y="25"/>
                        <a:pt x="7" y="30"/>
                      </a:cubicBezTo>
                      <a:cubicBezTo>
                        <a:pt x="8" y="30"/>
                        <a:pt x="9" y="30"/>
                        <a:pt x="10" y="31"/>
                      </a:cubicBezTo>
                      <a:cubicBezTo>
                        <a:pt x="10" y="26"/>
                        <a:pt x="11" y="21"/>
                        <a:pt x="11" y="16"/>
                      </a:cubicBezTo>
                      <a:cubicBezTo>
                        <a:pt x="11" y="15"/>
                        <a:pt x="9" y="14"/>
                        <a:pt x="8" y="16"/>
                      </a:cubicBezTo>
                      <a:cubicBezTo>
                        <a:pt x="7" y="21"/>
                        <a:pt x="7" y="26"/>
                        <a:pt x="6" y="31"/>
                      </a:cubicBezTo>
                      <a:cubicBezTo>
                        <a:pt x="7" y="31"/>
                        <a:pt x="7" y="31"/>
                        <a:pt x="8" y="31"/>
                      </a:cubicBezTo>
                      <a:cubicBezTo>
                        <a:pt x="8" y="29"/>
                        <a:pt x="7" y="26"/>
                        <a:pt x="7" y="23"/>
                      </a:cubicBezTo>
                      <a:cubicBezTo>
                        <a:pt x="7" y="21"/>
                        <a:pt x="9" y="12"/>
                        <a:pt x="9" y="22"/>
                      </a:cubicBezTo>
                      <a:cubicBezTo>
                        <a:pt x="9" y="35"/>
                        <a:pt x="2" y="13"/>
                        <a:pt x="10" y="26"/>
                      </a:cubicBezTo>
                      <a:cubicBezTo>
                        <a:pt x="13" y="30"/>
                        <a:pt x="14" y="35"/>
                        <a:pt x="15" y="39"/>
                      </a:cubicBezTo>
                      <a:cubicBezTo>
                        <a:pt x="16" y="39"/>
                        <a:pt x="17" y="38"/>
                        <a:pt x="17" y="38"/>
                      </a:cubicBezTo>
                      <a:cubicBezTo>
                        <a:pt x="14" y="35"/>
                        <a:pt x="12" y="31"/>
                        <a:pt x="10" y="27"/>
                      </a:cubicBezTo>
                      <a:cubicBezTo>
                        <a:pt x="9" y="27"/>
                        <a:pt x="8" y="28"/>
                        <a:pt x="8" y="28"/>
                      </a:cubicBezTo>
                      <a:cubicBezTo>
                        <a:pt x="11" y="32"/>
                        <a:pt x="16" y="37"/>
                        <a:pt x="18" y="41"/>
                      </a:cubicBezTo>
                      <a:cubicBezTo>
                        <a:pt x="19" y="41"/>
                        <a:pt x="19" y="40"/>
                        <a:pt x="20" y="39"/>
                      </a:cubicBezTo>
                      <a:cubicBezTo>
                        <a:pt x="16" y="36"/>
                        <a:pt x="13" y="33"/>
                        <a:pt x="10" y="29"/>
                      </a:cubicBezTo>
                      <a:cubicBezTo>
                        <a:pt x="9" y="28"/>
                        <a:pt x="7" y="29"/>
                        <a:pt x="8" y="30"/>
                      </a:cubicBezTo>
                      <a:cubicBezTo>
                        <a:pt x="10" y="35"/>
                        <a:pt x="14" y="40"/>
                        <a:pt x="16" y="46"/>
                      </a:cubicBezTo>
                      <a:cubicBezTo>
                        <a:pt x="17" y="45"/>
                        <a:pt x="17" y="45"/>
                        <a:pt x="18" y="44"/>
                      </a:cubicBezTo>
                      <a:cubicBezTo>
                        <a:pt x="14" y="41"/>
                        <a:pt x="12" y="37"/>
                        <a:pt x="10" y="33"/>
                      </a:cubicBezTo>
                      <a:cubicBezTo>
                        <a:pt x="9" y="33"/>
                        <a:pt x="9" y="34"/>
                        <a:pt x="8" y="34"/>
                      </a:cubicBezTo>
                      <a:cubicBezTo>
                        <a:pt x="14" y="38"/>
                        <a:pt x="17" y="43"/>
                        <a:pt x="21" y="48"/>
                      </a:cubicBezTo>
                      <a:cubicBezTo>
                        <a:pt x="21" y="47"/>
                        <a:pt x="22" y="47"/>
                        <a:pt x="22" y="47"/>
                      </a:cubicBezTo>
                      <a:cubicBezTo>
                        <a:pt x="17" y="42"/>
                        <a:pt x="13" y="37"/>
                        <a:pt x="9" y="31"/>
                      </a:cubicBezTo>
                      <a:cubicBezTo>
                        <a:pt x="8" y="31"/>
                        <a:pt x="8" y="32"/>
                        <a:pt x="7" y="32"/>
                      </a:cubicBezTo>
                      <a:cubicBezTo>
                        <a:pt x="10" y="36"/>
                        <a:pt x="14" y="39"/>
                        <a:pt x="16" y="44"/>
                      </a:cubicBezTo>
                      <a:cubicBezTo>
                        <a:pt x="17" y="43"/>
                        <a:pt x="17" y="43"/>
                        <a:pt x="18" y="42"/>
                      </a:cubicBezTo>
                      <a:cubicBezTo>
                        <a:pt x="14" y="40"/>
                        <a:pt x="11" y="36"/>
                        <a:pt x="8" y="33"/>
                      </a:cubicBezTo>
                      <a:cubicBezTo>
                        <a:pt x="8" y="31"/>
                        <a:pt x="6" y="32"/>
                        <a:pt x="6" y="34"/>
                      </a:cubicBezTo>
                      <a:cubicBezTo>
                        <a:pt x="8" y="35"/>
                        <a:pt x="9" y="37"/>
                        <a:pt x="10" y="40"/>
                      </a:cubicBezTo>
                      <a:cubicBezTo>
                        <a:pt x="10" y="39"/>
                        <a:pt x="11" y="39"/>
                        <a:pt x="12" y="38"/>
                      </a:cubicBezTo>
                      <a:cubicBezTo>
                        <a:pt x="5" y="33"/>
                        <a:pt x="5" y="25"/>
                        <a:pt x="7" y="18"/>
                      </a:cubicBezTo>
                      <a:cubicBezTo>
                        <a:pt x="7" y="18"/>
                        <a:pt x="6" y="17"/>
                        <a:pt x="5" y="17"/>
                      </a:cubicBezTo>
                      <a:cubicBezTo>
                        <a:pt x="5" y="21"/>
                        <a:pt x="4" y="24"/>
                        <a:pt x="3" y="27"/>
                      </a:cubicBezTo>
                      <a:cubicBezTo>
                        <a:pt x="3" y="27"/>
                        <a:pt x="4" y="27"/>
                        <a:pt x="5" y="27"/>
                      </a:cubicBezTo>
                      <a:cubicBezTo>
                        <a:pt x="5" y="26"/>
                        <a:pt x="5" y="24"/>
                        <a:pt x="5" y="22"/>
                      </a:cubicBezTo>
                      <a:cubicBezTo>
                        <a:pt x="5" y="18"/>
                        <a:pt x="9" y="11"/>
                        <a:pt x="5" y="20"/>
                      </a:cubicBezTo>
                      <a:cubicBezTo>
                        <a:pt x="6" y="20"/>
                        <a:pt x="7" y="20"/>
                        <a:pt x="7" y="21"/>
                      </a:cubicBezTo>
                      <a:cubicBezTo>
                        <a:pt x="9" y="17"/>
                        <a:pt x="9" y="12"/>
                        <a:pt x="13" y="10"/>
                      </a:cubicBezTo>
                      <a:cubicBezTo>
                        <a:pt x="12" y="10"/>
                        <a:pt x="12" y="9"/>
                        <a:pt x="11" y="9"/>
                      </a:cubicBezTo>
                      <a:cubicBezTo>
                        <a:pt x="9" y="11"/>
                        <a:pt x="7" y="13"/>
                        <a:pt x="5" y="15"/>
                      </a:cubicBezTo>
                      <a:cubicBezTo>
                        <a:pt x="9" y="9"/>
                        <a:pt x="11" y="5"/>
                        <a:pt x="19" y="3"/>
                      </a:cubicBezTo>
                      <a:cubicBezTo>
                        <a:pt x="19" y="3"/>
                        <a:pt x="19" y="2"/>
                        <a:pt x="18" y="1"/>
                      </a:cubicBezTo>
                      <a:cubicBezTo>
                        <a:pt x="12" y="4"/>
                        <a:pt x="6" y="10"/>
                        <a:pt x="7" y="18"/>
                      </a:cubicBezTo>
                      <a:cubicBezTo>
                        <a:pt x="7" y="19"/>
                        <a:pt x="9" y="19"/>
                        <a:pt x="9" y="19"/>
                      </a:cubicBezTo>
                      <a:cubicBezTo>
                        <a:pt x="12" y="16"/>
                        <a:pt x="23" y="0"/>
                        <a:pt x="17" y="13"/>
                      </a:cubicBezTo>
                      <a:cubicBezTo>
                        <a:pt x="14" y="18"/>
                        <a:pt x="13" y="23"/>
                        <a:pt x="12" y="29"/>
                      </a:cubicBezTo>
                      <a:cubicBezTo>
                        <a:pt x="12" y="30"/>
                        <a:pt x="14" y="30"/>
                        <a:pt x="15" y="29"/>
                      </a:cubicBezTo>
                      <a:cubicBezTo>
                        <a:pt x="18" y="25"/>
                        <a:pt x="18" y="19"/>
                        <a:pt x="19" y="14"/>
                      </a:cubicBezTo>
                      <a:cubicBezTo>
                        <a:pt x="19" y="12"/>
                        <a:pt x="17" y="12"/>
                        <a:pt x="17" y="13"/>
                      </a:cubicBezTo>
                      <a:cubicBezTo>
                        <a:pt x="14" y="21"/>
                        <a:pt x="12" y="28"/>
                        <a:pt x="14" y="36"/>
                      </a:cubicBezTo>
                      <a:cubicBezTo>
                        <a:pt x="14" y="37"/>
                        <a:pt x="15" y="37"/>
                        <a:pt x="16" y="36"/>
                      </a:cubicBezTo>
                      <a:cubicBezTo>
                        <a:pt x="19" y="29"/>
                        <a:pt x="18" y="19"/>
                        <a:pt x="18" y="12"/>
                      </a:cubicBezTo>
                      <a:cubicBezTo>
                        <a:pt x="18" y="11"/>
                        <a:pt x="17" y="11"/>
                        <a:pt x="17" y="11"/>
                      </a:cubicBezTo>
                      <a:cubicBezTo>
                        <a:pt x="12" y="11"/>
                        <a:pt x="11" y="15"/>
                        <a:pt x="10" y="19"/>
                      </a:cubicBezTo>
                      <a:cubicBezTo>
                        <a:pt x="9" y="20"/>
                        <a:pt x="11" y="21"/>
                        <a:pt x="12" y="20"/>
                      </a:cubicBezTo>
                      <a:cubicBezTo>
                        <a:pt x="15" y="17"/>
                        <a:pt x="17" y="13"/>
                        <a:pt x="19" y="9"/>
                      </a:cubicBezTo>
                      <a:cubicBezTo>
                        <a:pt x="19" y="9"/>
                        <a:pt x="18" y="9"/>
                        <a:pt x="17" y="8"/>
                      </a:cubicBezTo>
                      <a:cubicBezTo>
                        <a:pt x="15" y="12"/>
                        <a:pt x="12" y="17"/>
                        <a:pt x="10" y="21"/>
                      </a:cubicBezTo>
                      <a:cubicBezTo>
                        <a:pt x="11" y="21"/>
                        <a:pt x="11" y="22"/>
                        <a:pt x="12" y="22"/>
                      </a:cubicBezTo>
                      <a:cubicBezTo>
                        <a:pt x="14" y="18"/>
                        <a:pt x="16" y="13"/>
                        <a:pt x="19" y="9"/>
                      </a:cubicBezTo>
                      <a:cubicBezTo>
                        <a:pt x="19" y="9"/>
                        <a:pt x="18" y="8"/>
                        <a:pt x="17" y="8"/>
                      </a:cubicBezTo>
                      <a:cubicBezTo>
                        <a:pt x="17" y="16"/>
                        <a:pt x="14" y="22"/>
                        <a:pt x="13" y="29"/>
                      </a:cubicBezTo>
                      <a:cubicBezTo>
                        <a:pt x="13" y="30"/>
                        <a:pt x="14" y="31"/>
                        <a:pt x="15" y="30"/>
                      </a:cubicBezTo>
                      <a:cubicBezTo>
                        <a:pt x="17" y="26"/>
                        <a:pt x="18" y="23"/>
                        <a:pt x="18" y="19"/>
                      </a:cubicBezTo>
                      <a:cubicBezTo>
                        <a:pt x="18" y="21"/>
                        <a:pt x="17" y="25"/>
                        <a:pt x="17" y="29"/>
                      </a:cubicBezTo>
                      <a:cubicBezTo>
                        <a:pt x="17" y="33"/>
                        <a:pt x="17" y="38"/>
                        <a:pt x="21" y="39"/>
                      </a:cubicBezTo>
                      <a:cubicBezTo>
                        <a:pt x="30" y="42"/>
                        <a:pt x="24" y="19"/>
                        <a:pt x="22" y="17"/>
                      </a:cubicBezTo>
                      <a:cubicBezTo>
                        <a:pt x="22" y="16"/>
                        <a:pt x="20" y="16"/>
                        <a:pt x="20" y="17"/>
                      </a:cubicBezTo>
                      <a:cubicBezTo>
                        <a:pt x="17" y="23"/>
                        <a:pt x="20" y="41"/>
                        <a:pt x="28" y="43"/>
                      </a:cubicBezTo>
                      <a:cubicBezTo>
                        <a:pt x="28" y="44"/>
                        <a:pt x="29" y="43"/>
                        <a:pt x="29" y="43"/>
                      </a:cubicBezTo>
                      <a:cubicBezTo>
                        <a:pt x="33" y="36"/>
                        <a:pt x="29" y="25"/>
                        <a:pt x="24" y="19"/>
                      </a:cubicBezTo>
                      <a:cubicBezTo>
                        <a:pt x="24" y="18"/>
                        <a:pt x="23" y="18"/>
                        <a:pt x="22" y="19"/>
                      </a:cubicBezTo>
                      <a:cubicBezTo>
                        <a:pt x="19" y="25"/>
                        <a:pt x="19" y="41"/>
                        <a:pt x="28" y="44"/>
                      </a:cubicBezTo>
                      <a:cubicBezTo>
                        <a:pt x="28" y="44"/>
                        <a:pt x="29" y="44"/>
                        <a:pt x="29" y="43"/>
                      </a:cubicBezTo>
                      <a:cubicBezTo>
                        <a:pt x="34" y="38"/>
                        <a:pt x="32" y="16"/>
                        <a:pt x="22" y="19"/>
                      </a:cubicBezTo>
                      <a:cubicBezTo>
                        <a:pt x="12" y="21"/>
                        <a:pt x="21" y="39"/>
                        <a:pt x="24" y="43"/>
                      </a:cubicBezTo>
                      <a:cubicBezTo>
                        <a:pt x="26" y="45"/>
                        <a:pt x="29" y="45"/>
                        <a:pt x="31" y="43"/>
                      </a:cubicBezTo>
                      <a:cubicBezTo>
                        <a:pt x="36" y="39"/>
                        <a:pt x="34" y="27"/>
                        <a:pt x="31" y="22"/>
                      </a:cubicBezTo>
                      <a:cubicBezTo>
                        <a:pt x="30" y="20"/>
                        <a:pt x="25" y="13"/>
                        <a:pt x="21" y="18"/>
                      </a:cubicBezTo>
                      <a:cubicBezTo>
                        <a:pt x="17" y="23"/>
                        <a:pt x="17" y="31"/>
                        <a:pt x="20" y="37"/>
                      </a:cubicBezTo>
                      <a:cubicBezTo>
                        <a:pt x="22" y="40"/>
                        <a:pt x="26" y="48"/>
                        <a:pt x="31" y="46"/>
                      </a:cubicBezTo>
                      <a:cubicBezTo>
                        <a:pt x="37" y="43"/>
                        <a:pt x="37" y="35"/>
                        <a:pt x="37" y="29"/>
                      </a:cubicBezTo>
                      <a:cubicBezTo>
                        <a:pt x="36" y="16"/>
                        <a:pt x="20" y="14"/>
                        <a:pt x="19" y="28"/>
                      </a:cubicBezTo>
                      <a:cubicBezTo>
                        <a:pt x="18" y="38"/>
                        <a:pt x="30" y="57"/>
                        <a:pt x="38" y="42"/>
                      </a:cubicBezTo>
                      <a:cubicBezTo>
                        <a:pt x="42" y="36"/>
                        <a:pt x="41" y="27"/>
                        <a:pt x="37" y="22"/>
                      </a:cubicBezTo>
                      <a:cubicBezTo>
                        <a:pt x="33" y="17"/>
                        <a:pt x="27" y="16"/>
                        <a:pt x="23" y="20"/>
                      </a:cubicBezTo>
                      <a:cubicBezTo>
                        <a:pt x="19" y="25"/>
                        <a:pt x="26" y="45"/>
                        <a:pt x="34" y="43"/>
                      </a:cubicBezTo>
                      <a:cubicBezTo>
                        <a:pt x="41" y="41"/>
                        <a:pt x="35" y="21"/>
                        <a:pt x="33" y="17"/>
                      </a:cubicBezTo>
                      <a:cubicBezTo>
                        <a:pt x="33" y="16"/>
                        <a:pt x="31" y="16"/>
                        <a:pt x="31" y="17"/>
                      </a:cubicBezTo>
                      <a:cubicBezTo>
                        <a:pt x="32" y="24"/>
                        <a:pt x="32" y="30"/>
                        <a:pt x="33" y="37"/>
                      </a:cubicBezTo>
                      <a:cubicBezTo>
                        <a:pt x="33" y="39"/>
                        <a:pt x="35" y="39"/>
                        <a:pt x="35" y="37"/>
                      </a:cubicBezTo>
                      <a:cubicBezTo>
                        <a:pt x="35" y="30"/>
                        <a:pt x="35" y="24"/>
                        <a:pt x="34" y="17"/>
                      </a:cubicBezTo>
                      <a:cubicBezTo>
                        <a:pt x="34" y="16"/>
                        <a:pt x="32" y="15"/>
                        <a:pt x="32" y="16"/>
                      </a:cubicBezTo>
                      <a:cubicBezTo>
                        <a:pt x="31" y="22"/>
                        <a:pt x="31" y="27"/>
                        <a:pt x="30" y="33"/>
                      </a:cubicBezTo>
                      <a:cubicBezTo>
                        <a:pt x="30" y="41"/>
                        <a:pt x="29" y="28"/>
                        <a:pt x="28" y="26"/>
                      </a:cubicBezTo>
                      <a:cubicBezTo>
                        <a:pt x="28" y="22"/>
                        <a:pt x="28" y="16"/>
                        <a:pt x="24" y="14"/>
                      </a:cubicBezTo>
                      <a:cubicBezTo>
                        <a:pt x="23" y="14"/>
                        <a:pt x="23" y="14"/>
                        <a:pt x="22" y="15"/>
                      </a:cubicBezTo>
                      <a:cubicBezTo>
                        <a:pt x="20" y="23"/>
                        <a:pt x="19" y="30"/>
                        <a:pt x="19" y="38"/>
                      </a:cubicBezTo>
                      <a:cubicBezTo>
                        <a:pt x="19" y="39"/>
                        <a:pt x="21" y="40"/>
                        <a:pt x="21" y="38"/>
                      </a:cubicBezTo>
                      <a:cubicBezTo>
                        <a:pt x="23" y="30"/>
                        <a:pt x="23" y="22"/>
                        <a:pt x="24" y="15"/>
                      </a:cubicBezTo>
                      <a:cubicBezTo>
                        <a:pt x="24" y="13"/>
                        <a:pt x="22" y="13"/>
                        <a:pt x="22" y="14"/>
                      </a:cubicBezTo>
                      <a:cubicBezTo>
                        <a:pt x="20" y="20"/>
                        <a:pt x="20" y="26"/>
                        <a:pt x="17" y="31"/>
                      </a:cubicBezTo>
                      <a:cubicBezTo>
                        <a:pt x="17" y="31"/>
                        <a:pt x="18" y="31"/>
                        <a:pt x="19" y="31"/>
                      </a:cubicBezTo>
                      <a:cubicBezTo>
                        <a:pt x="18" y="24"/>
                        <a:pt x="20" y="17"/>
                        <a:pt x="21" y="10"/>
                      </a:cubicBezTo>
                      <a:cubicBezTo>
                        <a:pt x="22" y="9"/>
                        <a:pt x="20" y="8"/>
                        <a:pt x="19" y="9"/>
                      </a:cubicBezTo>
                      <a:cubicBezTo>
                        <a:pt x="18" y="11"/>
                        <a:pt x="17" y="14"/>
                        <a:pt x="16" y="16"/>
                      </a:cubicBezTo>
                      <a:cubicBezTo>
                        <a:pt x="15" y="20"/>
                        <a:pt x="14" y="23"/>
                        <a:pt x="13" y="27"/>
                      </a:cubicBezTo>
                      <a:cubicBezTo>
                        <a:pt x="14" y="25"/>
                        <a:pt x="15" y="23"/>
                        <a:pt x="15" y="22"/>
                      </a:cubicBezTo>
                      <a:cubicBezTo>
                        <a:pt x="16" y="19"/>
                        <a:pt x="17" y="17"/>
                        <a:pt x="18" y="14"/>
                      </a:cubicBezTo>
                      <a:cubicBezTo>
                        <a:pt x="20" y="11"/>
                        <a:pt x="19" y="9"/>
                        <a:pt x="18" y="15"/>
                      </a:cubicBezTo>
                      <a:cubicBezTo>
                        <a:pt x="17" y="21"/>
                        <a:pt x="15" y="25"/>
                        <a:pt x="15" y="31"/>
                      </a:cubicBezTo>
                      <a:cubicBezTo>
                        <a:pt x="15" y="32"/>
                        <a:pt x="16" y="32"/>
                        <a:pt x="17" y="32"/>
                      </a:cubicBezTo>
                      <a:cubicBezTo>
                        <a:pt x="20" y="30"/>
                        <a:pt x="20" y="28"/>
                        <a:pt x="21" y="25"/>
                      </a:cubicBezTo>
                      <a:cubicBezTo>
                        <a:pt x="19" y="31"/>
                        <a:pt x="21" y="39"/>
                        <a:pt x="22" y="46"/>
                      </a:cubicBezTo>
                      <a:cubicBezTo>
                        <a:pt x="22" y="46"/>
                        <a:pt x="23" y="47"/>
                        <a:pt x="24" y="46"/>
                      </a:cubicBezTo>
                      <a:cubicBezTo>
                        <a:pt x="28" y="43"/>
                        <a:pt x="27" y="35"/>
                        <a:pt x="27" y="31"/>
                      </a:cubicBezTo>
                      <a:cubicBezTo>
                        <a:pt x="27" y="30"/>
                        <a:pt x="25" y="29"/>
                        <a:pt x="25" y="30"/>
                      </a:cubicBezTo>
                      <a:cubicBezTo>
                        <a:pt x="24" y="35"/>
                        <a:pt x="24" y="39"/>
                        <a:pt x="24" y="44"/>
                      </a:cubicBezTo>
                      <a:cubicBezTo>
                        <a:pt x="24" y="45"/>
                        <a:pt x="26" y="45"/>
                        <a:pt x="26" y="44"/>
                      </a:cubicBezTo>
                      <a:cubicBezTo>
                        <a:pt x="27" y="40"/>
                        <a:pt x="28" y="36"/>
                        <a:pt x="26" y="32"/>
                      </a:cubicBezTo>
                      <a:cubicBezTo>
                        <a:pt x="25" y="31"/>
                        <a:pt x="24" y="31"/>
                        <a:pt x="24" y="32"/>
                      </a:cubicBezTo>
                      <a:cubicBezTo>
                        <a:pt x="22" y="37"/>
                        <a:pt x="22" y="42"/>
                        <a:pt x="24" y="47"/>
                      </a:cubicBezTo>
                      <a:cubicBezTo>
                        <a:pt x="24" y="48"/>
                        <a:pt x="25" y="48"/>
                        <a:pt x="26" y="48"/>
                      </a:cubicBezTo>
                      <a:cubicBezTo>
                        <a:pt x="29" y="45"/>
                        <a:pt x="29" y="40"/>
                        <a:pt x="30" y="35"/>
                      </a:cubicBezTo>
                      <a:cubicBezTo>
                        <a:pt x="29" y="35"/>
                        <a:pt x="29" y="35"/>
                        <a:pt x="28" y="35"/>
                      </a:cubicBezTo>
                      <a:cubicBezTo>
                        <a:pt x="28" y="40"/>
                        <a:pt x="28" y="46"/>
                        <a:pt x="28" y="51"/>
                      </a:cubicBezTo>
                      <a:cubicBezTo>
                        <a:pt x="29" y="52"/>
                        <a:pt x="30" y="52"/>
                        <a:pt x="31" y="51"/>
                      </a:cubicBezTo>
                      <a:cubicBezTo>
                        <a:pt x="32" y="47"/>
                        <a:pt x="32" y="42"/>
                        <a:pt x="32" y="37"/>
                      </a:cubicBezTo>
                      <a:cubicBezTo>
                        <a:pt x="32" y="37"/>
                        <a:pt x="31" y="37"/>
                        <a:pt x="30" y="37"/>
                      </a:cubicBezTo>
                      <a:cubicBezTo>
                        <a:pt x="30" y="42"/>
                        <a:pt x="30" y="46"/>
                        <a:pt x="31" y="51"/>
                      </a:cubicBezTo>
                      <a:cubicBezTo>
                        <a:pt x="31" y="52"/>
                        <a:pt x="33" y="52"/>
                        <a:pt x="33" y="51"/>
                      </a:cubicBezTo>
                      <a:cubicBezTo>
                        <a:pt x="34" y="46"/>
                        <a:pt x="34" y="42"/>
                        <a:pt x="35" y="38"/>
                      </a:cubicBezTo>
                      <a:cubicBezTo>
                        <a:pt x="34" y="38"/>
                        <a:pt x="33" y="37"/>
                        <a:pt x="32" y="37"/>
                      </a:cubicBezTo>
                      <a:cubicBezTo>
                        <a:pt x="33" y="42"/>
                        <a:pt x="32" y="47"/>
                        <a:pt x="33" y="52"/>
                      </a:cubicBezTo>
                      <a:cubicBezTo>
                        <a:pt x="34" y="54"/>
                        <a:pt x="35" y="54"/>
                        <a:pt x="36" y="52"/>
                      </a:cubicBezTo>
                      <a:cubicBezTo>
                        <a:pt x="36" y="48"/>
                        <a:pt x="36" y="44"/>
                        <a:pt x="36" y="40"/>
                      </a:cubicBezTo>
                      <a:cubicBezTo>
                        <a:pt x="36" y="38"/>
                        <a:pt x="34" y="38"/>
                        <a:pt x="34" y="40"/>
                      </a:cubicBezTo>
                      <a:cubicBezTo>
                        <a:pt x="34" y="44"/>
                        <a:pt x="34" y="48"/>
                        <a:pt x="35" y="53"/>
                      </a:cubicBezTo>
                      <a:cubicBezTo>
                        <a:pt x="35" y="54"/>
                        <a:pt x="37" y="54"/>
                        <a:pt x="37" y="53"/>
                      </a:cubicBezTo>
                      <a:cubicBezTo>
                        <a:pt x="38" y="49"/>
                        <a:pt x="38" y="46"/>
                        <a:pt x="37" y="42"/>
                      </a:cubicBezTo>
                      <a:cubicBezTo>
                        <a:pt x="37" y="41"/>
                        <a:pt x="36" y="41"/>
                        <a:pt x="35" y="41"/>
                      </a:cubicBezTo>
                      <a:cubicBezTo>
                        <a:pt x="33" y="43"/>
                        <a:pt x="30" y="46"/>
                        <a:pt x="27" y="47"/>
                      </a:cubicBezTo>
                      <a:cubicBezTo>
                        <a:pt x="26" y="47"/>
                        <a:pt x="31" y="50"/>
                        <a:pt x="32" y="51"/>
                      </a:cubicBezTo>
                      <a:cubicBezTo>
                        <a:pt x="32" y="50"/>
                        <a:pt x="33" y="50"/>
                        <a:pt x="33" y="49"/>
                      </a:cubicBezTo>
                      <a:cubicBezTo>
                        <a:pt x="31" y="47"/>
                        <a:pt x="29" y="45"/>
                        <a:pt x="27" y="43"/>
                      </a:cubicBezTo>
                      <a:cubicBezTo>
                        <a:pt x="26" y="43"/>
                        <a:pt x="26" y="44"/>
                        <a:pt x="25" y="44"/>
                      </a:cubicBezTo>
                      <a:cubicBezTo>
                        <a:pt x="28" y="47"/>
                        <a:pt x="30" y="50"/>
                        <a:pt x="32" y="53"/>
                      </a:cubicBezTo>
                      <a:cubicBezTo>
                        <a:pt x="33" y="53"/>
                        <a:pt x="34" y="52"/>
                        <a:pt x="34" y="52"/>
                      </a:cubicBezTo>
                      <a:cubicBezTo>
                        <a:pt x="29" y="47"/>
                        <a:pt x="24" y="42"/>
                        <a:pt x="18" y="38"/>
                      </a:cubicBezTo>
                      <a:cubicBezTo>
                        <a:pt x="17" y="37"/>
                        <a:pt x="16" y="38"/>
                        <a:pt x="16" y="39"/>
                      </a:cubicBezTo>
                      <a:cubicBezTo>
                        <a:pt x="20" y="45"/>
                        <a:pt x="26" y="49"/>
                        <a:pt x="32" y="52"/>
                      </a:cubicBezTo>
                      <a:cubicBezTo>
                        <a:pt x="32" y="53"/>
                        <a:pt x="34" y="52"/>
                        <a:pt x="33" y="51"/>
                      </a:cubicBezTo>
                      <a:cubicBezTo>
                        <a:pt x="34" y="54"/>
                        <a:pt x="38" y="50"/>
                        <a:pt x="39" y="50"/>
                      </a:cubicBezTo>
                      <a:cubicBezTo>
                        <a:pt x="41" y="48"/>
                        <a:pt x="40" y="44"/>
                        <a:pt x="39" y="42"/>
                      </a:cubicBezTo>
                      <a:cubicBezTo>
                        <a:pt x="38" y="42"/>
                        <a:pt x="38" y="42"/>
                        <a:pt x="37" y="42"/>
                      </a:cubicBezTo>
                      <a:cubicBezTo>
                        <a:pt x="32" y="44"/>
                        <a:pt x="33" y="52"/>
                        <a:pt x="36" y="56"/>
                      </a:cubicBezTo>
                      <a:cubicBezTo>
                        <a:pt x="36" y="56"/>
                        <a:pt x="37" y="56"/>
                        <a:pt x="37" y="56"/>
                      </a:cubicBezTo>
                      <a:cubicBezTo>
                        <a:pt x="43" y="52"/>
                        <a:pt x="42" y="41"/>
                        <a:pt x="42" y="35"/>
                      </a:cubicBezTo>
                      <a:cubicBezTo>
                        <a:pt x="41" y="34"/>
                        <a:pt x="39" y="33"/>
                        <a:pt x="39" y="35"/>
                      </a:cubicBezTo>
                      <a:cubicBezTo>
                        <a:pt x="38" y="41"/>
                        <a:pt x="36" y="47"/>
                        <a:pt x="37" y="53"/>
                      </a:cubicBezTo>
                      <a:cubicBezTo>
                        <a:pt x="38" y="54"/>
                        <a:pt x="39" y="54"/>
                        <a:pt x="40" y="53"/>
                      </a:cubicBezTo>
                      <a:cubicBezTo>
                        <a:pt x="41" y="46"/>
                        <a:pt x="41" y="39"/>
                        <a:pt x="42" y="32"/>
                      </a:cubicBezTo>
                      <a:cubicBezTo>
                        <a:pt x="42" y="32"/>
                        <a:pt x="41" y="32"/>
                        <a:pt x="40" y="32"/>
                      </a:cubicBezTo>
                      <a:cubicBezTo>
                        <a:pt x="42" y="39"/>
                        <a:pt x="39" y="46"/>
                        <a:pt x="39" y="53"/>
                      </a:cubicBezTo>
                      <a:cubicBezTo>
                        <a:pt x="39" y="55"/>
                        <a:pt x="41" y="55"/>
                        <a:pt x="41" y="54"/>
                      </a:cubicBezTo>
                      <a:cubicBezTo>
                        <a:pt x="42" y="48"/>
                        <a:pt x="43" y="42"/>
                        <a:pt x="44" y="37"/>
                      </a:cubicBezTo>
                      <a:cubicBezTo>
                        <a:pt x="43" y="37"/>
                        <a:pt x="42" y="37"/>
                        <a:pt x="42" y="37"/>
                      </a:cubicBezTo>
                      <a:cubicBezTo>
                        <a:pt x="41" y="42"/>
                        <a:pt x="41" y="47"/>
                        <a:pt x="40" y="52"/>
                      </a:cubicBezTo>
                      <a:cubicBezTo>
                        <a:pt x="40" y="54"/>
                        <a:pt x="42" y="54"/>
                        <a:pt x="43" y="53"/>
                      </a:cubicBezTo>
                      <a:cubicBezTo>
                        <a:pt x="44" y="47"/>
                        <a:pt x="44" y="42"/>
                        <a:pt x="46" y="37"/>
                      </a:cubicBezTo>
                      <a:cubicBezTo>
                        <a:pt x="45" y="37"/>
                        <a:pt x="44" y="37"/>
                        <a:pt x="44" y="36"/>
                      </a:cubicBezTo>
                      <a:cubicBezTo>
                        <a:pt x="43" y="41"/>
                        <a:pt x="43" y="46"/>
                        <a:pt x="42" y="50"/>
                      </a:cubicBezTo>
                      <a:cubicBezTo>
                        <a:pt x="43" y="50"/>
                        <a:pt x="44" y="50"/>
                        <a:pt x="45" y="50"/>
                      </a:cubicBezTo>
                      <a:cubicBezTo>
                        <a:pt x="45" y="45"/>
                        <a:pt x="45" y="40"/>
                        <a:pt x="47" y="35"/>
                      </a:cubicBezTo>
                      <a:cubicBezTo>
                        <a:pt x="46" y="35"/>
                        <a:pt x="46" y="35"/>
                        <a:pt x="45" y="34"/>
                      </a:cubicBezTo>
                      <a:cubicBezTo>
                        <a:pt x="45" y="39"/>
                        <a:pt x="44" y="44"/>
                        <a:pt x="44" y="49"/>
                      </a:cubicBezTo>
                      <a:cubicBezTo>
                        <a:pt x="44" y="49"/>
                        <a:pt x="45" y="49"/>
                        <a:pt x="46" y="49"/>
                      </a:cubicBezTo>
                      <a:cubicBezTo>
                        <a:pt x="47" y="44"/>
                        <a:pt x="48" y="32"/>
                        <a:pt x="43" y="28"/>
                      </a:cubicBezTo>
                      <a:cubicBezTo>
                        <a:pt x="42" y="28"/>
                        <a:pt x="42" y="28"/>
                        <a:pt x="41" y="29"/>
                      </a:cubicBezTo>
                      <a:cubicBezTo>
                        <a:pt x="39" y="32"/>
                        <a:pt x="38" y="35"/>
                        <a:pt x="38" y="39"/>
                      </a:cubicBezTo>
                      <a:cubicBezTo>
                        <a:pt x="38" y="41"/>
                        <a:pt x="40" y="41"/>
                        <a:pt x="40" y="40"/>
                      </a:cubicBezTo>
                      <a:cubicBezTo>
                        <a:pt x="42" y="34"/>
                        <a:pt x="42" y="29"/>
                        <a:pt x="43" y="24"/>
                      </a:cubicBezTo>
                      <a:cubicBezTo>
                        <a:pt x="42" y="24"/>
                        <a:pt x="41" y="24"/>
                        <a:pt x="40" y="24"/>
                      </a:cubicBezTo>
                      <a:cubicBezTo>
                        <a:pt x="41" y="30"/>
                        <a:pt x="39" y="36"/>
                        <a:pt x="38" y="42"/>
                      </a:cubicBezTo>
                      <a:cubicBezTo>
                        <a:pt x="38" y="44"/>
                        <a:pt x="40" y="44"/>
                        <a:pt x="41" y="43"/>
                      </a:cubicBezTo>
                      <a:cubicBezTo>
                        <a:pt x="43" y="35"/>
                        <a:pt x="43" y="27"/>
                        <a:pt x="43" y="19"/>
                      </a:cubicBezTo>
                      <a:cubicBezTo>
                        <a:pt x="43" y="17"/>
                        <a:pt x="40" y="17"/>
                        <a:pt x="40" y="19"/>
                      </a:cubicBezTo>
                      <a:cubicBezTo>
                        <a:pt x="40" y="24"/>
                        <a:pt x="39" y="29"/>
                        <a:pt x="37" y="35"/>
                      </a:cubicBezTo>
                      <a:cubicBezTo>
                        <a:pt x="38" y="35"/>
                        <a:pt x="39" y="35"/>
                        <a:pt x="40" y="35"/>
                      </a:cubicBezTo>
                      <a:cubicBezTo>
                        <a:pt x="40" y="29"/>
                        <a:pt x="39" y="22"/>
                        <a:pt x="41" y="16"/>
                      </a:cubicBezTo>
                      <a:cubicBezTo>
                        <a:pt x="40" y="16"/>
                        <a:pt x="39" y="16"/>
                        <a:pt x="39" y="16"/>
                      </a:cubicBezTo>
                      <a:cubicBezTo>
                        <a:pt x="39" y="22"/>
                        <a:pt x="38" y="27"/>
                        <a:pt x="37" y="33"/>
                      </a:cubicBezTo>
                      <a:cubicBezTo>
                        <a:pt x="38" y="33"/>
                        <a:pt x="38" y="33"/>
                        <a:pt x="39" y="33"/>
                      </a:cubicBezTo>
                      <a:cubicBezTo>
                        <a:pt x="39" y="26"/>
                        <a:pt x="40" y="20"/>
                        <a:pt x="40" y="13"/>
                      </a:cubicBezTo>
                      <a:cubicBezTo>
                        <a:pt x="40" y="11"/>
                        <a:pt x="38" y="11"/>
                        <a:pt x="38" y="12"/>
                      </a:cubicBezTo>
                      <a:cubicBezTo>
                        <a:pt x="37" y="19"/>
                        <a:pt x="36" y="25"/>
                        <a:pt x="35" y="32"/>
                      </a:cubicBezTo>
                      <a:cubicBezTo>
                        <a:pt x="36" y="32"/>
                        <a:pt x="37" y="32"/>
                        <a:pt x="38" y="32"/>
                      </a:cubicBezTo>
                      <a:cubicBezTo>
                        <a:pt x="37" y="25"/>
                        <a:pt x="37" y="17"/>
                        <a:pt x="37" y="10"/>
                      </a:cubicBezTo>
                      <a:cubicBezTo>
                        <a:pt x="37" y="9"/>
                        <a:pt x="35" y="9"/>
                        <a:pt x="34" y="10"/>
                      </a:cubicBezTo>
                      <a:cubicBezTo>
                        <a:pt x="34" y="17"/>
                        <a:pt x="33" y="24"/>
                        <a:pt x="32" y="31"/>
                      </a:cubicBezTo>
                      <a:cubicBezTo>
                        <a:pt x="32" y="31"/>
                        <a:pt x="33" y="31"/>
                        <a:pt x="34" y="31"/>
                      </a:cubicBezTo>
                      <a:cubicBezTo>
                        <a:pt x="33" y="25"/>
                        <a:pt x="34" y="18"/>
                        <a:pt x="34" y="12"/>
                      </a:cubicBezTo>
                      <a:cubicBezTo>
                        <a:pt x="34" y="10"/>
                        <a:pt x="32" y="10"/>
                        <a:pt x="32" y="12"/>
                      </a:cubicBezTo>
                      <a:cubicBezTo>
                        <a:pt x="31" y="18"/>
                        <a:pt x="30" y="24"/>
                        <a:pt x="29" y="31"/>
                      </a:cubicBezTo>
                      <a:cubicBezTo>
                        <a:pt x="30" y="31"/>
                        <a:pt x="30" y="31"/>
                        <a:pt x="31" y="31"/>
                      </a:cubicBezTo>
                      <a:cubicBezTo>
                        <a:pt x="31" y="25"/>
                        <a:pt x="32" y="19"/>
                        <a:pt x="32" y="13"/>
                      </a:cubicBezTo>
                      <a:cubicBezTo>
                        <a:pt x="32" y="11"/>
                        <a:pt x="30" y="11"/>
                        <a:pt x="30" y="12"/>
                      </a:cubicBezTo>
                      <a:cubicBezTo>
                        <a:pt x="29" y="17"/>
                        <a:pt x="28" y="23"/>
                        <a:pt x="26" y="27"/>
                      </a:cubicBezTo>
                      <a:cubicBezTo>
                        <a:pt x="27" y="28"/>
                        <a:pt x="28" y="28"/>
                        <a:pt x="29" y="28"/>
                      </a:cubicBezTo>
                      <a:cubicBezTo>
                        <a:pt x="29" y="22"/>
                        <a:pt x="29" y="17"/>
                        <a:pt x="30" y="11"/>
                      </a:cubicBezTo>
                      <a:cubicBezTo>
                        <a:pt x="30" y="10"/>
                        <a:pt x="28" y="10"/>
                        <a:pt x="28" y="11"/>
                      </a:cubicBezTo>
                      <a:cubicBezTo>
                        <a:pt x="27" y="17"/>
                        <a:pt x="26" y="22"/>
                        <a:pt x="25" y="28"/>
                      </a:cubicBezTo>
                      <a:cubicBezTo>
                        <a:pt x="25" y="28"/>
                        <a:pt x="26" y="28"/>
                        <a:pt x="27" y="28"/>
                      </a:cubicBezTo>
                      <a:cubicBezTo>
                        <a:pt x="27" y="22"/>
                        <a:pt x="27" y="17"/>
                        <a:pt x="27" y="11"/>
                      </a:cubicBezTo>
                      <a:cubicBezTo>
                        <a:pt x="27" y="10"/>
                        <a:pt x="25" y="9"/>
                        <a:pt x="25" y="10"/>
                      </a:cubicBezTo>
                      <a:cubicBezTo>
                        <a:pt x="23" y="14"/>
                        <a:pt x="22" y="19"/>
                        <a:pt x="21" y="23"/>
                      </a:cubicBezTo>
                      <a:cubicBezTo>
                        <a:pt x="22" y="23"/>
                        <a:pt x="23" y="23"/>
                        <a:pt x="23" y="23"/>
                      </a:cubicBezTo>
                      <a:cubicBezTo>
                        <a:pt x="22" y="18"/>
                        <a:pt x="24" y="13"/>
                        <a:pt x="23" y="7"/>
                      </a:cubicBezTo>
                      <a:cubicBezTo>
                        <a:pt x="22" y="6"/>
                        <a:pt x="21" y="6"/>
                        <a:pt x="20" y="7"/>
                      </a:cubicBezTo>
                      <a:cubicBezTo>
                        <a:pt x="19" y="12"/>
                        <a:pt x="18" y="16"/>
                        <a:pt x="17" y="21"/>
                      </a:cubicBezTo>
                      <a:cubicBezTo>
                        <a:pt x="17" y="22"/>
                        <a:pt x="19" y="23"/>
                        <a:pt x="19" y="22"/>
                      </a:cubicBezTo>
                      <a:cubicBezTo>
                        <a:pt x="20" y="20"/>
                        <a:pt x="20" y="19"/>
                        <a:pt x="20" y="18"/>
                      </a:cubicBezTo>
                      <a:cubicBezTo>
                        <a:pt x="21" y="16"/>
                        <a:pt x="18" y="16"/>
                        <a:pt x="18" y="17"/>
                      </a:cubicBezTo>
                      <a:cubicBezTo>
                        <a:pt x="18" y="18"/>
                        <a:pt x="17" y="20"/>
                        <a:pt x="17" y="21"/>
                      </a:cubicBezTo>
                      <a:cubicBezTo>
                        <a:pt x="18" y="21"/>
                        <a:pt x="19" y="21"/>
                        <a:pt x="19" y="22"/>
                      </a:cubicBezTo>
                      <a:cubicBezTo>
                        <a:pt x="20" y="17"/>
                        <a:pt x="21" y="12"/>
                        <a:pt x="23" y="8"/>
                      </a:cubicBezTo>
                      <a:cubicBezTo>
                        <a:pt x="22" y="8"/>
                        <a:pt x="21" y="8"/>
                        <a:pt x="20" y="8"/>
                      </a:cubicBezTo>
                      <a:cubicBezTo>
                        <a:pt x="22" y="13"/>
                        <a:pt x="20" y="19"/>
                        <a:pt x="21" y="24"/>
                      </a:cubicBezTo>
                      <a:cubicBezTo>
                        <a:pt x="21" y="25"/>
                        <a:pt x="23" y="25"/>
                        <a:pt x="23" y="24"/>
                      </a:cubicBezTo>
                      <a:cubicBezTo>
                        <a:pt x="24" y="20"/>
                        <a:pt x="25" y="15"/>
                        <a:pt x="27" y="11"/>
                      </a:cubicBezTo>
                      <a:cubicBezTo>
                        <a:pt x="26" y="11"/>
                        <a:pt x="25" y="11"/>
                        <a:pt x="25" y="11"/>
                      </a:cubicBezTo>
                      <a:cubicBezTo>
                        <a:pt x="25" y="17"/>
                        <a:pt x="25" y="22"/>
                        <a:pt x="25" y="28"/>
                      </a:cubicBezTo>
                      <a:cubicBezTo>
                        <a:pt x="25" y="29"/>
                        <a:pt x="27" y="30"/>
                        <a:pt x="27" y="28"/>
                      </a:cubicBezTo>
                      <a:cubicBezTo>
                        <a:pt x="28" y="23"/>
                        <a:pt x="29" y="17"/>
                        <a:pt x="30" y="12"/>
                      </a:cubicBezTo>
                      <a:cubicBezTo>
                        <a:pt x="29" y="12"/>
                        <a:pt x="28" y="12"/>
                        <a:pt x="28" y="11"/>
                      </a:cubicBezTo>
                      <a:cubicBezTo>
                        <a:pt x="27" y="17"/>
                        <a:pt x="26" y="22"/>
                        <a:pt x="26" y="28"/>
                      </a:cubicBezTo>
                      <a:cubicBezTo>
                        <a:pt x="26" y="29"/>
                        <a:pt x="28" y="29"/>
                        <a:pt x="29" y="28"/>
                      </a:cubicBezTo>
                      <a:cubicBezTo>
                        <a:pt x="31" y="23"/>
                        <a:pt x="31" y="18"/>
                        <a:pt x="32" y="13"/>
                      </a:cubicBezTo>
                      <a:cubicBezTo>
                        <a:pt x="32" y="13"/>
                        <a:pt x="31" y="13"/>
                        <a:pt x="30" y="13"/>
                      </a:cubicBezTo>
                      <a:cubicBezTo>
                        <a:pt x="30" y="19"/>
                        <a:pt x="29" y="25"/>
                        <a:pt x="29" y="31"/>
                      </a:cubicBezTo>
                      <a:cubicBezTo>
                        <a:pt x="29" y="32"/>
                        <a:pt x="31" y="32"/>
                        <a:pt x="31" y="31"/>
                      </a:cubicBezTo>
                      <a:cubicBezTo>
                        <a:pt x="33" y="25"/>
                        <a:pt x="34" y="18"/>
                        <a:pt x="34" y="12"/>
                      </a:cubicBezTo>
                      <a:cubicBezTo>
                        <a:pt x="33" y="12"/>
                        <a:pt x="32" y="12"/>
                        <a:pt x="32" y="12"/>
                      </a:cubicBezTo>
                      <a:cubicBezTo>
                        <a:pt x="32" y="18"/>
                        <a:pt x="31" y="25"/>
                        <a:pt x="32" y="31"/>
                      </a:cubicBezTo>
                      <a:cubicBezTo>
                        <a:pt x="32" y="32"/>
                        <a:pt x="34" y="33"/>
                        <a:pt x="34" y="31"/>
                      </a:cubicBezTo>
                      <a:cubicBezTo>
                        <a:pt x="35" y="24"/>
                        <a:pt x="36" y="17"/>
                        <a:pt x="37" y="10"/>
                      </a:cubicBezTo>
                      <a:cubicBezTo>
                        <a:pt x="36" y="10"/>
                        <a:pt x="35" y="10"/>
                        <a:pt x="34" y="10"/>
                      </a:cubicBezTo>
                      <a:cubicBezTo>
                        <a:pt x="35" y="17"/>
                        <a:pt x="35" y="25"/>
                        <a:pt x="35" y="32"/>
                      </a:cubicBezTo>
                      <a:cubicBezTo>
                        <a:pt x="35" y="33"/>
                        <a:pt x="37" y="34"/>
                        <a:pt x="38" y="32"/>
                      </a:cubicBezTo>
                      <a:cubicBezTo>
                        <a:pt x="39" y="26"/>
                        <a:pt x="39" y="19"/>
                        <a:pt x="40" y="13"/>
                      </a:cubicBezTo>
                      <a:cubicBezTo>
                        <a:pt x="39" y="13"/>
                        <a:pt x="38" y="13"/>
                        <a:pt x="38" y="13"/>
                      </a:cubicBezTo>
                      <a:cubicBezTo>
                        <a:pt x="37" y="20"/>
                        <a:pt x="37" y="26"/>
                        <a:pt x="37" y="33"/>
                      </a:cubicBezTo>
                      <a:cubicBezTo>
                        <a:pt x="37" y="35"/>
                        <a:pt x="39" y="35"/>
                        <a:pt x="39" y="34"/>
                      </a:cubicBezTo>
                      <a:cubicBezTo>
                        <a:pt x="40" y="28"/>
                        <a:pt x="41" y="22"/>
                        <a:pt x="41" y="16"/>
                      </a:cubicBezTo>
                      <a:cubicBezTo>
                        <a:pt x="41" y="14"/>
                        <a:pt x="39" y="14"/>
                        <a:pt x="39" y="15"/>
                      </a:cubicBezTo>
                      <a:cubicBezTo>
                        <a:pt x="37" y="22"/>
                        <a:pt x="38" y="29"/>
                        <a:pt x="37" y="35"/>
                      </a:cubicBezTo>
                      <a:cubicBezTo>
                        <a:pt x="37" y="36"/>
                        <a:pt x="39" y="37"/>
                        <a:pt x="40" y="35"/>
                      </a:cubicBezTo>
                      <a:cubicBezTo>
                        <a:pt x="41" y="30"/>
                        <a:pt x="42" y="24"/>
                        <a:pt x="43" y="19"/>
                      </a:cubicBezTo>
                      <a:cubicBezTo>
                        <a:pt x="42" y="19"/>
                        <a:pt x="41" y="19"/>
                        <a:pt x="40" y="19"/>
                      </a:cubicBezTo>
                      <a:cubicBezTo>
                        <a:pt x="40" y="27"/>
                        <a:pt x="41" y="35"/>
                        <a:pt x="38" y="42"/>
                      </a:cubicBezTo>
                      <a:cubicBezTo>
                        <a:pt x="39" y="43"/>
                        <a:pt x="40" y="43"/>
                        <a:pt x="41" y="43"/>
                      </a:cubicBezTo>
                      <a:cubicBezTo>
                        <a:pt x="42" y="36"/>
                        <a:pt x="43" y="30"/>
                        <a:pt x="43" y="24"/>
                      </a:cubicBezTo>
                      <a:cubicBezTo>
                        <a:pt x="43" y="22"/>
                        <a:pt x="40" y="22"/>
                        <a:pt x="40" y="24"/>
                      </a:cubicBezTo>
                      <a:cubicBezTo>
                        <a:pt x="40" y="29"/>
                        <a:pt x="40" y="34"/>
                        <a:pt x="38" y="39"/>
                      </a:cubicBezTo>
                      <a:cubicBezTo>
                        <a:pt x="39" y="39"/>
                        <a:pt x="39" y="39"/>
                        <a:pt x="40" y="39"/>
                      </a:cubicBezTo>
                      <a:cubicBezTo>
                        <a:pt x="40" y="36"/>
                        <a:pt x="41" y="34"/>
                        <a:pt x="43" y="32"/>
                      </a:cubicBezTo>
                      <a:cubicBezTo>
                        <a:pt x="44" y="35"/>
                        <a:pt x="44" y="38"/>
                        <a:pt x="44" y="40"/>
                      </a:cubicBezTo>
                      <a:cubicBezTo>
                        <a:pt x="44" y="43"/>
                        <a:pt x="44" y="46"/>
                        <a:pt x="44" y="49"/>
                      </a:cubicBezTo>
                      <a:cubicBezTo>
                        <a:pt x="44" y="50"/>
                        <a:pt x="46" y="51"/>
                        <a:pt x="46" y="49"/>
                      </a:cubicBezTo>
                      <a:cubicBezTo>
                        <a:pt x="47" y="44"/>
                        <a:pt x="47" y="40"/>
                        <a:pt x="47" y="34"/>
                      </a:cubicBezTo>
                      <a:cubicBezTo>
                        <a:pt x="47" y="33"/>
                        <a:pt x="45" y="33"/>
                        <a:pt x="45" y="34"/>
                      </a:cubicBezTo>
                      <a:cubicBezTo>
                        <a:pt x="42" y="39"/>
                        <a:pt x="42" y="45"/>
                        <a:pt x="42" y="50"/>
                      </a:cubicBezTo>
                      <a:cubicBezTo>
                        <a:pt x="42" y="52"/>
                        <a:pt x="44" y="52"/>
                        <a:pt x="45" y="50"/>
                      </a:cubicBezTo>
                      <a:cubicBezTo>
                        <a:pt x="45" y="46"/>
                        <a:pt x="46" y="41"/>
                        <a:pt x="46" y="36"/>
                      </a:cubicBezTo>
                      <a:cubicBezTo>
                        <a:pt x="46" y="35"/>
                        <a:pt x="44" y="35"/>
                        <a:pt x="44" y="36"/>
                      </a:cubicBezTo>
                      <a:cubicBezTo>
                        <a:pt x="42" y="41"/>
                        <a:pt x="42" y="47"/>
                        <a:pt x="40" y="52"/>
                      </a:cubicBezTo>
                      <a:cubicBezTo>
                        <a:pt x="41" y="52"/>
                        <a:pt x="42" y="52"/>
                        <a:pt x="43" y="52"/>
                      </a:cubicBezTo>
                      <a:cubicBezTo>
                        <a:pt x="43" y="47"/>
                        <a:pt x="44" y="42"/>
                        <a:pt x="44" y="37"/>
                      </a:cubicBezTo>
                      <a:cubicBezTo>
                        <a:pt x="44" y="35"/>
                        <a:pt x="42" y="35"/>
                        <a:pt x="42" y="36"/>
                      </a:cubicBezTo>
                      <a:cubicBezTo>
                        <a:pt x="40" y="42"/>
                        <a:pt x="40" y="48"/>
                        <a:pt x="39" y="53"/>
                      </a:cubicBezTo>
                      <a:cubicBezTo>
                        <a:pt x="40" y="53"/>
                        <a:pt x="40" y="53"/>
                        <a:pt x="41" y="53"/>
                      </a:cubicBezTo>
                      <a:cubicBezTo>
                        <a:pt x="42" y="46"/>
                        <a:pt x="44" y="39"/>
                        <a:pt x="42" y="32"/>
                      </a:cubicBezTo>
                      <a:cubicBezTo>
                        <a:pt x="42" y="31"/>
                        <a:pt x="40" y="31"/>
                        <a:pt x="40" y="32"/>
                      </a:cubicBezTo>
                      <a:cubicBezTo>
                        <a:pt x="39" y="39"/>
                        <a:pt x="39" y="46"/>
                        <a:pt x="37" y="52"/>
                      </a:cubicBezTo>
                      <a:cubicBezTo>
                        <a:pt x="38" y="52"/>
                        <a:pt x="39" y="52"/>
                        <a:pt x="40" y="52"/>
                      </a:cubicBezTo>
                      <a:cubicBezTo>
                        <a:pt x="38" y="47"/>
                        <a:pt x="40" y="41"/>
                        <a:pt x="41" y="35"/>
                      </a:cubicBezTo>
                      <a:cubicBezTo>
                        <a:pt x="41" y="35"/>
                        <a:pt x="40" y="35"/>
                        <a:pt x="39" y="35"/>
                      </a:cubicBezTo>
                      <a:cubicBezTo>
                        <a:pt x="39" y="38"/>
                        <a:pt x="39" y="41"/>
                        <a:pt x="39" y="44"/>
                      </a:cubicBezTo>
                      <a:cubicBezTo>
                        <a:pt x="39" y="46"/>
                        <a:pt x="39" y="48"/>
                        <a:pt x="39" y="50"/>
                      </a:cubicBezTo>
                      <a:cubicBezTo>
                        <a:pt x="38" y="50"/>
                        <a:pt x="37" y="50"/>
                        <a:pt x="36" y="51"/>
                      </a:cubicBezTo>
                      <a:cubicBezTo>
                        <a:pt x="37" y="46"/>
                        <a:pt x="36" y="45"/>
                        <a:pt x="33" y="50"/>
                      </a:cubicBezTo>
                      <a:cubicBezTo>
                        <a:pt x="32" y="49"/>
                        <a:pt x="31" y="50"/>
                        <a:pt x="31" y="51"/>
                      </a:cubicBezTo>
                      <a:cubicBezTo>
                        <a:pt x="31" y="47"/>
                        <a:pt x="21" y="42"/>
                        <a:pt x="18" y="38"/>
                      </a:cubicBezTo>
                      <a:cubicBezTo>
                        <a:pt x="18" y="38"/>
                        <a:pt x="17" y="39"/>
                        <a:pt x="17" y="39"/>
                      </a:cubicBezTo>
                      <a:cubicBezTo>
                        <a:pt x="22" y="44"/>
                        <a:pt x="27" y="49"/>
                        <a:pt x="33" y="53"/>
                      </a:cubicBezTo>
                      <a:cubicBezTo>
                        <a:pt x="34" y="54"/>
                        <a:pt x="35" y="53"/>
                        <a:pt x="34" y="52"/>
                      </a:cubicBezTo>
                      <a:cubicBezTo>
                        <a:pt x="32" y="49"/>
                        <a:pt x="30" y="46"/>
                        <a:pt x="27" y="43"/>
                      </a:cubicBezTo>
                      <a:cubicBezTo>
                        <a:pt x="26" y="42"/>
                        <a:pt x="24" y="43"/>
                        <a:pt x="25" y="44"/>
                      </a:cubicBezTo>
                      <a:cubicBezTo>
                        <a:pt x="27" y="47"/>
                        <a:pt x="29" y="49"/>
                        <a:pt x="32" y="51"/>
                      </a:cubicBezTo>
                      <a:cubicBezTo>
                        <a:pt x="33" y="52"/>
                        <a:pt x="34" y="50"/>
                        <a:pt x="33" y="49"/>
                      </a:cubicBezTo>
                      <a:cubicBezTo>
                        <a:pt x="31" y="47"/>
                        <a:pt x="23" y="40"/>
                        <a:pt x="23" y="47"/>
                      </a:cubicBezTo>
                      <a:cubicBezTo>
                        <a:pt x="23" y="55"/>
                        <a:pt x="39" y="37"/>
                        <a:pt x="35" y="52"/>
                      </a:cubicBezTo>
                      <a:cubicBezTo>
                        <a:pt x="36" y="52"/>
                        <a:pt x="36" y="52"/>
                        <a:pt x="37" y="52"/>
                      </a:cubicBezTo>
                      <a:cubicBezTo>
                        <a:pt x="36" y="48"/>
                        <a:pt x="36" y="44"/>
                        <a:pt x="36" y="40"/>
                      </a:cubicBezTo>
                      <a:cubicBezTo>
                        <a:pt x="35" y="40"/>
                        <a:pt x="35" y="40"/>
                        <a:pt x="34" y="40"/>
                      </a:cubicBezTo>
                      <a:cubicBezTo>
                        <a:pt x="34" y="44"/>
                        <a:pt x="34" y="48"/>
                        <a:pt x="33" y="52"/>
                      </a:cubicBezTo>
                      <a:cubicBezTo>
                        <a:pt x="34" y="52"/>
                        <a:pt x="35" y="52"/>
                        <a:pt x="36" y="52"/>
                      </a:cubicBezTo>
                      <a:cubicBezTo>
                        <a:pt x="34" y="47"/>
                        <a:pt x="35" y="42"/>
                        <a:pt x="35" y="37"/>
                      </a:cubicBezTo>
                      <a:cubicBezTo>
                        <a:pt x="34" y="36"/>
                        <a:pt x="32" y="36"/>
                        <a:pt x="32" y="37"/>
                      </a:cubicBezTo>
                      <a:cubicBezTo>
                        <a:pt x="32" y="41"/>
                        <a:pt x="32" y="46"/>
                        <a:pt x="31" y="50"/>
                      </a:cubicBezTo>
                      <a:cubicBezTo>
                        <a:pt x="32" y="50"/>
                        <a:pt x="32" y="50"/>
                        <a:pt x="33" y="51"/>
                      </a:cubicBezTo>
                      <a:cubicBezTo>
                        <a:pt x="33" y="46"/>
                        <a:pt x="33" y="42"/>
                        <a:pt x="32" y="37"/>
                      </a:cubicBezTo>
                      <a:cubicBezTo>
                        <a:pt x="32" y="36"/>
                        <a:pt x="30" y="36"/>
                        <a:pt x="30" y="37"/>
                      </a:cubicBezTo>
                      <a:cubicBezTo>
                        <a:pt x="30" y="42"/>
                        <a:pt x="29" y="46"/>
                        <a:pt x="28" y="50"/>
                      </a:cubicBezTo>
                      <a:cubicBezTo>
                        <a:pt x="29" y="51"/>
                        <a:pt x="30" y="51"/>
                        <a:pt x="31" y="51"/>
                      </a:cubicBezTo>
                      <a:cubicBezTo>
                        <a:pt x="30" y="46"/>
                        <a:pt x="30" y="40"/>
                        <a:pt x="30" y="35"/>
                      </a:cubicBezTo>
                      <a:cubicBezTo>
                        <a:pt x="30" y="34"/>
                        <a:pt x="28" y="34"/>
                        <a:pt x="28" y="35"/>
                      </a:cubicBezTo>
                      <a:cubicBezTo>
                        <a:pt x="28" y="36"/>
                        <a:pt x="28" y="36"/>
                        <a:pt x="27" y="37"/>
                      </a:cubicBezTo>
                      <a:cubicBezTo>
                        <a:pt x="28" y="41"/>
                        <a:pt x="27" y="42"/>
                        <a:pt x="25" y="41"/>
                      </a:cubicBezTo>
                      <a:cubicBezTo>
                        <a:pt x="26" y="35"/>
                        <a:pt x="26" y="33"/>
                        <a:pt x="25" y="38"/>
                      </a:cubicBezTo>
                      <a:cubicBezTo>
                        <a:pt x="24" y="40"/>
                        <a:pt x="24" y="42"/>
                        <a:pt x="24" y="44"/>
                      </a:cubicBezTo>
                      <a:cubicBezTo>
                        <a:pt x="25" y="44"/>
                        <a:pt x="25" y="44"/>
                        <a:pt x="26" y="44"/>
                      </a:cubicBezTo>
                      <a:cubicBezTo>
                        <a:pt x="26" y="39"/>
                        <a:pt x="26" y="35"/>
                        <a:pt x="27" y="31"/>
                      </a:cubicBezTo>
                      <a:cubicBezTo>
                        <a:pt x="26" y="31"/>
                        <a:pt x="26" y="31"/>
                        <a:pt x="25" y="31"/>
                      </a:cubicBezTo>
                      <a:cubicBezTo>
                        <a:pt x="25" y="34"/>
                        <a:pt x="25" y="38"/>
                        <a:pt x="24" y="42"/>
                      </a:cubicBezTo>
                      <a:cubicBezTo>
                        <a:pt x="23" y="39"/>
                        <a:pt x="23" y="36"/>
                        <a:pt x="23" y="33"/>
                      </a:cubicBezTo>
                      <a:cubicBezTo>
                        <a:pt x="23" y="29"/>
                        <a:pt x="23" y="25"/>
                        <a:pt x="22" y="21"/>
                      </a:cubicBezTo>
                      <a:cubicBezTo>
                        <a:pt x="22" y="21"/>
                        <a:pt x="21" y="20"/>
                        <a:pt x="20" y="21"/>
                      </a:cubicBezTo>
                      <a:cubicBezTo>
                        <a:pt x="19" y="22"/>
                        <a:pt x="18" y="27"/>
                        <a:pt x="18" y="25"/>
                      </a:cubicBezTo>
                      <a:cubicBezTo>
                        <a:pt x="19" y="20"/>
                        <a:pt x="21" y="15"/>
                        <a:pt x="21" y="10"/>
                      </a:cubicBezTo>
                      <a:cubicBezTo>
                        <a:pt x="21" y="9"/>
                        <a:pt x="20" y="8"/>
                        <a:pt x="19" y="9"/>
                      </a:cubicBezTo>
                      <a:cubicBezTo>
                        <a:pt x="15" y="12"/>
                        <a:pt x="9" y="25"/>
                        <a:pt x="11" y="30"/>
                      </a:cubicBezTo>
                      <a:cubicBezTo>
                        <a:pt x="11" y="30"/>
                        <a:pt x="13" y="31"/>
                        <a:pt x="13" y="30"/>
                      </a:cubicBezTo>
                      <a:cubicBezTo>
                        <a:pt x="16" y="23"/>
                        <a:pt x="18" y="16"/>
                        <a:pt x="21" y="10"/>
                      </a:cubicBezTo>
                      <a:cubicBezTo>
                        <a:pt x="21" y="10"/>
                        <a:pt x="20" y="9"/>
                        <a:pt x="19" y="9"/>
                      </a:cubicBezTo>
                      <a:cubicBezTo>
                        <a:pt x="18" y="17"/>
                        <a:pt x="16" y="24"/>
                        <a:pt x="17" y="31"/>
                      </a:cubicBezTo>
                      <a:cubicBezTo>
                        <a:pt x="17" y="32"/>
                        <a:pt x="18" y="33"/>
                        <a:pt x="19" y="32"/>
                      </a:cubicBezTo>
                      <a:cubicBezTo>
                        <a:pt x="22" y="27"/>
                        <a:pt x="23" y="21"/>
                        <a:pt x="24" y="15"/>
                      </a:cubicBezTo>
                      <a:cubicBezTo>
                        <a:pt x="23" y="15"/>
                        <a:pt x="22" y="15"/>
                        <a:pt x="22" y="15"/>
                      </a:cubicBezTo>
                      <a:cubicBezTo>
                        <a:pt x="21" y="22"/>
                        <a:pt x="20" y="30"/>
                        <a:pt x="19" y="38"/>
                      </a:cubicBezTo>
                      <a:cubicBezTo>
                        <a:pt x="20" y="38"/>
                        <a:pt x="21" y="38"/>
                        <a:pt x="22" y="38"/>
                      </a:cubicBezTo>
                      <a:cubicBezTo>
                        <a:pt x="21" y="34"/>
                        <a:pt x="22" y="29"/>
                        <a:pt x="22" y="25"/>
                      </a:cubicBezTo>
                      <a:cubicBezTo>
                        <a:pt x="22" y="25"/>
                        <a:pt x="24" y="16"/>
                        <a:pt x="25" y="19"/>
                      </a:cubicBezTo>
                      <a:cubicBezTo>
                        <a:pt x="26" y="23"/>
                        <a:pt x="26" y="27"/>
                        <a:pt x="27" y="32"/>
                      </a:cubicBezTo>
                      <a:cubicBezTo>
                        <a:pt x="27" y="34"/>
                        <a:pt x="27" y="40"/>
                        <a:pt x="31" y="41"/>
                      </a:cubicBezTo>
                      <a:cubicBezTo>
                        <a:pt x="31" y="41"/>
                        <a:pt x="32" y="40"/>
                        <a:pt x="32" y="40"/>
                      </a:cubicBezTo>
                      <a:cubicBezTo>
                        <a:pt x="33" y="32"/>
                        <a:pt x="33" y="25"/>
                        <a:pt x="34" y="17"/>
                      </a:cubicBezTo>
                      <a:cubicBezTo>
                        <a:pt x="33" y="17"/>
                        <a:pt x="33" y="17"/>
                        <a:pt x="32" y="17"/>
                      </a:cubicBezTo>
                      <a:cubicBezTo>
                        <a:pt x="32" y="24"/>
                        <a:pt x="33" y="30"/>
                        <a:pt x="33" y="37"/>
                      </a:cubicBezTo>
                      <a:cubicBezTo>
                        <a:pt x="34" y="37"/>
                        <a:pt x="34" y="37"/>
                        <a:pt x="35" y="37"/>
                      </a:cubicBezTo>
                      <a:cubicBezTo>
                        <a:pt x="34" y="30"/>
                        <a:pt x="34" y="24"/>
                        <a:pt x="34" y="17"/>
                      </a:cubicBezTo>
                      <a:cubicBezTo>
                        <a:pt x="33" y="17"/>
                        <a:pt x="32" y="17"/>
                        <a:pt x="31" y="17"/>
                      </a:cubicBezTo>
                      <a:cubicBezTo>
                        <a:pt x="34" y="24"/>
                        <a:pt x="36" y="33"/>
                        <a:pt x="34" y="40"/>
                      </a:cubicBezTo>
                      <a:cubicBezTo>
                        <a:pt x="33" y="46"/>
                        <a:pt x="25" y="29"/>
                        <a:pt x="26" y="31"/>
                      </a:cubicBezTo>
                      <a:cubicBezTo>
                        <a:pt x="25" y="30"/>
                        <a:pt x="25" y="30"/>
                        <a:pt x="25" y="29"/>
                      </a:cubicBezTo>
                      <a:cubicBezTo>
                        <a:pt x="22" y="22"/>
                        <a:pt x="26" y="21"/>
                        <a:pt x="37" y="26"/>
                      </a:cubicBezTo>
                      <a:cubicBezTo>
                        <a:pt x="38" y="30"/>
                        <a:pt x="38" y="35"/>
                        <a:pt x="37" y="39"/>
                      </a:cubicBezTo>
                      <a:cubicBezTo>
                        <a:pt x="30" y="43"/>
                        <a:pt x="25" y="43"/>
                        <a:pt x="23" y="38"/>
                      </a:cubicBezTo>
                      <a:cubicBezTo>
                        <a:pt x="23" y="37"/>
                        <a:pt x="22" y="35"/>
                        <a:pt x="22" y="33"/>
                      </a:cubicBezTo>
                      <a:cubicBezTo>
                        <a:pt x="21" y="32"/>
                        <a:pt x="21" y="31"/>
                        <a:pt x="21" y="30"/>
                      </a:cubicBezTo>
                      <a:cubicBezTo>
                        <a:pt x="20" y="24"/>
                        <a:pt x="24" y="22"/>
                        <a:pt x="33" y="24"/>
                      </a:cubicBezTo>
                      <a:cubicBezTo>
                        <a:pt x="35" y="26"/>
                        <a:pt x="35" y="30"/>
                        <a:pt x="35" y="33"/>
                      </a:cubicBezTo>
                      <a:cubicBezTo>
                        <a:pt x="35" y="36"/>
                        <a:pt x="33" y="47"/>
                        <a:pt x="26" y="42"/>
                      </a:cubicBezTo>
                      <a:cubicBezTo>
                        <a:pt x="22" y="39"/>
                        <a:pt x="21" y="31"/>
                        <a:pt x="20" y="27"/>
                      </a:cubicBezTo>
                      <a:cubicBezTo>
                        <a:pt x="20" y="26"/>
                        <a:pt x="20" y="25"/>
                        <a:pt x="20" y="25"/>
                      </a:cubicBezTo>
                      <a:cubicBezTo>
                        <a:pt x="28" y="22"/>
                        <a:pt x="32" y="25"/>
                        <a:pt x="31" y="31"/>
                      </a:cubicBezTo>
                      <a:cubicBezTo>
                        <a:pt x="31" y="32"/>
                        <a:pt x="31" y="46"/>
                        <a:pt x="26" y="41"/>
                      </a:cubicBezTo>
                      <a:cubicBezTo>
                        <a:pt x="22" y="38"/>
                        <a:pt x="21" y="32"/>
                        <a:pt x="20" y="28"/>
                      </a:cubicBezTo>
                      <a:cubicBezTo>
                        <a:pt x="20" y="27"/>
                        <a:pt x="20" y="26"/>
                        <a:pt x="20" y="26"/>
                      </a:cubicBezTo>
                      <a:cubicBezTo>
                        <a:pt x="20" y="22"/>
                        <a:pt x="22" y="22"/>
                        <a:pt x="27" y="24"/>
                      </a:cubicBezTo>
                      <a:cubicBezTo>
                        <a:pt x="28" y="26"/>
                        <a:pt x="29" y="29"/>
                        <a:pt x="29" y="32"/>
                      </a:cubicBezTo>
                      <a:cubicBezTo>
                        <a:pt x="29" y="32"/>
                        <a:pt x="29" y="33"/>
                        <a:pt x="30" y="34"/>
                      </a:cubicBezTo>
                      <a:cubicBezTo>
                        <a:pt x="30" y="37"/>
                        <a:pt x="29" y="38"/>
                        <a:pt x="24" y="37"/>
                      </a:cubicBezTo>
                      <a:cubicBezTo>
                        <a:pt x="23" y="34"/>
                        <a:pt x="23" y="30"/>
                        <a:pt x="23" y="27"/>
                      </a:cubicBezTo>
                      <a:cubicBezTo>
                        <a:pt x="23" y="18"/>
                        <a:pt x="25" y="23"/>
                        <a:pt x="26" y="28"/>
                      </a:cubicBezTo>
                      <a:cubicBezTo>
                        <a:pt x="27" y="31"/>
                        <a:pt x="28" y="34"/>
                        <a:pt x="28" y="37"/>
                      </a:cubicBezTo>
                      <a:cubicBezTo>
                        <a:pt x="28" y="43"/>
                        <a:pt x="24" y="34"/>
                        <a:pt x="23" y="33"/>
                      </a:cubicBezTo>
                      <a:cubicBezTo>
                        <a:pt x="22" y="28"/>
                        <a:pt x="23" y="22"/>
                        <a:pt x="20" y="19"/>
                      </a:cubicBezTo>
                      <a:cubicBezTo>
                        <a:pt x="23" y="22"/>
                        <a:pt x="24" y="29"/>
                        <a:pt x="23" y="34"/>
                      </a:cubicBezTo>
                      <a:cubicBezTo>
                        <a:pt x="22" y="33"/>
                        <a:pt x="21" y="33"/>
                        <a:pt x="19" y="33"/>
                      </a:cubicBezTo>
                      <a:cubicBezTo>
                        <a:pt x="19" y="31"/>
                        <a:pt x="19" y="30"/>
                        <a:pt x="19" y="29"/>
                      </a:cubicBezTo>
                      <a:cubicBezTo>
                        <a:pt x="19" y="27"/>
                        <a:pt x="20" y="25"/>
                        <a:pt x="20" y="22"/>
                      </a:cubicBezTo>
                      <a:cubicBezTo>
                        <a:pt x="20" y="20"/>
                        <a:pt x="21" y="17"/>
                        <a:pt x="19" y="15"/>
                      </a:cubicBezTo>
                      <a:cubicBezTo>
                        <a:pt x="19" y="14"/>
                        <a:pt x="17" y="14"/>
                        <a:pt x="17" y="15"/>
                      </a:cubicBezTo>
                      <a:cubicBezTo>
                        <a:pt x="16" y="20"/>
                        <a:pt x="15" y="25"/>
                        <a:pt x="13" y="29"/>
                      </a:cubicBezTo>
                      <a:cubicBezTo>
                        <a:pt x="14" y="29"/>
                        <a:pt x="14" y="30"/>
                        <a:pt x="15" y="30"/>
                      </a:cubicBezTo>
                      <a:cubicBezTo>
                        <a:pt x="16" y="22"/>
                        <a:pt x="20" y="16"/>
                        <a:pt x="20" y="8"/>
                      </a:cubicBezTo>
                      <a:cubicBezTo>
                        <a:pt x="20" y="7"/>
                        <a:pt x="18" y="7"/>
                        <a:pt x="17" y="8"/>
                      </a:cubicBezTo>
                      <a:cubicBezTo>
                        <a:pt x="14" y="12"/>
                        <a:pt x="12" y="16"/>
                        <a:pt x="10" y="21"/>
                      </a:cubicBezTo>
                      <a:cubicBezTo>
                        <a:pt x="9" y="22"/>
                        <a:pt x="11" y="23"/>
                        <a:pt x="12" y="22"/>
                      </a:cubicBezTo>
                      <a:cubicBezTo>
                        <a:pt x="14" y="18"/>
                        <a:pt x="17" y="14"/>
                        <a:pt x="19" y="9"/>
                      </a:cubicBezTo>
                      <a:cubicBezTo>
                        <a:pt x="20" y="8"/>
                        <a:pt x="18" y="7"/>
                        <a:pt x="17" y="8"/>
                      </a:cubicBezTo>
                      <a:cubicBezTo>
                        <a:pt x="15" y="12"/>
                        <a:pt x="13" y="15"/>
                        <a:pt x="10" y="18"/>
                      </a:cubicBezTo>
                      <a:cubicBezTo>
                        <a:pt x="11" y="18"/>
                        <a:pt x="11" y="19"/>
                        <a:pt x="12" y="19"/>
                      </a:cubicBezTo>
                      <a:cubicBezTo>
                        <a:pt x="12" y="16"/>
                        <a:pt x="13" y="15"/>
                        <a:pt x="16" y="15"/>
                      </a:cubicBezTo>
                      <a:cubicBezTo>
                        <a:pt x="16" y="17"/>
                        <a:pt x="16" y="19"/>
                        <a:pt x="15" y="21"/>
                      </a:cubicBezTo>
                      <a:cubicBezTo>
                        <a:pt x="15" y="26"/>
                        <a:pt x="15" y="31"/>
                        <a:pt x="14" y="35"/>
                      </a:cubicBezTo>
                      <a:cubicBezTo>
                        <a:pt x="14" y="35"/>
                        <a:pt x="15" y="35"/>
                        <a:pt x="16" y="35"/>
                      </a:cubicBezTo>
                      <a:cubicBezTo>
                        <a:pt x="15" y="28"/>
                        <a:pt x="17" y="21"/>
                        <a:pt x="19" y="14"/>
                      </a:cubicBezTo>
                      <a:cubicBezTo>
                        <a:pt x="18" y="14"/>
                        <a:pt x="17" y="14"/>
                        <a:pt x="17" y="14"/>
                      </a:cubicBezTo>
                      <a:cubicBezTo>
                        <a:pt x="16" y="19"/>
                        <a:pt x="16" y="24"/>
                        <a:pt x="13" y="28"/>
                      </a:cubicBezTo>
                      <a:cubicBezTo>
                        <a:pt x="13" y="29"/>
                        <a:pt x="14" y="29"/>
                        <a:pt x="15" y="29"/>
                      </a:cubicBezTo>
                      <a:cubicBezTo>
                        <a:pt x="15" y="20"/>
                        <a:pt x="20" y="14"/>
                        <a:pt x="22" y="6"/>
                      </a:cubicBezTo>
                      <a:cubicBezTo>
                        <a:pt x="22" y="5"/>
                        <a:pt x="21" y="4"/>
                        <a:pt x="21" y="4"/>
                      </a:cubicBezTo>
                      <a:cubicBezTo>
                        <a:pt x="18" y="5"/>
                        <a:pt x="16" y="5"/>
                        <a:pt x="14" y="7"/>
                      </a:cubicBezTo>
                      <a:cubicBezTo>
                        <a:pt x="13" y="8"/>
                        <a:pt x="12" y="10"/>
                        <a:pt x="11" y="12"/>
                      </a:cubicBezTo>
                      <a:cubicBezTo>
                        <a:pt x="9" y="16"/>
                        <a:pt x="9" y="14"/>
                        <a:pt x="13" y="7"/>
                      </a:cubicBezTo>
                      <a:cubicBezTo>
                        <a:pt x="15" y="5"/>
                        <a:pt x="17" y="4"/>
                        <a:pt x="20" y="3"/>
                      </a:cubicBezTo>
                      <a:cubicBezTo>
                        <a:pt x="21" y="3"/>
                        <a:pt x="20" y="1"/>
                        <a:pt x="19" y="1"/>
                      </a:cubicBezTo>
                      <a:cubicBezTo>
                        <a:pt x="11" y="2"/>
                        <a:pt x="0" y="10"/>
                        <a:pt x="3" y="19"/>
                      </a:cubicBezTo>
                      <a:cubicBezTo>
                        <a:pt x="3" y="20"/>
                        <a:pt x="4" y="20"/>
                        <a:pt x="5" y="19"/>
                      </a:cubicBezTo>
                      <a:cubicBezTo>
                        <a:pt x="7" y="16"/>
                        <a:pt x="10" y="13"/>
                        <a:pt x="13" y="10"/>
                      </a:cubicBezTo>
                      <a:cubicBezTo>
                        <a:pt x="14" y="9"/>
                        <a:pt x="13" y="8"/>
                        <a:pt x="12" y="8"/>
                      </a:cubicBezTo>
                      <a:cubicBezTo>
                        <a:pt x="8" y="10"/>
                        <a:pt x="7" y="12"/>
                        <a:pt x="5" y="15"/>
                      </a:cubicBezTo>
                      <a:cubicBezTo>
                        <a:pt x="5" y="16"/>
                        <a:pt x="5" y="17"/>
                        <a:pt x="6" y="17"/>
                      </a:cubicBezTo>
                      <a:cubicBezTo>
                        <a:pt x="10" y="17"/>
                        <a:pt x="13" y="14"/>
                        <a:pt x="16" y="11"/>
                      </a:cubicBezTo>
                      <a:cubicBezTo>
                        <a:pt x="16" y="10"/>
                        <a:pt x="15" y="9"/>
                        <a:pt x="15" y="9"/>
                      </a:cubicBezTo>
                      <a:cubicBezTo>
                        <a:pt x="9" y="8"/>
                        <a:pt x="7" y="16"/>
                        <a:pt x="5" y="20"/>
                      </a:cubicBezTo>
                      <a:cubicBezTo>
                        <a:pt x="4" y="21"/>
                        <a:pt x="7" y="22"/>
                        <a:pt x="7" y="21"/>
                      </a:cubicBezTo>
                      <a:cubicBezTo>
                        <a:pt x="9" y="17"/>
                        <a:pt x="10" y="14"/>
                        <a:pt x="9" y="11"/>
                      </a:cubicBezTo>
                      <a:cubicBezTo>
                        <a:pt x="9" y="10"/>
                        <a:pt x="8" y="9"/>
                        <a:pt x="8" y="10"/>
                      </a:cubicBezTo>
                      <a:cubicBezTo>
                        <a:pt x="2" y="12"/>
                        <a:pt x="2" y="22"/>
                        <a:pt x="3" y="27"/>
                      </a:cubicBezTo>
                      <a:cubicBezTo>
                        <a:pt x="3" y="28"/>
                        <a:pt x="4" y="29"/>
                        <a:pt x="5" y="28"/>
                      </a:cubicBezTo>
                      <a:cubicBezTo>
                        <a:pt x="6" y="24"/>
                        <a:pt x="7" y="21"/>
                        <a:pt x="7" y="17"/>
                      </a:cubicBezTo>
                      <a:cubicBezTo>
                        <a:pt x="8" y="16"/>
                        <a:pt x="5" y="16"/>
                        <a:pt x="5" y="17"/>
                      </a:cubicBezTo>
                      <a:cubicBezTo>
                        <a:pt x="3" y="25"/>
                        <a:pt x="3" y="34"/>
                        <a:pt x="10" y="40"/>
                      </a:cubicBezTo>
                      <a:cubicBezTo>
                        <a:pt x="11" y="41"/>
                        <a:pt x="12" y="40"/>
                        <a:pt x="12" y="39"/>
                      </a:cubicBezTo>
                      <a:cubicBezTo>
                        <a:pt x="11" y="36"/>
                        <a:pt x="10" y="35"/>
                        <a:pt x="8" y="33"/>
                      </a:cubicBezTo>
                      <a:cubicBezTo>
                        <a:pt x="8" y="33"/>
                        <a:pt x="7" y="33"/>
                        <a:pt x="6" y="34"/>
                      </a:cubicBezTo>
                      <a:cubicBezTo>
                        <a:pt x="9" y="38"/>
                        <a:pt x="12" y="41"/>
                        <a:pt x="17" y="44"/>
                      </a:cubicBezTo>
                      <a:cubicBezTo>
                        <a:pt x="18" y="45"/>
                        <a:pt x="19" y="43"/>
                        <a:pt x="18" y="42"/>
                      </a:cubicBezTo>
                      <a:cubicBezTo>
                        <a:pt x="16" y="38"/>
                        <a:pt x="12" y="35"/>
                        <a:pt x="9" y="31"/>
                      </a:cubicBezTo>
                      <a:cubicBezTo>
                        <a:pt x="8" y="30"/>
                        <a:pt x="6" y="31"/>
                        <a:pt x="7" y="32"/>
                      </a:cubicBezTo>
                      <a:cubicBezTo>
                        <a:pt x="11" y="38"/>
                        <a:pt x="15" y="44"/>
                        <a:pt x="21" y="48"/>
                      </a:cubicBezTo>
                      <a:cubicBezTo>
                        <a:pt x="22" y="49"/>
                        <a:pt x="23" y="48"/>
                        <a:pt x="23" y="47"/>
                      </a:cubicBezTo>
                      <a:cubicBezTo>
                        <a:pt x="19" y="41"/>
                        <a:pt x="15" y="36"/>
                        <a:pt x="10" y="32"/>
                      </a:cubicBezTo>
                      <a:cubicBezTo>
                        <a:pt x="9" y="32"/>
                        <a:pt x="7" y="33"/>
                        <a:pt x="8" y="34"/>
                      </a:cubicBezTo>
                      <a:cubicBezTo>
                        <a:pt x="10" y="38"/>
                        <a:pt x="12" y="42"/>
                        <a:pt x="16" y="46"/>
                      </a:cubicBezTo>
                      <a:cubicBezTo>
                        <a:pt x="17" y="47"/>
                        <a:pt x="19" y="46"/>
                        <a:pt x="18" y="44"/>
                      </a:cubicBezTo>
                      <a:cubicBezTo>
                        <a:pt x="16" y="39"/>
                        <a:pt x="12" y="34"/>
                        <a:pt x="10" y="29"/>
                      </a:cubicBezTo>
                      <a:cubicBezTo>
                        <a:pt x="9" y="29"/>
                        <a:pt x="9" y="30"/>
                        <a:pt x="8" y="30"/>
                      </a:cubicBezTo>
                      <a:cubicBezTo>
                        <a:pt x="11" y="34"/>
                        <a:pt x="14" y="38"/>
                        <a:pt x="18" y="41"/>
                      </a:cubicBezTo>
                      <a:cubicBezTo>
                        <a:pt x="19" y="42"/>
                        <a:pt x="21" y="41"/>
                        <a:pt x="20" y="40"/>
                      </a:cubicBezTo>
                      <a:cubicBezTo>
                        <a:pt x="17" y="35"/>
                        <a:pt x="13" y="31"/>
                        <a:pt x="9" y="27"/>
                      </a:cubicBezTo>
                      <a:cubicBezTo>
                        <a:pt x="8" y="26"/>
                        <a:pt x="7" y="27"/>
                        <a:pt x="8" y="28"/>
                      </a:cubicBezTo>
                      <a:cubicBezTo>
                        <a:pt x="10" y="32"/>
                        <a:pt x="12" y="36"/>
                        <a:pt x="16" y="40"/>
                      </a:cubicBezTo>
                      <a:cubicBezTo>
                        <a:pt x="16" y="41"/>
                        <a:pt x="18" y="40"/>
                        <a:pt x="18" y="39"/>
                      </a:cubicBezTo>
                      <a:cubicBezTo>
                        <a:pt x="16" y="31"/>
                        <a:pt x="13" y="24"/>
                        <a:pt x="7" y="19"/>
                      </a:cubicBezTo>
                      <a:cubicBezTo>
                        <a:pt x="6" y="18"/>
                        <a:pt x="5" y="18"/>
                        <a:pt x="5" y="19"/>
                      </a:cubicBezTo>
                      <a:cubicBezTo>
                        <a:pt x="4" y="23"/>
                        <a:pt x="5" y="26"/>
                        <a:pt x="6" y="29"/>
                      </a:cubicBezTo>
                      <a:cubicBezTo>
                        <a:pt x="7" y="30"/>
                        <a:pt x="8" y="30"/>
                        <a:pt x="8" y="30"/>
                      </a:cubicBezTo>
                      <a:cubicBezTo>
                        <a:pt x="13" y="26"/>
                        <a:pt x="13" y="18"/>
                        <a:pt x="9" y="13"/>
                      </a:cubicBezTo>
                      <a:cubicBezTo>
                        <a:pt x="9" y="13"/>
                        <a:pt x="8" y="13"/>
                        <a:pt x="7" y="13"/>
                      </a:cubicBezTo>
                      <a:cubicBezTo>
                        <a:pt x="2" y="18"/>
                        <a:pt x="5" y="26"/>
                        <a:pt x="6" y="32"/>
                      </a:cubicBezTo>
                      <a:cubicBezTo>
                        <a:pt x="6" y="33"/>
                        <a:pt x="8" y="33"/>
                        <a:pt x="8" y="32"/>
                      </a:cubicBezTo>
                      <a:cubicBezTo>
                        <a:pt x="9" y="27"/>
                        <a:pt x="9" y="21"/>
                        <a:pt x="11" y="16"/>
                      </a:cubicBezTo>
                      <a:cubicBezTo>
                        <a:pt x="10" y="16"/>
                        <a:pt x="9" y="16"/>
                        <a:pt x="8" y="16"/>
                      </a:cubicBezTo>
                      <a:cubicBezTo>
                        <a:pt x="8" y="21"/>
                        <a:pt x="8" y="26"/>
                        <a:pt x="7" y="31"/>
                      </a:cubicBezTo>
                      <a:cubicBezTo>
                        <a:pt x="7" y="32"/>
                        <a:pt x="9" y="32"/>
                        <a:pt x="10" y="31"/>
                      </a:cubicBezTo>
                      <a:cubicBezTo>
                        <a:pt x="11" y="25"/>
                        <a:pt x="12" y="20"/>
                        <a:pt x="12" y="14"/>
                      </a:cubicBezTo>
                      <a:cubicBezTo>
                        <a:pt x="12" y="13"/>
                        <a:pt x="10" y="13"/>
                        <a:pt x="10" y="14"/>
                      </a:cubicBezTo>
                      <a:cubicBezTo>
                        <a:pt x="7" y="19"/>
                        <a:pt x="7" y="24"/>
                        <a:pt x="8" y="30"/>
                      </a:cubicBezTo>
                      <a:cubicBezTo>
                        <a:pt x="8" y="31"/>
                        <a:pt x="9" y="31"/>
                        <a:pt x="9" y="31"/>
                      </a:cubicBezTo>
                      <a:cubicBezTo>
                        <a:pt x="14" y="28"/>
                        <a:pt x="14" y="22"/>
                        <a:pt x="14" y="17"/>
                      </a:cubicBezTo>
                      <a:cubicBezTo>
                        <a:pt x="14" y="17"/>
                        <a:pt x="13" y="16"/>
                        <a:pt x="12" y="17"/>
                      </a:cubicBezTo>
                      <a:cubicBezTo>
                        <a:pt x="7" y="20"/>
                        <a:pt x="6" y="28"/>
                        <a:pt x="9" y="33"/>
                      </a:cubicBezTo>
                      <a:cubicBezTo>
                        <a:pt x="10" y="33"/>
                        <a:pt x="11" y="33"/>
                        <a:pt x="11" y="33"/>
                      </a:cubicBezTo>
                      <a:cubicBezTo>
                        <a:pt x="14" y="31"/>
                        <a:pt x="15" y="29"/>
                        <a:pt x="16" y="25"/>
                      </a:cubicBezTo>
                      <a:cubicBezTo>
                        <a:pt x="15" y="25"/>
                        <a:pt x="14" y="25"/>
                        <a:pt x="13" y="25"/>
                      </a:cubicBezTo>
                      <a:cubicBezTo>
                        <a:pt x="12" y="32"/>
                        <a:pt x="14" y="38"/>
                        <a:pt x="19" y="43"/>
                      </a:cubicBezTo>
                      <a:cubicBezTo>
                        <a:pt x="19" y="44"/>
                        <a:pt x="21" y="44"/>
                        <a:pt x="21" y="43"/>
                      </a:cubicBezTo>
                      <a:cubicBezTo>
                        <a:pt x="20" y="39"/>
                        <a:pt x="20" y="36"/>
                        <a:pt x="18" y="32"/>
                      </a:cubicBezTo>
                      <a:cubicBezTo>
                        <a:pt x="17" y="31"/>
                        <a:pt x="15" y="32"/>
                        <a:pt x="15" y="33"/>
                      </a:cubicBezTo>
                      <a:cubicBezTo>
                        <a:pt x="17" y="38"/>
                        <a:pt x="18" y="43"/>
                        <a:pt x="20" y="48"/>
                      </a:cubicBezTo>
                      <a:cubicBezTo>
                        <a:pt x="21" y="48"/>
                        <a:pt x="22" y="47"/>
                        <a:pt x="23" y="47"/>
                      </a:cubicBezTo>
                      <a:cubicBezTo>
                        <a:pt x="21" y="44"/>
                        <a:pt x="21" y="44"/>
                        <a:pt x="20" y="41"/>
                      </a:cubicBezTo>
                      <a:cubicBezTo>
                        <a:pt x="19" y="41"/>
                        <a:pt x="18" y="42"/>
                        <a:pt x="18" y="42"/>
                      </a:cubicBezTo>
                      <a:cubicBezTo>
                        <a:pt x="19" y="44"/>
                        <a:pt x="20" y="46"/>
                        <a:pt x="23" y="48"/>
                      </a:cubicBezTo>
                      <a:cubicBezTo>
                        <a:pt x="23" y="48"/>
                        <a:pt x="33" y="54"/>
                        <a:pt x="26" y="52"/>
                      </a:cubicBezTo>
                      <a:cubicBezTo>
                        <a:pt x="26" y="53"/>
                        <a:pt x="26" y="54"/>
                        <a:pt x="26" y="55"/>
                      </a:cubicBezTo>
                      <a:cubicBezTo>
                        <a:pt x="28" y="55"/>
                        <a:pt x="31" y="55"/>
                        <a:pt x="33" y="56"/>
                      </a:cubicBezTo>
                      <a:cubicBezTo>
                        <a:pt x="33" y="55"/>
                        <a:pt x="34" y="54"/>
                        <a:pt x="34" y="54"/>
                      </a:cubicBezTo>
                      <a:cubicBezTo>
                        <a:pt x="30" y="53"/>
                        <a:pt x="26" y="52"/>
                        <a:pt x="21" y="51"/>
                      </a:cubicBezTo>
                      <a:cubicBezTo>
                        <a:pt x="20" y="51"/>
                        <a:pt x="20" y="53"/>
                        <a:pt x="21" y="54"/>
                      </a:cubicBezTo>
                      <a:cubicBezTo>
                        <a:pt x="22" y="54"/>
                        <a:pt x="24" y="55"/>
                        <a:pt x="25" y="55"/>
                      </a:cubicBezTo>
                      <a:cubicBezTo>
                        <a:pt x="25" y="54"/>
                        <a:pt x="25" y="54"/>
                        <a:pt x="25" y="53"/>
                      </a:cubicBezTo>
                      <a:cubicBezTo>
                        <a:pt x="26" y="53"/>
                        <a:pt x="26" y="54"/>
                        <a:pt x="26" y="54"/>
                      </a:cubicBezTo>
                      <a:cubicBezTo>
                        <a:pt x="28" y="54"/>
                        <a:pt x="28" y="53"/>
                        <a:pt x="27" y="52"/>
                      </a:cubicBezTo>
                      <a:cubicBezTo>
                        <a:pt x="26" y="51"/>
                        <a:pt x="24" y="51"/>
                        <a:pt x="23" y="50"/>
                      </a:cubicBezTo>
                      <a:cubicBezTo>
                        <a:pt x="23" y="50"/>
                        <a:pt x="22" y="51"/>
                        <a:pt x="22" y="52"/>
                      </a:cubicBezTo>
                      <a:cubicBezTo>
                        <a:pt x="23" y="52"/>
                        <a:pt x="25" y="53"/>
                        <a:pt x="26" y="53"/>
                      </a:cubicBezTo>
                      <a:cubicBezTo>
                        <a:pt x="26" y="52"/>
                        <a:pt x="27" y="52"/>
                        <a:pt x="27" y="51"/>
                      </a:cubicBezTo>
                      <a:cubicBezTo>
                        <a:pt x="24" y="50"/>
                        <a:pt x="22" y="49"/>
                        <a:pt x="19" y="48"/>
                      </a:cubicBezTo>
                      <a:cubicBezTo>
                        <a:pt x="18" y="47"/>
                        <a:pt x="17" y="49"/>
                        <a:pt x="18" y="50"/>
                      </a:cubicBezTo>
                      <a:cubicBezTo>
                        <a:pt x="21" y="52"/>
                        <a:pt x="24" y="52"/>
                        <a:pt x="27" y="53"/>
                      </a:cubicBezTo>
                      <a:cubicBezTo>
                        <a:pt x="29" y="53"/>
                        <a:pt x="30" y="52"/>
                        <a:pt x="28" y="51"/>
                      </a:cubicBezTo>
                      <a:cubicBezTo>
                        <a:pt x="24" y="49"/>
                        <a:pt x="21" y="47"/>
                        <a:pt x="16" y="46"/>
                      </a:cubicBezTo>
                      <a:cubicBezTo>
                        <a:pt x="15" y="45"/>
                        <a:pt x="14" y="47"/>
                        <a:pt x="15" y="48"/>
                      </a:cubicBezTo>
                      <a:cubicBezTo>
                        <a:pt x="18" y="49"/>
                        <a:pt x="21" y="51"/>
                        <a:pt x="23" y="52"/>
                      </a:cubicBezTo>
                      <a:cubicBezTo>
                        <a:pt x="23" y="51"/>
                        <a:pt x="24" y="51"/>
                        <a:pt x="24" y="50"/>
                      </a:cubicBezTo>
                      <a:cubicBezTo>
                        <a:pt x="15" y="47"/>
                        <a:pt x="9" y="43"/>
                        <a:pt x="4" y="36"/>
                      </a:cubicBezTo>
                      <a:cubicBezTo>
                        <a:pt x="3" y="36"/>
                        <a:pt x="3" y="37"/>
                        <a:pt x="2" y="37"/>
                      </a:cubicBezTo>
                      <a:cubicBezTo>
                        <a:pt x="7" y="41"/>
                        <a:pt x="10" y="45"/>
                        <a:pt x="16" y="47"/>
                      </a:cubicBezTo>
                      <a:cubicBezTo>
                        <a:pt x="17" y="47"/>
                        <a:pt x="18" y="46"/>
                        <a:pt x="17" y="45"/>
                      </a:cubicBezTo>
                      <a:cubicBezTo>
                        <a:pt x="14" y="42"/>
                        <a:pt x="12" y="41"/>
                        <a:pt x="8" y="39"/>
                      </a:cubicBezTo>
                      <a:cubicBezTo>
                        <a:pt x="7" y="38"/>
                        <a:pt x="6" y="40"/>
                        <a:pt x="7" y="41"/>
                      </a:cubicBezTo>
                      <a:cubicBezTo>
                        <a:pt x="10" y="43"/>
                        <a:pt x="12" y="45"/>
                        <a:pt x="15" y="47"/>
                      </a:cubicBezTo>
                      <a:cubicBezTo>
                        <a:pt x="16" y="47"/>
                        <a:pt x="18" y="45"/>
                        <a:pt x="16" y="45"/>
                      </a:cubicBezTo>
                      <a:cubicBezTo>
                        <a:pt x="14" y="43"/>
                        <a:pt x="13" y="42"/>
                        <a:pt x="11" y="40"/>
                      </a:cubicBezTo>
                      <a:cubicBezTo>
                        <a:pt x="8" y="38"/>
                        <a:pt x="9" y="39"/>
                        <a:pt x="14" y="44"/>
                      </a:cubicBezTo>
                      <a:cubicBezTo>
                        <a:pt x="15" y="43"/>
                        <a:pt x="16" y="43"/>
                        <a:pt x="16" y="42"/>
                      </a:cubicBezTo>
                      <a:cubicBezTo>
                        <a:pt x="13" y="39"/>
                        <a:pt x="10" y="35"/>
                        <a:pt x="6" y="32"/>
                      </a:cubicBezTo>
                      <a:cubicBezTo>
                        <a:pt x="5" y="32"/>
                        <a:pt x="4" y="32"/>
                        <a:pt x="4" y="33"/>
                      </a:cubicBezTo>
                      <a:cubicBezTo>
                        <a:pt x="6" y="37"/>
                        <a:pt x="5" y="37"/>
                        <a:pt x="7" y="40"/>
                      </a:cubicBezTo>
                      <a:cubicBezTo>
                        <a:pt x="8" y="40"/>
                        <a:pt x="8" y="39"/>
                        <a:pt x="9" y="39"/>
                      </a:cubicBezTo>
                      <a:cubicBezTo>
                        <a:pt x="7" y="36"/>
                        <a:pt x="6" y="34"/>
                        <a:pt x="5" y="31"/>
                      </a:cubicBezTo>
                      <a:cubicBezTo>
                        <a:pt x="5" y="30"/>
                        <a:pt x="3" y="30"/>
                        <a:pt x="3" y="31"/>
                      </a:cubicBezTo>
                      <a:cubicBezTo>
                        <a:pt x="3" y="33"/>
                        <a:pt x="3" y="35"/>
                        <a:pt x="3" y="37"/>
                      </a:cubicBezTo>
                      <a:cubicBezTo>
                        <a:pt x="4" y="37"/>
                        <a:pt x="4" y="37"/>
                        <a:pt x="5" y="37"/>
                      </a:cubicBezTo>
                      <a:cubicBezTo>
                        <a:pt x="4" y="33"/>
                        <a:pt x="4" y="29"/>
                        <a:pt x="3" y="25"/>
                      </a:cubicBezTo>
                      <a:cubicBezTo>
                        <a:pt x="3" y="24"/>
                        <a:pt x="0" y="24"/>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97"/>
                <p:cNvSpPr/>
                <p:nvPr/>
              </p:nvSpPr>
              <p:spPr bwMode="auto">
                <a:xfrm>
                  <a:off x="911" y="1613"/>
                  <a:ext cx="35" cy="39"/>
                </a:xfrm>
                <a:custGeom>
                  <a:avLst/>
                  <a:gdLst>
                    <a:gd name="T0" fmla="*/ 11 w 52"/>
                    <a:gd name="T1" fmla="*/ 10 h 59"/>
                    <a:gd name="T2" fmla="*/ 1 w 52"/>
                    <a:gd name="T3" fmla="*/ 13 h 59"/>
                    <a:gd name="T4" fmla="*/ 20 w 52"/>
                    <a:gd name="T5" fmla="*/ 9 h 59"/>
                    <a:gd name="T6" fmla="*/ 12 w 52"/>
                    <a:gd name="T7" fmla="*/ 8 h 59"/>
                    <a:gd name="T8" fmla="*/ 15 w 52"/>
                    <a:gd name="T9" fmla="*/ 4 h 59"/>
                    <a:gd name="T10" fmla="*/ 18 w 52"/>
                    <a:gd name="T11" fmla="*/ 18 h 59"/>
                    <a:gd name="T12" fmla="*/ 15 w 52"/>
                    <a:gd name="T13" fmla="*/ 7 h 59"/>
                    <a:gd name="T14" fmla="*/ 18 w 52"/>
                    <a:gd name="T15" fmla="*/ 7 h 59"/>
                    <a:gd name="T16" fmla="*/ 18 w 52"/>
                    <a:gd name="T17" fmla="*/ 15 h 59"/>
                    <a:gd name="T18" fmla="*/ 22 w 52"/>
                    <a:gd name="T19" fmla="*/ 17 h 59"/>
                    <a:gd name="T20" fmla="*/ 31 w 52"/>
                    <a:gd name="T21" fmla="*/ 18 h 59"/>
                    <a:gd name="T22" fmla="*/ 33 w 52"/>
                    <a:gd name="T23" fmla="*/ 22 h 59"/>
                    <a:gd name="T24" fmla="*/ 34 w 52"/>
                    <a:gd name="T25" fmla="*/ 38 h 59"/>
                    <a:gd name="T26" fmla="*/ 35 w 52"/>
                    <a:gd name="T27" fmla="*/ 48 h 59"/>
                    <a:gd name="T28" fmla="*/ 38 w 52"/>
                    <a:gd name="T29" fmla="*/ 49 h 59"/>
                    <a:gd name="T30" fmla="*/ 38 w 52"/>
                    <a:gd name="T31" fmla="*/ 54 h 59"/>
                    <a:gd name="T32" fmla="*/ 30 w 52"/>
                    <a:gd name="T33" fmla="*/ 16 h 59"/>
                    <a:gd name="T34" fmla="*/ 37 w 52"/>
                    <a:gd name="T35" fmla="*/ 38 h 59"/>
                    <a:gd name="T36" fmla="*/ 38 w 52"/>
                    <a:gd name="T37" fmla="*/ 33 h 59"/>
                    <a:gd name="T38" fmla="*/ 32 w 52"/>
                    <a:gd name="T39" fmla="*/ 10 h 59"/>
                    <a:gd name="T40" fmla="*/ 38 w 52"/>
                    <a:gd name="T41" fmla="*/ 15 h 59"/>
                    <a:gd name="T42" fmla="*/ 45 w 52"/>
                    <a:gd name="T43" fmla="*/ 39 h 59"/>
                    <a:gd name="T44" fmla="*/ 40 w 52"/>
                    <a:gd name="T45" fmla="*/ 15 h 59"/>
                    <a:gd name="T46" fmla="*/ 45 w 52"/>
                    <a:gd name="T47" fmla="*/ 35 h 59"/>
                    <a:gd name="T48" fmla="*/ 43 w 52"/>
                    <a:gd name="T49" fmla="*/ 41 h 59"/>
                    <a:gd name="T50" fmla="*/ 44 w 52"/>
                    <a:gd name="T51" fmla="*/ 44 h 59"/>
                    <a:gd name="T52" fmla="*/ 48 w 52"/>
                    <a:gd name="T53" fmla="*/ 38 h 59"/>
                    <a:gd name="T54" fmla="*/ 45 w 52"/>
                    <a:gd name="T55" fmla="*/ 43 h 59"/>
                    <a:gd name="T56" fmla="*/ 47 w 52"/>
                    <a:gd name="T57" fmla="*/ 38 h 59"/>
                    <a:gd name="T58" fmla="*/ 43 w 52"/>
                    <a:gd name="T59" fmla="*/ 41 h 59"/>
                    <a:gd name="T60" fmla="*/ 45 w 52"/>
                    <a:gd name="T61" fmla="*/ 35 h 59"/>
                    <a:gd name="T62" fmla="*/ 47 w 52"/>
                    <a:gd name="T63" fmla="*/ 36 h 59"/>
                    <a:gd name="T64" fmla="*/ 40 w 52"/>
                    <a:gd name="T65" fmla="*/ 15 h 59"/>
                    <a:gd name="T66" fmla="*/ 43 w 52"/>
                    <a:gd name="T67" fmla="*/ 40 h 59"/>
                    <a:gd name="T68" fmla="*/ 44 w 52"/>
                    <a:gd name="T69" fmla="*/ 42 h 59"/>
                    <a:gd name="T70" fmla="*/ 36 w 52"/>
                    <a:gd name="T71" fmla="*/ 16 h 59"/>
                    <a:gd name="T72" fmla="*/ 30 w 52"/>
                    <a:gd name="T73" fmla="*/ 13 h 59"/>
                    <a:gd name="T74" fmla="*/ 42 w 52"/>
                    <a:gd name="T75" fmla="*/ 40 h 59"/>
                    <a:gd name="T76" fmla="*/ 36 w 52"/>
                    <a:gd name="T77" fmla="*/ 24 h 59"/>
                    <a:gd name="T78" fmla="*/ 38 w 52"/>
                    <a:gd name="T79" fmla="*/ 29 h 59"/>
                    <a:gd name="T80" fmla="*/ 40 w 52"/>
                    <a:gd name="T81" fmla="*/ 48 h 59"/>
                    <a:gd name="T82" fmla="*/ 31 w 52"/>
                    <a:gd name="T83" fmla="*/ 58 h 59"/>
                    <a:gd name="T84" fmla="*/ 38 w 52"/>
                    <a:gd name="T85" fmla="*/ 39 h 59"/>
                    <a:gd name="T86" fmla="*/ 35 w 52"/>
                    <a:gd name="T87" fmla="*/ 47 h 59"/>
                    <a:gd name="T88" fmla="*/ 34 w 52"/>
                    <a:gd name="T89" fmla="*/ 24 h 59"/>
                    <a:gd name="T90" fmla="*/ 34 w 52"/>
                    <a:gd name="T91" fmla="*/ 37 h 59"/>
                    <a:gd name="T92" fmla="*/ 28 w 52"/>
                    <a:gd name="T93" fmla="*/ 11 h 59"/>
                    <a:gd name="T94" fmla="*/ 27 w 52"/>
                    <a:gd name="T95" fmla="*/ 5 h 59"/>
                    <a:gd name="T96" fmla="*/ 27 w 52"/>
                    <a:gd name="T97" fmla="*/ 8 h 59"/>
                    <a:gd name="T98" fmla="*/ 22 w 52"/>
                    <a:gd name="T99" fmla="*/ 20 h 59"/>
                    <a:gd name="T100" fmla="*/ 16 w 52"/>
                    <a:gd name="T101" fmla="*/ 14 h 59"/>
                    <a:gd name="T102" fmla="*/ 21 w 52"/>
                    <a:gd name="T103" fmla="*/ 7 h 59"/>
                    <a:gd name="T104" fmla="*/ 9 w 52"/>
                    <a:gd name="T105" fmla="*/ 18 h 59"/>
                    <a:gd name="T106" fmla="*/ 16 w 52"/>
                    <a:gd name="T107" fmla="*/ 17 h 59"/>
                    <a:gd name="T108" fmla="*/ 15 w 52"/>
                    <a:gd name="T109" fmla="*/ 7 h 59"/>
                    <a:gd name="T110" fmla="*/ 8 w 52"/>
                    <a:gd name="T111" fmla="*/ 8 h 59"/>
                    <a:gd name="T112" fmla="*/ 20 w 52"/>
                    <a:gd name="T113" fmla="*/ 9 h 59"/>
                    <a:gd name="T114" fmla="*/ 0 w 52"/>
                    <a:gd name="T115" fmla="*/ 13 h 59"/>
                    <a:gd name="T116" fmla="*/ 11 w 52"/>
                    <a:gd name="T117" fmla="*/ 10 h 59"/>
                    <a:gd name="T118" fmla="*/ 3 w 52"/>
                    <a:gd name="T119"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59">
                      <a:moveTo>
                        <a:pt x="4" y="17"/>
                      </a:moveTo>
                      <a:cubicBezTo>
                        <a:pt x="8" y="15"/>
                        <a:pt x="11" y="14"/>
                        <a:pt x="16" y="13"/>
                      </a:cubicBezTo>
                      <a:cubicBezTo>
                        <a:pt x="17" y="12"/>
                        <a:pt x="16" y="10"/>
                        <a:pt x="15" y="11"/>
                      </a:cubicBezTo>
                      <a:cubicBezTo>
                        <a:pt x="10" y="12"/>
                        <a:pt x="6" y="13"/>
                        <a:pt x="2" y="15"/>
                      </a:cubicBezTo>
                      <a:cubicBezTo>
                        <a:pt x="2" y="15"/>
                        <a:pt x="3" y="16"/>
                        <a:pt x="3" y="16"/>
                      </a:cubicBezTo>
                      <a:cubicBezTo>
                        <a:pt x="6" y="14"/>
                        <a:pt x="8" y="12"/>
                        <a:pt x="11" y="10"/>
                      </a:cubicBezTo>
                      <a:cubicBezTo>
                        <a:pt x="12" y="9"/>
                        <a:pt x="11" y="7"/>
                        <a:pt x="9" y="8"/>
                      </a:cubicBezTo>
                      <a:cubicBezTo>
                        <a:pt x="6" y="10"/>
                        <a:pt x="3" y="12"/>
                        <a:pt x="1" y="15"/>
                      </a:cubicBezTo>
                      <a:cubicBezTo>
                        <a:pt x="0" y="16"/>
                        <a:pt x="1" y="18"/>
                        <a:pt x="2" y="17"/>
                      </a:cubicBezTo>
                      <a:cubicBezTo>
                        <a:pt x="5" y="14"/>
                        <a:pt x="8" y="11"/>
                        <a:pt x="11" y="8"/>
                      </a:cubicBezTo>
                      <a:cubicBezTo>
                        <a:pt x="12" y="7"/>
                        <a:pt x="11" y="6"/>
                        <a:pt x="10" y="7"/>
                      </a:cubicBezTo>
                      <a:cubicBezTo>
                        <a:pt x="7" y="9"/>
                        <a:pt x="4" y="11"/>
                        <a:pt x="1" y="13"/>
                      </a:cubicBezTo>
                      <a:cubicBezTo>
                        <a:pt x="1" y="14"/>
                        <a:pt x="2" y="14"/>
                        <a:pt x="2" y="15"/>
                      </a:cubicBezTo>
                      <a:cubicBezTo>
                        <a:pt x="6" y="12"/>
                        <a:pt x="10" y="10"/>
                        <a:pt x="14" y="8"/>
                      </a:cubicBezTo>
                      <a:cubicBezTo>
                        <a:pt x="16" y="7"/>
                        <a:pt x="15" y="6"/>
                        <a:pt x="13" y="6"/>
                      </a:cubicBezTo>
                      <a:cubicBezTo>
                        <a:pt x="10" y="7"/>
                        <a:pt x="6" y="8"/>
                        <a:pt x="3" y="9"/>
                      </a:cubicBezTo>
                      <a:cubicBezTo>
                        <a:pt x="1" y="9"/>
                        <a:pt x="2" y="11"/>
                        <a:pt x="3" y="11"/>
                      </a:cubicBezTo>
                      <a:cubicBezTo>
                        <a:pt x="9" y="12"/>
                        <a:pt x="14" y="10"/>
                        <a:pt x="20" y="9"/>
                      </a:cubicBezTo>
                      <a:cubicBezTo>
                        <a:pt x="21" y="9"/>
                        <a:pt x="21" y="7"/>
                        <a:pt x="19" y="7"/>
                      </a:cubicBezTo>
                      <a:cubicBezTo>
                        <a:pt x="16" y="8"/>
                        <a:pt x="12" y="8"/>
                        <a:pt x="8" y="8"/>
                      </a:cubicBezTo>
                      <a:cubicBezTo>
                        <a:pt x="7" y="8"/>
                        <a:pt x="7" y="10"/>
                        <a:pt x="8" y="10"/>
                      </a:cubicBezTo>
                      <a:cubicBezTo>
                        <a:pt x="12" y="10"/>
                        <a:pt x="15" y="10"/>
                        <a:pt x="19" y="10"/>
                      </a:cubicBezTo>
                      <a:cubicBezTo>
                        <a:pt x="19" y="9"/>
                        <a:pt x="19" y="8"/>
                        <a:pt x="19" y="8"/>
                      </a:cubicBezTo>
                      <a:cubicBezTo>
                        <a:pt x="17" y="8"/>
                        <a:pt x="14" y="8"/>
                        <a:pt x="12" y="8"/>
                      </a:cubicBezTo>
                      <a:cubicBezTo>
                        <a:pt x="14" y="7"/>
                        <a:pt x="16" y="6"/>
                        <a:pt x="19" y="6"/>
                      </a:cubicBezTo>
                      <a:cubicBezTo>
                        <a:pt x="19" y="6"/>
                        <a:pt x="19" y="5"/>
                        <a:pt x="18" y="4"/>
                      </a:cubicBezTo>
                      <a:cubicBezTo>
                        <a:pt x="15" y="6"/>
                        <a:pt x="12" y="7"/>
                        <a:pt x="9" y="6"/>
                      </a:cubicBezTo>
                      <a:cubicBezTo>
                        <a:pt x="9" y="7"/>
                        <a:pt x="9" y="8"/>
                        <a:pt x="9" y="8"/>
                      </a:cubicBezTo>
                      <a:cubicBezTo>
                        <a:pt x="11" y="8"/>
                        <a:pt x="13" y="7"/>
                        <a:pt x="15" y="7"/>
                      </a:cubicBezTo>
                      <a:cubicBezTo>
                        <a:pt x="17" y="6"/>
                        <a:pt x="16" y="4"/>
                        <a:pt x="15" y="4"/>
                      </a:cubicBezTo>
                      <a:cubicBezTo>
                        <a:pt x="12" y="5"/>
                        <a:pt x="10" y="5"/>
                        <a:pt x="7" y="6"/>
                      </a:cubicBezTo>
                      <a:cubicBezTo>
                        <a:pt x="7" y="7"/>
                        <a:pt x="8" y="7"/>
                        <a:pt x="8" y="8"/>
                      </a:cubicBezTo>
                      <a:cubicBezTo>
                        <a:pt x="13" y="5"/>
                        <a:pt x="19" y="5"/>
                        <a:pt x="25" y="3"/>
                      </a:cubicBezTo>
                      <a:cubicBezTo>
                        <a:pt x="24" y="4"/>
                        <a:pt x="23" y="5"/>
                        <a:pt x="22" y="6"/>
                      </a:cubicBezTo>
                      <a:cubicBezTo>
                        <a:pt x="19" y="9"/>
                        <a:pt x="17" y="13"/>
                        <a:pt x="16" y="17"/>
                      </a:cubicBezTo>
                      <a:cubicBezTo>
                        <a:pt x="15" y="19"/>
                        <a:pt x="17" y="19"/>
                        <a:pt x="18" y="18"/>
                      </a:cubicBezTo>
                      <a:cubicBezTo>
                        <a:pt x="20" y="15"/>
                        <a:pt x="21" y="12"/>
                        <a:pt x="20" y="8"/>
                      </a:cubicBezTo>
                      <a:cubicBezTo>
                        <a:pt x="19" y="8"/>
                        <a:pt x="19" y="7"/>
                        <a:pt x="18" y="8"/>
                      </a:cubicBezTo>
                      <a:cubicBezTo>
                        <a:pt x="15" y="9"/>
                        <a:pt x="13" y="11"/>
                        <a:pt x="11" y="13"/>
                      </a:cubicBezTo>
                      <a:cubicBezTo>
                        <a:pt x="11" y="14"/>
                        <a:pt x="12" y="14"/>
                        <a:pt x="12" y="15"/>
                      </a:cubicBezTo>
                      <a:cubicBezTo>
                        <a:pt x="14" y="13"/>
                        <a:pt x="16" y="10"/>
                        <a:pt x="17" y="8"/>
                      </a:cubicBezTo>
                      <a:cubicBezTo>
                        <a:pt x="17" y="8"/>
                        <a:pt x="16" y="7"/>
                        <a:pt x="15" y="7"/>
                      </a:cubicBezTo>
                      <a:cubicBezTo>
                        <a:pt x="13" y="11"/>
                        <a:pt x="11" y="14"/>
                        <a:pt x="9" y="17"/>
                      </a:cubicBezTo>
                      <a:cubicBezTo>
                        <a:pt x="10" y="18"/>
                        <a:pt x="10" y="18"/>
                        <a:pt x="11" y="18"/>
                      </a:cubicBezTo>
                      <a:cubicBezTo>
                        <a:pt x="11" y="10"/>
                        <a:pt x="13" y="17"/>
                        <a:pt x="13" y="19"/>
                      </a:cubicBezTo>
                      <a:cubicBezTo>
                        <a:pt x="13" y="20"/>
                        <a:pt x="14" y="21"/>
                        <a:pt x="15" y="20"/>
                      </a:cubicBezTo>
                      <a:cubicBezTo>
                        <a:pt x="17" y="16"/>
                        <a:pt x="19" y="12"/>
                        <a:pt x="21" y="8"/>
                      </a:cubicBezTo>
                      <a:cubicBezTo>
                        <a:pt x="20" y="7"/>
                        <a:pt x="19" y="7"/>
                        <a:pt x="18" y="7"/>
                      </a:cubicBezTo>
                      <a:cubicBezTo>
                        <a:pt x="17" y="11"/>
                        <a:pt x="14" y="16"/>
                        <a:pt x="13" y="20"/>
                      </a:cubicBezTo>
                      <a:cubicBezTo>
                        <a:pt x="13" y="20"/>
                        <a:pt x="14" y="21"/>
                        <a:pt x="15" y="21"/>
                      </a:cubicBezTo>
                      <a:cubicBezTo>
                        <a:pt x="17" y="16"/>
                        <a:pt x="18" y="11"/>
                        <a:pt x="22" y="8"/>
                      </a:cubicBezTo>
                      <a:cubicBezTo>
                        <a:pt x="21" y="8"/>
                        <a:pt x="20" y="7"/>
                        <a:pt x="20" y="7"/>
                      </a:cubicBezTo>
                      <a:cubicBezTo>
                        <a:pt x="19" y="9"/>
                        <a:pt x="18" y="12"/>
                        <a:pt x="16" y="14"/>
                      </a:cubicBezTo>
                      <a:cubicBezTo>
                        <a:pt x="17" y="14"/>
                        <a:pt x="18" y="14"/>
                        <a:pt x="18" y="15"/>
                      </a:cubicBezTo>
                      <a:cubicBezTo>
                        <a:pt x="19" y="12"/>
                        <a:pt x="24" y="6"/>
                        <a:pt x="22" y="13"/>
                      </a:cubicBezTo>
                      <a:cubicBezTo>
                        <a:pt x="22" y="18"/>
                        <a:pt x="20" y="12"/>
                        <a:pt x="22" y="8"/>
                      </a:cubicBezTo>
                      <a:cubicBezTo>
                        <a:pt x="23" y="9"/>
                        <a:pt x="25" y="10"/>
                        <a:pt x="26" y="11"/>
                      </a:cubicBezTo>
                      <a:cubicBezTo>
                        <a:pt x="26" y="12"/>
                        <a:pt x="25" y="14"/>
                        <a:pt x="24" y="16"/>
                      </a:cubicBezTo>
                      <a:cubicBezTo>
                        <a:pt x="23" y="8"/>
                        <a:pt x="23" y="8"/>
                        <a:pt x="22" y="14"/>
                      </a:cubicBezTo>
                      <a:cubicBezTo>
                        <a:pt x="22" y="15"/>
                        <a:pt x="22" y="16"/>
                        <a:pt x="22" y="17"/>
                      </a:cubicBezTo>
                      <a:cubicBezTo>
                        <a:pt x="22" y="17"/>
                        <a:pt x="23" y="18"/>
                        <a:pt x="24" y="18"/>
                      </a:cubicBezTo>
                      <a:cubicBezTo>
                        <a:pt x="24" y="14"/>
                        <a:pt x="27" y="4"/>
                        <a:pt x="25" y="15"/>
                      </a:cubicBezTo>
                      <a:cubicBezTo>
                        <a:pt x="25" y="12"/>
                        <a:pt x="28" y="9"/>
                        <a:pt x="28" y="13"/>
                      </a:cubicBezTo>
                      <a:cubicBezTo>
                        <a:pt x="28" y="16"/>
                        <a:pt x="28" y="18"/>
                        <a:pt x="27" y="21"/>
                      </a:cubicBezTo>
                      <a:cubicBezTo>
                        <a:pt x="27" y="25"/>
                        <a:pt x="28" y="23"/>
                        <a:pt x="28" y="18"/>
                      </a:cubicBezTo>
                      <a:cubicBezTo>
                        <a:pt x="29" y="18"/>
                        <a:pt x="30" y="18"/>
                        <a:pt x="31" y="18"/>
                      </a:cubicBezTo>
                      <a:cubicBezTo>
                        <a:pt x="31" y="20"/>
                        <a:pt x="31" y="23"/>
                        <a:pt x="30" y="25"/>
                      </a:cubicBezTo>
                      <a:cubicBezTo>
                        <a:pt x="29" y="32"/>
                        <a:pt x="32" y="14"/>
                        <a:pt x="32" y="24"/>
                      </a:cubicBezTo>
                      <a:cubicBezTo>
                        <a:pt x="33" y="28"/>
                        <a:pt x="32" y="32"/>
                        <a:pt x="32" y="37"/>
                      </a:cubicBezTo>
                      <a:cubicBezTo>
                        <a:pt x="32" y="36"/>
                        <a:pt x="33" y="36"/>
                        <a:pt x="34" y="36"/>
                      </a:cubicBezTo>
                      <a:cubicBezTo>
                        <a:pt x="33" y="34"/>
                        <a:pt x="33" y="32"/>
                        <a:pt x="33" y="30"/>
                      </a:cubicBezTo>
                      <a:cubicBezTo>
                        <a:pt x="32" y="28"/>
                        <a:pt x="34" y="23"/>
                        <a:pt x="33" y="22"/>
                      </a:cubicBezTo>
                      <a:cubicBezTo>
                        <a:pt x="36" y="27"/>
                        <a:pt x="33" y="35"/>
                        <a:pt x="32" y="40"/>
                      </a:cubicBezTo>
                      <a:cubicBezTo>
                        <a:pt x="33" y="40"/>
                        <a:pt x="34" y="40"/>
                        <a:pt x="34" y="40"/>
                      </a:cubicBezTo>
                      <a:cubicBezTo>
                        <a:pt x="34" y="37"/>
                        <a:pt x="35" y="33"/>
                        <a:pt x="35" y="29"/>
                      </a:cubicBezTo>
                      <a:cubicBezTo>
                        <a:pt x="35" y="32"/>
                        <a:pt x="34" y="35"/>
                        <a:pt x="34" y="37"/>
                      </a:cubicBezTo>
                      <a:cubicBezTo>
                        <a:pt x="32" y="46"/>
                        <a:pt x="35" y="30"/>
                        <a:pt x="34" y="32"/>
                      </a:cubicBezTo>
                      <a:cubicBezTo>
                        <a:pt x="36" y="25"/>
                        <a:pt x="35" y="36"/>
                        <a:pt x="34" y="38"/>
                      </a:cubicBezTo>
                      <a:cubicBezTo>
                        <a:pt x="34" y="40"/>
                        <a:pt x="33" y="43"/>
                        <a:pt x="32" y="46"/>
                      </a:cubicBezTo>
                      <a:cubicBezTo>
                        <a:pt x="33" y="46"/>
                        <a:pt x="34" y="46"/>
                        <a:pt x="35" y="46"/>
                      </a:cubicBezTo>
                      <a:cubicBezTo>
                        <a:pt x="35" y="43"/>
                        <a:pt x="35" y="40"/>
                        <a:pt x="37" y="36"/>
                      </a:cubicBezTo>
                      <a:cubicBezTo>
                        <a:pt x="38" y="39"/>
                        <a:pt x="37" y="41"/>
                        <a:pt x="35" y="43"/>
                      </a:cubicBezTo>
                      <a:cubicBezTo>
                        <a:pt x="34" y="44"/>
                        <a:pt x="34" y="46"/>
                        <a:pt x="33" y="47"/>
                      </a:cubicBezTo>
                      <a:cubicBezTo>
                        <a:pt x="33" y="47"/>
                        <a:pt x="34" y="47"/>
                        <a:pt x="35" y="48"/>
                      </a:cubicBezTo>
                      <a:cubicBezTo>
                        <a:pt x="34" y="50"/>
                        <a:pt x="32" y="51"/>
                        <a:pt x="30" y="53"/>
                      </a:cubicBezTo>
                      <a:cubicBezTo>
                        <a:pt x="29" y="54"/>
                        <a:pt x="30" y="55"/>
                        <a:pt x="31" y="55"/>
                      </a:cubicBezTo>
                      <a:cubicBezTo>
                        <a:pt x="38" y="54"/>
                        <a:pt x="39" y="47"/>
                        <a:pt x="41" y="41"/>
                      </a:cubicBezTo>
                      <a:cubicBezTo>
                        <a:pt x="40" y="41"/>
                        <a:pt x="39" y="41"/>
                        <a:pt x="39" y="41"/>
                      </a:cubicBezTo>
                      <a:cubicBezTo>
                        <a:pt x="39" y="46"/>
                        <a:pt x="31" y="59"/>
                        <a:pt x="39" y="51"/>
                      </a:cubicBezTo>
                      <a:cubicBezTo>
                        <a:pt x="39" y="50"/>
                        <a:pt x="38" y="50"/>
                        <a:pt x="38" y="49"/>
                      </a:cubicBezTo>
                      <a:cubicBezTo>
                        <a:pt x="36" y="51"/>
                        <a:pt x="34" y="52"/>
                        <a:pt x="33" y="54"/>
                      </a:cubicBezTo>
                      <a:cubicBezTo>
                        <a:pt x="32" y="55"/>
                        <a:pt x="33" y="57"/>
                        <a:pt x="34" y="56"/>
                      </a:cubicBezTo>
                      <a:cubicBezTo>
                        <a:pt x="38" y="55"/>
                        <a:pt x="40" y="53"/>
                        <a:pt x="42" y="49"/>
                      </a:cubicBezTo>
                      <a:cubicBezTo>
                        <a:pt x="42" y="48"/>
                        <a:pt x="41" y="46"/>
                        <a:pt x="40" y="48"/>
                      </a:cubicBezTo>
                      <a:cubicBezTo>
                        <a:pt x="37" y="50"/>
                        <a:pt x="38" y="49"/>
                        <a:pt x="36" y="53"/>
                      </a:cubicBezTo>
                      <a:cubicBezTo>
                        <a:pt x="35" y="54"/>
                        <a:pt x="37" y="55"/>
                        <a:pt x="38" y="54"/>
                      </a:cubicBezTo>
                      <a:cubicBezTo>
                        <a:pt x="41" y="50"/>
                        <a:pt x="43" y="46"/>
                        <a:pt x="43" y="41"/>
                      </a:cubicBezTo>
                      <a:cubicBezTo>
                        <a:pt x="44" y="33"/>
                        <a:pt x="38" y="28"/>
                        <a:pt x="35" y="21"/>
                      </a:cubicBezTo>
                      <a:cubicBezTo>
                        <a:pt x="34" y="21"/>
                        <a:pt x="34" y="22"/>
                        <a:pt x="33" y="22"/>
                      </a:cubicBezTo>
                      <a:cubicBezTo>
                        <a:pt x="34" y="25"/>
                        <a:pt x="35" y="27"/>
                        <a:pt x="36" y="29"/>
                      </a:cubicBezTo>
                      <a:cubicBezTo>
                        <a:pt x="37" y="31"/>
                        <a:pt x="39" y="30"/>
                        <a:pt x="38" y="29"/>
                      </a:cubicBezTo>
                      <a:cubicBezTo>
                        <a:pt x="37" y="25"/>
                        <a:pt x="36" y="16"/>
                        <a:pt x="30" y="16"/>
                      </a:cubicBezTo>
                      <a:cubicBezTo>
                        <a:pt x="29" y="16"/>
                        <a:pt x="29" y="17"/>
                        <a:pt x="29" y="17"/>
                      </a:cubicBezTo>
                      <a:cubicBezTo>
                        <a:pt x="30" y="26"/>
                        <a:pt x="33" y="34"/>
                        <a:pt x="34" y="42"/>
                      </a:cubicBezTo>
                      <a:cubicBezTo>
                        <a:pt x="34" y="44"/>
                        <a:pt x="36" y="43"/>
                        <a:pt x="36" y="42"/>
                      </a:cubicBezTo>
                      <a:cubicBezTo>
                        <a:pt x="37" y="36"/>
                        <a:pt x="39" y="30"/>
                        <a:pt x="38" y="24"/>
                      </a:cubicBezTo>
                      <a:cubicBezTo>
                        <a:pt x="37" y="24"/>
                        <a:pt x="37" y="24"/>
                        <a:pt x="36" y="24"/>
                      </a:cubicBezTo>
                      <a:cubicBezTo>
                        <a:pt x="37" y="29"/>
                        <a:pt x="38" y="33"/>
                        <a:pt x="37" y="38"/>
                      </a:cubicBezTo>
                      <a:cubicBezTo>
                        <a:pt x="38" y="38"/>
                        <a:pt x="39" y="38"/>
                        <a:pt x="40" y="37"/>
                      </a:cubicBezTo>
                      <a:cubicBezTo>
                        <a:pt x="40" y="38"/>
                        <a:pt x="40" y="39"/>
                        <a:pt x="40" y="40"/>
                      </a:cubicBezTo>
                      <a:cubicBezTo>
                        <a:pt x="41" y="40"/>
                        <a:pt x="41" y="40"/>
                        <a:pt x="42" y="40"/>
                      </a:cubicBezTo>
                      <a:cubicBezTo>
                        <a:pt x="41" y="30"/>
                        <a:pt x="40" y="22"/>
                        <a:pt x="32" y="15"/>
                      </a:cubicBezTo>
                      <a:cubicBezTo>
                        <a:pt x="32" y="15"/>
                        <a:pt x="32" y="16"/>
                        <a:pt x="31" y="17"/>
                      </a:cubicBezTo>
                      <a:cubicBezTo>
                        <a:pt x="38" y="18"/>
                        <a:pt x="38" y="28"/>
                        <a:pt x="38" y="33"/>
                      </a:cubicBezTo>
                      <a:cubicBezTo>
                        <a:pt x="38" y="33"/>
                        <a:pt x="38" y="26"/>
                        <a:pt x="38" y="24"/>
                      </a:cubicBezTo>
                      <a:cubicBezTo>
                        <a:pt x="38" y="18"/>
                        <a:pt x="36" y="14"/>
                        <a:pt x="31" y="11"/>
                      </a:cubicBezTo>
                      <a:cubicBezTo>
                        <a:pt x="30" y="10"/>
                        <a:pt x="28" y="12"/>
                        <a:pt x="30" y="13"/>
                      </a:cubicBezTo>
                      <a:cubicBezTo>
                        <a:pt x="37" y="19"/>
                        <a:pt x="39" y="23"/>
                        <a:pt x="42" y="32"/>
                      </a:cubicBezTo>
                      <a:cubicBezTo>
                        <a:pt x="41" y="29"/>
                        <a:pt x="41" y="24"/>
                        <a:pt x="40" y="20"/>
                      </a:cubicBezTo>
                      <a:cubicBezTo>
                        <a:pt x="39" y="16"/>
                        <a:pt x="37" y="11"/>
                        <a:pt x="32" y="10"/>
                      </a:cubicBezTo>
                      <a:cubicBezTo>
                        <a:pt x="31" y="10"/>
                        <a:pt x="30" y="11"/>
                        <a:pt x="31" y="12"/>
                      </a:cubicBezTo>
                      <a:cubicBezTo>
                        <a:pt x="36" y="20"/>
                        <a:pt x="41" y="27"/>
                        <a:pt x="43" y="37"/>
                      </a:cubicBezTo>
                      <a:cubicBezTo>
                        <a:pt x="42" y="31"/>
                        <a:pt x="41" y="26"/>
                        <a:pt x="37" y="20"/>
                      </a:cubicBezTo>
                      <a:cubicBezTo>
                        <a:pt x="39" y="23"/>
                        <a:pt x="41" y="26"/>
                        <a:pt x="42" y="29"/>
                      </a:cubicBezTo>
                      <a:cubicBezTo>
                        <a:pt x="42" y="32"/>
                        <a:pt x="43" y="42"/>
                        <a:pt x="43" y="33"/>
                      </a:cubicBezTo>
                      <a:cubicBezTo>
                        <a:pt x="43" y="26"/>
                        <a:pt x="41" y="21"/>
                        <a:pt x="38" y="15"/>
                      </a:cubicBezTo>
                      <a:cubicBezTo>
                        <a:pt x="37" y="15"/>
                        <a:pt x="36" y="16"/>
                        <a:pt x="36" y="16"/>
                      </a:cubicBezTo>
                      <a:cubicBezTo>
                        <a:pt x="43" y="22"/>
                        <a:pt x="45" y="31"/>
                        <a:pt x="43" y="39"/>
                      </a:cubicBezTo>
                      <a:cubicBezTo>
                        <a:pt x="44" y="39"/>
                        <a:pt x="45" y="40"/>
                        <a:pt x="46" y="40"/>
                      </a:cubicBezTo>
                      <a:cubicBezTo>
                        <a:pt x="44" y="29"/>
                        <a:pt x="46" y="21"/>
                        <a:pt x="38" y="13"/>
                      </a:cubicBezTo>
                      <a:cubicBezTo>
                        <a:pt x="37" y="12"/>
                        <a:pt x="35" y="14"/>
                        <a:pt x="36" y="15"/>
                      </a:cubicBezTo>
                      <a:cubicBezTo>
                        <a:pt x="43" y="22"/>
                        <a:pt x="47" y="30"/>
                        <a:pt x="45" y="39"/>
                      </a:cubicBezTo>
                      <a:cubicBezTo>
                        <a:pt x="46" y="39"/>
                        <a:pt x="46" y="39"/>
                        <a:pt x="47" y="40"/>
                      </a:cubicBezTo>
                      <a:cubicBezTo>
                        <a:pt x="46" y="30"/>
                        <a:pt x="47" y="22"/>
                        <a:pt x="40" y="15"/>
                      </a:cubicBezTo>
                      <a:cubicBezTo>
                        <a:pt x="39" y="14"/>
                        <a:pt x="37" y="15"/>
                        <a:pt x="38" y="16"/>
                      </a:cubicBezTo>
                      <a:cubicBezTo>
                        <a:pt x="42" y="20"/>
                        <a:pt x="44" y="24"/>
                        <a:pt x="45" y="28"/>
                      </a:cubicBezTo>
                      <a:cubicBezTo>
                        <a:pt x="48" y="36"/>
                        <a:pt x="47" y="28"/>
                        <a:pt x="47" y="26"/>
                      </a:cubicBezTo>
                      <a:cubicBezTo>
                        <a:pt x="46" y="21"/>
                        <a:pt x="44" y="18"/>
                        <a:pt x="40" y="15"/>
                      </a:cubicBezTo>
                      <a:cubicBezTo>
                        <a:pt x="40" y="15"/>
                        <a:pt x="39" y="16"/>
                        <a:pt x="39" y="16"/>
                      </a:cubicBezTo>
                      <a:cubicBezTo>
                        <a:pt x="46" y="20"/>
                        <a:pt x="46" y="28"/>
                        <a:pt x="47" y="36"/>
                      </a:cubicBezTo>
                      <a:cubicBezTo>
                        <a:pt x="48" y="36"/>
                        <a:pt x="48" y="36"/>
                        <a:pt x="49" y="35"/>
                      </a:cubicBezTo>
                      <a:cubicBezTo>
                        <a:pt x="48" y="29"/>
                        <a:pt x="45" y="23"/>
                        <a:pt x="43" y="16"/>
                      </a:cubicBezTo>
                      <a:cubicBezTo>
                        <a:pt x="42" y="17"/>
                        <a:pt x="41" y="17"/>
                        <a:pt x="41" y="18"/>
                      </a:cubicBezTo>
                      <a:cubicBezTo>
                        <a:pt x="46" y="22"/>
                        <a:pt x="45" y="29"/>
                        <a:pt x="45" y="35"/>
                      </a:cubicBezTo>
                      <a:cubicBezTo>
                        <a:pt x="45" y="40"/>
                        <a:pt x="42" y="42"/>
                        <a:pt x="42" y="47"/>
                      </a:cubicBezTo>
                      <a:cubicBezTo>
                        <a:pt x="42" y="43"/>
                        <a:pt x="44" y="39"/>
                        <a:pt x="45" y="36"/>
                      </a:cubicBezTo>
                      <a:cubicBezTo>
                        <a:pt x="45" y="36"/>
                        <a:pt x="44" y="35"/>
                        <a:pt x="43" y="35"/>
                      </a:cubicBezTo>
                      <a:cubicBezTo>
                        <a:pt x="43" y="39"/>
                        <a:pt x="42" y="42"/>
                        <a:pt x="40" y="45"/>
                      </a:cubicBezTo>
                      <a:cubicBezTo>
                        <a:pt x="41" y="46"/>
                        <a:pt x="42" y="46"/>
                        <a:pt x="42" y="46"/>
                      </a:cubicBezTo>
                      <a:cubicBezTo>
                        <a:pt x="43" y="45"/>
                        <a:pt x="43" y="43"/>
                        <a:pt x="43" y="41"/>
                      </a:cubicBezTo>
                      <a:cubicBezTo>
                        <a:pt x="44" y="41"/>
                        <a:pt x="44" y="42"/>
                        <a:pt x="45" y="42"/>
                      </a:cubicBezTo>
                      <a:cubicBezTo>
                        <a:pt x="44" y="43"/>
                        <a:pt x="43" y="44"/>
                        <a:pt x="43" y="45"/>
                      </a:cubicBezTo>
                      <a:cubicBezTo>
                        <a:pt x="43" y="45"/>
                        <a:pt x="44" y="46"/>
                        <a:pt x="45" y="46"/>
                      </a:cubicBezTo>
                      <a:cubicBezTo>
                        <a:pt x="46" y="43"/>
                        <a:pt x="46" y="41"/>
                        <a:pt x="47" y="39"/>
                      </a:cubicBezTo>
                      <a:cubicBezTo>
                        <a:pt x="46" y="39"/>
                        <a:pt x="46" y="38"/>
                        <a:pt x="45" y="38"/>
                      </a:cubicBezTo>
                      <a:cubicBezTo>
                        <a:pt x="44" y="40"/>
                        <a:pt x="44" y="42"/>
                        <a:pt x="44" y="44"/>
                      </a:cubicBezTo>
                      <a:cubicBezTo>
                        <a:pt x="44" y="44"/>
                        <a:pt x="45" y="44"/>
                        <a:pt x="46" y="44"/>
                      </a:cubicBezTo>
                      <a:cubicBezTo>
                        <a:pt x="47" y="42"/>
                        <a:pt x="48" y="39"/>
                        <a:pt x="49" y="36"/>
                      </a:cubicBezTo>
                      <a:cubicBezTo>
                        <a:pt x="48" y="36"/>
                        <a:pt x="47" y="35"/>
                        <a:pt x="47" y="35"/>
                      </a:cubicBezTo>
                      <a:cubicBezTo>
                        <a:pt x="46" y="38"/>
                        <a:pt x="46" y="40"/>
                        <a:pt x="45" y="43"/>
                      </a:cubicBezTo>
                      <a:cubicBezTo>
                        <a:pt x="46" y="43"/>
                        <a:pt x="46" y="44"/>
                        <a:pt x="47" y="44"/>
                      </a:cubicBezTo>
                      <a:cubicBezTo>
                        <a:pt x="47" y="42"/>
                        <a:pt x="48" y="40"/>
                        <a:pt x="48" y="38"/>
                      </a:cubicBezTo>
                      <a:cubicBezTo>
                        <a:pt x="49" y="37"/>
                        <a:pt x="46" y="36"/>
                        <a:pt x="46" y="38"/>
                      </a:cubicBezTo>
                      <a:cubicBezTo>
                        <a:pt x="45" y="42"/>
                        <a:pt x="43" y="45"/>
                        <a:pt x="39" y="48"/>
                      </a:cubicBezTo>
                      <a:cubicBezTo>
                        <a:pt x="38" y="49"/>
                        <a:pt x="39" y="51"/>
                        <a:pt x="41" y="50"/>
                      </a:cubicBezTo>
                      <a:cubicBezTo>
                        <a:pt x="45" y="47"/>
                        <a:pt x="47" y="43"/>
                        <a:pt x="48" y="38"/>
                      </a:cubicBezTo>
                      <a:cubicBezTo>
                        <a:pt x="47" y="38"/>
                        <a:pt x="47" y="38"/>
                        <a:pt x="46" y="38"/>
                      </a:cubicBezTo>
                      <a:cubicBezTo>
                        <a:pt x="45" y="39"/>
                        <a:pt x="45" y="41"/>
                        <a:pt x="45" y="43"/>
                      </a:cubicBezTo>
                      <a:cubicBezTo>
                        <a:pt x="45" y="44"/>
                        <a:pt x="47" y="45"/>
                        <a:pt x="47" y="44"/>
                      </a:cubicBezTo>
                      <a:cubicBezTo>
                        <a:pt x="48" y="41"/>
                        <a:pt x="48" y="39"/>
                        <a:pt x="49" y="36"/>
                      </a:cubicBezTo>
                      <a:cubicBezTo>
                        <a:pt x="49" y="35"/>
                        <a:pt x="47" y="34"/>
                        <a:pt x="47" y="35"/>
                      </a:cubicBezTo>
                      <a:cubicBezTo>
                        <a:pt x="45" y="38"/>
                        <a:pt x="44" y="41"/>
                        <a:pt x="44" y="44"/>
                      </a:cubicBezTo>
                      <a:cubicBezTo>
                        <a:pt x="43" y="46"/>
                        <a:pt x="45" y="46"/>
                        <a:pt x="46" y="45"/>
                      </a:cubicBezTo>
                      <a:cubicBezTo>
                        <a:pt x="47" y="41"/>
                        <a:pt x="47" y="42"/>
                        <a:pt x="47" y="38"/>
                      </a:cubicBezTo>
                      <a:cubicBezTo>
                        <a:pt x="47" y="37"/>
                        <a:pt x="46" y="37"/>
                        <a:pt x="45" y="38"/>
                      </a:cubicBezTo>
                      <a:cubicBezTo>
                        <a:pt x="43" y="40"/>
                        <a:pt x="43" y="43"/>
                        <a:pt x="42" y="46"/>
                      </a:cubicBezTo>
                      <a:cubicBezTo>
                        <a:pt x="42" y="47"/>
                        <a:pt x="44" y="47"/>
                        <a:pt x="45" y="46"/>
                      </a:cubicBezTo>
                      <a:cubicBezTo>
                        <a:pt x="46" y="44"/>
                        <a:pt x="47" y="42"/>
                        <a:pt x="47" y="39"/>
                      </a:cubicBezTo>
                      <a:cubicBezTo>
                        <a:pt x="47" y="38"/>
                        <a:pt x="46" y="37"/>
                        <a:pt x="45" y="38"/>
                      </a:cubicBezTo>
                      <a:cubicBezTo>
                        <a:pt x="43" y="39"/>
                        <a:pt x="44" y="39"/>
                        <a:pt x="43" y="41"/>
                      </a:cubicBezTo>
                      <a:cubicBezTo>
                        <a:pt x="43" y="43"/>
                        <a:pt x="44" y="43"/>
                        <a:pt x="45" y="42"/>
                      </a:cubicBezTo>
                      <a:cubicBezTo>
                        <a:pt x="47" y="40"/>
                        <a:pt x="47" y="38"/>
                        <a:pt x="47" y="35"/>
                      </a:cubicBezTo>
                      <a:cubicBezTo>
                        <a:pt x="48" y="34"/>
                        <a:pt x="46" y="34"/>
                        <a:pt x="45" y="34"/>
                      </a:cubicBezTo>
                      <a:cubicBezTo>
                        <a:pt x="42" y="38"/>
                        <a:pt x="41" y="41"/>
                        <a:pt x="40" y="46"/>
                      </a:cubicBezTo>
                      <a:cubicBezTo>
                        <a:pt x="40" y="47"/>
                        <a:pt x="41" y="48"/>
                        <a:pt x="42" y="47"/>
                      </a:cubicBezTo>
                      <a:cubicBezTo>
                        <a:pt x="44" y="43"/>
                        <a:pt x="45" y="39"/>
                        <a:pt x="45" y="35"/>
                      </a:cubicBezTo>
                      <a:cubicBezTo>
                        <a:pt x="45" y="34"/>
                        <a:pt x="44" y="34"/>
                        <a:pt x="43" y="35"/>
                      </a:cubicBezTo>
                      <a:cubicBezTo>
                        <a:pt x="41" y="39"/>
                        <a:pt x="40" y="44"/>
                        <a:pt x="39" y="49"/>
                      </a:cubicBezTo>
                      <a:cubicBezTo>
                        <a:pt x="39" y="50"/>
                        <a:pt x="40" y="51"/>
                        <a:pt x="41" y="51"/>
                      </a:cubicBezTo>
                      <a:cubicBezTo>
                        <a:pt x="49" y="44"/>
                        <a:pt x="52" y="23"/>
                        <a:pt x="42" y="16"/>
                      </a:cubicBezTo>
                      <a:cubicBezTo>
                        <a:pt x="41" y="15"/>
                        <a:pt x="40" y="16"/>
                        <a:pt x="40" y="18"/>
                      </a:cubicBezTo>
                      <a:cubicBezTo>
                        <a:pt x="43" y="24"/>
                        <a:pt x="46" y="30"/>
                        <a:pt x="47" y="36"/>
                      </a:cubicBezTo>
                      <a:cubicBezTo>
                        <a:pt x="47" y="37"/>
                        <a:pt x="49" y="37"/>
                        <a:pt x="49" y="36"/>
                      </a:cubicBezTo>
                      <a:cubicBezTo>
                        <a:pt x="49" y="28"/>
                        <a:pt x="48" y="19"/>
                        <a:pt x="40" y="15"/>
                      </a:cubicBezTo>
                      <a:cubicBezTo>
                        <a:pt x="39" y="14"/>
                        <a:pt x="38" y="15"/>
                        <a:pt x="39" y="16"/>
                      </a:cubicBezTo>
                      <a:cubicBezTo>
                        <a:pt x="46" y="23"/>
                        <a:pt x="42" y="29"/>
                        <a:pt x="45" y="37"/>
                      </a:cubicBezTo>
                      <a:cubicBezTo>
                        <a:pt x="45" y="38"/>
                        <a:pt x="47" y="38"/>
                        <a:pt x="47" y="37"/>
                      </a:cubicBezTo>
                      <a:cubicBezTo>
                        <a:pt x="49" y="28"/>
                        <a:pt x="46" y="21"/>
                        <a:pt x="40" y="15"/>
                      </a:cubicBezTo>
                      <a:cubicBezTo>
                        <a:pt x="39" y="15"/>
                        <a:pt x="39" y="16"/>
                        <a:pt x="38" y="16"/>
                      </a:cubicBezTo>
                      <a:cubicBezTo>
                        <a:pt x="45" y="23"/>
                        <a:pt x="44" y="31"/>
                        <a:pt x="45" y="40"/>
                      </a:cubicBezTo>
                      <a:cubicBezTo>
                        <a:pt x="45" y="41"/>
                        <a:pt x="47" y="41"/>
                        <a:pt x="47" y="40"/>
                      </a:cubicBezTo>
                      <a:cubicBezTo>
                        <a:pt x="49" y="30"/>
                        <a:pt x="45" y="21"/>
                        <a:pt x="38" y="13"/>
                      </a:cubicBezTo>
                      <a:cubicBezTo>
                        <a:pt x="37" y="14"/>
                        <a:pt x="37" y="14"/>
                        <a:pt x="36" y="15"/>
                      </a:cubicBezTo>
                      <a:cubicBezTo>
                        <a:pt x="44" y="23"/>
                        <a:pt x="42" y="30"/>
                        <a:pt x="43" y="40"/>
                      </a:cubicBezTo>
                      <a:cubicBezTo>
                        <a:pt x="43" y="41"/>
                        <a:pt x="45" y="41"/>
                        <a:pt x="46" y="40"/>
                      </a:cubicBezTo>
                      <a:cubicBezTo>
                        <a:pt x="48" y="30"/>
                        <a:pt x="45" y="21"/>
                        <a:pt x="37" y="14"/>
                      </a:cubicBezTo>
                      <a:cubicBezTo>
                        <a:pt x="36" y="14"/>
                        <a:pt x="35" y="15"/>
                        <a:pt x="36" y="16"/>
                      </a:cubicBezTo>
                      <a:cubicBezTo>
                        <a:pt x="39" y="21"/>
                        <a:pt x="41" y="26"/>
                        <a:pt x="41" y="33"/>
                      </a:cubicBezTo>
                      <a:cubicBezTo>
                        <a:pt x="41" y="36"/>
                        <a:pt x="41" y="39"/>
                        <a:pt x="42" y="42"/>
                      </a:cubicBezTo>
                      <a:cubicBezTo>
                        <a:pt x="42" y="44"/>
                        <a:pt x="43" y="43"/>
                        <a:pt x="44" y="42"/>
                      </a:cubicBezTo>
                      <a:cubicBezTo>
                        <a:pt x="48" y="33"/>
                        <a:pt x="43" y="19"/>
                        <a:pt x="35" y="13"/>
                      </a:cubicBezTo>
                      <a:cubicBezTo>
                        <a:pt x="34" y="13"/>
                        <a:pt x="33" y="13"/>
                        <a:pt x="33" y="14"/>
                      </a:cubicBezTo>
                      <a:cubicBezTo>
                        <a:pt x="33" y="17"/>
                        <a:pt x="34" y="19"/>
                        <a:pt x="35" y="21"/>
                      </a:cubicBezTo>
                      <a:cubicBezTo>
                        <a:pt x="39" y="28"/>
                        <a:pt x="40" y="34"/>
                        <a:pt x="42" y="41"/>
                      </a:cubicBezTo>
                      <a:cubicBezTo>
                        <a:pt x="42" y="42"/>
                        <a:pt x="44" y="42"/>
                        <a:pt x="44" y="41"/>
                      </a:cubicBezTo>
                      <a:cubicBezTo>
                        <a:pt x="46" y="31"/>
                        <a:pt x="42" y="24"/>
                        <a:pt x="36" y="16"/>
                      </a:cubicBezTo>
                      <a:cubicBezTo>
                        <a:pt x="34" y="12"/>
                        <a:pt x="34" y="12"/>
                        <a:pt x="36" y="16"/>
                      </a:cubicBezTo>
                      <a:cubicBezTo>
                        <a:pt x="37" y="18"/>
                        <a:pt x="38" y="21"/>
                        <a:pt x="38" y="23"/>
                      </a:cubicBezTo>
                      <a:cubicBezTo>
                        <a:pt x="39" y="27"/>
                        <a:pt x="39" y="31"/>
                        <a:pt x="41" y="34"/>
                      </a:cubicBezTo>
                      <a:cubicBezTo>
                        <a:pt x="41" y="35"/>
                        <a:pt x="43" y="35"/>
                        <a:pt x="43" y="34"/>
                      </a:cubicBezTo>
                      <a:cubicBezTo>
                        <a:pt x="45" y="24"/>
                        <a:pt x="39" y="18"/>
                        <a:pt x="31" y="11"/>
                      </a:cubicBezTo>
                      <a:cubicBezTo>
                        <a:pt x="31" y="12"/>
                        <a:pt x="30" y="12"/>
                        <a:pt x="30" y="13"/>
                      </a:cubicBezTo>
                      <a:cubicBezTo>
                        <a:pt x="38" y="18"/>
                        <a:pt x="36" y="30"/>
                        <a:pt x="37" y="38"/>
                      </a:cubicBezTo>
                      <a:cubicBezTo>
                        <a:pt x="37" y="39"/>
                        <a:pt x="39" y="39"/>
                        <a:pt x="39" y="38"/>
                      </a:cubicBezTo>
                      <a:cubicBezTo>
                        <a:pt x="42" y="31"/>
                        <a:pt x="41" y="17"/>
                        <a:pt x="32" y="14"/>
                      </a:cubicBezTo>
                      <a:cubicBezTo>
                        <a:pt x="31" y="14"/>
                        <a:pt x="30" y="16"/>
                        <a:pt x="31" y="16"/>
                      </a:cubicBezTo>
                      <a:cubicBezTo>
                        <a:pt x="38" y="23"/>
                        <a:pt x="39" y="30"/>
                        <a:pt x="40" y="40"/>
                      </a:cubicBezTo>
                      <a:cubicBezTo>
                        <a:pt x="40" y="41"/>
                        <a:pt x="42" y="41"/>
                        <a:pt x="42" y="40"/>
                      </a:cubicBezTo>
                      <a:cubicBezTo>
                        <a:pt x="42" y="36"/>
                        <a:pt x="42" y="34"/>
                        <a:pt x="40" y="30"/>
                      </a:cubicBezTo>
                      <a:cubicBezTo>
                        <a:pt x="40" y="30"/>
                        <a:pt x="39" y="30"/>
                        <a:pt x="38" y="30"/>
                      </a:cubicBezTo>
                      <a:cubicBezTo>
                        <a:pt x="37" y="33"/>
                        <a:pt x="37" y="35"/>
                        <a:pt x="37" y="38"/>
                      </a:cubicBezTo>
                      <a:cubicBezTo>
                        <a:pt x="38" y="39"/>
                        <a:pt x="40" y="39"/>
                        <a:pt x="40" y="38"/>
                      </a:cubicBezTo>
                      <a:cubicBezTo>
                        <a:pt x="40" y="33"/>
                        <a:pt x="40" y="28"/>
                        <a:pt x="38" y="24"/>
                      </a:cubicBezTo>
                      <a:cubicBezTo>
                        <a:pt x="38" y="22"/>
                        <a:pt x="36" y="23"/>
                        <a:pt x="36" y="24"/>
                      </a:cubicBezTo>
                      <a:cubicBezTo>
                        <a:pt x="36" y="30"/>
                        <a:pt x="35" y="36"/>
                        <a:pt x="34" y="42"/>
                      </a:cubicBezTo>
                      <a:cubicBezTo>
                        <a:pt x="35" y="42"/>
                        <a:pt x="36" y="42"/>
                        <a:pt x="36" y="42"/>
                      </a:cubicBezTo>
                      <a:cubicBezTo>
                        <a:pt x="36" y="36"/>
                        <a:pt x="35" y="31"/>
                        <a:pt x="33" y="26"/>
                      </a:cubicBezTo>
                      <a:cubicBezTo>
                        <a:pt x="33" y="24"/>
                        <a:pt x="31" y="15"/>
                        <a:pt x="34" y="24"/>
                      </a:cubicBezTo>
                      <a:cubicBezTo>
                        <a:pt x="35" y="26"/>
                        <a:pt x="36" y="28"/>
                        <a:pt x="36" y="29"/>
                      </a:cubicBezTo>
                      <a:cubicBezTo>
                        <a:pt x="37" y="29"/>
                        <a:pt x="38" y="29"/>
                        <a:pt x="38" y="29"/>
                      </a:cubicBezTo>
                      <a:cubicBezTo>
                        <a:pt x="37" y="26"/>
                        <a:pt x="36" y="24"/>
                        <a:pt x="35" y="21"/>
                      </a:cubicBezTo>
                      <a:cubicBezTo>
                        <a:pt x="34" y="20"/>
                        <a:pt x="32" y="21"/>
                        <a:pt x="33" y="22"/>
                      </a:cubicBezTo>
                      <a:cubicBezTo>
                        <a:pt x="38" y="33"/>
                        <a:pt x="46" y="41"/>
                        <a:pt x="36" y="53"/>
                      </a:cubicBezTo>
                      <a:cubicBezTo>
                        <a:pt x="37" y="53"/>
                        <a:pt x="37" y="53"/>
                        <a:pt x="38" y="54"/>
                      </a:cubicBezTo>
                      <a:cubicBezTo>
                        <a:pt x="39" y="52"/>
                        <a:pt x="40" y="51"/>
                        <a:pt x="41" y="49"/>
                      </a:cubicBezTo>
                      <a:cubicBezTo>
                        <a:pt x="41" y="49"/>
                        <a:pt x="40" y="48"/>
                        <a:pt x="40" y="48"/>
                      </a:cubicBezTo>
                      <a:cubicBezTo>
                        <a:pt x="39" y="51"/>
                        <a:pt x="37" y="53"/>
                        <a:pt x="33" y="54"/>
                      </a:cubicBezTo>
                      <a:cubicBezTo>
                        <a:pt x="34" y="55"/>
                        <a:pt x="34" y="55"/>
                        <a:pt x="35" y="56"/>
                      </a:cubicBezTo>
                      <a:cubicBezTo>
                        <a:pt x="36" y="54"/>
                        <a:pt x="38" y="52"/>
                        <a:pt x="39" y="51"/>
                      </a:cubicBezTo>
                      <a:cubicBezTo>
                        <a:pt x="40" y="50"/>
                        <a:pt x="39" y="48"/>
                        <a:pt x="38" y="49"/>
                      </a:cubicBezTo>
                      <a:cubicBezTo>
                        <a:pt x="35" y="52"/>
                        <a:pt x="32" y="53"/>
                        <a:pt x="30" y="56"/>
                      </a:cubicBezTo>
                      <a:cubicBezTo>
                        <a:pt x="30" y="57"/>
                        <a:pt x="31" y="58"/>
                        <a:pt x="31" y="58"/>
                      </a:cubicBezTo>
                      <a:cubicBezTo>
                        <a:pt x="38" y="57"/>
                        <a:pt x="42" y="46"/>
                        <a:pt x="41" y="41"/>
                      </a:cubicBezTo>
                      <a:cubicBezTo>
                        <a:pt x="41" y="40"/>
                        <a:pt x="39" y="39"/>
                        <a:pt x="39" y="41"/>
                      </a:cubicBezTo>
                      <a:cubicBezTo>
                        <a:pt x="37" y="45"/>
                        <a:pt x="36" y="52"/>
                        <a:pt x="31" y="53"/>
                      </a:cubicBezTo>
                      <a:cubicBezTo>
                        <a:pt x="31" y="53"/>
                        <a:pt x="31" y="54"/>
                        <a:pt x="32" y="54"/>
                      </a:cubicBezTo>
                      <a:cubicBezTo>
                        <a:pt x="36" y="51"/>
                        <a:pt x="43" y="46"/>
                        <a:pt x="40" y="40"/>
                      </a:cubicBezTo>
                      <a:cubicBezTo>
                        <a:pt x="39" y="39"/>
                        <a:pt x="38" y="39"/>
                        <a:pt x="38" y="39"/>
                      </a:cubicBezTo>
                      <a:cubicBezTo>
                        <a:pt x="35" y="42"/>
                        <a:pt x="34" y="44"/>
                        <a:pt x="33" y="47"/>
                      </a:cubicBezTo>
                      <a:cubicBezTo>
                        <a:pt x="32" y="48"/>
                        <a:pt x="34" y="49"/>
                        <a:pt x="35" y="48"/>
                      </a:cubicBezTo>
                      <a:cubicBezTo>
                        <a:pt x="38" y="43"/>
                        <a:pt x="41" y="38"/>
                        <a:pt x="39" y="33"/>
                      </a:cubicBezTo>
                      <a:cubicBezTo>
                        <a:pt x="39" y="32"/>
                        <a:pt x="38" y="32"/>
                        <a:pt x="38" y="32"/>
                      </a:cubicBezTo>
                      <a:cubicBezTo>
                        <a:pt x="33" y="35"/>
                        <a:pt x="32" y="41"/>
                        <a:pt x="32" y="46"/>
                      </a:cubicBezTo>
                      <a:cubicBezTo>
                        <a:pt x="32" y="48"/>
                        <a:pt x="34" y="48"/>
                        <a:pt x="35" y="47"/>
                      </a:cubicBezTo>
                      <a:cubicBezTo>
                        <a:pt x="36" y="42"/>
                        <a:pt x="41" y="30"/>
                        <a:pt x="36" y="26"/>
                      </a:cubicBezTo>
                      <a:cubicBezTo>
                        <a:pt x="35" y="25"/>
                        <a:pt x="34" y="25"/>
                        <a:pt x="34" y="26"/>
                      </a:cubicBezTo>
                      <a:cubicBezTo>
                        <a:pt x="32" y="32"/>
                        <a:pt x="31" y="37"/>
                        <a:pt x="32" y="43"/>
                      </a:cubicBezTo>
                      <a:cubicBezTo>
                        <a:pt x="32" y="44"/>
                        <a:pt x="34" y="44"/>
                        <a:pt x="34" y="43"/>
                      </a:cubicBezTo>
                      <a:cubicBezTo>
                        <a:pt x="36" y="37"/>
                        <a:pt x="38" y="30"/>
                        <a:pt x="36" y="24"/>
                      </a:cubicBezTo>
                      <a:cubicBezTo>
                        <a:pt x="36" y="23"/>
                        <a:pt x="34" y="23"/>
                        <a:pt x="34" y="24"/>
                      </a:cubicBezTo>
                      <a:cubicBezTo>
                        <a:pt x="32" y="29"/>
                        <a:pt x="31" y="35"/>
                        <a:pt x="32" y="40"/>
                      </a:cubicBezTo>
                      <a:cubicBezTo>
                        <a:pt x="32" y="42"/>
                        <a:pt x="34" y="42"/>
                        <a:pt x="34" y="41"/>
                      </a:cubicBezTo>
                      <a:cubicBezTo>
                        <a:pt x="36" y="34"/>
                        <a:pt x="38" y="26"/>
                        <a:pt x="35" y="19"/>
                      </a:cubicBezTo>
                      <a:cubicBezTo>
                        <a:pt x="34" y="18"/>
                        <a:pt x="33" y="18"/>
                        <a:pt x="33" y="19"/>
                      </a:cubicBezTo>
                      <a:cubicBezTo>
                        <a:pt x="29" y="24"/>
                        <a:pt x="30" y="31"/>
                        <a:pt x="32" y="37"/>
                      </a:cubicBezTo>
                      <a:cubicBezTo>
                        <a:pt x="32" y="38"/>
                        <a:pt x="34" y="38"/>
                        <a:pt x="34" y="37"/>
                      </a:cubicBezTo>
                      <a:cubicBezTo>
                        <a:pt x="34" y="32"/>
                        <a:pt x="38" y="19"/>
                        <a:pt x="31" y="17"/>
                      </a:cubicBezTo>
                      <a:cubicBezTo>
                        <a:pt x="31" y="17"/>
                        <a:pt x="30" y="17"/>
                        <a:pt x="30" y="18"/>
                      </a:cubicBezTo>
                      <a:cubicBezTo>
                        <a:pt x="28" y="22"/>
                        <a:pt x="28" y="26"/>
                        <a:pt x="28" y="30"/>
                      </a:cubicBezTo>
                      <a:cubicBezTo>
                        <a:pt x="29" y="31"/>
                        <a:pt x="30" y="31"/>
                        <a:pt x="31" y="30"/>
                      </a:cubicBezTo>
                      <a:cubicBezTo>
                        <a:pt x="34" y="25"/>
                        <a:pt x="35" y="16"/>
                        <a:pt x="30" y="11"/>
                      </a:cubicBezTo>
                      <a:cubicBezTo>
                        <a:pt x="30" y="10"/>
                        <a:pt x="29" y="10"/>
                        <a:pt x="28" y="11"/>
                      </a:cubicBezTo>
                      <a:cubicBezTo>
                        <a:pt x="25" y="14"/>
                        <a:pt x="25" y="20"/>
                        <a:pt x="26" y="25"/>
                      </a:cubicBezTo>
                      <a:cubicBezTo>
                        <a:pt x="27" y="26"/>
                        <a:pt x="28" y="26"/>
                        <a:pt x="29" y="25"/>
                      </a:cubicBezTo>
                      <a:cubicBezTo>
                        <a:pt x="31" y="20"/>
                        <a:pt x="33" y="9"/>
                        <a:pt x="28" y="6"/>
                      </a:cubicBezTo>
                      <a:cubicBezTo>
                        <a:pt x="23" y="2"/>
                        <a:pt x="22" y="16"/>
                        <a:pt x="23" y="19"/>
                      </a:cubicBezTo>
                      <a:cubicBezTo>
                        <a:pt x="24" y="19"/>
                        <a:pt x="25" y="19"/>
                        <a:pt x="26" y="18"/>
                      </a:cubicBezTo>
                      <a:cubicBezTo>
                        <a:pt x="28" y="13"/>
                        <a:pt x="28" y="10"/>
                        <a:pt x="27" y="5"/>
                      </a:cubicBezTo>
                      <a:cubicBezTo>
                        <a:pt x="27" y="4"/>
                        <a:pt x="26" y="4"/>
                        <a:pt x="25" y="5"/>
                      </a:cubicBezTo>
                      <a:cubicBezTo>
                        <a:pt x="22" y="9"/>
                        <a:pt x="22" y="13"/>
                        <a:pt x="22" y="18"/>
                      </a:cubicBezTo>
                      <a:cubicBezTo>
                        <a:pt x="22" y="19"/>
                        <a:pt x="24" y="19"/>
                        <a:pt x="24" y="18"/>
                      </a:cubicBezTo>
                      <a:cubicBezTo>
                        <a:pt x="25" y="14"/>
                        <a:pt x="27" y="7"/>
                        <a:pt x="24" y="4"/>
                      </a:cubicBezTo>
                      <a:cubicBezTo>
                        <a:pt x="22" y="2"/>
                        <a:pt x="18" y="3"/>
                        <a:pt x="17" y="5"/>
                      </a:cubicBezTo>
                      <a:cubicBezTo>
                        <a:pt x="15" y="13"/>
                        <a:pt x="28" y="18"/>
                        <a:pt x="27" y="8"/>
                      </a:cubicBezTo>
                      <a:cubicBezTo>
                        <a:pt x="26" y="7"/>
                        <a:pt x="26" y="7"/>
                        <a:pt x="25" y="7"/>
                      </a:cubicBezTo>
                      <a:cubicBezTo>
                        <a:pt x="19" y="8"/>
                        <a:pt x="19" y="16"/>
                        <a:pt x="23" y="19"/>
                      </a:cubicBezTo>
                      <a:cubicBezTo>
                        <a:pt x="23" y="20"/>
                        <a:pt x="24" y="20"/>
                        <a:pt x="24" y="19"/>
                      </a:cubicBezTo>
                      <a:cubicBezTo>
                        <a:pt x="27" y="16"/>
                        <a:pt x="32" y="6"/>
                        <a:pt x="26" y="4"/>
                      </a:cubicBezTo>
                      <a:cubicBezTo>
                        <a:pt x="18" y="2"/>
                        <a:pt x="18" y="16"/>
                        <a:pt x="20" y="20"/>
                      </a:cubicBezTo>
                      <a:cubicBezTo>
                        <a:pt x="20" y="20"/>
                        <a:pt x="21" y="21"/>
                        <a:pt x="22" y="20"/>
                      </a:cubicBezTo>
                      <a:cubicBezTo>
                        <a:pt x="25" y="17"/>
                        <a:pt x="27" y="9"/>
                        <a:pt x="24" y="5"/>
                      </a:cubicBezTo>
                      <a:cubicBezTo>
                        <a:pt x="20" y="0"/>
                        <a:pt x="18" y="13"/>
                        <a:pt x="18" y="15"/>
                      </a:cubicBezTo>
                      <a:cubicBezTo>
                        <a:pt x="19" y="16"/>
                        <a:pt x="20" y="16"/>
                        <a:pt x="21" y="15"/>
                      </a:cubicBezTo>
                      <a:cubicBezTo>
                        <a:pt x="23" y="12"/>
                        <a:pt x="24" y="10"/>
                        <a:pt x="22" y="6"/>
                      </a:cubicBezTo>
                      <a:cubicBezTo>
                        <a:pt x="22" y="5"/>
                        <a:pt x="21" y="5"/>
                        <a:pt x="20" y="5"/>
                      </a:cubicBezTo>
                      <a:cubicBezTo>
                        <a:pt x="18" y="8"/>
                        <a:pt x="17" y="11"/>
                        <a:pt x="16" y="14"/>
                      </a:cubicBezTo>
                      <a:cubicBezTo>
                        <a:pt x="16" y="15"/>
                        <a:pt x="17" y="16"/>
                        <a:pt x="18" y="15"/>
                      </a:cubicBezTo>
                      <a:cubicBezTo>
                        <a:pt x="20" y="12"/>
                        <a:pt x="21" y="10"/>
                        <a:pt x="22" y="7"/>
                      </a:cubicBezTo>
                      <a:cubicBezTo>
                        <a:pt x="22" y="6"/>
                        <a:pt x="21" y="6"/>
                        <a:pt x="20" y="6"/>
                      </a:cubicBezTo>
                      <a:cubicBezTo>
                        <a:pt x="16" y="10"/>
                        <a:pt x="14" y="15"/>
                        <a:pt x="12" y="20"/>
                      </a:cubicBezTo>
                      <a:cubicBezTo>
                        <a:pt x="12" y="22"/>
                        <a:pt x="14" y="22"/>
                        <a:pt x="15" y="21"/>
                      </a:cubicBezTo>
                      <a:cubicBezTo>
                        <a:pt x="17" y="17"/>
                        <a:pt x="19" y="12"/>
                        <a:pt x="21" y="7"/>
                      </a:cubicBezTo>
                      <a:cubicBezTo>
                        <a:pt x="21" y="6"/>
                        <a:pt x="19" y="5"/>
                        <a:pt x="19" y="7"/>
                      </a:cubicBezTo>
                      <a:cubicBezTo>
                        <a:pt x="16" y="10"/>
                        <a:pt x="15" y="15"/>
                        <a:pt x="13" y="18"/>
                      </a:cubicBezTo>
                      <a:cubicBezTo>
                        <a:pt x="14" y="19"/>
                        <a:pt x="14" y="19"/>
                        <a:pt x="15" y="19"/>
                      </a:cubicBezTo>
                      <a:cubicBezTo>
                        <a:pt x="16" y="15"/>
                        <a:pt x="16" y="12"/>
                        <a:pt x="15" y="8"/>
                      </a:cubicBezTo>
                      <a:cubicBezTo>
                        <a:pt x="15" y="7"/>
                        <a:pt x="14" y="7"/>
                        <a:pt x="13" y="8"/>
                      </a:cubicBezTo>
                      <a:cubicBezTo>
                        <a:pt x="10" y="11"/>
                        <a:pt x="9" y="14"/>
                        <a:pt x="9" y="18"/>
                      </a:cubicBezTo>
                      <a:cubicBezTo>
                        <a:pt x="9" y="19"/>
                        <a:pt x="10" y="19"/>
                        <a:pt x="11" y="19"/>
                      </a:cubicBezTo>
                      <a:cubicBezTo>
                        <a:pt x="13" y="15"/>
                        <a:pt x="15" y="12"/>
                        <a:pt x="17" y="8"/>
                      </a:cubicBezTo>
                      <a:cubicBezTo>
                        <a:pt x="18" y="7"/>
                        <a:pt x="16" y="5"/>
                        <a:pt x="15" y="7"/>
                      </a:cubicBezTo>
                      <a:cubicBezTo>
                        <a:pt x="14" y="9"/>
                        <a:pt x="13" y="11"/>
                        <a:pt x="11" y="13"/>
                      </a:cubicBezTo>
                      <a:cubicBezTo>
                        <a:pt x="10" y="14"/>
                        <a:pt x="11" y="16"/>
                        <a:pt x="12" y="15"/>
                      </a:cubicBezTo>
                      <a:cubicBezTo>
                        <a:pt x="15" y="11"/>
                        <a:pt x="16" y="12"/>
                        <a:pt x="16" y="17"/>
                      </a:cubicBezTo>
                      <a:cubicBezTo>
                        <a:pt x="16" y="17"/>
                        <a:pt x="17" y="18"/>
                        <a:pt x="18" y="18"/>
                      </a:cubicBezTo>
                      <a:cubicBezTo>
                        <a:pt x="19" y="14"/>
                        <a:pt x="22" y="7"/>
                        <a:pt x="27" y="5"/>
                      </a:cubicBezTo>
                      <a:cubicBezTo>
                        <a:pt x="28" y="5"/>
                        <a:pt x="28" y="3"/>
                        <a:pt x="27" y="3"/>
                      </a:cubicBezTo>
                      <a:cubicBezTo>
                        <a:pt x="19" y="1"/>
                        <a:pt x="13" y="2"/>
                        <a:pt x="7" y="6"/>
                      </a:cubicBezTo>
                      <a:cubicBezTo>
                        <a:pt x="6" y="7"/>
                        <a:pt x="6" y="8"/>
                        <a:pt x="8" y="8"/>
                      </a:cubicBezTo>
                      <a:cubicBezTo>
                        <a:pt x="10" y="8"/>
                        <a:pt x="13" y="7"/>
                        <a:pt x="15" y="7"/>
                      </a:cubicBezTo>
                      <a:cubicBezTo>
                        <a:pt x="15" y="6"/>
                        <a:pt x="15" y="5"/>
                        <a:pt x="15" y="4"/>
                      </a:cubicBezTo>
                      <a:cubicBezTo>
                        <a:pt x="13" y="5"/>
                        <a:pt x="11" y="6"/>
                        <a:pt x="8" y="6"/>
                      </a:cubicBezTo>
                      <a:cubicBezTo>
                        <a:pt x="7" y="7"/>
                        <a:pt x="7" y="9"/>
                        <a:pt x="9" y="9"/>
                      </a:cubicBezTo>
                      <a:cubicBezTo>
                        <a:pt x="13" y="9"/>
                        <a:pt x="16" y="8"/>
                        <a:pt x="19" y="6"/>
                      </a:cubicBezTo>
                      <a:cubicBezTo>
                        <a:pt x="20" y="6"/>
                        <a:pt x="20" y="4"/>
                        <a:pt x="19" y="4"/>
                      </a:cubicBezTo>
                      <a:cubicBezTo>
                        <a:pt x="15" y="4"/>
                        <a:pt x="11" y="5"/>
                        <a:pt x="8" y="8"/>
                      </a:cubicBezTo>
                      <a:cubicBezTo>
                        <a:pt x="7" y="9"/>
                        <a:pt x="8" y="10"/>
                        <a:pt x="9" y="10"/>
                      </a:cubicBezTo>
                      <a:cubicBezTo>
                        <a:pt x="12" y="10"/>
                        <a:pt x="15" y="10"/>
                        <a:pt x="19" y="10"/>
                      </a:cubicBezTo>
                      <a:cubicBezTo>
                        <a:pt x="20" y="10"/>
                        <a:pt x="20" y="8"/>
                        <a:pt x="19" y="8"/>
                      </a:cubicBezTo>
                      <a:cubicBezTo>
                        <a:pt x="15" y="8"/>
                        <a:pt x="12" y="8"/>
                        <a:pt x="8" y="8"/>
                      </a:cubicBezTo>
                      <a:cubicBezTo>
                        <a:pt x="8" y="9"/>
                        <a:pt x="8" y="9"/>
                        <a:pt x="8" y="10"/>
                      </a:cubicBezTo>
                      <a:cubicBezTo>
                        <a:pt x="12" y="10"/>
                        <a:pt x="16" y="10"/>
                        <a:pt x="20" y="9"/>
                      </a:cubicBezTo>
                      <a:cubicBezTo>
                        <a:pt x="20" y="8"/>
                        <a:pt x="19" y="8"/>
                        <a:pt x="19" y="7"/>
                      </a:cubicBezTo>
                      <a:cubicBezTo>
                        <a:pt x="14" y="8"/>
                        <a:pt x="9" y="9"/>
                        <a:pt x="3" y="9"/>
                      </a:cubicBezTo>
                      <a:cubicBezTo>
                        <a:pt x="3" y="9"/>
                        <a:pt x="3" y="10"/>
                        <a:pt x="3" y="11"/>
                      </a:cubicBezTo>
                      <a:cubicBezTo>
                        <a:pt x="7" y="10"/>
                        <a:pt x="10" y="9"/>
                        <a:pt x="14" y="8"/>
                      </a:cubicBezTo>
                      <a:cubicBezTo>
                        <a:pt x="14" y="7"/>
                        <a:pt x="13" y="7"/>
                        <a:pt x="13" y="6"/>
                      </a:cubicBezTo>
                      <a:cubicBezTo>
                        <a:pt x="8" y="8"/>
                        <a:pt x="4" y="10"/>
                        <a:pt x="0" y="13"/>
                      </a:cubicBezTo>
                      <a:cubicBezTo>
                        <a:pt x="0" y="14"/>
                        <a:pt x="1" y="16"/>
                        <a:pt x="2" y="15"/>
                      </a:cubicBezTo>
                      <a:cubicBezTo>
                        <a:pt x="5" y="13"/>
                        <a:pt x="8" y="11"/>
                        <a:pt x="11" y="9"/>
                      </a:cubicBezTo>
                      <a:cubicBezTo>
                        <a:pt x="11" y="8"/>
                        <a:pt x="10" y="7"/>
                        <a:pt x="10" y="7"/>
                      </a:cubicBezTo>
                      <a:cubicBezTo>
                        <a:pt x="7" y="10"/>
                        <a:pt x="4" y="12"/>
                        <a:pt x="1" y="15"/>
                      </a:cubicBezTo>
                      <a:cubicBezTo>
                        <a:pt x="1" y="16"/>
                        <a:pt x="2" y="16"/>
                        <a:pt x="2" y="17"/>
                      </a:cubicBezTo>
                      <a:cubicBezTo>
                        <a:pt x="5" y="14"/>
                        <a:pt x="8" y="12"/>
                        <a:pt x="11" y="10"/>
                      </a:cubicBezTo>
                      <a:cubicBezTo>
                        <a:pt x="10" y="9"/>
                        <a:pt x="10" y="9"/>
                        <a:pt x="9" y="8"/>
                      </a:cubicBezTo>
                      <a:cubicBezTo>
                        <a:pt x="7" y="10"/>
                        <a:pt x="4" y="13"/>
                        <a:pt x="2" y="15"/>
                      </a:cubicBezTo>
                      <a:cubicBezTo>
                        <a:pt x="0" y="16"/>
                        <a:pt x="2" y="17"/>
                        <a:pt x="3" y="17"/>
                      </a:cubicBezTo>
                      <a:cubicBezTo>
                        <a:pt x="7" y="15"/>
                        <a:pt x="11" y="14"/>
                        <a:pt x="16" y="13"/>
                      </a:cubicBezTo>
                      <a:cubicBezTo>
                        <a:pt x="15" y="12"/>
                        <a:pt x="15" y="11"/>
                        <a:pt x="15" y="11"/>
                      </a:cubicBezTo>
                      <a:cubicBezTo>
                        <a:pt x="11" y="12"/>
                        <a:pt x="7" y="13"/>
                        <a:pt x="3" y="15"/>
                      </a:cubicBezTo>
                      <a:cubicBezTo>
                        <a:pt x="1" y="16"/>
                        <a:pt x="3" y="18"/>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98"/>
                <p:cNvSpPr/>
                <p:nvPr/>
              </p:nvSpPr>
              <p:spPr bwMode="auto">
                <a:xfrm>
                  <a:off x="927" y="1615"/>
                  <a:ext cx="18" cy="36"/>
                </a:xfrm>
                <a:custGeom>
                  <a:avLst/>
                  <a:gdLst>
                    <a:gd name="T0" fmla="*/ 12 w 26"/>
                    <a:gd name="T1" fmla="*/ 48 h 53"/>
                    <a:gd name="T2" fmla="*/ 22 w 26"/>
                    <a:gd name="T3" fmla="*/ 42 h 53"/>
                    <a:gd name="T4" fmla="*/ 10 w 26"/>
                    <a:gd name="T5" fmla="*/ 50 h 53"/>
                    <a:gd name="T6" fmla="*/ 23 w 26"/>
                    <a:gd name="T7" fmla="*/ 40 h 53"/>
                    <a:gd name="T8" fmla="*/ 20 w 26"/>
                    <a:gd name="T9" fmla="*/ 41 h 53"/>
                    <a:gd name="T10" fmla="*/ 23 w 26"/>
                    <a:gd name="T11" fmla="*/ 23 h 53"/>
                    <a:gd name="T12" fmla="*/ 13 w 26"/>
                    <a:gd name="T13" fmla="*/ 10 h 53"/>
                    <a:gd name="T14" fmla="*/ 19 w 26"/>
                    <a:gd name="T15" fmla="*/ 10 h 53"/>
                    <a:gd name="T16" fmla="*/ 6 w 26"/>
                    <a:gd name="T17" fmla="*/ 7 h 53"/>
                    <a:gd name="T18" fmla="*/ 14 w 26"/>
                    <a:gd name="T19" fmla="*/ 9 h 53"/>
                    <a:gd name="T20" fmla="*/ 5 w 26"/>
                    <a:gd name="T21" fmla="*/ 4 h 53"/>
                    <a:gd name="T22" fmla="*/ 11 w 26"/>
                    <a:gd name="T23" fmla="*/ 5 h 53"/>
                    <a:gd name="T24" fmla="*/ 5 w 26"/>
                    <a:gd name="T25" fmla="*/ 2 h 53"/>
                    <a:gd name="T26" fmla="*/ 11 w 26"/>
                    <a:gd name="T27" fmla="*/ 2 h 53"/>
                    <a:gd name="T28" fmla="*/ 2 w 26"/>
                    <a:gd name="T29" fmla="*/ 3 h 53"/>
                    <a:gd name="T30" fmla="*/ 16 w 26"/>
                    <a:gd name="T31" fmla="*/ 9 h 53"/>
                    <a:gd name="T32" fmla="*/ 16 w 26"/>
                    <a:gd name="T33" fmla="*/ 9 h 53"/>
                    <a:gd name="T34" fmla="*/ 10 w 26"/>
                    <a:gd name="T35" fmla="*/ 7 h 53"/>
                    <a:gd name="T36" fmla="*/ 20 w 26"/>
                    <a:gd name="T37" fmla="*/ 13 h 53"/>
                    <a:gd name="T38" fmla="*/ 18 w 26"/>
                    <a:gd name="T39" fmla="*/ 15 h 53"/>
                    <a:gd name="T40" fmla="*/ 25 w 26"/>
                    <a:gd name="T41" fmla="*/ 21 h 53"/>
                    <a:gd name="T42" fmla="*/ 18 w 26"/>
                    <a:gd name="T43" fmla="*/ 15 h 53"/>
                    <a:gd name="T44" fmla="*/ 20 w 26"/>
                    <a:gd name="T45" fmla="*/ 14 h 53"/>
                    <a:gd name="T46" fmla="*/ 10 w 26"/>
                    <a:gd name="T47" fmla="*/ 6 h 53"/>
                    <a:gd name="T48" fmla="*/ 17 w 26"/>
                    <a:gd name="T49" fmla="*/ 9 h 53"/>
                    <a:gd name="T50" fmla="*/ 9 w 26"/>
                    <a:gd name="T51" fmla="*/ 5 h 53"/>
                    <a:gd name="T52" fmla="*/ 16 w 26"/>
                    <a:gd name="T53" fmla="*/ 9 h 53"/>
                    <a:gd name="T54" fmla="*/ 2 w 26"/>
                    <a:gd name="T55" fmla="*/ 3 h 53"/>
                    <a:gd name="T56" fmla="*/ 11 w 26"/>
                    <a:gd name="T57" fmla="*/ 2 h 53"/>
                    <a:gd name="T58" fmla="*/ 4 w 26"/>
                    <a:gd name="T59" fmla="*/ 2 h 53"/>
                    <a:gd name="T60" fmla="*/ 11 w 26"/>
                    <a:gd name="T61" fmla="*/ 5 h 53"/>
                    <a:gd name="T62" fmla="*/ 4 w 26"/>
                    <a:gd name="T63" fmla="*/ 4 h 53"/>
                    <a:gd name="T64" fmla="*/ 14 w 26"/>
                    <a:gd name="T65" fmla="*/ 9 h 53"/>
                    <a:gd name="T66" fmla="*/ 7 w 26"/>
                    <a:gd name="T67" fmla="*/ 7 h 53"/>
                    <a:gd name="T68" fmla="*/ 19 w 26"/>
                    <a:gd name="T69" fmla="*/ 10 h 53"/>
                    <a:gd name="T70" fmla="*/ 13 w 26"/>
                    <a:gd name="T71" fmla="*/ 10 h 53"/>
                    <a:gd name="T72" fmla="*/ 20 w 26"/>
                    <a:gd name="T73" fmla="*/ 41 h 53"/>
                    <a:gd name="T74" fmla="*/ 23 w 26"/>
                    <a:gd name="T75" fmla="*/ 40 h 53"/>
                    <a:gd name="T76" fmla="*/ 10 w 26"/>
                    <a:gd name="T77" fmla="*/ 50 h 53"/>
                    <a:gd name="T78" fmla="*/ 22 w 26"/>
                    <a:gd name="T79" fmla="*/ 41 h 53"/>
                    <a:gd name="T80" fmla="*/ 12 w 26"/>
                    <a:gd name="T81" fmla="*/ 48 h 53"/>
                    <a:gd name="T82" fmla="*/ 23 w 26"/>
                    <a:gd name="T83"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53">
                      <a:moveTo>
                        <a:pt x="20" y="37"/>
                      </a:moveTo>
                      <a:cubicBezTo>
                        <a:pt x="19" y="42"/>
                        <a:pt x="16" y="45"/>
                        <a:pt x="12" y="48"/>
                      </a:cubicBezTo>
                      <a:cubicBezTo>
                        <a:pt x="11" y="49"/>
                        <a:pt x="13" y="50"/>
                        <a:pt x="14" y="50"/>
                      </a:cubicBezTo>
                      <a:cubicBezTo>
                        <a:pt x="17" y="47"/>
                        <a:pt x="19" y="44"/>
                        <a:pt x="22" y="42"/>
                      </a:cubicBezTo>
                      <a:cubicBezTo>
                        <a:pt x="21" y="41"/>
                        <a:pt x="20" y="41"/>
                        <a:pt x="20" y="41"/>
                      </a:cubicBezTo>
                      <a:cubicBezTo>
                        <a:pt x="18" y="46"/>
                        <a:pt x="15" y="48"/>
                        <a:pt x="10" y="50"/>
                      </a:cubicBezTo>
                      <a:cubicBezTo>
                        <a:pt x="11" y="51"/>
                        <a:pt x="11" y="52"/>
                        <a:pt x="11" y="52"/>
                      </a:cubicBezTo>
                      <a:cubicBezTo>
                        <a:pt x="16" y="49"/>
                        <a:pt x="20" y="45"/>
                        <a:pt x="23" y="40"/>
                      </a:cubicBezTo>
                      <a:cubicBezTo>
                        <a:pt x="24" y="39"/>
                        <a:pt x="22" y="38"/>
                        <a:pt x="21" y="39"/>
                      </a:cubicBezTo>
                      <a:cubicBezTo>
                        <a:pt x="21" y="40"/>
                        <a:pt x="20" y="40"/>
                        <a:pt x="20" y="41"/>
                      </a:cubicBezTo>
                      <a:cubicBezTo>
                        <a:pt x="21" y="41"/>
                        <a:pt x="22" y="41"/>
                        <a:pt x="22" y="41"/>
                      </a:cubicBezTo>
                      <a:cubicBezTo>
                        <a:pt x="23" y="34"/>
                        <a:pt x="26" y="30"/>
                        <a:pt x="23" y="23"/>
                      </a:cubicBezTo>
                      <a:cubicBezTo>
                        <a:pt x="21" y="18"/>
                        <a:pt x="19" y="13"/>
                        <a:pt x="15" y="9"/>
                      </a:cubicBezTo>
                      <a:cubicBezTo>
                        <a:pt x="14" y="9"/>
                        <a:pt x="14" y="10"/>
                        <a:pt x="13" y="10"/>
                      </a:cubicBezTo>
                      <a:cubicBezTo>
                        <a:pt x="16" y="12"/>
                        <a:pt x="15" y="12"/>
                        <a:pt x="18" y="13"/>
                      </a:cubicBezTo>
                      <a:cubicBezTo>
                        <a:pt x="20" y="13"/>
                        <a:pt x="20" y="11"/>
                        <a:pt x="19" y="10"/>
                      </a:cubicBezTo>
                      <a:cubicBezTo>
                        <a:pt x="15" y="8"/>
                        <a:pt x="12" y="6"/>
                        <a:pt x="7" y="5"/>
                      </a:cubicBezTo>
                      <a:cubicBezTo>
                        <a:pt x="6" y="4"/>
                        <a:pt x="5" y="6"/>
                        <a:pt x="6" y="7"/>
                      </a:cubicBezTo>
                      <a:cubicBezTo>
                        <a:pt x="8" y="8"/>
                        <a:pt x="10" y="9"/>
                        <a:pt x="13" y="11"/>
                      </a:cubicBezTo>
                      <a:cubicBezTo>
                        <a:pt x="14" y="11"/>
                        <a:pt x="15" y="10"/>
                        <a:pt x="14" y="9"/>
                      </a:cubicBezTo>
                      <a:cubicBezTo>
                        <a:pt x="11" y="7"/>
                        <a:pt x="8" y="5"/>
                        <a:pt x="6" y="2"/>
                      </a:cubicBezTo>
                      <a:cubicBezTo>
                        <a:pt x="6" y="3"/>
                        <a:pt x="5" y="3"/>
                        <a:pt x="5" y="4"/>
                      </a:cubicBezTo>
                      <a:cubicBezTo>
                        <a:pt x="6" y="5"/>
                        <a:pt x="8" y="6"/>
                        <a:pt x="10" y="7"/>
                      </a:cubicBezTo>
                      <a:cubicBezTo>
                        <a:pt x="11" y="8"/>
                        <a:pt x="12" y="6"/>
                        <a:pt x="11" y="5"/>
                      </a:cubicBezTo>
                      <a:cubicBezTo>
                        <a:pt x="9" y="4"/>
                        <a:pt x="7" y="2"/>
                        <a:pt x="6" y="1"/>
                      </a:cubicBezTo>
                      <a:cubicBezTo>
                        <a:pt x="5" y="1"/>
                        <a:pt x="5" y="2"/>
                        <a:pt x="5" y="2"/>
                      </a:cubicBezTo>
                      <a:cubicBezTo>
                        <a:pt x="6" y="3"/>
                        <a:pt x="8" y="3"/>
                        <a:pt x="10" y="4"/>
                      </a:cubicBezTo>
                      <a:cubicBezTo>
                        <a:pt x="10" y="3"/>
                        <a:pt x="10" y="2"/>
                        <a:pt x="11" y="2"/>
                      </a:cubicBezTo>
                      <a:cubicBezTo>
                        <a:pt x="7" y="1"/>
                        <a:pt x="5" y="1"/>
                        <a:pt x="2" y="1"/>
                      </a:cubicBezTo>
                      <a:cubicBezTo>
                        <a:pt x="2" y="1"/>
                        <a:pt x="2" y="2"/>
                        <a:pt x="2" y="3"/>
                      </a:cubicBezTo>
                      <a:cubicBezTo>
                        <a:pt x="9" y="3"/>
                        <a:pt x="11" y="7"/>
                        <a:pt x="14" y="11"/>
                      </a:cubicBezTo>
                      <a:cubicBezTo>
                        <a:pt x="15" y="10"/>
                        <a:pt x="15" y="10"/>
                        <a:pt x="16" y="9"/>
                      </a:cubicBezTo>
                      <a:cubicBezTo>
                        <a:pt x="13" y="7"/>
                        <a:pt x="13" y="7"/>
                        <a:pt x="15" y="10"/>
                      </a:cubicBezTo>
                      <a:cubicBezTo>
                        <a:pt x="15" y="10"/>
                        <a:pt x="16" y="9"/>
                        <a:pt x="16" y="9"/>
                      </a:cubicBezTo>
                      <a:cubicBezTo>
                        <a:pt x="15" y="7"/>
                        <a:pt x="13" y="6"/>
                        <a:pt x="12" y="5"/>
                      </a:cubicBezTo>
                      <a:cubicBezTo>
                        <a:pt x="11" y="5"/>
                        <a:pt x="11" y="6"/>
                        <a:pt x="10" y="7"/>
                      </a:cubicBezTo>
                      <a:cubicBezTo>
                        <a:pt x="14" y="9"/>
                        <a:pt x="16" y="11"/>
                        <a:pt x="18" y="15"/>
                      </a:cubicBezTo>
                      <a:cubicBezTo>
                        <a:pt x="19" y="14"/>
                        <a:pt x="19" y="14"/>
                        <a:pt x="20" y="13"/>
                      </a:cubicBezTo>
                      <a:cubicBezTo>
                        <a:pt x="20" y="13"/>
                        <a:pt x="19" y="13"/>
                        <a:pt x="19" y="13"/>
                      </a:cubicBezTo>
                      <a:cubicBezTo>
                        <a:pt x="18" y="12"/>
                        <a:pt x="16" y="14"/>
                        <a:pt x="18" y="15"/>
                      </a:cubicBezTo>
                      <a:cubicBezTo>
                        <a:pt x="19" y="17"/>
                        <a:pt x="21" y="19"/>
                        <a:pt x="22" y="21"/>
                      </a:cubicBezTo>
                      <a:cubicBezTo>
                        <a:pt x="22" y="22"/>
                        <a:pt x="25" y="22"/>
                        <a:pt x="25" y="21"/>
                      </a:cubicBezTo>
                      <a:cubicBezTo>
                        <a:pt x="25" y="17"/>
                        <a:pt x="23" y="15"/>
                        <a:pt x="19" y="13"/>
                      </a:cubicBezTo>
                      <a:cubicBezTo>
                        <a:pt x="19" y="14"/>
                        <a:pt x="18" y="14"/>
                        <a:pt x="18" y="15"/>
                      </a:cubicBezTo>
                      <a:cubicBezTo>
                        <a:pt x="18" y="15"/>
                        <a:pt x="18" y="15"/>
                        <a:pt x="19" y="15"/>
                      </a:cubicBezTo>
                      <a:cubicBezTo>
                        <a:pt x="20" y="16"/>
                        <a:pt x="21" y="15"/>
                        <a:pt x="20" y="14"/>
                      </a:cubicBezTo>
                      <a:cubicBezTo>
                        <a:pt x="18" y="10"/>
                        <a:pt x="15" y="7"/>
                        <a:pt x="11" y="5"/>
                      </a:cubicBezTo>
                      <a:cubicBezTo>
                        <a:pt x="10" y="4"/>
                        <a:pt x="9" y="5"/>
                        <a:pt x="10" y="6"/>
                      </a:cubicBezTo>
                      <a:cubicBezTo>
                        <a:pt x="13" y="10"/>
                        <a:pt x="11" y="9"/>
                        <a:pt x="15" y="11"/>
                      </a:cubicBezTo>
                      <a:cubicBezTo>
                        <a:pt x="16" y="11"/>
                        <a:pt x="17" y="10"/>
                        <a:pt x="17" y="9"/>
                      </a:cubicBezTo>
                      <a:cubicBezTo>
                        <a:pt x="15" y="6"/>
                        <a:pt x="13" y="5"/>
                        <a:pt x="10" y="4"/>
                      </a:cubicBezTo>
                      <a:cubicBezTo>
                        <a:pt x="9" y="3"/>
                        <a:pt x="8" y="4"/>
                        <a:pt x="9" y="5"/>
                      </a:cubicBezTo>
                      <a:cubicBezTo>
                        <a:pt x="10" y="8"/>
                        <a:pt x="12" y="9"/>
                        <a:pt x="14" y="11"/>
                      </a:cubicBezTo>
                      <a:cubicBezTo>
                        <a:pt x="15" y="12"/>
                        <a:pt x="17" y="10"/>
                        <a:pt x="16" y="9"/>
                      </a:cubicBezTo>
                      <a:cubicBezTo>
                        <a:pt x="12" y="4"/>
                        <a:pt x="9" y="1"/>
                        <a:pt x="2" y="1"/>
                      </a:cubicBezTo>
                      <a:cubicBezTo>
                        <a:pt x="0" y="1"/>
                        <a:pt x="0" y="3"/>
                        <a:pt x="2" y="3"/>
                      </a:cubicBezTo>
                      <a:cubicBezTo>
                        <a:pt x="4" y="3"/>
                        <a:pt x="7" y="3"/>
                        <a:pt x="10" y="4"/>
                      </a:cubicBezTo>
                      <a:cubicBezTo>
                        <a:pt x="11" y="4"/>
                        <a:pt x="12" y="2"/>
                        <a:pt x="11" y="2"/>
                      </a:cubicBezTo>
                      <a:cubicBezTo>
                        <a:pt x="9" y="1"/>
                        <a:pt x="7" y="1"/>
                        <a:pt x="5" y="0"/>
                      </a:cubicBezTo>
                      <a:cubicBezTo>
                        <a:pt x="4" y="0"/>
                        <a:pt x="3" y="1"/>
                        <a:pt x="4" y="2"/>
                      </a:cubicBezTo>
                      <a:cubicBezTo>
                        <a:pt x="6" y="4"/>
                        <a:pt x="8" y="5"/>
                        <a:pt x="9" y="7"/>
                      </a:cubicBezTo>
                      <a:cubicBezTo>
                        <a:pt x="10" y="6"/>
                        <a:pt x="10" y="6"/>
                        <a:pt x="11" y="5"/>
                      </a:cubicBezTo>
                      <a:cubicBezTo>
                        <a:pt x="9" y="4"/>
                        <a:pt x="8" y="3"/>
                        <a:pt x="6" y="2"/>
                      </a:cubicBezTo>
                      <a:cubicBezTo>
                        <a:pt x="5" y="1"/>
                        <a:pt x="4" y="3"/>
                        <a:pt x="4" y="4"/>
                      </a:cubicBezTo>
                      <a:cubicBezTo>
                        <a:pt x="7" y="7"/>
                        <a:pt x="10" y="8"/>
                        <a:pt x="12" y="10"/>
                      </a:cubicBezTo>
                      <a:cubicBezTo>
                        <a:pt x="13" y="10"/>
                        <a:pt x="13" y="9"/>
                        <a:pt x="14" y="9"/>
                      </a:cubicBezTo>
                      <a:cubicBezTo>
                        <a:pt x="12" y="8"/>
                        <a:pt x="10" y="6"/>
                        <a:pt x="8" y="5"/>
                      </a:cubicBezTo>
                      <a:cubicBezTo>
                        <a:pt x="7" y="6"/>
                        <a:pt x="7" y="6"/>
                        <a:pt x="7" y="7"/>
                      </a:cubicBezTo>
                      <a:cubicBezTo>
                        <a:pt x="11" y="8"/>
                        <a:pt x="14" y="10"/>
                        <a:pt x="18" y="12"/>
                      </a:cubicBezTo>
                      <a:cubicBezTo>
                        <a:pt x="18" y="12"/>
                        <a:pt x="19" y="11"/>
                        <a:pt x="19" y="10"/>
                      </a:cubicBezTo>
                      <a:cubicBezTo>
                        <a:pt x="17" y="10"/>
                        <a:pt x="16" y="9"/>
                        <a:pt x="14" y="8"/>
                      </a:cubicBezTo>
                      <a:cubicBezTo>
                        <a:pt x="13" y="8"/>
                        <a:pt x="12" y="9"/>
                        <a:pt x="13" y="10"/>
                      </a:cubicBezTo>
                      <a:cubicBezTo>
                        <a:pt x="18" y="15"/>
                        <a:pt x="20" y="20"/>
                        <a:pt x="22" y="26"/>
                      </a:cubicBezTo>
                      <a:cubicBezTo>
                        <a:pt x="23" y="31"/>
                        <a:pt x="20" y="36"/>
                        <a:pt x="20" y="41"/>
                      </a:cubicBezTo>
                      <a:cubicBezTo>
                        <a:pt x="20" y="42"/>
                        <a:pt x="22" y="43"/>
                        <a:pt x="22" y="42"/>
                      </a:cubicBezTo>
                      <a:cubicBezTo>
                        <a:pt x="22" y="41"/>
                        <a:pt x="23" y="41"/>
                        <a:pt x="23" y="40"/>
                      </a:cubicBezTo>
                      <a:cubicBezTo>
                        <a:pt x="22" y="40"/>
                        <a:pt x="22" y="39"/>
                        <a:pt x="21" y="39"/>
                      </a:cubicBezTo>
                      <a:cubicBezTo>
                        <a:pt x="18" y="44"/>
                        <a:pt x="15" y="47"/>
                        <a:pt x="10" y="50"/>
                      </a:cubicBezTo>
                      <a:cubicBezTo>
                        <a:pt x="9" y="51"/>
                        <a:pt x="10" y="53"/>
                        <a:pt x="11" y="52"/>
                      </a:cubicBezTo>
                      <a:cubicBezTo>
                        <a:pt x="16" y="49"/>
                        <a:pt x="20" y="47"/>
                        <a:pt x="22" y="41"/>
                      </a:cubicBezTo>
                      <a:cubicBezTo>
                        <a:pt x="22" y="40"/>
                        <a:pt x="21" y="39"/>
                        <a:pt x="20" y="40"/>
                      </a:cubicBezTo>
                      <a:cubicBezTo>
                        <a:pt x="17" y="42"/>
                        <a:pt x="15" y="46"/>
                        <a:pt x="12" y="48"/>
                      </a:cubicBezTo>
                      <a:cubicBezTo>
                        <a:pt x="13" y="48"/>
                        <a:pt x="13" y="49"/>
                        <a:pt x="14" y="50"/>
                      </a:cubicBezTo>
                      <a:cubicBezTo>
                        <a:pt x="18" y="46"/>
                        <a:pt x="21" y="43"/>
                        <a:pt x="23" y="38"/>
                      </a:cubicBezTo>
                      <a:cubicBezTo>
                        <a:pt x="23" y="36"/>
                        <a:pt x="21" y="36"/>
                        <a:pt x="2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99"/>
                <p:cNvSpPr/>
                <p:nvPr/>
              </p:nvSpPr>
              <p:spPr bwMode="auto">
                <a:xfrm>
                  <a:off x="895" y="1695"/>
                  <a:ext cx="10" cy="10"/>
                </a:xfrm>
                <a:custGeom>
                  <a:avLst/>
                  <a:gdLst>
                    <a:gd name="T0" fmla="*/ 8 w 14"/>
                    <a:gd name="T1" fmla="*/ 1 h 14"/>
                    <a:gd name="T2" fmla="*/ 1 w 14"/>
                    <a:gd name="T3" fmla="*/ 4 h 14"/>
                    <a:gd name="T4" fmla="*/ 1 w 14"/>
                    <a:gd name="T5" fmla="*/ 10 h 14"/>
                    <a:gd name="T6" fmla="*/ 13 w 14"/>
                    <a:gd name="T7" fmla="*/ 9 h 14"/>
                    <a:gd name="T8" fmla="*/ 4 w 14"/>
                    <a:gd name="T9" fmla="*/ 1 h 14"/>
                    <a:gd name="T10" fmla="*/ 1 w 14"/>
                    <a:gd name="T11" fmla="*/ 9 h 14"/>
                    <a:gd name="T12" fmla="*/ 8 w 14"/>
                    <a:gd name="T13" fmla="*/ 12 h 14"/>
                    <a:gd name="T14" fmla="*/ 11 w 14"/>
                    <a:gd name="T15" fmla="*/ 5 h 14"/>
                    <a:gd name="T16" fmla="*/ 4 w 14"/>
                    <a:gd name="T17" fmla="*/ 4 h 14"/>
                    <a:gd name="T18" fmla="*/ 8 w 14"/>
                    <a:gd name="T19" fmla="*/ 9 h 14"/>
                    <a:gd name="T20" fmla="*/ 7 w 14"/>
                    <a:gd name="T21" fmla="*/ 3 h 14"/>
                    <a:gd name="T22" fmla="*/ 3 w 14"/>
                    <a:gd name="T23" fmla="*/ 8 h 14"/>
                    <a:gd name="T24" fmla="*/ 8 w 14"/>
                    <a:gd name="T25" fmla="*/ 8 h 14"/>
                    <a:gd name="T26" fmla="*/ 4 w 14"/>
                    <a:gd name="T27" fmla="*/ 5 h 14"/>
                    <a:gd name="T28" fmla="*/ 6 w 14"/>
                    <a:gd name="T29" fmla="*/ 9 h 14"/>
                    <a:gd name="T30" fmla="*/ 10 w 14"/>
                    <a:gd name="T31" fmla="*/ 6 h 14"/>
                    <a:gd name="T32" fmla="*/ 10 w 14"/>
                    <a:gd name="T33" fmla="*/ 5 h 14"/>
                    <a:gd name="T34" fmla="*/ 7 w 14"/>
                    <a:gd name="T35" fmla="*/ 5 h 14"/>
                    <a:gd name="T36" fmla="*/ 8 w 14"/>
                    <a:gd name="T37" fmla="*/ 7 h 14"/>
                    <a:gd name="T38" fmla="*/ 9 w 14"/>
                    <a:gd name="T39" fmla="*/ 7 h 14"/>
                    <a:gd name="T40" fmla="*/ 8 w 14"/>
                    <a:gd name="T41" fmla="*/ 5 h 14"/>
                    <a:gd name="T42" fmla="*/ 5 w 14"/>
                    <a:gd name="T43" fmla="*/ 7 h 14"/>
                    <a:gd name="T44" fmla="*/ 6 w 14"/>
                    <a:gd name="T45" fmla="*/ 8 h 14"/>
                    <a:gd name="T46" fmla="*/ 6 w 14"/>
                    <a:gd name="T47" fmla="*/ 7 h 14"/>
                    <a:gd name="T48" fmla="*/ 6 w 14"/>
                    <a:gd name="T49" fmla="*/ 7 h 14"/>
                    <a:gd name="T50" fmla="*/ 5 w 14"/>
                    <a:gd name="T51" fmla="*/ 7 h 14"/>
                    <a:gd name="T52" fmla="*/ 7 w 14"/>
                    <a:gd name="T53" fmla="*/ 5 h 14"/>
                    <a:gd name="T54" fmla="*/ 6 w 14"/>
                    <a:gd name="T55" fmla="*/ 7 h 14"/>
                    <a:gd name="T56" fmla="*/ 7 w 14"/>
                    <a:gd name="T57" fmla="*/ 5 h 14"/>
                    <a:gd name="T58" fmla="*/ 9 w 14"/>
                    <a:gd name="T59" fmla="*/ 8 h 14"/>
                    <a:gd name="T60" fmla="*/ 5 w 14"/>
                    <a:gd name="T61" fmla="*/ 10 h 14"/>
                    <a:gd name="T62" fmla="*/ 6 w 14"/>
                    <a:gd name="T63" fmla="*/ 3 h 14"/>
                    <a:gd name="T64" fmla="*/ 10 w 14"/>
                    <a:gd name="T65" fmla="*/ 7 h 14"/>
                    <a:gd name="T66" fmla="*/ 6 w 14"/>
                    <a:gd name="T67" fmla="*/ 11 h 14"/>
                    <a:gd name="T68" fmla="*/ 2 w 14"/>
                    <a:gd name="T69" fmla="*/ 7 h 14"/>
                    <a:gd name="T70" fmla="*/ 8 w 14"/>
                    <a:gd name="T71" fmla="*/ 3 h 14"/>
                    <a:gd name="T72" fmla="*/ 8 w 14"/>
                    <a:gd name="T7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14">
                      <a:moveTo>
                        <a:pt x="8" y="1"/>
                      </a:moveTo>
                      <a:cubicBezTo>
                        <a:pt x="5" y="1"/>
                        <a:pt x="2" y="2"/>
                        <a:pt x="1" y="4"/>
                      </a:cubicBezTo>
                      <a:cubicBezTo>
                        <a:pt x="0" y="6"/>
                        <a:pt x="0" y="8"/>
                        <a:pt x="1" y="10"/>
                      </a:cubicBezTo>
                      <a:cubicBezTo>
                        <a:pt x="4" y="14"/>
                        <a:pt x="11" y="14"/>
                        <a:pt x="13" y="9"/>
                      </a:cubicBezTo>
                      <a:cubicBezTo>
                        <a:pt x="14" y="4"/>
                        <a:pt x="8" y="0"/>
                        <a:pt x="4" y="1"/>
                      </a:cubicBezTo>
                      <a:cubicBezTo>
                        <a:pt x="2" y="3"/>
                        <a:pt x="0" y="6"/>
                        <a:pt x="1" y="9"/>
                      </a:cubicBezTo>
                      <a:cubicBezTo>
                        <a:pt x="2" y="11"/>
                        <a:pt x="5" y="13"/>
                        <a:pt x="8" y="12"/>
                      </a:cubicBezTo>
                      <a:cubicBezTo>
                        <a:pt x="11" y="11"/>
                        <a:pt x="12" y="8"/>
                        <a:pt x="11" y="5"/>
                      </a:cubicBezTo>
                      <a:cubicBezTo>
                        <a:pt x="10" y="3"/>
                        <a:pt x="6" y="1"/>
                        <a:pt x="4" y="4"/>
                      </a:cubicBezTo>
                      <a:cubicBezTo>
                        <a:pt x="3" y="7"/>
                        <a:pt x="5" y="10"/>
                        <a:pt x="8" y="9"/>
                      </a:cubicBezTo>
                      <a:cubicBezTo>
                        <a:pt x="11" y="7"/>
                        <a:pt x="10" y="3"/>
                        <a:pt x="7" y="3"/>
                      </a:cubicBezTo>
                      <a:cubicBezTo>
                        <a:pt x="4" y="3"/>
                        <a:pt x="3" y="5"/>
                        <a:pt x="3" y="8"/>
                      </a:cubicBezTo>
                      <a:cubicBezTo>
                        <a:pt x="3" y="11"/>
                        <a:pt x="7" y="10"/>
                        <a:pt x="8" y="8"/>
                      </a:cubicBezTo>
                      <a:cubicBezTo>
                        <a:pt x="10" y="6"/>
                        <a:pt x="7" y="3"/>
                        <a:pt x="4" y="5"/>
                      </a:cubicBezTo>
                      <a:cubicBezTo>
                        <a:pt x="2" y="7"/>
                        <a:pt x="3" y="10"/>
                        <a:pt x="6" y="9"/>
                      </a:cubicBezTo>
                      <a:cubicBezTo>
                        <a:pt x="8" y="9"/>
                        <a:pt x="10" y="8"/>
                        <a:pt x="10" y="6"/>
                      </a:cubicBezTo>
                      <a:cubicBezTo>
                        <a:pt x="11" y="6"/>
                        <a:pt x="10" y="5"/>
                        <a:pt x="10" y="5"/>
                      </a:cubicBezTo>
                      <a:cubicBezTo>
                        <a:pt x="9" y="4"/>
                        <a:pt x="8" y="5"/>
                        <a:pt x="7" y="5"/>
                      </a:cubicBezTo>
                      <a:cubicBezTo>
                        <a:pt x="6" y="5"/>
                        <a:pt x="6" y="7"/>
                        <a:pt x="8" y="7"/>
                      </a:cubicBezTo>
                      <a:cubicBezTo>
                        <a:pt x="8" y="7"/>
                        <a:pt x="8" y="7"/>
                        <a:pt x="9" y="7"/>
                      </a:cubicBezTo>
                      <a:cubicBezTo>
                        <a:pt x="9" y="6"/>
                        <a:pt x="9" y="6"/>
                        <a:pt x="8" y="5"/>
                      </a:cubicBezTo>
                      <a:cubicBezTo>
                        <a:pt x="8" y="6"/>
                        <a:pt x="7" y="7"/>
                        <a:pt x="5" y="7"/>
                      </a:cubicBezTo>
                      <a:cubicBezTo>
                        <a:pt x="5" y="7"/>
                        <a:pt x="5" y="7"/>
                        <a:pt x="6" y="8"/>
                      </a:cubicBezTo>
                      <a:cubicBezTo>
                        <a:pt x="6" y="7"/>
                        <a:pt x="6" y="7"/>
                        <a:pt x="6" y="7"/>
                      </a:cubicBezTo>
                      <a:cubicBezTo>
                        <a:pt x="6" y="6"/>
                        <a:pt x="7" y="7"/>
                        <a:pt x="6" y="7"/>
                      </a:cubicBezTo>
                      <a:cubicBezTo>
                        <a:pt x="6" y="8"/>
                        <a:pt x="5" y="8"/>
                        <a:pt x="5" y="7"/>
                      </a:cubicBezTo>
                      <a:cubicBezTo>
                        <a:pt x="5" y="6"/>
                        <a:pt x="6" y="5"/>
                        <a:pt x="7" y="5"/>
                      </a:cubicBezTo>
                      <a:cubicBezTo>
                        <a:pt x="8" y="6"/>
                        <a:pt x="7" y="7"/>
                        <a:pt x="6" y="7"/>
                      </a:cubicBezTo>
                      <a:cubicBezTo>
                        <a:pt x="6" y="6"/>
                        <a:pt x="6" y="5"/>
                        <a:pt x="7" y="5"/>
                      </a:cubicBezTo>
                      <a:cubicBezTo>
                        <a:pt x="9" y="4"/>
                        <a:pt x="9" y="7"/>
                        <a:pt x="9" y="8"/>
                      </a:cubicBezTo>
                      <a:cubicBezTo>
                        <a:pt x="9" y="10"/>
                        <a:pt x="7" y="10"/>
                        <a:pt x="5" y="10"/>
                      </a:cubicBezTo>
                      <a:cubicBezTo>
                        <a:pt x="2" y="8"/>
                        <a:pt x="3" y="4"/>
                        <a:pt x="6" y="3"/>
                      </a:cubicBezTo>
                      <a:cubicBezTo>
                        <a:pt x="8" y="3"/>
                        <a:pt x="10" y="5"/>
                        <a:pt x="10" y="7"/>
                      </a:cubicBezTo>
                      <a:cubicBezTo>
                        <a:pt x="11" y="9"/>
                        <a:pt x="8" y="11"/>
                        <a:pt x="6" y="11"/>
                      </a:cubicBezTo>
                      <a:cubicBezTo>
                        <a:pt x="4" y="11"/>
                        <a:pt x="2" y="9"/>
                        <a:pt x="2" y="7"/>
                      </a:cubicBezTo>
                      <a:cubicBezTo>
                        <a:pt x="2" y="4"/>
                        <a:pt x="5" y="3"/>
                        <a:pt x="8" y="3"/>
                      </a:cubicBezTo>
                      <a:cubicBezTo>
                        <a:pt x="9" y="4"/>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300"/>
                <p:cNvSpPr/>
                <p:nvPr/>
              </p:nvSpPr>
              <p:spPr bwMode="auto">
                <a:xfrm>
                  <a:off x="896" y="1685"/>
                  <a:ext cx="20" cy="18"/>
                </a:xfrm>
                <a:custGeom>
                  <a:avLst/>
                  <a:gdLst>
                    <a:gd name="T0" fmla="*/ 22 w 30"/>
                    <a:gd name="T1" fmla="*/ 27 h 28"/>
                    <a:gd name="T2" fmla="*/ 30 w 30"/>
                    <a:gd name="T3" fmla="*/ 22 h 28"/>
                    <a:gd name="T4" fmla="*/ 1 w 30"/>
                    <a:gd name="T5" fmla="*/ 8 h 28"/>
                    <a:gd name="T6" fmla="*/ 3 w 30"/>
                    <a:gd name="T7" fmla="*/ 4 h 28"/>
                    <a:gd name="T8" fmla="*/ 5 w 30"/>
                    <a:gd name="T9" fmla="*/ 4 h 28"/>
                    <a:gd name="T10" fmla="*/ 6 w 30"/>
                    <a:gd name="T11" fmla="*/ 8 h 28"/>
                    <a:gd name="T12" fmla="*/ 5 w 30"/>
                    <a:gd name="T13" fmla="*/ 7 h 28"/>
                    <a:gd name="T14" fmla="*/ 6 w 30"/>
                    <a:gd name="T15" fmla="*/ 3 h 28"/>
                    <a:gd name="T16" fmla="*/ 10 w 30"/>
                    <a:gd name="T17" fmla="*/ 4 h 28"/>
                    <a:gd name="T18" fmla="*/ 10 w 30"/>
                    <a:gd name="T19" fmla="*/ 8 h 28"/>
                    <a:gd name="T20" fmla="*/ 10 w 30"/>
                    <a:gd name="T21" fmla="*/ 8 h 28"/>
                    <a:gd name="T22" fmla="*/ 12 w 30"/>
                    <a:gd name="T23" fmla="*/ 4 h 28"/>
                    <a:gd name="T24" fmla="*/ 15 w 30"/>
                    <a:gd name="T25" fmla="*/ 7 h 28"/>
                    <a:gd name="T26" fmla="*/ 14 w 30"/>
                    <a:gd name="T27" fmla="*/ 9 h 28"/>
                    <a:gd name="T28" fmla="*/ 13 w 30"/>
                    <a:gd name="T29" fmla="*/ 9 h 28"/>
                    <a:gd name="T30" fmla="*/ 15 w 30"/>
                    <a:gd name="T31" fmla="*/ 8 h 28"/>
                    <a:gd name="T32" fmla="*/ 18 w 30"/>
                    <a:gd name="T33" fmla="*/ 10 h 28"/>
                    <a:gd name="T34" fmla="*/ 17 w 30"/>
                    <a:gd name="T35" fmla="*/ 14 h 28"/>
                    <a:gd name="T36" fmla="*/ 17 w 30"/>
                    <a:gd name="T37" fmla="*/ 12 h 28"/>
                    <a:gd name="T38" fmla="*/ 20 w 30"/>
                    <a:gd name="T39" fmla="*/ 11 h 28"/>
                    <a:gd name="T40" fmla="*/ 23 w 30"/>
                    <a:gd name="T41" fmla="*/ 15 h 28"/>
                    <a:gd name="T42" fmla="*/ 21 w 30"/>
                    <a:gd name="T43" fmla="*/ 18 h 28"/>
                    <a:gd name="T44" fmla="*/ 21 w 30"/>
                    <a:gd name="T45" fmla="*/ 18 h 28"/>
                    <a:gd name="T46" fmla="*/ 23 w 30"/>
                    <a:gd name="T47" fmla="*/ 17 h 28"/>
                    <a:gd name="T48" fmla="*/ 25 w 30"/>
                    <a:gd name="T49" fmla="*/ 22 h 28"/>
                    <a:gd name="T50" fmla="*/ 23 w 30"/>
                    <a:gd name="T51" fmla="*/ 25 h 28"/>
                    <a:gd name="T52" fmla="*/ 23 w 30"/>
                    <a:gd name="T53" fmla="*/ 25 h 28"/>
                    <a:gd name="T54" fmla="*/ 24 w 30"/>
                    <a:gd name="T55" fmla="*/ 20 h 28"/>
                    <a:gd name="T56" fmla="*/ 19 w 30"/>
                    <a:gd name="T57" fmla="*/ 9 h 28"/>
                    <a:gd name="T58" fmla="*/ 22 w 30"/>
                    <a:gd name="T59" fmla="*/ 11 h 28"/>
                    <a:gd name="T60" fmla="*/ 20 w 30"/>
                    <a:gd name="T61" fmla="*/ 12 h 28"/>
                    <a:gd name="T62" fmla="*/ 17 w 30"/>
                    <a:gd name="T63" fmla="*/ 10 h 28"/>
                    <a:gd name="T64" fmla="*/ 26 w 30"/>
                    <a:gd name="T65" fmla="*/ 18 h 28"/>
                    <a:gd name="T66" fmla="*/ 24 w 30"/>
                    <a:gd name="T67" fmla="*/ 26 h 28"/>
                    <a:gd name="T68" fmla="*/ 23 w 30"/>
                    <a:gd name="T69" fmla="*/ 23 h 28"/>
                    <a:gd name="T70" fmla="*/ 24 w 30"/>
                    <a:gd name="T71" fmla="*/ 20 h 28"/>
                    <a:gd name="T72" fmla="*/ 25 w 30"/>
                    <a:gd name="T73" fmla="*/ 18 h 28"/>
                    <a:gd name="T74" fmla="*/ 23 w 30"/>
                    <a:gd name="T75" fmla="*/ 19 h 28"/>
                    <a:gd name="T76" fmla="*/ 21 w 30"/>
                    <a:gd name="T77" fmla="*/ 16 h 28"/>
                    <a:gd name="T78" fmla="*/ 22 w 30"/>
                    <a:gd name="T79" fmla="*/ 13 h 28"/>
                    <a:gd name="T80" fmla="*/ 22 w 30"/>
                    <a:gd name="T81" fmla="*/ 12 h 28"/>
                    <a:gd name="T82" fmla="*/ 19 w 30"/>
                    <a:gd name="T83" fmla="*/ 14 h 28"/>
                    <a:gd name="T84" fmla="*/ 16 w 30"/>
                    <a:gd name="T85" fmla="*/ 12 h 28"/>
                    <a:gd name="T86" fmla="*/ 17 w 30"/>
                    <a:gd name="T87" fmla="*/ 9 h 28"/>
                    <a:gd name="T88" fmla="*/ 17 w 30"/>
                    <a:gd name="T89" fmla="*/ 8 h 28"/>
                    <a:gd name="T90" fmla="*/ 15 w 30"/>
                    <a:gd name="T91" fmla="*/ 10 h 28"/>
                    <a:gd name="T92" fmla="*/ 13 w 30"/>
                    <a:gd name="T93" fmla="*/ 7 h 28"/>
                    <a:gd name="T94" fmla="*/ 14 w 30"/>
                    <a:gd name="T95" fmla="*/ 6 h 28"/>
                    <a:gd name="T96" fmla="*/ 14 w 30"/>
                    <a:gd name="T97" fmla="*/ 4 h 28"/>
                    <a:gd name="T98" fmla="*/ 12 w 30"/>
                    <a:gd name="T99" fmla="*/ 8 h 28"/>
                    <a:gd name="T100" fmla="*/ 8 w 30"/>
                    <a:gd name="T101" fmla="*/ 7 h 28"/>
                    <a:gd name="T102" fmla="*/ 8 w 30"/>
                    <a:gd name="T103" fmla="*/ 4 h 28"/>
                    <a:gd name="T104" fmla="*/ 8 w 30"/>
                    <a:gd name="T105" fmla="*/ 3 h 28"/>
                    <a:gd name="T106" fmla="*/ 7 w 30"/>
                    <a:gd name="T107" fmla="*/ 7 h 28"/>
                    <a:gd name="T108" fmla="*/ 3 w 30"/>
                    <a:gd name="T109" fmla="*/ 8 h 28"/>
                    <a:gd name="T110" fmla="*/ 3 w 30"/>
                    <a:gd name="T111" fmla="*/ 4 h 28"/>
                    <a:gd name="T112" fmla="*/ 5 w 30"/>
                    <a:gd name="T113" fmla="*/ 4 h 28"/>
                    <a:gd name="T114" fmla="*/ 3 w 30"/>
                    <a:gd name="T115" fmla="*/ 8 h 28"/>
                    <a:gd name="T116" fmla="*/ 19 w 30"/>
                    <a:gd name="T117" fmla="*/ 9 h 28"/>
                    <a:gd name="T118" fmla="*/ 24 w 30"/>
                    <a:gd name="T119" fmla="*/ 26 h 28"/>
                    <a:gd name="T120" fmla="*/ 2 w 30"/>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8">
                      <a:moveTo>
                        <a:pt x="2" y="10"/>
                      </a:moveTo>
                      <a:cubicBezTo>
                        <a:pt x="7" y="10"/>
                        <a:pt x="11" y="10"/>
                        <a:pt x="14" y="13"/>
                      </a:cubicBezTo>
                      <a:cubicBezTo>
                        <a:pt x="20" y="16"/>
                        <a:pt x="21" y="22"/>
                        <a:pt x="22" y="27"/>
                      </a:cubicBezTo>
                      <a:cubicBezTo>
                        <a:pt x="22" y="28"/>
                        <a:pt x="23" y="28"/>
                        <a:pt x="24" y="27"/>
                      </a:cubicBezTo>
                      <a:cubicBezTo>
                        <a:pt x="26" y="26"/>
                        <a:pt x="27" y="24"/>
                        <a:pt x="29" y="23"/>
                      </a:cubicBezTo>
                      <a:cubicBezTo>
                        <a:pt x="30" y="23"/>
                        <a:pt x="30" y="23"/>
                        <a:pt x="30" y="22"/>
                      </a:cubicBezTo>
                      <a:cubicBezTo>
                        <a:pt x="29" y="14"/>
                        <a:pt x="21" y="6"/>
                        <a:pt x="14" y="3"/>
                      </a:cubicBezTo>
                      <a:cubicBezTo>
                        <a:pt x="11" y="1"/>
                        <a:pt x="6" y="0"/>
                        <a:pt x="2" y="1"/>
                      </a:cubicBezTo>
                      <a:cubicBezTo>
                        <a:pt x="0" y="2"/>
                        <a:pt x="1" y="7"/>
                        <a:pt x="1" y="8"/>
                      </a:cubicBezTo>
                      <a:cubicBezTo>
                        <a:pt x="1" y="10"/>
                        <a:pt x="3" y="10"/>
                        <a:pt x="3" y="9"/>
                      </a:cubicBezTo>
                      <a:cubicBezTo>
                        <a:pt x="3" y="7"/>
                        <a:pt x="4" y="6"/>
                        <a:pt x="5" y="4"/>
                      </a:cubicBezTo>
                      <a:cubicBezTo>
                        <a:pt x="4" y="4"/>
                        <a:pt x="3" y="4"/>
                        <a:pt x="3" y="4"/>
                      </a:cubicBezTo>
                      <a:cubicBezTo>
                        <a:pt x="3" y="5"/>
                        <a:pt x="3" y="6"/>
                        <a:pt x="3" y="7"/>
                      </a:cubicBezTo>
                      <a:cubicBezTo>
                        <a:pt x="3" y="9"/>
                        <a:pt x="5" y="9"/>
                        <a:pt x="5" y="7"/>
                      </a:cubicBezTo>
                      <a:cubicBezTo>
                        <a:pt x="5" y="6"/>
                        <a:pt x="5" y="5"/>
                        <a:pt x="5" y="4"/>
                      </a:cubicBezTo>
                      <a:cubicBezTo>
                        <a:pt x="4" y="4"/>
                        <a:pt x="4" y="4"/>
                        <a:pt x="3" y="4"/>
                      </a:cubicBezTo>
                      <a:cubicBezTo>
                        <a:pt x="3" y="5"/>
                        <a:pt x="3" y="7"/>
                        <a:pt x="3" y="8"/>
                      </a:cubicBezTo>
                      <a:cubicBezTo>
                        <a:pt x="4" y="9"/>
                        <a:pt x="5" y="9"/>
                        <a:pt x="6" y="8"/>
                      </a:cubicBezTo>
                      <a:cubicBezTo>
                        <a:pt x="6" y="7"/>
                        <a:pt x="6" y="6"/>
                        <a:pt x="7" y="4"/>
                      </a:cubicBezTo>
                      <a:cubicBezTo>
                        <a:pt x="6" y="4"/>
                        <a:pt x="5" y="4"/>
                        <a:pt x="5" y="4"/>
                      </a:cubicBezTo>
                      <a:cubicBezTo>
                        <a:pt x="5" y="5"/>
                        <a:pt x="5" y="6"/>
                        <a:pt x="5" y="7"/>
                      </a:cubicBezTo>
                      <a:cubicBezTo>
                        <a:pt x="5" y="8"/>
                        <a:pt x="7" y="9"/>
                        <a:pt x="7" y="8"/>
                      </a:cubicBezTo>
                      <a:cubicBezTo>
                        <a:pt x="8" y="6"/>
                        <a:pt x="8" y="5"/>
                        <a:pt x="8" y="3"/>
                      </a:cubicBezTo>
                      <a:cubicBezTo>
                        <a:pt x="8" y="3"/>
                        <a:pt x="7" y="3"/>
                        <a:pt x="6" y="3"/>
                      </a:cubicBezTo>
                      <a:cubicBezTo>
                        <a:pt x="6" y="5"/>
                        <a:pt x="6" y="6"/>
                        <a:pt x="6" y="8"/>
                      </a:cubicBezTo>
                      <a:cubicBezTo>
                        <a:pt x="6" y="9"/>
                        <a:pt x="8" y="10"/>
                        <a:pt x="9" y="9"/>
                      </a:cubicBezTo>
                      <a:cubicBezTo>
                        <a:pt x="9" y="7"/>
                        <a:pt x="10" y="6"/>
                        <a:pt x="10" y="4"/>
                      </a:cubicBezTo>
                      <a:cubicBezTo>
                        <a:pt x="9" y="4"/>
                        <a:pt x="9" y="4"/>
                        <a:pt x="8" y="4"/>
                      </a:cubicBezTo>
                      <a:cubicBezTo>
                        <a:pt x="8" y="5"/>
                        <a:pt x="8" y="6"/>
                        <a:pt x="8" y="8"/>
                      </a:cubicBezTo>
                      <a:cubicBezTo>
                        <a:pt x="8" y="9"/>
                        <a:pt x="10" y="9"/>
                        <a:pt x="10" y="8"/>
                      </a:cubicBezTo>
                      <a:cubicBezTo>
                        <a:pt x="11" y="6"/>
                        <a:pt x="11" y="5"/>
                        <a:pt x="12" y="3"/>
                      </a:cubicBezTo>
                      <a:cubicBezTo>
                        <a:pt x="11" y="3"/>
                        <a:pt x="10" y="3"/>
                        <a:pt x="10" y="3"/>
                      </a:cubicBezTo>
                      <a:cubicBezTo>
                        <a:pt x="10" y="5"/>
                        <a:pt x="10" y="6"/>
                        <a:pt x="10" y="8"/>
                      </a:cubicBezTo>
                      <a:cubicBezTo>
                        <a:pt x="10" y="9"/>
                        <a:pt x="11" y="10"/>
                        <a:pt x="12" y="9"/>
                      </a:cubicBezTo>
                      <a:cubicBezTo>
                        <a:pt x="12" y="7"/>
                        <a:pt x="13" y="6"/>
                        <a:pt x="14" y="5"/>
                      </a:cubicBezTo>
                      <a:cubicBezTo>
                        <a:pt x="13" y="5"/>
                        <a:pt x="12" y="4"/>
                        <a:pt x="12" y="4"/>
                      </a:cubicBezTo>
                      <a:cubicBezTo>
                        <a:pt x="12" y="5"/>
                        <a:pt x="12" y="6"/>
                        <a:pt x="11" y="8"/>
                      </a:cubicBezTo>
                      <a:cubicBezTo>
                        <a:pt x="11" y="9"/>
                        <a:pt x="12" y="9"/>
                        <a:pt x="13" y="9"/>
                      </a:cubicBezTo>
                      <a:cubicBezTo>
                        <a:pt x="14" y="8"/>
                        <a:pt x="15" y="8"/>
                        <a:pt x="15" y="7"/>
                      </a:cubicBezTo>
                      <a:cubicBezTo>
                        <a:pt x="15" y="7"/>
                        <a:pt x="14" y="6"/>
                        <a:pt x="13" y="6"/>
                      </a:cubicBezTo>
                      <a:cubicBezTo>
                        <a:pt x="13" y="7"/>
                        <a:pt x="13" y="7"/>
                        <a:pt x="13" y="8"/>
                      </a:cubicBezTo>
                      <a:cubicBezTo>
                        <a:pt x="12" y="9"/>
                        <a:pt x="13" y="10"/>
                        <a:pt x="14" y="9"/>
                      </a:cubicBezTo>
                      <a:cubicBezTo>
                        <a:pt x="15" y="8"/>
                        <a:pt x="16" y="8"/>
                        <a:pt x="17" y="7"/>
                      </a:cubicBezTo>
                      <a:cubicBezTo>
                        <a:pt x="17" y="7"/>
                        <a:pt x="16" y="6"/>
                        <a:pt x="16" y="5"/>
                      </a:cubicBezTo>
                      <a:cubicBezTo>
                        <a:pt x="15" y="7"/>
                        <a:pt x="14" y="7"/>
                        <a:pt x="13" y="9"/>
                      </a:cubicBezTo>
                      <a:cubicBezTo>
                        <a:pt x="13" y="9"/>
                        <a:pt x="14" y="11"/>
                        <a:pt x="15" y="10"/>
                      </a:cubicBezTo>
                      <a:cubicBezTo>
                        <a:pt x="15" y="10"/>
                        <a:pt x="16" y="9"/>
                        <a:pt x="16" y="9"/>
                      </a:cubicBezTo>
                      <a:cubicBezTo>
                        <a:pt x="16" y="9"/>
                        <a:pt x="15" y="8"/>
                        <a:pt x="15" y="8"/>
                      </a:cubicBezTo>
                      <a:cubicBezTo>
                        <a:pt x="14" y="9"/>
                        <a:pt x="14" y="10"/>
                        <a:pt x="14" y="11"/>
                      </a:cubicBezTo>
                      <a:cubicBezTo>
                        <a:pt x="13" y="11"/>
                        <a:pt x="14" y="12"/>
                        <a:pt x="15" y="12"/>
                      </a:cubicBezTo>
                      <a:cubicBezTo>
                        <a:pt x="17" y="11"/>
                        <a:pt x="17" y="11"/>
                        <a:pt x="18" y="10"/>
                      </a:cubicBezTo>
                      <a:cubicBezTo>
                        <a:pt x="18" y="10"/>
                        <a:pt x="17" y="9"/>
                        <a:pt x="17" y="9"/>
                      </a:cubicBezTo>
                      <a:cubicBezTo>
                        <a:pt x="16" y="10"/>
                        <a:pt x="16" y="11"/>
                        <a:pt x="15" y="12"/>
                      </a:cubicBezTo>
                      <a:cubicBezTo>
                        <a:pt x="15" y="13"/>
                        <a:pt x="16" y="14"/>
                        <a:pt x="17" y="14"/>
                      </a:cubicBezTo>
                      <a:cubicBezTo>
                        <a:pt x="18" y="13"/>
                        <a:pt x="19" y="12"/>
                        <a:pt x="20" y="12"/>
                      </a:cubicBezTo>
                      <a:cubicBezTo>
                        <a:pt x="20" y="11"/>
                        <a:pt x="20" y="11"/>
                        <a:pt x="19" y="10"/>
                      </a:cubicBezTo>
                      <a:cubicBezTo>
                        <a:pt x="18" y="11"/>
                        <a:pt x="18" y="11"/>
                        <a:pt x="17" y="12"/>
                      </a:cubicBezTo>
                      <a:cubicBezTo>
                        <a:pt x="16" y="13"/>
                        <a:pt x="17" y="14"/>
                        <a:pt x="18" y="14"/>
                      </a:cubicBezTo>
                      <a:cubicBezTo>
                        <a:pt x="19" y="13"/>
                        <a:pt x="20" y="13"/>
                        <a:pt x="21" y="13"/>
                      </a:cubicBezTo>
                      <a:cubicBezTo>
                        <a:pt x="21" y="12"/>
                        <a:pt x="20" y="12"/>
                        <a:pt x="20" y="11"/>
                      </a:cubicBezTo>
                      <a:cubicBezTo>
                        <a:pt x="19" y="12"/>
                        <a:pt x="19" y="13"/>
                        <a:pt x="18" y="15"/>
                      </a:cubicBezTo>
                      <a:cubicBezTo>
                        <a:pt x="18" y="15"/>
                        <a:pt x="18" y="17"/>
                        <a:pt x="19" y="16"/>
                      </a:cubicBezTo>
                      <a:cubicBezTo>
                        <a:pt x="21" y="16"/>
                        <a:pt x="21" y="15"/>
                        <a:pt x="23" y="15"/>
                      </a:cubicBezTo>
                      <a:cubicBezTo>
                        <a:pt x="22" y="14"/>
                        <a:pt x="22" y="14"/>
                        <a:pt x="21" y="13"/>
                      </a:cubicBezTo>
                      <a:cubicBezTo>
                        <a:pt x="21" y="14"/>
                        <a:pt x="20" y="15"/>
                        <a:pt x="20" y="16"/>
                      </a:cubicBezTo>
                      <a:cubicBezTo>
                        <a:pt x="19" y="17"/>
                        <a:pt x="20" y="18"/>
                        <a:pt x="21" y="18"/>
                      </a:cubicBezTo>
                      <a:cubicBezTo>
                        <a:pt x="23" y="17"/>
                        <a:pt x="23" y="17"/>
                        <a:pt x="24" y="16"/>
                      </a:cubicBezTo>
                      <a:cubicBezTo>
                        <a:pt x="24" y="16"/>
                        <a:pt x="24" y="15"/>
                        <a:pt x="23" y="15"/>
                      </a:cubicBezTo>
                      <a:cubicBezTo>
                        <a:pt x="22" y="16"/>
                        <a:pt x="22" y="17"/>
                        <a:pt x="21" y="18"/>
                      </a:cubicBezTo>
                      <a:cubicBezTo>
                        <a:pt x="20" y="19"/>
                        <a:pt x="21" y="20"/>
                        <a:pt x="22" y="20"/>
                      </a:cubicBezTo>
                      <a:cubicBezTo>
                        <a:pt x="23" y="19"/>
                        <a:pt x="24" y="19"/>
                        <a:pt x="25" y="19"/>
                      </a:cubicBezTo>
                      <a:cubicBezTo>
                        <a:pt x="24" y="18"/>
                        <a:pt x="24" y="18"/>
                        <a:pt x="23" y="17"/>
                      </a:cubicBezTo>
                      <a:cubicBezTo>
                        <a:pt x="23" y="18"/>
                        <a:pt x="22" y="19"/>
                        <a:pt x="22" y="20"/>
                      </a:cubicBezTo>
                      <a:cubicBezTo>
                        <a:pt x="22" y="21"/>
                        <a:pt x="22" y="22"/>
                        <a:pt x="23" y="22"/>
                      </a:cubicBezTo>
                      <a:cubicBezTo>
                        <a:pt x="24" y="22"/>
                        <a:pt x="24" y="22"/>
                        <a:pt x="25" y="22"/>
                      </a:cubicBezTo>
                      <a:cubicBezTo>
                        <a:pt x="25" y="21"/>
                        <a:pt x="24" y="21"/>
                        <a:pt x="24" y="20"/>
                      </a:cubicBezTo>
                      <a:cubicBezTo>
                        <a:pt x="23" y="21"/>
                        <a:pt x="23" y="22"/>
                        <a:pt x="22" y="23"/>
                      </a:cubicBezTo>
                      <a:cubicBezTo>
                        <a:pt x="22" y="24"/>
                        <a:pt x="23" y="25"/>
                        <a:pt x="23" y="25"/>
                      </a:cubicBezTo>
                      <a:cubicBezTo>
                        <a:pt x="24" y="24"/>
                        <a:pt x="25" y="24"/>
                        <a:pt x="25" y="24"/>
                      </a:cubicBezTo>
                      <a:cubicBezTo>
                        <a:pt x="25" y="24"/>
                        <a:pt x="25" y="23"/>
                        <a:pt x="24" y="23"/>
                      </a:cubicBezTo>
                      <a:cubicBezTo>
                        <a:pt x="24" y="23"/>
                        <a:pt x="23" y="24"/>
                        <a:pt x="23" y="25"/>
                      </a:cubicBezTo>
                      <a:cubicBezTo>
                        <a:pt x="22" y="26"/>
                        <a:pt x="23" y="27"/>
                        <a:pt x="24" y="26"/>
                      </a:cubicBezTo>
                      <a:cubicBezTo>
                        <a:pt x="26" y="24"/>
                        <a:pt x="26" y="22"/>
                        <a:pt x="26" y="19"/>
                      </a:cubicBezTo>
                      <a:cubicBezTo>
                        <a:pt x="26" y="19"/>
                        <a:pt x="25" y="20"/>
                        <a:pt x="24" y="20"/>
                      </a:cubicBezTo>
                      <a:cubicBezTo>
                        <a:pt x="25" y="20"/>
                        <a:pt x="25" y="21"/>
                        <a:pt x="26" y="22"/>
                      </a:cubicBezTo>
                      <a:cubicBezTo>
                        <a:pt x="26" y="21"/>
                        <a:pt x="27" y="21"/>
                        <a:pt x="27" y="20"/>
                      </a:cubicBezTo>
                      <a:cubicBezTo>
                        <a:pt x="25" y="16"/>
                        <a:pt x="23" y="12"/>
                        <a:pt x="19" y="9"/>
                      </a:cubicBezTo>
                      <a:cubicBezTo>
                        <a:pt x="18" y="9"/>
                        <a:pt x="18" y="10"/>
                        <a:pt x="17" y="10"/>
                      </a:cubicBezTo>
                      <a:cubicBezTo>
                        <a:pt x="18" y="11"/>
                        <a:pt x="20" y="12"/>
                        <a:pt x="21" y="12"/>
                      </a:cubicBezTo>
                      <a:cubicBezTo>
                        <a:pt x="22" y="13"/>
                        <a:pt x="23" y="11"/>
                        <a:pt x="22" y="11"/>
                      </a:cubicBezTo>
                      <a:cubicBezTo>
                        <a:pt x="20" y="9"/>
                        <a:pt x="19" y="9"/>
                        <a:pt x="17" y="8"/>
                      </a:cubicBezTo>
                      <a:cubicBezTo>
                        <a:pt x="16" y="7"/>
                        <a:pt x="15" y="9"/>
                        <a:pt x="17" y="10"/>
                      </a:cubicBezTo>
                      <a:cubicBezTo>
                        <a:pt x="18" y="11"/>
                        <a:pt x="19" y="11"/>
                        <a:pt x="20" y="12"/>
                      </a:cubicBezTo>
                      <a:cubicBezTo>
                        <a:pt x="21" y="12"/>
                        <a:pt x="21" y="11"/>
                        <a:pt x="21" y="10"/>
                      </a:cubicBezTo>
                      <a:cubicBezTo>
                        <a:pt x="21" y="10"/>
                        <a:pt x="20" y="9"/>
                        <a:pt x="19" y="9"/>
                      </a:cubicBezTo>
                      <a:cubicBezTo>
                        <a:pt x="18" y="8"/>
                        <a:pt x="16" y="9"/>
                        <a:pt x="17" y="10"/>
                      </a:cubicBezTo>
                      <a:cubicBezTo>
                        <a:pt x="21" y="14"/>
                        <a:pt x="23" y="17"/>
                        <a:pt x="26" y="22"/>
                      </a:cubicBezTo>
                      <a:cubicBezTo>
                        <a:pt x="26" y="23"/>
                        <a:pt x="28" y="22"/>
                        <a:pt x="27" y="20"/>
                      </a:cubicBezTo>
                      <a:cubicBezTo>
                        <a:pt x="27" y="19"/>
                        <a:pt x="27" y="19"/>
                        <a:pt x="26" y="18"/>
                      </a:cubicBezTo>
                      <a:cubicBezTo>
                        <a:pt x="25" y="18"/>
                        <a:pt x="24" y="18"/>
                        <a:pt x="24" y="19"/>
                      </a:cubicBezTo>
                      <a:cubicBezTo>
                        <a:pt x="24" y="21"/>
                        <a:pt x="24" y="23"/>
                        <a:pt x="23" y="25"/>
                      </a:cubicBezTo>
                      <a:cubicBezTo>
                        <a:pt x="23" y="25"/>
                        <a:pt x="24" y="26"/>
                        <a:pt x="24" y="26"/>
                      </a:cubicBezTo>
                      <a:cubicBezTo>
                        <a:pt x="25" y="25"/>
                        <a:pt x="25" y="25"/>
                        <a:pt x="26" y="24"/>
                      </a:cubicBezTo>
                      <a:cubicBezTo>
                        <a:pt x="26" y="23"/>
                        <a:pt x="26" y="22"/>
                        <a:pt x="25" y="22"/>
                      </a:cubicBezTo>
                      <a:cubicBezTo>
                        <a:pt x="24" y="22"/>
                        <a:pt x="24" y="22"/>
                        <a:pt x="23" y="23"/>
                      </a:cubicBezTo>
                      <a:cubicBezTo>
                        <a:pt x="23" y="23"/>
                        <a:pt x="24" y="24"/>
                        <a:pt x="24" y="24"/>
                      </a:cubicBezTo>
                      <a:cubicBezTo>
                        <a:pt x="25" y="23"/>
                        <a:pt x="25" y="23"/>
                        <a:pt x="26" y="21"/>
                      </a:cubicBezTo>
                      <a:cubicBezTo>
                        <a:pt x="26" y="20"/>
                        <a:pt x="25" y="19"/>
                        <a:pt x="24" y="20"/>
                      </a:cubicBezTo>
                      <a:cubicBezTo>
                        <a:pt x="24" y="20"/>
                        <a:pt x="23" y="20"/>
                        <a:pt x="23" y="20"/>
                      </a:cubicBezTo>
                      <a:cubicBezTo>
                        <a:pt x="23" y="20"/>
                        <a:pt x="23" y="21"/>
                        <a:pt x="24" y="22"/>
                      </a:cubicBezTo>
                      <a:cubicBezTo>
                        <a:pt x="25" y="20"/>
                        <a:pt x="25" y="20"/>
                        <a:pt x="25" y="18"/>
                      </a:cubicBezTo>
                      <a:cubicBezTo>
                        <a:pt x="26" y="17"/>
                        <a:pt x="24" y="16"/>
                        <a:pt x="24" y="17"/>
                      </a:cubicBezTo>
                      <a:cubicBezTo>
                        <a:pt x="23" y="17"/>
                        <a:pt x="22" y="17"/>
                        <a:pt x="22" y="17"/>
                      </a:cubicBezTo>
                      <a:cubicBezTo>
                        <a:pt x="22" y="18"/>
                        <a:pt x="22" y="19"/>
                        <a:pt x="23" y="19"/>
                      </a:cubicBezTo>
                      <a:cubicBezTo>
                        <a:pt x="23" y="18"/>
                        <a:pt x="24" y="17"/>
                        <a:pt x="25" y="16"/>
                      </a:cubicBezTo>
                      <a:cubicBezTo>
                        <a:pt x="25" y="15"/>
                        <a:pt x="24" y="14"/>
                        <a:pt x="23" y="14"/>
                      </a:cubicBezTo>
                      <a:cubicBezTo>
                        <a:pt x="22" y="15"/>
                        <a:pt x="22" y="15"/>
                        <a:pt x="21" y="16"/>
                      </a:cubicBezTo>
                      <a:cubicBezTo>
                        <a:pt x="21" y="16"/>
                        <a:pt x="22" y="17"/>
                        <a:pt x="22" y="17"/>
                      </a:cubicBezTo>
                      <a:cubicBezTo>
                        <a:pt x="23" y="15"/>
                        <a:pt x="23" y="16"/>
                        <a:pt x="23" y="14"/>
                      </a:cubicBezTo>
                      <a:cubicBezTo>
                        <a:pt x="24" y="13"/>
                        <a:pt x="23" y="12"/>
                        <a:pt x="22" y="13"/>
                      </a:cubicBezTo>
                      <a:cubicBezTo>
                        <a:pt x="21" y="13"/>
                        <a:pt x="20" y="14"/>
                        <a:pt x="19" y="14"/>
                      </a:cubicBezTo>
                      <a:cubicBezTo>
                        <a:pt x="19" y="15"/>
                        <a:pt x="19" y="15"/>
                        <a:pt x="20" y="16"/>
                      </a:cubicBezTo>
                      <a:cubicBezTo>
                        <a:pt x="21" y="15"/>
                        <a:pt x="21" y="13"/>
                        <a:pt x="22" y="12"/>
                      </a:cubicBezTo>
                      <a:cubicBezTo>
                        <a:pt x="22" y="11"/>
                        <a:pt x="22" y="10"/>
                        <a:pt x="21" y="11"/>
                      </a:cubicBezTo>
                      <a:cubicBezTo>
                        <a:pt x="19" y="11"/>
                        <a:pt x="18" y="11"/>
                        <a:pt x="17" y="12"/>
                      </a:cubicBezTo>
                      <a:cubicBezTo>
                        <a:pt x="18" y="13"/>
                        <a:pt x="18" y="13"/>
                        <a:pt x="19" y="14"/>
                      </a:cubicBezTo>
                      <a:cubicBezTo>
                        <a:pt x="19" y="13"/>
                        <a:pt x="20" y="12"/>
                        <a:pt x="21" y="12"/>
                      </a:cubicBezTo>
                      <a:cubicBezTo>
                        <a:pt x="21" y="11"/>
                        <a:pt x="21" y="9"/>
                        <a:pt x="20" y="10"/>
                      </a:cubicBezTo>
                      <a:cubicBezTo>
                        <a:pt x="18" y="10"/>
                        <a:pt x="17" y="11"/>
                        <a:pt x="16" y="12"/>
                      </a:cubicBezTo>
                      <a:cubicBezTo>
                        <a:pt x="16" y="12"/>
                        <a:pt x="17" y="13"/>
                        <a:pt x="17" y="13"/>
                      </a:cubicBezTo>
                      <a:cubicBezTo>
                        <a:pt x="18" y="12"/>
                        <a:pt x="18" y="11"/>
                        <a:pt x="19" y="10"/>
                      </a:cubicBezTo>
                      <a:cubicBezTo>
                        <a:pt x="19" y="9"/>
                        <a:pt x="18" y="8"/>
                        <a:pt x="17" y="9"/>
                      </a:cubicBezTo>
                      <a:cubicBezTo>
                        <a:pt x="16" y="9"/>
                        <a:pt x="15" y="10"/>
                        <a:pt x="14" y="10"/>
                      </a:cubicBezTo>
                      <a:cubicBezTo>
                        <a:pt x="15" y="10"/>
                        <a:pt x="15" y="11"/>
                        <a:pt x="16" y="11"/>
                      </a:cubicBezTo>
                      <a:cubicBezTo>
                        <a:pt x="16" y="10"/>
                        <a:pt x="17" y="9"/>
                        <a:pt x="17" y="8"/>
                      </a:cubicBezTo>
                      <a:cubicBezTo>
                        <a:pt x="17" y="7"/>
                        <a:pt x="16" y="7"/>
                        <a:pt x="15" y="7"/>
                      </a:cubicBezTo>
                      <a:cubicBezTo>
                        <a:pt x="15" y="7"/>
                        <a:pt x="14" y="8"/>
                        <a:pt x="14" y="8"/>
                      </a:cubicBezTo>
                      <a:cubicBezTo>
                        <a:pt x="14" y="9"/>
                        <a:pt x="15" y="9"/>
                        <a:pt x="15" y="10"/>
                      </a:cubicBezTo>
                      <a:cubicBezTo>
                        <a:pt x="16" y="9"/>
                        <a:pt x="17" y="8"/>
                        <a:pt x="17" y="7"/>
                      </a:cubicBezTo>
                      <a:cubicBezTo>
                        <a:pt x="18" y="6"/>
                        <a:pt x="17" y="5"/>
                        <a:pt x="16" y="5"/>
                      </a:cubicBezTo>
                      <a:cubicBezTo>
                        <a:pt x="15" y="6"/>
                        <a:pt x="14" y="7"/>
                        <a:pt x="13" y="7"/>
                      </a:cubicBezTo>
                      <a:cubicBezTo>
                        <a:pt x="14" y="8"/>
                        <a:pt x="14" y="8"/>
                        <a:pt x="15" y="8"/>
                      </a:cubicBezTo>
                      <a:cubicBezTo>
                        <a:pt x="15" y="8"/>
                        <a:pt x="15" y="7"/>
                        <a:pt x="15" y="7"/>
                      </a:cubicBezTo>
                      <a:cubicBezTo>
                        <a:pt x="16" y="5"/>
                        <a:pt x="14" y="5"/>
                        <a:pt x="14" y="6"/>
                      </a:cubicBezTo>
                      <a:cubicBezTo>
                        <a:pt x="13" y="6"/>
                        <a:pt x="12" y="7"/>
                        <a:pt x="12" y="7"/>
                      </a:cubicBezTo>
                      <a:cubicBezTo>
                        <a:pt x="12" y="7"/>
                        <a:pt x="13" y="8"/>
                        <a:pt x="14" y="8"/>
                      </a:cubicBezTo>
                      <a:cubicBezTo>
                        <a:pt x="14" y="6"/>
                        <a:pt x="14" y="6"/>
                        <a:pt x="14" y="4"/>
                      </a:cubicBezTo>
                      <a:cubicBezTo>
                        <a:pt x="14" y="3"/>
                        <a:pt x="12" y="3"/>
                        <a:pt x="12" y="4"/>
                      </a:cubicBezTo>
                      <a:cubicBezTo>
                        <a:pt x="11" y="5"/>
                        <a:pt x="11" y="6"/>
                        <a:pt x="10" y="8"/>
                      </a:cubicBezTo>
                      <a:cubicBezTo>
                        <a:pt x="11" y="8"/>
                        <a:pt x="11" y="8"/>
                        <a:pt x="12" y="8"/>
                      </a:cubicBezTo>
                      <a:cubicBezTo>
                        <a:pt x="12" y="6"/>
                        <a:pt x="12" y="5"/>
                        <a:pt x="12" y="3"/>
                      </a:cubicBezTo>
                      <a:cubicBezTo>
                        <a:pt x="12" y="2"/>
                        <a:pt x="10" y="2"/>
                        <a:pt x="10" y="3"/>
                      </a:cubicBezTo>
                      <a:cubicBezTo>
                        <a:pt x="9" y="4"/>
                        <a:pt x="9" y="6"/>
                        <a:pt x="8" y="7"/>
                      </a:cubicBezTo>
                      <a:cubicBezTo>
                        <a:pt x="9" y="7"/>
                        <a:pt x="10" y="7"/>
                        <a:pt x="10" y="8"/>
                      </a:cubicBezTo>
                      <a:cubicBezTo>
                        <a:pt x="11" y="6"/>
                        <a:pt x="10" y="5"/>
                        <a:pt x="10" y="4"/>
                      </a:cubicBezTo>
                      <a:cubicBezTo>
                        <a:pt x="10" y="3"/>
                        <a:pt x="9" y="2"/>
                        <a:pt x="8" y="4"/>
                      </a:cubicBezTo>
                      <a:cubicBezTo>
                        <a:pt x="7" y="5"/>
                        <a:pt x="7" y="7"/>
                        <a:pt x="6" y="8"/>
                      </a:cubicBezTo>
                      <a:cubicBezTo>
                        <a:pt x="7" y="8"/>
                        <a:pt x="8" y="8"/>
                        <a:pt x="9" y="8"/>
                      </a:cubicBezTo>
                      <a:cubicBezTo>
                        <a:pt x="9" y="6"/>
                        <a:pt x="9" y="5"/>
                        <a:pt x="8" y="3"/>
                      </a:cubicBezTo>
                      <a:cubicBezTo>
                        <a:pt x="8" y="2"/>
                        <a:pt x="7" y="2"/>
                        <a:pt x="6" y="3"/>
                      </a:cubicBezTo>
                      <a:cubicBezTo>
                        <a:pt x="6" y="4"/>
                        <a:pt x="5" y="6"/>
                        <a:pt x="5" y="7"/>
                      </a:cubicBezTo>
                      <a:cubicBezTo>
                        <a:pt x="6" y="7"/>
                        <a:pt x="6" y="7"/>
                        <a:pt x="7" y="7"/>
                      </a:cubicBezTo>
                      <a:cubicBezTo>
                        <a:pt x="7" y="6"/>
                        <a:pt x="7" y="5"/>
                        <a:pt x="7" y="4"/>
                      </a:cubicBezTo>
                      <a:cubicBezTo>
                        <a:pt x="7" y="3"/>
                        <a:pt x="5" y="3"/>
                        <a:pt x="5" y="3"/>
                      </a:cubicBezTo>
                      <a:cubicBezTo>
                        <a:pt x="4" y="5"/>
                        <a:pt x="4" y="6"/>
                        <a:pt x="3" y="8"/>
                      </a:cubicBezTo>
                      <a:cubicBezTo>
                        <a:pt x="4" y="8"/>
                        <a:pt x="5" y="8"/>
                        <a:pt x="6" y="8"/>
                      </a:cubicBezTo>
                      <a:cubicBezTo>
                        <a:pt x="5" y="6"/>
                        <a:pt x="5" y="5"/>
                        <a:pt x="5" y="4"/>
                      </a:cubicBezTo>
                      <a:cubicBezTo>
                        <a:pt x="5" y="2"/>
                        <a:pt x="3" y="3"/>
                        <a:pt x="3" y="4"/>
                      </a:cubicBezTo>
                      <a:cubicBezTo>
                        <a:pt x="3" y="5"/>
                        <a:pt x="3" y="6"/>
                        <a:pt x="3" y="7"/>
                      </a:cubicBezTo>
                      <a:cubicBezTo>
                        <a:pt x="3" y="7"/>
                        <a:pt x="4" y="7"/>
                        <a:pt x="5" y="7"/>
                      </a:cubicBezTo>
                      <a:cubicBezTo>
                        <a:pt x="5" y="6"/>
                        <a:pt x="5" y="5"/>
                        <a:pt x="5" y="4"/>
                      </a:cubicBezTo>
                      <a:cubicBezTo>
                        <a:pt x="5" y="3"/>
                        <a:pt x="3" y="3"/>
                        <a:pt x="3" y="4"/>
                      </a:cubicBezTo>
                      <a:cubicBezTo>
                        <a:pt x="2" y="6"/>
                        <a:pt x="1" y="6"/>
                        <a:pt x="1" y="8"/>
                      </a:cubicBezTo>
                      <a:cubicBezTo>
                        <a:pt x="2" y="8"/>
                        <a:pt x="2" y="8"/>
                        <a:pt x="3" y="8"/>
                      </a:cubicBezTo>
                      <a:cubicBezTo>
                        <a:pt x="3" y="7"/>
                        <a:pt x="3" y="5"/>
                        <a:pt x="3" y="3"/>
                      </a:cubicBezTo>
                      <a:cubicBezTo>
                        <a:pt x="3" y="2"/>
                        <a:pt x="9" y="3"/>
                        <a:pt x="9" y="3"/>
                      </a:cubicBezTo>
                      <a:cubicBezTo>
                        <a:pt x="13" y="4"/>
                        <a:pt x="16" y="6"/>
                        <a:pt x="19" y="9"/>
                      </a:cubicBezTo>
                      <a:cubicBezTo>
                        <a:pt x="22" y="11"/>
                        <a:pt x="24" y="14"/>
                        <a:pt x="26" y="17"/>
                      </a:cubicBezTo>
                      <a:cubicBezTo>
                        <a:pt x="29" y="22"/>
                        <a:pt x="26" y="23"/>
                        <a:pt x="22" y="26"/>
                      </a:cubicBezTo>
                      <a:cubicBezTo>
                        <a:pt x="23" y="26"/>
                        <a:pt x="24" y="26"/>
                        <a:pt x="24" y="26"/>
                      </a:cubicBezTo>
                      <a:cubicBezTo>
                        <a:pt x="23" y="21"/>
                        <a:pt x="21" y="16"/>
                        <a:pt x="17" y="12"/>
                      </a:cubicBezTo>
                      <a:cubicBezTo>
                        <a:pt x="13" y="8"/>
                        <a:pt x="8" y="8"/>
                        <a:pt x="2" y="7"/>
                      </a:cubicBezTo>
                      <a:cubicBezTo>
                        <a:pt x="1" y="7"/>
                        <a:pt x="1"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301"/>
                <p:cNvSpPr/>
                <p:nvPr/>
              </p:nvSpPr>
              <p:spPr bwMode="auto">
                <a:xfrm>
                  <a:off x="893" y="1671"/>
                  <a:ext cx="36" cy="29"/>
                </a:xfrm>
                <a:custGeom>
                  <a:avLst/>
                  <a:gdLst>
                    <a:gd name="T0" fmla="*/ 5 w 53"/>
                    <a:gd name="T1" fmla="*/ 12 h 44"/>
                    <a:gd name="T2" fmla="*/ 10 w 53"/>
                    <a:gd name="T3" fmla="*/ 3 h 44"/>
                    <a:gd name="T4" fmla="*/ 33 w 53"/>
                    <a:gd name="T5" fmla="*/ 13 h 44"/>
                    <a:gd name="T6" fmla="*/ 45 w 53"/>
                    <a:gd name="T7" fmla="*/ 28 h 44"/>
                    <a:gd name="T8" fmla="*/ 49 w 53"/>
                    <a:gd name="T9" fmla="*/ 37 h 44"/>
                    <a:gd name="T10" fmla="*/ 44 w 53"/>
                    <a:gd name="T11" fmla="*/ 41 h 44"/>
                    <a:gd name="T12" fmla="*/ 38 w 53"/>
                    <a:gd name="T13" fmla="*/ 30 h 44"/>
                    <a:gd name="T14" fmla="*/ 27 w 53"/>
                    <a:gd name="T15" fmla="*/ 17 h 44"/>
                    <a:gd name="T16" fmla="*/ 3 w 53"/>
                    <a:gd name="T17" fmla="*/ 10 h 44"/>
                    <a:gd name="T18" fmla="*/ 4 w 53"/>
                    <a:gd name="T19" fmla="*/ 12 h 44"/>
                    <a:gd name="T20" fmla="*/ 42 w 53"/>
                    <a:gd name="T21" fmla="*/ 43 h 44"/>
                    <a:gd name="T22" fmla="*/ 43 w 53"/>
                    <a:gd name="T23" fmla="*/ 44 h 44"/>
                    <a:gd name="T24" fmla="*/ 52 w 53"/>
                    <a:gd name="T25" fmla="*/ 40 h 44"/>
                    <a:gd name="T26" fmla="*/ 35 w 53"/>
                    <a:gd name="T27" fmla="*/ 11 h 44"/>
                    <a:gd name="T28" fmla="*/ 8 w 53"/>
                    <a:gd name="T29" fmla="*/ 1 h 44"/>
                    <a:gd name="T30" fmla="*/ 3 w 53"/>
                    <a:gd name="T31" fmla="*/ 12 h 44"/>
                    <a:gd name="T32" fmla="*/ 5 w 53"/>
                    <a:gd name="T3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4">
                      <a:moveTo>
                        <a:pt x="5" y="12"/>
                      </a:moveTo>
                      <a:cubicBezTo>
                        <a:pt x="5" y="8"/>
                        <a:pt x="3" y="3"/>
                        <a:pt x="10" y="3"/>
                      </a:cubicBezTo>
                      <a:cubicBezTo>
                        <a:pt x="19" y="3"/>
                        <a:pt x="27" y="8"/>
                        <a:pt x="33" y="13"/>
                      </a:cubicBezTo>
                      <a:cubicBezTo>
                        <a:pt x="38" y="17"/>
                        <a:pt x="42" y="22"/>
                        <a:pt x="45" y="28"/>
                      </a:cubicBezTo>
                      <a:cubicBezTo>
                        <a:pt x="47" y="31"/>
                        <a:pt x="48" y="34"/>
                        <a:pt x="49" y="37"/>
                      </a:cubicBezTo>
                      <a:cubicBezTo>
                        <a:pt x="50" y="41"/>
                        <a:pt x="47" y="41"/>
                        <a:pt x="44" y="41"/>
                      </a:cubicBezTo>
                      <a:cubicBezTo>
                        <a:pt x="45" y="41"/>
                        <a:pt x="38" y="30"/>
                        <a:pt x="38" y="30"/>
                      </a:cubicBezTo>
                      <a:cubicBezTo>
                        <a:pt x="35" y="25"/>
                        <a:pt x="31" y="21"/>
                        <a:pt x="27" y="17"/>
                      </a:cubicBezTo>
                      <a:cubicBezTo>
                        <a:pt x="21" y="12"/>
                        <a:pt x="11" y="8"/>
                        <a:pt x="3" y="10"/>
                      </a:cubicBezTo>
                      <a:cubicBezTo>
                        <a:pt x="2" y="11"/>
                        <a:pt x="2" y="13"/>
                        <a:pt x="4" y="12"/>
                      </a:cubicBezTo>
                      <a:cubicBezTo>
                        <a:pt x="20" y="8"/>
                        <a:pt x="39" y="28"/>
                        <a:pt x="42" y="43"/>
                      </a:cubicBezTo>
                      <a:cubicBezTo>
                        <a:pt x="42" y="43"/>
                        <a:pt x="42" y="44"/>
                        <a:pt x="43" y="44"/>
                      </a:cubicBezTo>
                      <a:cubicBezTo>
                        <a:pt x="45" y="43"/>
                        <a:pt x="53" y="44"/>
                        <a:pt x="52" y="40"/>
                      </a:cubicBezTo>
                      <a:cubicBezTo>
                        <a:pt x="49" y="29"/>
                        <a:pt x="43" y="19"/>
                        <a:pt x="35" y="11"/>
                      </a:cubicBezTo>
                      <a:cubicBezTo>
                        <a:pt x="27" y="5"/>
                        <a:pt x="18" y="1"/>
                        <a:pt x="8" y="1"/>
                      </a:cubicBezTo>
                      <a:cubicBezTo>
                        <a:pt x="0" y="0"/>
                        <a:pt x="3" y="7"/>
                        <a:pt x="3" y="12"/>
                      </a:cubicBezTo>
                      <a:cubicBezTo>
                        <a:pt x="3" y="14"/>
                        <a:pt x="5" y="14"/>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302"/>
                <p:cNvSpPr/>
                <p:nvPr/>
              </p:nvSpPr>
              <p:spPr bwMode="auto">
                <a:xfrm>
                  <a:off x="895" y="1672"/>
                  <a:ext cx="24" cy="17"/>
                </a:xfrm>
                <a:custGeom>
                  <a:avLst/>
                  <a:gdLst>
                    <a:gd name="T0" fmla="*/ 4 w 35"/>
                    <a:gd name="T1" fmla="*/ 4 h 25"/>
                    <a:gd name="T2" fmla="*/ 3 w 35"/>
                    <a:gd name="T3" fmla="*/ 3 h 25"/>
                    <a:gd name="T4" fmla="*/ 4 w 35"/>
                    <a:gd name="T5" fmla="*/ 2 h 25"/>
                    <a:gd name="T6" fmla="*/ 5 w 35"/>
                    <a:gd name="T7" fmla="*/ 2 h 25"/>
                    <a:gd name="T8" fmla="*/ 5 w 35"/>
                    <a:gd name="T9" fmla="*/ 6 h 25"/>
                    <a:gd name="T10" fmla="*/ 6 w 35"/>
                    <a:gd name="T11" fmla="*/ 6 h 25"/>
                    <a:gd name="T12" fmla="*/ 11 w 35"/>
                    <a:gd name="T13" fmla="*/ 7 h 25"/>
                    <a:gd name="T14" fmla="*/ 12 w 35"/>
                    <a:gd name="T15" fmla="*/ 9 h 25"/>
                    <a:gd name="T16" fmla="*/ 14 w 35"/>
                    <a:gd name="T17" fmla="*/ 9 h 25"/>
                    <a:gd name="T18" fmla="*/ 15 w 35"/>
                    <a:gd name="T19" fmla="*/ 11 h 25"/>
                    <a:gd name="T20" fmla="*/ 15 w 35"/>
                    <a:gd name="T21" fmla="*/ 9 h 25"/>
                    <a:gd name="T22" fmla="*/ 15 w 35"/>
                    <a:gd name="T23" fmla="*/ 8 h 25"/>
                    <a:gd name="T24" fmla="*/ 15 w 35"/>
                    <a:gd name="T25" fmla="*/ 6 h 25"/>
                    <a:gd name="T26" fmla="*/ 16 w 35"/>
                    <a:gd name="T27" fmla="*/ 5 h 25"/>
                    <a:gd name="T28" fmla="*/ 15 w 35"/>
                    <a:gd name="T29" fmla="*/ 5 h 25"/>
                    <a:gd name="T30" fmla="*/ 14 w 35"/>
                    <a:gd name="T31" fmla="*/ 2 h 25"/>
                    <a:gd name="T32" fmla="*/ 19 w 35"/>
                    <a:gd name="T33" fmla="*/ 5 h 25"/>
                    <a:gd name="T34" fmla="*/ 18 w 35"/>
                    <a:gd name="T35" fmla="*/ 7 h 25"/>
                    <a:gd name="T36" fmla="*/ 22 w 35"/>
                    <a:gd name="T37" fmla="*/ 13 h 25"/>
                    <a:gd name="T38" fmla="*/ 22 w 35"/>
                    <a:gd name="T39" fmla="*/ 14 h 25"/>
                    <a:gd name="T40" fmla="*/ 24 w 35"/>
                    <a:gd name="T41" fmla="*/ 15 h 25"/>
                    <a:gd name="T42" fmla="*/ 25 w 35"/>
                    <a:gd name="T43" fmla="*/ 17 h 25"/>
                    <a:gd name="T44" fmla="*/ 26 w 35"/>
                    <a:gd name="T45" fmla="*/ 15 h 25"/>
                    <a:gd name="T46" fmla="*/ 28 w 35"/>
                    <a:gd name="T47" fmla="*/ 18 h 25"/>
                    <a:gd name="T48" fmla="*/ 29 w 35"/>
                    <a:gd name="T49" fmla="*/ 13 h 25"/>
                    <a:gd name="T50" fmla="*/ 30 w 35"/>
                    <a:gd name="T51" fmla="*/ 16 h 25"/>
                    <a:gd name="T52" fmla="*/ 33 w 35"/>
                    <a:gd name="T53" fmla="*/ 24 h 25"/>
                    <a:gd name="T54" fmla="*/ 20 w 35"/>
                    <a:gd name="T55" fmla="*/ 6 h 25"/>
                    <a:gd name="T56" fmla="*/ 24 w 35"/>
                    <a:gd name="T57" fmla="*/ 9 h 25"/>
                    <a:gd name="T58" fmla="*/ 29 w 35"/>
                    <a:gd name="T59" fmla="*/ 19 h 25"/>
                    <a:gd name="T60" fmla="*/ 27 w 35"/>
                    <a:gd name="T61" fmla="*/ 16 h 25"/>
                    <a:gd name="T62" fmla="*/ 25 w 35"/>
                    <a:gd name="T63" fmla="*/ 18 h 25"/>
                    <a:gd name="T64" fmla="*/ 24 w 35"/>
                    <a:gd name="T65" fmla="*/ 15 h 25"/>
                    <a:gd name="T66" fmla="*/ 23 w 35"/>
                    <a:gd name="T67" fmla="*/ 14 h 25"/>
                    <a:gd name="T68" fmla="*/ 23 w 35"/>
                    <a:gd name="T69" fmla="*/ 13 h 25"/>
                    <a:gd name="T70" fmla="*/ 23 w 35"/>
                    <a:gd name="T71" fmla="*/ 11 h 25"/>
                    <a:gd name="T72" fmla="*/ 20 w 35"/>
                    <a:gd name="T73" fmla="*/ 6 h 25"/>
                    <a:gd name="T74" fmla="*/ 14 w 35"/>
                    <a:gd name="T75" fmla="*/ 2 h 25"/>
                    <a:gd name="T76" fmla="*/ 15 w 35"/>
                    <a:gd name="T77" fmla="*/ 5 h 25"/>
                    <a:gd name="T78" fmla="*/ 16 w 35"/>
                    <a:gd name="T79" fmla="*/ 5 h 25"/>
                    <a:gd name="T80" fmla="*/ 15 w 35"/>
                    <a:gd name="T81" fmla="*/ 7 h 25"/>
                    <a:gd name="T82" fmla="*/ 16 w 35"/>
                    <a:gd name="T83" fmla="*/ 8 h 25"/>
                    <a:gd name="T84" fmla="*/ 15 w 35"/>
                    <a:gd name="T85" fmla="*/ 8 h 25"/>
                    <a:gd name="T86" fmla="*/ 15 w 35"/>
                    <a:gd name="T87" fmla="*/ 11 h 25"/>
                    <a:gd name="T88" fmla="*/ 15 w 35"/>
                    <a:gd name="T89" fmla="*/ 9 h 25"/>
                    <a:gd name="T90" fmla="*/ 12 w 35"/>
                    <a:gd name="T91" fmla="*/ 9 h 25"/>
                    <a:gd name="T92" fmla="*/ 11 w 35"/>
                    <a:gd name="T93" fmla="*/ 7 h 25"/>
                    <a:gd name="T94" fmla="*/ 7 w 35"/>
                    <a:gd name="T95" fmla="*/ 5 h 25"/>
                    <a:gd name="T96" fmla="*/ 6 w 35"/>
                    <a:gd name="T97" fmla="*/ 8 h 25"/>
                    <a:gd name="T98" fmla="*/ 6 w 35"/>
                    <a:gd name="T99" fmla="*/ 8 h 25"/>
                    <a:gd name="T100" fmla="*/ 5 w 35"/>
                    <a:gd name="T101" fmla="*/ 1 h 25"/>
                    <a:gd name="T102" fmla="*/ 4 w 35"/>
                    <a:gd name="T103" fmla="*/ 1 h 25"/>
                    <a:gd name="T104" fmla="*/ 3 w 35"/>
                    <a:gd name="T105" fmla="*/ 3 h 25"/>
                    <a:gd name="T106" fmla="*/ 4 w 35"/>
                    <a:gd name="T107" fmla="*/ 4 h 25"/>
                    <a:gd name="T108" fmla="*/ 4 w 35"/>
                    <a:gd name="T10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25">
                      <a:moveTo>
                        <a:pt x="2" y="4"/>
                      </a:moveTo>
                      <a:cubicBezTo>
                        <a:pt x="2" y="4"/>
                        <a:pt x="2" y="4"/>
                        <a:pt x="2" y="4"/>
                      </a:cubicBezTo>
                      <a:cubicBezTo>
                        <a:pt x="2" y="5"/>
                        <a:pt x="3" y="5"/>
                        <a:pt x="4" y="5"/>
                      </a:cubicBezTo>
                      <a:cubicBezTo>
                        <a:pt x="4" y="5"/>
                        <a:pt x="4" y="4"/>
                        <a:pt x="4" y="4"/>
                      </a:cubicBezTo>
                      <a:cubicBezTo>
                        <a:pt x="4" y="2"/>
                        <a:pt x="2" y="2"/>
                        <a:pt x="2" y="4"/>
                      </a:cubicBezTo>
                      <a:cubicBezTo>
                        <a:pt x="1" y="5"/>
                        <a:pt x="1" y="6"/>
                        <a:pt x="1" y="7"/>
                      </a:cubicBezTo>
                      <a:cubicBezTo>
                        <a:pt x="2" y="7"/>
                        <a:pt x="3" y="7"/>
                        <a:pt x="3" y="7"/>
                      </a:cubicBezTo>
                      <a:cubicBezTo>
                        <a:pt x="3" y="6"/>
                        <a:pt x="3" y="4"/>
                        <a:pt x="3" y="3"/>
                      </a:cubicBezTo>
                      <a:cubicBezTo>
                        <a:pt x="3" y="2"/>
                        <a:pt x="1" y="1"/>
                        <a:pt x="1" y="2"/>
                      </a:cubicBezTo>
                      <a:cubicBezTo>
                        <a:pt x="1" y="3"/>
                        <a:pt x="1" y="4"/>
                        <a:pt x="1" y="5"/>
                      </a:cubicBezTo>
                      <a:cubicBezTo>
                        <a:pt x="1" y="5"/>
                        <a:pt x="2" y="6"/>
                        <a:pt x="3" y="6"/>
                      </a:cubicBezTo>
                      <a:cubicBezTo>
                        <a:pt x="3" y="4"/>
                        <a:pt x="3" y="3"/>
                        <a:pt x="4" y="2"/>
                      </a:cubicBezTo>
                      <a:cubicBezTo>
                        <a:pt x="4" y="2"/>
                        <a:pt x="3" y="2"/>
                        <a:pt x="2" y="2"/>
                      </a:cubicBezTo>
                      <a:cubicBezTo>
                        <a:pt x="3" y="3"/>
                        <a:pt x="3" y="4"/>
                        <a:pt x="3" y="5"/>
                      </a:cubicBezTo>
                      <a:cubicBezTo>
                        <a:pt x="3" y="5"/>
                        <a:pt x="4" y="5"/>
                        <a:pt x="5" y="5"/>
                      </a:cubicBezTo>
                      <a:cubicBezTo>
                        <a:pt x="5" y="4"/>
                        <a:pt x="5" y="3"/>
                        <a:pt x="5" y="2"/>
                      </a:cubicBezTo>
                      <a:cubicBezTo>
                        <a:pt x="5" y="2"/>
                        <a:pt x="4" y="2"/>
                        <a:pt x="4" y="2"/>
                      </a:cubicBezTo>
                      <a:cubicBezTo>
                        <a:pt x="4" y="4"/>
                        <a:pt x="3" y="5"/>
                        <a:pt x="3" y="6"/>
                      </a:cubicBezTo>
                      <a:cubicBezTo>
                        <a:pt x="4" y="6"/>
                        <a:pt x="5" y="6"/>
                        <a:pt x="5" y="6"/>
                      </a:cubicBezTo>
                      <a:cubicBezTo>
                        <a:pt x="5" y="6"/>
                        <a:pt x="5" y="6"/>
                        <a:pt x="5" y="6"/>
                      </a:cubicBezTo>
                      <a:cubicBezTo>
                        <a:pt x="5" y="6"/>
                        <a:pt x="6" y="6"/>
                        <a:pt x="7" y="7"/>
                      </a:cubicBezTo>
                      <a:cubicBezTo>
                        <a:pt x="6" y="6"/>
                        <a:pt x="5" y="6"/>
                        <a:pt x="5" y="6"/>
                      </a:cubicBezTo>
                      <a:cubicBezTo>
                        <a:pt x="5" y="6"/>
                        <a:pt x="6" y="6"/>
                        <a:pt x="7" y="7"/>
                      </a:cubicBezTo>
                      <a:cubicBezTo>
                        <a:pt x="6" y="6"/>
                        <a:pt x="6" y="6"/>
                        <a:pt x="6" y="6"/>
                      </a:cubicBezTo>
                      <a:cubicBezTo>
                        <a:pt x="6" y="5"/>
                        <a:pt x="5" y="5"/>
                        <a:pt x="5" y="4"/>
                      </a:cubicBezTo>
                      <a:cubicBezTo>
                        <a:pt x="4" y="5"/>
                        <a:pt x="4" y="5"/>
                        <a:pt x="3" y="6"/>
                      </a:cubicBezTo>
                      <a:cubicBezTo>
                        <a:pt x="2" y="6"/>
                        <a:pt x="2" y="8"/>
                        <a:pt x="4" y="8"/>
                      </a:cubicBezTo>
                      <a:cubicBezTo>
                        <a:pt x="6" y="8"/>
                        <a:pt x="8" y="7"/>
                        <a:pt x="11" y="7"/>
                      </a:cubicBezTo>
                      <a:cubicBezTo>
                        <a:pt x="12" y="7"/>
                        <a:pt x="12" y="5"/>
                        <a:pt x="10" y="5"/>
                      </a:cubicBezTo>
                      <a:cubicBezTo>
                        <a:pt x="9" y="5"/>
                        <a:pt x="9" y="5"/>
                        <a:pt x="8" y="6"/>
                      </a:cubicBezTo>
                      <a:cubicBezTo>
                        <a:pt x="7" y="6"/>
                        <a:pt x="7" y="7"/>
                        <a:pt x="8" y="8"/>
                      </a:cubicBezTo>
                      <a:cubicBezTo>
                        <a:pt x="10" y="9"/>
                        <a:pt x="9" y="8"/>
                        <a:pt x="12" y="9"/>
                      </a:cubicBezTo>
                      <a:cubicBezTo>
                        <a:pt x="12" y="8"/>
                        <a:pt x="12" y="7"/>
                        <a:pt x="12" y="7"/>
                      </a:cubicBezTo>
                      <a:cubicBezTo>
                        <a:pt x="11" y="7"/>
                        <a:pt x="9" y="6"/>
                        <a:pt x="8" y="6"/>
                      </a:cubicBezTo>
                      <a:cubicBezTo>
                        <a:pt x="8" y="7"/>
                        <a:pt x="7" y="7"/>
                        <a:pt x="7" y="8"/>
                      </a:cubicBezTo>
                      <a:cubicBezTo>
                        <a:pt x="10" y="8"/>
                        <a:pt x="12" y="9"/>
                        <a:pt x="14" y="9"/>
                      </a:cubicBezTo>
                      <a:cubicBezTo>
                        <a:pt x="14" y="9"/>
                        <a:pt x="14" y="8"/>
                        <a:pt x="14" y="7"/>
                      </a:cubicBezTo>
                      <a:cubicBezTo>
                        <a:pt x="12" y="8"/>
                        <a:pt x="10" y="8"/>
                        <a:pt x="9" y="7"/>
                      </a:cubicBezTo>
                      <a:cubicBezTo>
                        <a:pt x="7" y="7"/>
                        <a:pt x="7" y="9"/>
                        <a:pt x="8" y="9"/>
                      </a:cubicBezTo>
                      <a:cubicBezTo>
                        <a:pt x="10" y="10"/>
                        <a:pt x="13" y="11"/>
                        <a:pt x="15" y="11"/>
                      </a:cubicBezTo>
                      <a:cubicBezTo>
                        <a:pt x="16" y="12"/>
                        <a:pt x="17" y="10"/>
                        <a:pt x="16" y="9"/>
                      </a:cubicBezTo>
                      <a:cubicBezTo>
                        <a:pt x="13" y="9"/>
                        <a:pt x="11" y="8"/>
                        <a:pt x="10" y="6"/>
                      </a:cubicBezTo>
                      <a:cubicBezTo>
                        <a:pt x="10" y="6"/>
                        <a:pt x="10" y="7"/>
                        <a:pt x="9" y="7"/>
                      </a:cubicBezTo>
                      <a:cubicBezTo>
                        <a:pt x="11" y="7"/>
                        <a:pt x="13" y="8"/>
                        <a:pt x="15" y="9"/>
                      </a:cubicBezTo>
                      <a:cubicBezTo>
                        <a:pt x="16" y="9"/>
                        <a:pt x="17" y="8"/>
                        <a:pt x="16" y="7"/>
                      </a:cubicBezTo>
                      <a:cubicBezTo>
                        <a:pt x="15" y="6"/>
                        <a:pt x="13" y="4"/>
                        <a:pt x="12" y="3"/>
                      </a:cubicBezTo>
                      <a:cubicBezTo>
                        <a:pt x="12" y="3"/>
                        <a:pt x="11" y="4"/>
                        <a:pt x="11" y="4"/>
                      </a:cubicBezTo>
                      <a:cubicBezTo>
                        <a:pt x="12" y="5"/>
                        <a:pt x="14" y="7"/>
                        <a:pt x="15" y="8"/>
                      </a:cubicBezTo>
                      <a:cubicBezTo>
                        <a:pt x="16" y="7"/>
                        <a:pt x="16" y="7"/>
                        <a:pt x="16" y="6"/>
                      </a:cubicBezTo>
                      <a:cubicBezTo>
                        <a:pt x="14" y="6"/>
                        <a:pt x="12" y="4"/>
                        <a:pt x="10" y="3"/>
                      </a:cubicBezTo>
                      <a:cubicBezTo>
                        <a:pt x="9" y="4"/>
                        <a:pt x="9" y="4"/>
                        <a:pt x="9" y="5"/>
                      </a:cubicBezTo>
                      <a:cubicBezTo>
                        <a:pt x="11" y="5"/>
                        <a:pt x="13" y="6"/>
                        <a:pt x="15" y="6"/>
                      </a:cubicBezTo>
                      <a:cubicBezTo>
                        <a:pt x="15" y="6"/>
                        <a:pt x="15" y="5"/>
                        <a:pt x="15" y="4"/>
                      </a:cubicBezTo>
                      <a:cubicBezTo>
                        <a:pt x="13" y="5"/>
                        <a:pt x="11" y="4"/>
                        <a:pt x="9" y="2"/>
                      </a:cubicBezTo>
                      <a:cubicBezTo>
                        <a:pt x="9" y="3"/>
                        <a:pt x="9" y="4"/>
                        <a:pt x="8" y="4"/>
                      </a:cubicBezTo>
                      <a:cubicBezTo>
                        <a:pt x="11" y="4"/>
                        <a:pt x="13" y="4"/>
                        <a:pt x="16" y="5"/>
                      </a:cubicBezTo>
                      <a:cubicBezTo>
                        <a:pt x="16" y="5"/>
                        <a:pt x="16" y="4"/>
                        <a:pt x="16" y="3"/>
                      </a:cubicBezTo>
                      <a:cubicBezTo>
                        <a:pt x="13" y="3"/>
                        <a:pt x="11" y="3"/>
                        <a:pt x="9" y="3"/>
                      </a:cubicBezTo>
                      <a:cubicBezTo>
                        <a:pt x="9" y="3"/>
                        <a:pt x="9" y="4"/>
                        <a:pt x="9" y="5"/>
                      </a:cubicBezTo>
                      <a:cubicBezTo>
                        <a:pt x="11" y="5"/>
                        <a:pt x="13" y="5"/>
                        <a:pt x="15" y="5"/>
                      </a:cubicBezTo>
                      <a:cubicBezTo>
                        <a:pt x="15" y="4"/>
                        <a:pt x="15" y="3"/>
                        <a:pt x="15" y="3"/>
                      </a:cubicBezTo>
                      <a:cubicBezTo>
                        <a:pt x="12" y="3"/>
                        <a:pt x="10" y="2"/>
                        <a:pt x="8" y="0"/>
                      </a:cubicBezTo>
                      <a:cubicBezTo>
                        <a:pt x="8" y="1"/>
                        <a:pt x="8" y="1"/>
                        <a:pt x="8" y="2"/>
                      </a:cubicBezTo>
                      <a:cubicBezTo>
                        <a:pt x="10" y="2"/>
                        <a:pt x="12" y="2"/>
                        <a:pt x="14" y="2"/>
                      </a:cubicBezTo>
                      <a:cubicBezTo>
                        <a:pt x="14" y="2"/>
                        <a:pt x="14" y="1"/>
                        <a:pt x="14" y="0"/>
                      </a:cubicBezTo>
                      <a:cubicBezTo>
                        <a:pt x="12" y="0"/>
                        <a:pt x="11" y="0"/>
                        <a:pt x="10" y="0"/>
                      </a:cubicBezTo>
                      <a:cubicBezTo>
                        <a:pt x="8" y="0"/>
                        <a:pt x="8" y="2"/>
                        <a:pt x="9" y="2"/>
                      </a:cubicBezTo>
                      <a:cubicBezTo>
                        <a:pt x="12" y="3"/>
                        <a:pt x="16" y="3"/>
                        <a:pt x="19" y="5"/>
                      </a:cubicBezTo>
                      <a:cubicBezTo>
                        <a:pt x="19" y="5"/>
                        <a:pt x="19" y="4"/>
                        <a:pt x="20" y="4"/>
                      </a:cubicBezTo>
                      <a:cubicBezTo>
                        <a:pt x="19" y="4"/>
                        <a:pt x="17" y="3"/>
                        <a:pt x="16" y="3"/>
                      </a:cubicBezTo>
                      <a:cubicBezTo>
                        <a:pt x="15" y="3"/>
                        <a:pt x="14" y="5"/>
                        <a:pt x="15" y="5"/>
                      </a:cubicBezTo>
                      <a:cubicBezTo>
                        <a:pt x="16" y="6"/>
                        <a:pt x="17" y="6"/>
                        <a:pt x="18" y="7"/>
                      </a:cubicBezTo>
                      <a:cubicBezTo>
                        <a:pt x="19" y="7"/>
                        <a:pt x="20" y="8"/>
                        <a:pt x="21" y="9"/>
                      </a:cubicBezTo>
                      <a:cubicBezTo>
                        <a:pt x="19" y="9"/>
                        <a:pt x="17" y="8"/>
                        <a:pt x="16" y="6"/>
                      </a:cubicBezTo>
                      <a:cubicBezTo>
                        <a:pt x="15" y="7"/>
                        <a:pt x="15" y="7"/>
                        <a:pt x="15" y="8"/>
                      </a:cubicBezTo>
                      <a:cubicBezTo>
                        <a:pt x="18" y="9"/>
                        <a:pt x="20" y="10"/>
                        <a:pt x="22" y="13"/>
                      </a:cubicBezTo>
                      <a:cubicBezTo>
                        <a:pt x="23" y="12"/>
                        <a:pt x="23" y="11"/>
                        <a:pt x="23" y="11"/>
                      </a:cubicBezTo>
                      <a:cubicBezTo>
                        <a:pt x="21" y="10"/>
                        <a:pt x="18" y="9"/>
                        <a:pt x="16" y="8"/>
                      </a:cubicBezTo>
                      <a:cubicBezTo>
                        <a:pt x="16" y="8"/>
                        <a:pt x="15" y="9"/>
                        <a:pt x="15" y="10"/>
                      </a:cubicBezTo>
                      <a:cubicBezTo>
                        <a:pt x="18" y="11"/>
                        <a:pt x="20" y="12"/>
                        <a:pt x="22" y="14"/>
                      </a:cubicBezTo>
                      <a:cubicBezTo>
                        <a:pt x="22" y="13"/>
                        <a:pt x="22" y="12"/>
                        <a:pt x="23" y="12"/>
                      </a:cubicBezTo>
                      <a:cubicBezTo>
                        <a:pt x="20" y="12"/>
                        <a:pt x="18" y="11"/>
                        <a:pt x="15" y="9"/>
                      </a:cubicBezTo>
                      <a:cubicBezTo>
                        <a:pt x="15" y="10"/>
                        <a:pt x="15" y="11"/>
                        <a:pt x="15" y="11"/>
                      </a:cubicBezTo>
                      <a:cubicBezTo>
                        <a:pt x="18" y="12"/>
                        <a:pt x="21" y="14"/>
                        <a:pt x="24" y="15"/>
                      </a:cubicBezTo>
                      <a:cubicBezTo>
                        <a:pt x="25" y="16"/>
                        <a:pt x="26" y="14"/>
                        <a:pt x="25" y="14"/>
                      </a:cubicBezTo>
                      <a:cubicBezTo>
                        <a:pt x="23" y="12"/>
                        <a:pt x="21" y="11"/>
                        <a:pt x="19" y="9"/>
                      </a:cubicBezTo>
                      <a:cubicBezTo>
                        <a:pt x="19" y="10"/>
                        <a:pt x="18" y="10"/>
                        <a:pt x="18" y="11"/>
                      </a:cubicBezTo>
                      <a:cubicBezTo>
                        <a:pt x="21" y="12"/>
                        <a:pt x="23" y="14"/>
                        <a:pt x="25" y="17"/>
                      </a:cubicBezTo>
                      <a:cubicBezTo>
                        <a:pt x="26" y="17"/>
                        <a:pt x="26" y="16"/>
                        <a:pt x="27" y="16"/>
                      </a:cubicBezTo>
                      <a:cubicBezTo>
                        <a:pt x="24" y="14"/>
                        <a:pt x="21" y="11"/>
                        <a:pt x="20" y="7"/>
                      </a:cubicBezTo>
                      <a:cubicBezTo>
                        <a:pt x="20" y="8"/>
                        <a:pt x="19" y="8"/>
                        <a:pt x="19" y="9"/>
                      </a:cubicBezTo>
                      <a:cubicBezTo>
                        <a:pt x="23" y="9"/>
                        <a:pt x="25" y="12"/>
                        <a:pt x="26" y="15"/>
                      </a:cubicBezTo>
                      <a:cubicBezTo>
                        <a:pt x="27" y="15"/>
                        <a:pt x="27" y="14"/>
                        <a:pt x="28" y="14"/>
                      </a:cubicBezTo>
                      <a:cubicBezTo>
                        <a:pt x="25" y="13"/>
                        <a:pt x="21" y="9"/>
                        <a:pt x="21" y="6"/>
                      </a:cubicBezTo>
                      <a:cubicBezTo>
                        <a:pt x="21" y="7"/>
                        <a:pt x="20" y="7"/>
                        <a:pt x="20" y="7"/>
                      </a:cubicBezTo>
                      <a:cubicBezTo>
                        <a:pt x="24" y="9"/>
                        <a:pt x="28" y="13"/>
                        <a:pt x="28" y="18"/>
                      </a:cubicBezTo>
                      <a:cubicBezTo>
                        <a:pt x="29" y="18"/>
                        <a:pt x="29" y="17"/>
                        <a:pt x="30" y="17"/>
                      </a:cubicBezTo>
                      <a:cubicBezTo>
                        <a:pt x="28" y="16"/>
                        <a:pt x="26" y="14"/>
                        <a:pt x="25" y="12"/>
                      </a:cubicBezTo>
                      <a:cubicBezTo>
                        <a:pt x="26" y="11"/>
                        <a:pt x="26" y="11"/>
                        <a:pt x="27" y="10"/>
                      </a:cubicBezTo>
                      <a:cubicBezTo>
                        <a:pt x="28" y="11"/>
                        <a:pt x="29" y="12"/>
                        <a:pt x="29" y="13"/>
                      </a:cubicBezTo>
                      <a:cubicBezTo>
                        <a:pt x="30" y="14"/>
                        <a:pt x="31" y="16"/>
                        <a:pt x="31" y="18"/>
                      </a:cubicBezTo>
                      <a:cubicBezTo>
                        <a:pt x="31" y="17"/>
                        <a:pt x="32" y="17"/>
                        <a:pt x="32" y="17"/>
                      </a:cubicBezTo>
                      <a:cubicBezTo>
                        <a:pt x="31" y="16"/>
                        <a:pt x="29" y="15"/>
                        <a:pt x="28" y="14"/>
                      </a:cubicBezTo>
                      <a:cubicBezTo>
                        <a:pt x="25" y="11"/>
                        <a:pt x="30" y="10"/>
                        <a:pt x="30" y="16"/>
                      </a:cubicBezTo>
                      <a:cubicBezTo>
                        <a:pt x="30" y="15"/>
                        <a:pt x="31" y="15"/>
                        <a:pt x="31" y="15"/>
                      </a:cubicBezTo>
                      <a:cubicBezTo>
                        <a:pt x="27" y="13"/>
                        <a:pt x="23" y="9"/>
                        <a:pt x="22" y="5"/>
                      </a:cubicBezTo>
                      <a:cubicBezTo>
                        <a:pt x="21" y="6"/>
                        <a:pt x="21" y="6"/>
                        <a:pt x="20" y="7"/>
                      </a:cubicBezTo>
                      <a:cubicBezTo>
                        <a:pt x="29" y="9"/>
                        <a:pt x="28" y="18"/>
                        <a:pt x="33" y="24"/>
                      </a:cubicBezTo>
                      <a:cubicBezTo>
                        <a:pt x="34" y="25"/>
                        <a:pt x="35" y="23"/>
                        <a:pt x="34" y="22"/>
                      </a:cubicBezTo>
                      <a:cubicBezTo>
                        <a:pt x="32" y="19"/>
                        <a:pt x="31" y="14"/>
                        <a:pt x="29" y="10"/>
                      </a:cubicBezTo>
                      <a:cubicBezTo>
                        <a:pt x="27" y="7"/>
                        <a:pt x="24" y="6"/>
                        <a:pt x="21" y="5"/>
                      </a:cubicBezTo>
                      <a:cubicBezTo>
                        <a:pt x="20" y="4"/>
                        <a:pt x="19" y="5"/>
                        <a:pt x="20" y="6"/>
                      </a:cubicBezTo>
                      <a:cubicBezTo>
                        <a:pt x="22" y="11"/>
                        <a:pt x="26" y="15"/>
                        <a:pt x="30" y="17"/>
                      </a:cubicBezTo>
                      <a:cubicBezTo>
                        <a:pt x="31" y="17"/>
                        <a:pt x="32" y="16"/>
                        <a:pt x="32" y="16"/>
                      </a:cubicBezTo>
                      <a:cubicBezTo>
                        <a:pt x="32" y="12"/>
                        <a:pt x="29" y="9"/>
                        <a:pt x="25" y="8"/>
                      </a:cubicBezTo>
                      <a:cubicBezTo>
                        <a:pt x="25" y="8"/>
                        <a:pt x="24" y="9"/>
                        <a:pt x="24" y="9"/>
                      </a:cubicBezTo>
                      <a:cubicBezTo>
                        <a:pt x="23" y="14"/>
                        <a:pt x="27" y="17"/>
                        <a:pt x="32" y="19"/>
                      </a:cubicBezTo>
                      <a:cubicBezTo>
                        <a:pt x="32" y="19"/>
                        <a:pt x="33" y="18"/>
                        <a:pt x="33" y="18"/>
                      </a:cubicBezTo>
                      <a:cubicBezTo>
                        <a:pt x="33" y="15"/>
                        <a:pt x="28" y="5"/>
                        <a:pt x="24" y="7"/>
                      </a:cubicBezTo>
                      <a:cubicBezTo>
                        <a:pt x="19" y="10"/>
                        <a:pt x="26" y="17"/>
                        <a:pt x="29" y="19"/>
                      </a:cubicBezTo>
                      <a:cubicBezTo>
                        <a:pt x="29" y="19"/>
                        <a:pt x="30" y="19"/>
                        <a:pt x="30" y="18"/>
                      </a:cubicBezTo>
                      <a:cubicBezTo>
                        <a:pt x="30" y="12"/>
                        <a:pt x="25" y="7"/>
                        <a:pt x="20" y="5"/>
                      </a:cubicBezTo>
                      <a:cubicBezTo>
                        <a:pt x="19" y="5"/>
                        <a:pt x="19" y="6"/>
                        <a:pt x="19" y="6"/>
                      </a:cubicBezTo>
                      <a:cubicBezTo>
                        <a:pt x="19" y="11"/>
                        <a:pt x="24" y="14"/>
                        <a:pt x="27" y="16"/>
                      </a:cubicBezTo>
                      <a:cubicBezTo>
                        <a:pt x="28" y="16"/>
                        <a:pt x="29" y="15"/>
                        <a:pt x="28" y="14"/>
                      </a:cubicBezTo>
                      <a:cubicBezTo>
                        <a:pt x="26" y="11"/>
                        <a:pt x="24" y="7"/>
                        <a:pt x="20" y="6"/>
                      </a:cubicBezTo>
                      <a:cubicBezTo>
                        <a:pt x="19" y="6"/>
                        <a:pt x="18" y="7"/>
                        <a:pt x="18" y="8"/>
                      </a:cubicBezTo>
                      <a:cubicBezTo>
                        <a:pt x="19" y="12"/>
                        <a:pt x="22" y="15"/>
                        <a:pt x="25" y="18"/>
                      </a:cubicBezTo>
                      <a:cubicBezTo>
                        <a:pt x="26" y="18"/>
                        <a:pt x="28" y="17"/>
                        <a:pt x="27" y="16"/>
                      </a:cubicBezTo>
                      <a:cubicBezTo>
                        <a:pt x="25" y="13"/>
                        <a:pt x="22" y="10"/>
                        <a:pt x="18" y="9"/>
                      </a:cubicBezTo>
                      <a:cubicBezTo>
                        <a:pt x="17" y="9"/>
                        <a:pt x="17" y="10"/>
                        <a:pt x="17" y="11"/>
                      </a:cubicBezTo>
                      <a:cubicBezTo>
                        <a:pt x="19" y="13"/>
                        <a:pt x="21" y="14"/>
                        <a:pt x="24" y="15"/>
                      </a:cubicBezTo>
                      <a:cubicBezTo>
                        <a:pt x="24" y="15"/>
                        <a:pt x="24" y="14"/>
                        <a:pt x="25" y="14"/>
                      </a:cubicBezTo>
                      <a:cubicBezTo>
                        <a:pt x="22" y="12"/>
                        <a:pt x="19" y="10"/>
                        <a:pt x="15" y="9"/>
                      </a:cubicBezTo>
                      <a:cubicBezTo>
                        <a:pt x="14" y="9"/>
                        <a:pt x="13" y="11"/>
                        <a:pt x="14" y="11"/>
                      </a:cubicBezTo>
                      <a:cubicBezTo>
                        <a:pt x="17" y="13"/>
                        <a:pt x="19" y="14"/>
                        <a:pt x="23" y="14"/>
                      </a:cubicBezTo>
                      <a:cubicBezTo>
                        <a:pt x="24" y="14"/>
                        <a:pt x="24" y="13"/>
                        <a:pt x="23" y="12"/>
                      </a:cubicBezTo>
                      <a:cubicBezTo>
                        <a:pt x="21" y="10"/>
                        <a:pt x="19" y="9"/>
                        <a:pt x="16" y="8"/>
                      </a:cubicBezTo>
                      <a:cubicBezTo>
                        <a:pt x="15" y="7"/>
                        <a:pt x="14" y="9"/>
                        <a:pt x="15" y="10"/>
                      </a:cubicBezTo>
                      <a:cubicBezTo>
                        <a:pt x="18" y="11"/>
                        <a:pt x="20" y="12"/>
                        <a:pt x="23" y="13"/>
                      </a:cubicBezTo>
                      <a:cubicBezTo>
                        <a:pt x="24" y="13"/>
                        <a:pt x="25" y="12"/>
                        <a:pt x="24" y="11"/>
                      </a:cubicBezTo>
                      <a:cubicBezTo>
                        <a:pt x="21" y="9"/>
                        <a:pt x="19" y="7"/>
                        <a:pt x="15" y="6"/>
                      </a:cubicBezTo>
                      <a:cubicBezTo>
                        <a:pt x="14" y="6"/>
                        <a:pt x="13" y="7"/>
                        <a:pt x="14" y="8"/>
                      </a:cubicBezTo>
                      <a:cubicBezTo>
                        <a:pt x="17" y="10"/>
                        <a:pt x="19" y="11"/>
                        <a:pt x="23" y="11"/>
                      </a:cubicBezTo>
                      <a:cubicBezTo>
                        <a:pt x="23" y="11"/>
                        <a:pt x="24" y="11"/>
                        <a:pt x="24" y="10"/>
                      </a:cubicBezTo>
                      <a:cubicBezTo>
                        <a:pt x="24" y="7"/>
                        <a:pt x="19" y="5"/>
                        <a:pt x="16" y="3"/>
                      </a:cubicBezTo>
                      <a:cubicBezTo>
                        <a:pt x="16" y="4"/>
                        <a:pt x="16" y="5"/>
                        <a:pt x="15" y="5"/>
                      </a:cubicBezTo>
                      <a:cubicBezTo>
                        <a:pt x="18" y="6"/>
                        <a:pt x="18" y="6"/>
                        <a:pt x="20" y="6"/>
                      </a:cubicBezTo>
                      <a:cubicBezTo>
                        <a:pt x="21" y="6"/>
                        <a:pt x="21" y="5"/>
                        <a:pt x="21" y="4"/>
                      </a:cubicBezTo>
                      <a:cubicBezTo>
                        <a:pt x="18" y="1"/>
                        <a:pt x="13" y="1"/>
                        <a:pt x="10" y="0"/>
                      </a:cubicBezTo>
                      <a:cubicBezTo>
                        <a:pt x="9" y="1"/>
                        <a:pt x="9" y="2"/>
                        <a:pt x="9" y="2"/>
                      </a:cubicBezTo>
                      <a:cubicBezTo>
                        <a:pt x="12" y="3"/>
                        <a:pt x="11" y="3"/>
                        <a:pt x="14" y="2"/>
                      </a:cubicBezTo>
                      <a:cubicBezTo>
                        <a:pt x="15" y="2"/>
                        <a:pt x="15" y="0"/>
                        <a:pt x="14" y="0"/>
                      </a:cubicBezTo>
                      <a:cubicBezTo>
                        <a:pt x="12" y="0"/>
                        <a:pt x="10" y="0"/>
                        <a:pt x="8" y="0"/>
                      </a:cubicBezTo>
                      <a:cubicBezTo>
                        <a:pt x="7" y="0"/>
                        <a:pt x="6" y="1"/>
                        <a:pt x="7" y="2"/>
                      </a:cubicBezTo>
                      <a:cubicBezTo>
                        <a:pt x="9" y="4"/>
                        <a:pt x="12" y="4"/>
                        <a:pt x="15" y="5"/>
                      </a:cubicBezTo>
                      <a:cubicBezTo>
                        <a:pt x="16" y="5"/>
                        <a:pt x="16" y="3"/>
                        <a:pt x="15" y="3"/>
                      </a:cubicBezTo>
                      <a:cubicBezTo>
                        <a:pt x="13" y="2"/>
                        <a:pt x="11" y="2"/>
                        <a:pt x="9" y="3"/>
                      </a:cubicBezTo>
                      <a:cubicBezTo>
                        <a:pt x="8" y="3"/>
                        <a:pt x="8" y="5"/>
                        <a:pt x="9" y="5"/>
                      </a:cubicBezTo>
                      <a:cubicBezTo>
                        <a:pt x="11" y="5"/>
                        <a:pt x="14" y="6"/>
                        <a:pt x="16" y="5"/>
                      </a:cubicBezTo>
                      <a:cubicBezTo>
                        <a:pt x="17" y="5"/>
                        <a:pt x="17" y="4"/>
                        <a:pt x="16" y="3"/>
                      </a:cubicBezTo>
                      <a:cubicBezTo>
                        <a:pt x="14" y="2"/>
                        <a:pt x="11" y="2"/>
                        <a:pt x="8" y="2"/>
                      </a:cubicBezTo>
                      <a:cubicBezTo>
                        <a:pt x="7" y="2"/>
                        <a:pt x="7" y="3"/>
                        <a:pt x="8" y="4"/>
                      </a:cubicBezTo>
                      <a:cubicBezTo>
                        <a:pt x="10" y="6"/>
                        <a:pt x="12" y="7"/>
                        <a:pt x="15" y="7"/>
                      </a:cubicBezTo>
                      <a:cubicBezTo>
                        <a:pt x="16" y="6"/>
                        <a:pt x="17" y="5"/>
                        <a:pt x="15" y="4"/>
                      </a:cubicBezTo>
                      <a:cubicBezTo>
                        <a:pt x="13" y="4"/>
                        <a:pt x="11" y="3"/>
                        <a:pt x="10" y="3"/>
                      </a:cubicBezTo>
                      <a:cubicBezTo>
                        <a:pt x="8" y="2"/>
                        <a:pt x="8" y="4"/>
                        <a:pt x="9" y="5"/>
                      </a:cubicBezTo>
                      <a:cubicBezTo>
                        <a:pt x="11" y="6"/>
                        <a:pt x="13" y="8"/>
                        <a:pt x="16" y="8"/>
                      </a:cubicBezTo>
                      <a:cubicBezTo>
                        <a:pt x="17" y="8"/>
                        <a:pt x="18" y="7"/>
                        <a:pt x="17" y="6"/>
                      </a:cubicBezTo>
                      <a:cubicBezTo>
                        <a:pt x="15" y="5"/>
                        <a:pt x="14" y="4"/>
                        <a:pt x="12" y="3"/>
                      </a:cubicBezTo>
                      <a:cubicBezTo>
                        <a:pt x="11" y="2"/>
                        <a:pt x="10" y="3"/>
                        <a:pt x="10" y="4"/>
                      </a:cubicBezTo>
                      <a:cubicBezTo>
                        <a:pt x="12" y="6"/>
                        <a:pt x="13" y="7"/>
                        <a:pt x="15" y="8"/>
                      </a:cubicBezTo>
                      <a:cubicBezTo>
                        <a:pt x="15" y="8"/>
                        <a:pt x="15" y="7"/>
                        <a:pt x="16" y="7"/>
                      </a:cubicBezTo>
                      <a:cubicBezTo>
                        <a:pt x="14" y="6"/>
                        <a:pt x="12" y="5"/>
                        <a:pt x="9" y="5"/>
                      </a:cubicBezTo>
                      <a:cubicBezTo>
                        <a:pt x="8" y="5"/>
                        <a:pt x="8" y="6"/>
                        <a:pt x="8" y="7"/>
                      </a:cubicBezTo>
                      <a:cubicBezTo>
                        <a:pt x="10" y="9"/>
                        <a:pt x="12" y="10"/>
                        <a:pt x="15" y="11"/>
                      </a:cubicBezTo>
                      <a:cubicBezTo>
                        <a:pt x="15" y="11"/>
                        <a:pt x="15" y="10"/>
                        <a:pt x="16" y="9"/>
                      </a:cubicBezTo>
                      <a:cubicBezTo>
                        <a:pt x="13" y="9"/>
                        <a:pt x="11" y="8"/>
                        <a:pt x="9" y="7"/>
                      </a:cubicBezTo>
                      <a:cubicBezTo>
                        <a:pt x="9" y="8"/>
                        <a:pt x="8" y="9"/>
                        <a:pt x="8" y="9"/>
                      </a:cubicBezTo>
                      <a:cubicBezTo>
                        <a:pt x="11" y="10"/>
                        <a:pt x="12" y="10"/>
                        <a:pt x="15" y="9"/>
                      </a:cubicBezTo>
                      <a:cubicBezTo>
                        <a:pt x="16" y="9"/>
                        <a:pt x="15" y="8"/>
                        <a:pt x="15" y="7"/>
                      </a:cubicBezTo>
                      <a:cubicBezTo>
                        <a:pt x="12" y="7"/>
                        <a:pt x="10" y="6"/>
                        <a:pt x="7" y="6"/>
                      </a:cubicBezTo>
                      <a:cubicBezTo>
                        <a:pt x="6" y="6"/>
                        <a:pt x="6" y="8"/>
                        <a:pt x="7" y="8"/>
                      </a:cubicBezTo>
                      <a:cubicBezTo>
                        <a:pt x="10" y="9"/>
                        <a:pt x="9" y="9"/>
                        <a:pt x="12" y="9"/>
                      </a:cubicBezTo>
                      <a:cubicBezTo>
                        <a:pt x="13" y="9"/>
                        <a:pt x="14" y="7"/>
                        <a:pt x="12" y="7"/>
                      </a:cubicBezTo>
                      <a:cubicBezTo>
                        <a:pt x="11" y="6"/>
                        <a:pt x="10" y="6"/>
                        <a:pt x="9" y="6"/>
                      </a:cubicBezTo>
                      <a:cubicBezTo>
                        <a:pt x="9" y="6"/>
                        <a:pt x="9" y="7"/>
                        <a:pt x="9" y="8"/>
                      </a:cubicBezTo>
                      <a:cubicBezTo>
                        <a:pt x="10" y="7"/>
                        <a:pt x="10" y="7"/>
                        <a:pt x="11" y="7"/>
                      </a:cubicBezTo>
                      <a:cubicBezTo>
                        <a:pt x="11" y="6"/>
                        <a:pt x="10" y="6"/>
                        <a:pt x="10" y="5"/>
                      </a:cubicBezTo>
                      <a:cubicBezTo>
                        <a:pt x="8" y="5"/>
                        <a:pt x="6" y="5"/>
                        <a:pt x="4" y="6"/>
                      </a:cubicBezTo>
                      <a:cubicBezTo>
                        <a:pt x="4" y="6"/>
                        <a:pt x="4" y="7"/>
                        <a:pt x="4" y="8"/>
                      </a:cubicBezTo>
                      <a:cubicBezTo>
                        <a:pt x="6" y="7"/>
                        <a:pt x="6" y="7"/>
                        <a:pt x="7" y="5"/>
                      </a:cubicBezTo>
                      <a:cubicBezTo>
                        <a:pt x="7" y="5"/>
                        <a:pt x="6" y="4"/>
                        <a:pt x="6" y="4"/>
                      </a:cubicBezTo>
                      <a:cubicBezTo>
                        <a:pt x="0" y="5"/>
                        <a:pt x="7" y="11"/>
                        <a:pt x="9" y="6"/>
                      </a:cubicBezTo>
                      <a:cubicBezTo>
                        <a:pt x="11" y="1"/>
                        <a:pt x="2" y="1"/>
                        <a:pt x="4" y="7"/>
                      </a:cubicBezTo>
                      <a:cubicBezTo>
                        <a:pt x="5" y="8"/>
                        <a:pt x="6" y="8"/>
                        <a:pt x="6" y="8"/>
                      </a:cubicBezTo>
                      <a:cubicBezTo>
                        <a:pt x="9" y="6"/>
                        <a:pt x="9" y="3"/>
                        <a:pt x="7" y="1"/>
                      </a:cubicBezTo>
                      <a:cubicBezTo>
                        <a:pt x="7" y="1"/>
                        <a:pt x="6" y="0"/>
                        <a:pt x="6" y="1"/>
                      </a:cubicBezTo>
                      <a:cubicBezTo>
                        <a:pt x="4" y="3"/>
                        <a:pt x="4" y="5"/>
                        <a:pt x="4" y="7"/>
                      </a:cubicBezTo>
                      <a:cubicBezTo>
                        <a:pt x="5" y="8"/>
                        <a:pt x="6" y="8"/>
                        <a:pt x="6" y="8"/>
                      </a:cubicBezTo>
                      <a:cubicBezTo>
                        <a:pt x="8" y="6"/>
                        <a:pt x="9" y="2"/>
                        <a:pt x="6" y="2"/>
                      </a:cubicBezTo>
                      <a:cubicBezTo>
                        <a:pt x="3" y="1"/>
                        <a:pt x="2" y="5"/>
                        <a:pt x="3" y="7"/>
                      </a:cubicBezTo>
                      <a:cubicBezTo>
                        <a:pt x="4" y="8"/>
                        <a:pt x="5" y="8"/>
                        <a:pt x="5" y="7"/>
                      </a:cubicBezTo>
                      <a:cubicBezTo>
                        <a:pt x="7" y="5"/>
                        <a:pt x="7" y="3"/>
                        <a:pt x="5" y="1"/>
                      </a:cubicBezTo>
                      <a:cubicBezTo>
                        <a:pt x="5" y="0"/>
                        <a:pt x="4" y="1"/>
                        <a:pt x="3" y="1"/>
                      </a:cubicBezTo>
                      <a:cubicBezTo>
                        <a:pt x="2" y="3"/>
                        <a:pt x="2" y="4"/>
                        <a:pt x="3" y="6"/>
                      </a:cubicBezTo>
                      <a:cubicBezTo>
                        <a:pt x="3" y="7"/>
                        <a:pt x="4" y="7"/>
                        <a:pt x="5" y="6"/>
                      </a:cubicBezTo>
                      <a:cubicBezTo>
                        <a:pt x="5" y="4"/>
                        <a:pt x="5" y="2"/>
                        <a:pt x="4" y="1"/>
                      </a:cubicBezTo>
                      <a:cubicBezTo>
                        <a:pt x="4" y="0"/>
                        <a:pt x="3" y="0"/>
                        <a:pt x="2" y="1"/>
                      </a:cubicBezTo>
                      <a:cubicBezTo>
                        <a:pt x="1" y="2"/>
                        <a:pt x="1" y="3"/>
                        <a:pt x="1" y="5"/>
                      </a:cubicBezTo>
                      <a:cubicBezTo>
                        <a:pt x="1" y="6"/>
                        <a:pt x="3" y="7"/>
                        <a:pt x="3" y="6"/>
                      </a:cubicBezTo>
                      <a:cubicBezTo>
                        <a:pt x="3" y="5"/>
                        <a:pt x="3" y="4"/>
                        <a:pt x="3" y="3"/>
                      </a:cubicBezTo>
                      <a:cubicBezTo>
                        <a:pt x="3" y="3"/>
                        <a:pt x="2" y="3"/>
                        <a:pt x="1" y="3"/>
                      </a:cubicBezTo>
                      <a:cubicBezTo>
                        <a:pt x="1" y="4"/>
                        <a:pt x="1" y="6"/>
                        <a:pt x="1" y="7"/>
                      </a:cubicBezTo>
                      <a:cubicBezTo>
                        <a:pt x="1" y="8"/>
                        <a:pt x="3" y="8"/>
                        <a:pt x="3" y="7"/>
                      </a:cubicBezTo>
                      <a:cubicBezTo>
                        <a:pt x="4" y="6"/>
                        <a:pt x="4" y="5"/>
                        <a:pt x="4" y="4"/>
                      </a:cubicBezTo>
                      <a:cubicBezTo>
                        <a:pt x="3" y="4"/>
                        <a:pt x="2" y="4"/>
                        <a:pt x="2" y="4"/>
                      </a:cubicBezTo>
                      <a:cubicBezTo>
                        <a:pt x="2" y="4"/>
                        <a:pt x="2" y="5"/>
                        <a:pt x="2" y="5"/>
                      </a:cubicBezTo>
                      <a:cubicBezTo>
                        <a:pt x="2" y="6"/>
                        <a:pt x="3" y="7"/>
                        <a:pt x="3" y="6"/>
                      </a:cubicBezTo>
                      <a:cubicBezTo>
                        <a:pt x="4" y="6"/>
                        <a:pt x="4" y="6"/>
                        <a:pt x="4" y="5"/>
                      </a:cubicBezTo>
                      <a:cubicBezTo>
                        <a:pt x="5" y="4"/>
                        <a:pt x="3"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303"/>
                <p:cNvSpPr/>
                <p:nvPr/>
              </p:nvSpPr>
              <p:spPr bwMode="auto">
                <a:xfrm>
                  <a:off x="913" y="1677"/>
                  <a:ext cx="14" cy="22"/>
                </a:xfrm>
                <a:custGeom>
                  <a:avLst/>
                  <a:gdLst>
                    <a:gd name="T0" fmla="*/ 5 w 21"/>
                    <a:gd name="T1" fmla="*/ 13 h 34"/>
                    <a:gd name="T2" fmla="*/ 6 w 21"/>
                    <a:gd name="T3" fmla="*/ 13 h 34"/>
                    <a:gd name="T4" fmla="*/ 12 w 21"/>
                    <a:gd name="T5" fmla="*/ 21 h 34"/>
                    <a:gd name="T6" fmla="*/ 3 w 21"/>
                    <a:gd name="T7" fmla="*/ 15 h 34"/>
                    <a:gd name="T8" fmla="*/ 1 w 21"/>
                    <a:gd name="T9" fmla="*/ 12 h 34"/>
                    <a:gd name="T10" fmla="*/ 10 w 21"/>
                    <a:gd name="T11" fmla="*/ 17 h 34"/>
                    <a:gd name="T12" fmla="*/ 14 w 21"/>
                    <a:gd name="T13" fmla="*/ 26 h 34"/>
                    <a:gd name="T14" fmla="*/ 13 w 21"/>
                    <a:gd name="T15" fmla="*/ 28 h 34"/>
                    <a:gd name="T16" fmla="*/ 10 w 21"/>
                    <a:gd name="T17" fmla="*/ 23 h 34"/>
                    <a:gd name="T18" fmla="*/ 12 w 21"/>
                    <a:gd name="T19" fmla="*/ 25 h 34"/>
                    <a:gd name="T20" fmla="*/ 13 w 21"/>
                    <a:gd name="T21" fmla="*/ 32 h 34"/>
                    <a:gd name="T22" fmla="*/ 15 w 21"/>
                    <a:gd name="T23" fmla="*/ 24 h 34"/>
                    <a:gd name="T24" fmla="*/ 16 w 21"/>
                    <a:gd name="T25" fmla="*/ 32 h 34"/>
                    <a:gd name="T26" fmla="*/ 15 w 21"/>
                    <a:gd name="T27" fmla="*/ 24 h 34"/>
                    <a:gd name="T28" fmla="*/ 19 w 21"/>
                    <a:gd name="T29" fmla="*/ 31 h 34"/>
                    <a:gd name="T30" fmla="*/ 19 w 21"/>
                    <a:gd name="T31" fmla="*/ 30 h 34"/>
                    <a:gd name="T32" fmla="*/ 14 w 21"/>
                    <a:gd name="T33" fmla="*/ 21 h 34"/>
                    <a:gd name="T34" fmla="*/ 15 w 21"/>
                    <a:gd name="T35" fmla="*/ 18 h 34"/>
                    <a:gd name="T36" fmla="*/ 19 w 21"/>
                    <a:gd name="T37" fmla="*/ 26 h 34"/>
                    <a:gd name="T38" fmla="*/ 14 w 21"/>
                    <a:gd name="T39" fmla="*/ 23 h 34"/>
                    <a:gd name="T40" fmla="*/ 7 w 21"/>
                    <a:gd name="T41" fmla="*/ 13 h 34"/>
                    <a:gd name="T42" fmla="*/ 8 w 21"/>
                    <a:gd name="T43" fmla="*/ 8 h 34"/>
                    <a:gd name="T44" fmla="*/ 16 w 21"/>
                    <a:gd name="T45" fmla="*/ 18 h 34"/>
                    <a:gd name="T46" fmla="*/ 14 w 21"/>
                    <a:gd name="T47" fmla="*/ 19 h 34"/>
                    <a:gd name="T48" fmla="*/ 3 w 21"/>
                    <a:gd name="T49" fmla="*/ 6 h 34"/>
                    <a:gd name="T50" fmla="*/ 10 w 21"/>
                    <a:gd name="T51" fmla="*/ 13 h 34"/>
                    <a:gd name="T52" fmla="*/ 6 w 21"/>
                    <a:gd name="T53" fmla="*/ 8 h 34"/>
                    <a:gd name="T54" fmla="*/ 17 w 21"/>
                    <a:gd name="T55" fmla="*/ 26 h 34"/>
                    <a:gd name="T56" fmla="*/ 15 w 21"/>
                    <a:gd name="T57" fmla="*/ 26 h 34"/>
                    <a:gd name="T58" fmla="*/ 8 w 21"/>
                    <a:gd name="T59" fmla="*/ 6 h 34"/>
                    <a:gd name="T60" fmla="*/ 12 w 21"/>
                    <a:gd name="T61" fmla="*/ 11 h 34"/>
                    <a:gd name="T62" fmla="*/ 14 w 21"/>
                    <a:gd name="T63" fmla="*/ 20 h 34"/>
                    <a:gd name="T64" fmla="*/ 8 w 21"/>
                    <a:gd name="T65" fmla="*/ 9 h 34"/>
                    <a:gd name="T66" fmla="*/ 7 w 21"/>
                    <a:gd name="T67" fmla="*/ 8 h 34"/>
                    <a:gd name="T68" fmla="*/ 15 w 21"/>
                    <a:gd name="T69" fmla="*/ 19 h 34"/>
                    <a:gd name="T70" fmla="*/ 14 w 21"/>
                    <a:gd name="T71" fmla="*/ 23 h 34"/>
                    <a:gd name="T72" fmla="*/ 9 w 21"/>
                    <a:gd name="T73" fmla="*/ 15 h 34"/>
                    <a:gd name="T74" fmla="*/ 15 w 21"/>
                    <a:gd name="T75" fmla="*/ 18 h 34"/>
                    <a:gd name="T76" fmla="*/ 20 w 21"/>
                    <a:gd name="T77" fmla="*/ 28 h 34"/>
                    <a:gd name="T78" fmla="*/ 19 w 21"/>
                    <a:gd name="T79" fmla="*/ 30 h 34"/>
                    <a:gd name="T80" fmla="*/ 14 w 21"/>
                    <a:gd name="T81" fmla="*/ 23 h 34"/>
                    <a:gd name="T82" fmla="*/ 15 w 21"/>
                    <a:gd name="T83" fmla="*/ 24 h 34"/>
                    <a:gd name="T84" fmla="*/ 18 w 21"/>
                    <a:gd name="T85" fmla="*/ 28 h 34"/>
                    <a:gd name="T86" fmla="*/ 14 w 21"/>
                    <a:gd name="T87" fmla="*/ 33 h 34"/>
                    <a:gd name="T88" fmla="*/ 13 w 21"/>
                    <a:gd name="T89" fmla="*/ 25 h 34"/>
                    <a:gd name="T90" fmla="*/ 12 w 21"/>
                    <a:gd name="T91" fmla="*/ 25 h 34"/>
                    <a:gd name="T92" fmla="*/ 15 w 21"/>
                    <a:gd name="T93" fmla="*/ 31 h 34"/>
                    <a:gd name="T94" fmla="*/ 14 w 21"/>
                    <a:gd name="T95" fmla="*/ 29 h 34"/>
                    <a:gd name="T96" fmla="*/ 10 w 21"/>
                    <a:gd name="T97" fmla="*/ 20 h 34"/>
                    <a:gd name="T98" fmla="*/ 10 w 21"/>
                    <a:gd name="T99" fmla="*/ 17 h 34"/>
                    <a:gd name="T100" fmla="*/ 10 w 21"/>
                    <a:gd name="T101" fmla="*/ 17 h 34"/>
                    <a:gd name="T102" fmla="*/ 3 w 21"/>
                    <a:gd name="T103" fmla="*/ 15 h 34"/>
                    <a:gd name="T104" fmla="*/ 2 w 21"/>
                    <a:gd name="T105" fmla="*/ 12 h 34"/>
                    <a:gd name="T106" fmla="*/ 6 w 21"/>
                    <a:gd name="T107" fmla="*/ 13 h 34"/>
                    <a:gd name="T108" fmla="*/ 12 w 21"/>
                    <a:gd name="T109" fmla="*/ 22 h 34"/>
                    <a:gd name="T110" fmla="*/ 6 w 21"/>
                    <a:gd name="T11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 h="34">
                      <a:moveTo>
                        <a:pt x="8" y="14"/>
                      </a:moveTo>
                      <a:cubicBezTo>
                        <a:pt x="7" y="13"/>
                        <a:pt x="7" y="13"/>
                        <a:pt x="6" y="12"/>
                      </a:cubicBezTo>
                      <a:cubicBezTo>
                        <a:pt x="6" y="12"/>
                        <a:pt x="5" y="13"/>
                        <a:pt x="5" y="13"/>
                      </a:cubicBezTo>
                      <a:cubicBezTo>
                        <a:pt x="8" y="15"/>
                        <a:pt x="9" y="18"/>
                        <a:pt x="10" y="22"/>
                      </a:cubicBezTo>
                      <a:cubicBezTo>
                        <a:pt x="10" y="22"/>
                        <a:pt x="11" y="21"/>
                        <a:pt x="12" y="21"/>
                      </a:cubicBezTo>
                      <a:cubicBezTo>
                        <a:pt x="9" y="19"/>
                        <a:pt x="8" y="16"/>
                        <a:pt x="6" y="13"/>
                      </a:cubicBezTo>
                      <a:cubicBezTo>
                        <a:pt x="6" y="13"/>
                        <a:pt x="5" y="14"/>
                        <a:pt x="5" y="14"/>
                      </a:cubicBezTo>
                      <a:cubicBezTo>
                        <a:pt x="7" y="17"/>
                        <a:pt x="9" y="19"/>
                        <a:pt x="10" y="22"/>
                      </a:cubicBezTo>
                      <a:cubicBezTo>
                        <a:pt x="11" y="22"/>
                        <a:pt x="12" y="22"/>
                        <a:pt x="12" y="21"/>
                      </a:cubicBezTo>
                      <a:cubicBezTo>
                        <a:pt x="9" y="18"/>
                        <a:pt x="6" y="15"/>
                        <a:pt x="4" y="11"/>
                      </a:cubicBezTo>
                      <a:cubicBezTo>
                        <a:pt x="3" y="10"/>
                        <a:pt x="2" y="11"/>
                        <a:pt x="2" y="12"/>
                      </a:cubicBezTo>
                      <a:cubicBezTo>
                        <a:pt x="2" y="13"/>
                        <a:pt x="2" y="14"/>
                        <a:pt x="3" y="15"/>
                      </a:cubicBezTo>
                      <a:cubicBezTo>
                        <a:pt x="3" y="15"/>
                        <a:pt x="4" y="14"/>
                        <a:pt x="5" y="14"/>
                      </a:cubicBezTo>
                      <a:cubicBezTo>
                        <a:pt x="4" y="13"/>
                        <a:pt x="3" y="12"/>
                        <a:pt x="2" y="11"/>
                      </a:cubicBezTo>
                      <a:cubicBezTo>
                        <a:pt x="2" y="11"/>
                        <a:pt x="1" y="12"/>
                        <a:pt x="1" y="12"/>
                      </a:cubicBezTo>
                      <a:cubicBezTo>
                        <a:pt x="4" y="14"/>
                        <a:pt x="6" y="16"/>
                        <a:pt x="9" y="19"/>
                      </a:cubicBezTo>
                      <a:cubicBezTo>
                        <a:pt x="9" y="18"/>
                        <a:pt x="10" y="18"/>
                        <a:pt x="10" y="17"/>
                      </a:cubicBezTo>
                      <a:cubicBezTo>
                        <a:pt x="10" y="17"/>
                        <a:pt x="10" y="17"/>
                        <a:pt x="10" y="17"/>
                      </a:cubicBezTo>
                      <a:cubicBezTo>
                        <a:pt x="9" y="16"/>
                        <a:pt x="7" y="17"/>
                        <a:pt x="8" y="18"/>
                      </a:cubicBezTo>
                      <a:cubicBezTo>
                        <a:pt x="9" y="21"/>
                        <a:pt x="11" y="24"/>
                        <a:pt x="12" y="27"/>
                      </a:cubicBezTo>
                      <a:cubicBezTo>
                        <a:pt x="13" y="28"/>
                        <a:pt x="15" y="28"/>
                        <a:pt x="14" y="26"/>
                      </a:cubicBezTo>
                      <a:cubicBezTo>
                        <a:pt x="13" y="24"/>
                        <a:pt x="13" y="22"/>
                        <a:pt x="13" y="20"/>
                      </a:cubicBezTo>
                      <a:cubicBezTo>
                        <a:pt x="12" y="20"/>
                        <a:pt x="11" y="20"/>
                        <a:pt x="11" y="21"/>
                      </a:cubicBezTo>
                      <a:cubicBezTo>
                        <a:pt x="13" y="23"/>
                        <a:pt x="13" y="26"/>
                        <a:pt x="13" y="28"/>
                      </a:cubicBezTo>
                      <a:cubicBezTo>
                        <a:pt x="14" y="28"/>
                        <a:pt x="15" y="28"/>
                        <a:pt x="15" y="28"/>
                      </a:cubicBezTo>
                      <a:cubicBezTo>
                        <a:pt x="14" y="26"/>
                        <a:pt x="13" y="24"/>
                        <a:pt x="12" y="22"/>
                      </a:cubicBezTo>
                      <a:cubicBezTo>
                        <a:pt x="11" y="23"/>
                        <a:pt x="11" y="23"/>
                        <a:pt x="10" y="23"/>
                      </a:cubicBezTo>
                      <a:cubicBezTo>
                        <a:pt x="12" y="26"/>
                        <a:pt x="13" y="28"/>
                        <a:pt x="13" y="31"/>
                      </a:cubicBezTo>
                      <a:cubicBezTo>
                        <a:pt x="14" y="31"/>
                        <a:pt x="15" y="31"/>
                        <a:pt x="15" y="30"/>
                      </a:cubicBezTo>
                      <a:cubicBezTo>
                        <a:pt x="14" y="29"/>
                        <a:pt x="13" y="27"/>
                        <a:pt x="12" y="25"/>
                      </a:cubicBezTo>
                      <a:cubicBezTo>
                        <a:pt x="12" y="26"/>
                        <a:pt x="11" y="26"/>
                        <a:pt x="11" y="27"/>
                      </a:cubicBezTo>
                      <a:cubicBezTo>
                        <a:pt x="11" y="28"/>
                        <a:pt x="12" y="29"/>
                        <a:pt x="13" y="31"/>
                      </a:cubicBezTo>
                      <a:cubicBezTo>
                        <a:pt x="13" y="31"/>
                        <a:pt x="13" y="32"/>
                        <a:pt x="13" y="32"/>
                      </a:cubicBezTo>
                      <a:cubicBezTo>
                        <a:pt x="16" y="32"/>
                        <a:pt x="15" y="32"/>
                        <a:pt x="18" y="32"/>
                      </a:cubicBezTo>
                      <a:cubicBezTo>
                        <a:pt x="18" y="32"/>
                        <a:pt x="19" y="32"/>
                        <a:pt x="19" y="31"/>
                      </a:cubicBezTo>
                      <a:cubicBezTo>
                        <a:pt x="18" y="28"/>
                        <a:pt x="16" y="26"/>
                        <a:pt x="15" y="24"/>
                      </a:cubicBezTo>
                      <a:cubicBezTo>
                        <a:pt x="14" y="22"/>
                        <a:pt x="12" y="24"/>
                        <a:pt x="13" y="25"/>
                      </a:cubicBezTo>
                      <a:cubicBezTo>
                        <a:pt x="14" y="27"/>
                        <a:pt x="14" y="29"/>
                        <a:pt x="14" y="32"/>
                      </a:cubicBezTo>
                      <a:cubicBezTo>
                        <a:pt x="15" y="32"/>
                        <a:pt x="16" y="32"/>
                        <a:pt x="16" y="32"/>
                      </a:cubicBezTo>
                      <a:cubicBezTo>
                        <a:pt x="17" y="31"/>
                        <a:pt x="17" y="31"/>
                        <a:pt x="17" y="30"/>
                      </a:cubicBezTo>
                      <a:cubicBezTo>
                        <a:pt x="18" y="31"/>
                        <a:pt x="19" y="30"/>
                        <a:pt x="19" y="29"/>
                      </a:cubicBezTo>
                      <a:cubicBezTo>
                        <a:pt x="18" y="27"/>
                        <a:pt x="17" y="25"/>
                        <a:pt x="15" y="24"/>
                      </a:cubicBezTo>
                      <a:cubicBezTo>
                        <a:pt x="14" y="22"/>
                        <a:pt x="13" y="23"/>
                        <a:pt x="13" y="25"/>
                      </a:cubicBezTo>
                      <a:cubicBezTo>
                        <a:pt x="15" y="27"/>
                        <a:pt x="16" y="30"/>
                        <a:pt x="17" y="32"/>
                      </a:cubicBezTo>
                      <a:cubicBezTo>
                        <a:pt x="18" y="33"/>
                        <a:pt x="20" y="32"/>
                        <a:pt x="19" y="31"/>
                      </a:cubicBezTo>
                      <a:cubicBezTo>
                        <a:pt x="18" y="28"/>
                        <a:pt x="17" y="26"/>
                        <a:pt x="16" y="23"/>
                      </a:cubicBezTo>
                      <a:cubicBezTo>
                        <a:pt x="16" y="23"/>
                        <a:pt x="15" y="24"/>
                        <a:pt x="14" y="24"/>
                      </a:cubicBezTo>
                      <a:cubicBezTo>
                        <a:pt x="16" y="26"/>
                        <a:pt x="17" y="28"/>
                        <a:pt x="19" y="30"/>
                      </a:cubicBezTo>
                      <a:cubicBezTo>
                        <a:pt x="19" y="30"/>
                        <a:pt x="20" y="30"/>
                        <a:pt x="20" y="29"/>
                      </a:cubicBezTo>
                      <a:cubicBezTo>
                        <a:pt x="19" y="26"/>
                        <a:pt x="17" y="23"/>
                        <a:pt x="16" y="20"/>
                      </a:cubicBezTo>
                      <a:cubicBezTo>
                        <a:pt x="16" y="21"/>
                        <a:pt x="15" y="21"/>
                        <a:pt x="14" y="21"/>
                      </a:cubicBezTo>
                      <a:cubicBezTo>
                        <a:pt x="16" y="24"/>
                        <a:pt x="17" y="26"/>
                        <a:pt x="18" y="29"/>
                      </a:cubicBezTo>
                      <a:cubicBezTo>
                        <a:pt x="18" y="29"/>
                        <a:pt x="19" y="28"/>
                        <a:pt x="20" y="28"/>
                      </a:cubicBezTo>
                      <a:cubicBezTo>
                        <a:pt x="18" y="25"/>
                        <a:pt x="16" y="21"/>
                        <a:pt x="15" y="18"/>
                      </a:cubicBezTo>
                      <a:cubicBezTo>
                        <a:pt x="14" y="18"/>
                        <a:pt x="13" y="19"/>
                        <a:pt x="13" y="19"/>
                      </a:cubicBezTo>
                      <a:cubicBezTo>
                        <a:pt x="14" y="22"/>
                        <a:pt x="16" y="25"/>
                        <a:pt x="17" y="27"/>
                      </a:cubicBezTo>
                      <a:cubicBezTo>
                        <a:pt x="18" y="27"/>
                        <a:pt x="18" y="27"/>
                        <a:pt x="19" y="26"/>
                      </a:cubicBezTo>
                      <a:cubicBezTo>
                        <a:pt x="16" y="22"/>
                        <a:pt x="13" y="19"/>
                        <a:pt x="11" y="14"/>
                      </a:cubicBezTo>
                      <a:cubicBezTo>
                        <a:pt x="10" y="15"/>
                        <a:pt x="9" y="15"/>
                        <a:pt x="9" y="15"/>
                      </a:cubicBezTo>
                      <a:cubicBezTo>
                        <a:pt x="11" y="18"/>
                        <a:pt x="13" y="21"/>
                        <a:pt x="14" y="23"/>
                      </a:cubicBezTo>
                      <a:cubicBezTo>
                        <a:pt x="15" y="24"/>
                        <a:pt x="17" y="23"/>
                        <a:pt x="16" y="22"/>
                      </a:cubicBezTo>
                      <a:cubicBezTo>
                        <a:pt x="14" y="18"/>
                        <a:pt x="11" y="15"/>
                        <a:pt x="9" y="12"/>
                      </a:cubicBezTo>
                      <a:cubicBezTo>
                        <a:pt x="8" y="12"/>
                        <a:pt x="7" y="13"/>
                        <a:pt x="7" y="13"/>
                      </a:cubicBezTo>
                      <a:cubicBezTo>
                        <a:pt x="9" y="15"/>
                        <a:pt x="11" y="18"/>
                        <a:pt x="13" y="20"/>
                      </a:cubicBezTo>
                      <a:cubicBezTo>
                        <a:pt x="14" y="20"/>
                        <a:pt x="14" y="19"/>
                        <a:pt x="15" y="19"/>
                      </a:cubicBezTo>
                      <a:cubicBezTo>
                        <a:pt x="12" y="16"/>
                        <a:pt x="9" y="12"/>
                        <a:pt x="8" y="8"/>
                      </a:cubicBezTo>
                      <a:cubicBezTo>
                        <a:pt x="7" y="9"/>
                        <a:pt x="7" y="9"/>
                        <a:pt x="6" y="10"/>
                      </a:cubicBezTo>
                      <a:cubicBezTo>
                        <a:pt x="10" y="12"/>
                        <a:pt x="12" y="16"/>
                        <a:pt x="14" y="19"/>
                      </a:cubicBezTo>
                      <a:cubicBezTo>
                        <a:pt x="15" y="19"/>
                        <a:pt x="16" y="18"/>
                        <a:pt x="16" y="18"/>
                      </a:cubicBezTo>
                      <a:cubicBezTo>
                        <a:pt x="14" y="15"/>
                        <a:pt x="11" y="12"/>
                        <a:pt x="10" y="8"/>
                      </a:cubicBezTo>
                      <a:cubicBezTo>
                        <a:pt x="9" y="8"/>
                        <a:pt x="9" y="9"/>
                        <a:pt x="8" y="9"/>
                      </a:cubicBezTo>
                      <a:cubicBezTo>
                        <a:pt x="11" y="12"/>
                        <a:pt x="13" y="15"/>
                        <a:pt x="14" y="19"/>
                      </a:cubicBezTo>
                      <a:cubicBezTo>
                        <a:pt x="14" y="19"/>
                        <a:pt x="15" y="19"/>
                        <a:pt x="16" y="18"/>
                      </a:cubicBezTo>
                      <a:cubicBezTo>
                        <a:pt x="12" y="16"/>
                        <a:pt x="10" y="13"/>
                        <a:pt x="8" y="10"/>
                      </a:cubicBezTo>
                      <a:cubicBezTo>
                        <a:pt x="7" y="9"/>
                        <a:pt x="5" y="7"/>
                        <a:pt x="3" y="6"/>
                      </a:cubicBezTo>
                      <a:cubicBezTo>
                        <a:pt x="2" y="4"/>
                        <a:pt x="5" y="7"/>
                        <a:pt x="5" y="7"/>
                      </a:cubicBezTo>
                      <a:cubicBezTo>
                        <a:pt x="6" y="8"/>
                        <a:pt x="6" y="8"/>
                        <a:pt x="7" y="9"/>
                      </a:cubicBezTo>
                      <a:cubicBezTo>
                        <a:pt x="8" y="10"/>
                        <a:pt x="9" y="12"/>
                        <a:pt x="10" y="13"/>
                      </a:cubicBezTo>
                      <a:cubicBezTo>
                        <a:pt x="11" y="14"/>
                        <a:pt x="13" y="12"/>
                        <a:pt x="12" y="11"/>
                      </a:cubicBezTo>
                      <a:cubicBezTo>
                        <a:pt x="10" y="10"/>
                        <a:pt x="9" y="8"/>
                        <a:pt x="8" y="6"/>
                      </a:cubicBezTo>
                      <a:cubicBezTo>
                        <a:pt x="8" y="7"/>
                        <a:pt x="7" y="7"/>
                        <a:pt x="6" y="8"/>
                      </a:cubicBezTo>
                      <a:cubicBezTo>
                        <a:pt x="8" y="10"/>
                        <a:pt x="10" y="14"/>
                        <a:pt x="12" y="17"/>
                      </a:cubicBezTo>
                      <a:cubicBezTo>
                        <a:pt x="13" y="20"/>
                        <a:pt x="14" y="23"/>
                        <a:pt x="16" y="27"/>
                      </a:cubicBezTo>
                      <a:cubicBezTo>
                        <a:pt x="16" y="28"/>
                        <a:pt x="18" y="27"/>
                        <a:pt x="17" y="26"/>
                      </a:cubicBezTo>
                      <a:cubicBezTo>
                        <a:pt x="17" y="25"/>
                        <a:pt x="17" y="25"/>
                        <a:pt x="17" y="24"/>
                      </a:cubicBezTo>
                      <a:cubicBezTo>
                        <a:pt x="16" y="23"/>
                        <a:pt x="14" y="25"/>
                        <a:pt x="15" y="26"/>
                      </a:cubicBezTo>
                      <a:cubicBezTo>
                        <a:pt x="15" y="26"/>
                        <a:pt x="15" y="26"/>
                        <a:pt x="15" y="26"/>
                      </a:cubicBezTo>
                      <a:cubicBezTo>
                        <a:pt x="16" y="26"/>
                        <a:pt x="17" y="26"/>
                        <a:pt x="17" y="26"/>
                      </a:cubicBezTo>
                      <a:cubicBezTo>
                        <a:pt x="16" y="23"/>
                        <a:pt x="16" y="20"/>
                        <a:pt x="15" y="17"/>
                      </a:cubicBezTo>
                      <a:cubicBezTo>
                        <a:pt x="13" y="14"/>
                        <a:pt x="11" y="10"/>
                        <a:pt x="8" y="6"/>
                      </a:cubicBezTo>
                      <a:cubicBezTo>
                        <a:pt x="8" y="5"/>
                        <a:pt x="6" y="6"/>
                        <a:pt x="6" y="8"/>
                      </a:cubicBezTo>
                      <a:cubicBezTo>
                        <a:pt x="8" y="9"/>
                        <a:pt x="9" y="11"/>
                        <a:pt x="10" y="13"/>
                      </a:cubicBezTo>
                      <a:cubicBezTo>
                        <a:pt x="11" y="12"/>
                        <a:pt x="11" y="12"/>
                        <a:pt x="12" y="11"/>
                      </a:cubicBezTo>
                      <a:cubicBezTo>
                        <a:pt x="10" y="10"/>
                        <a:pt x="3" y="0"/>
                        <a:pt x="1" y="4"/>
                      </a:cubicBezTo>
                      <a:cubicBezTo>
                        <a:pt x="0" y="6"/>
                        <a:pt x="3" y="8"/>
                        <a:pt x="4" y="10"/>
                      </a:cubicBezTo>
                      <a:cubicBezTo>
                        <a:pt x="8" y="13"/>
                        <a:pt x="10" y="17"/>
                        <a:pt x="14" y="20"/>
                      </a:cubicBezTo>
                      <a:cubicBezTo>
                        <a:pt x="15" y="21"/>
                        <a:pt x="16" y="20"/>
                        <a:pt x="16" y="19"/>
                      </a:cubicBezTo>
                      <a:cubicBezTo>
                        <a:pt x="15" y="15"/>
                        <a:pt x="13" y="10"/>
                        <a:pt x="10" y="8"/>
                      </a:cubicBezTo>
                      <a:cubicBezTo>
                        <a:pt x="9" y="7"/>
                        <a:pt x="7" y="8"/>
                        <a:pt x="8" y="9"/>
                      </a:cubicBezTo>
                      <a:cubicBezTo>
                        <a:pt x="9" y="13"/>
                        <a:pt x="12" y="16"/>
                        <a:pt x="14" y="19"/>
                      </a:cubicBezTo>
                      <a:cubicBezTo>
                        <a:pt x="15" y="20"/>
                        <a:pt x="17" y="19"/>
                        <a:pt x="16" y="18"/>
                      </a:cubicBezTo>
                      <a:cubicBezTo>
                        <a:pt x="14" y="14"/>
                        <a:pt x="12" y="10"/>
                        <a:pt x="7" y="8"/>
                      </a:cubicBezTo>
                      <a:cubicBezTo>
                        <a:pt x="7" y="7"/>
                        <a:pt x="5" y="8"/>
                        <a:pt x="6" y="9"/>
                      </a:cubicBezTo>
                      <a:cubicBezTo>
                        <a:pt x="7" y="13"/>
                        <a:pt x="10" y="17"/>
                        <a:pt x="13" y="20"/>
                      </a:cubicBezTo>
                      <a:cubicBezTo>
                        <a:pt x="14" y="21"/>
                        <a:pt x="16" y="20"/>
                        <a:pt x="15" y="19"/>
                      </a:cubicBezTo>
                      <a:cubicBezTo>
                        <a:pt x="13" y="16"/>
                        <a:pt x="11" y="14"/>
                        <a:pt x="9" y="12"/>
                      </a:cubicBezTo>
                      <a:cubicBezTo>
                        <a:pt x="7" y="11"/>
                        <a:pt x="6" y="12"/>
                        <a:pt x="7" y="13"/>
                      </a:cubicBezTo>
                      <a:cubicBezTo>
                        <a:pt x="10" y="16"/>
                        <a:pt x="12" y="19"/>
                        <a:pt x="14" y="23"/>
                      </a:cubicBezTo>
                      <a:cubicBezTo>
                        <a:pt x="15" y="23"/>
                        <a:pt x="16" y="23"/>
                        <a:pt x="16" y="22"/>
                      </a:cubicBezTo>
                      <a:cubicBezTo>
                        <a:pt x="14" y="20"/>
                        <a:pt x="13" y="17"/>
                        <a:pt x="11" y="14"/>
                      </a:cubicBezTo>
                      <a:cubicBezTo>
                        <a:pt x="10" y="13"/>
                        <a:pt x="8" y="14"/>
                        <a:pt x="9" y="15"/>
                      </a:cubicBezTo>
                      <a:cubicBezTo>
                        <a:pt x="11" y="20"/>
                        <a:pt x="14" y="24"/>
                        <a:pt x="17" y="27"/>
                      </a:cubicBezTo>
                      <a:cubicBezTo>
                        <a:pt x="18" y="28"/>
                        <a:pt x="20" y="28"/>
                        <a:pt x="19" y="26"/>
                      </a:cubicBezTo>
                      <a:cubicBezTo>
                        <a:pt x="17" y="24"/>
                        <a:pt x="16" y="21"/>
                        <a:pt x="15" y="18"/>
                      </a:cubicBezTo>
                      <a:cubicBezTo>
                        <a:pt x="14" y="17"/>
                        <a:pt x="12" y="18"/>
                        <a:pt x="13" y="19"/>
                      </a:cubicBezTo>
                      <a:cubicBezTo>
                        <a:pt x="14" y="23"/>
                        <a:pt x="16" y="26"/>
                        <a:pt x="18" y="29"/>
                      </a:cubicBezTo>
                      <a:cubicBezTo>
                        <a:pt x="18" y="30"/>
                        <a:pt x="20" y="30"/>
                        <a:pt x="20" y="28"/>
                      </a:cubicBezTo>
                      <a:cubicBezTo>
                        <a:pt x="19" y="25"/>
                        <a:pt x="18" y="23"/>
                        <a:pt x="16" y="20"/>
                      </a:cubicBezTo>
                      <a:cubicBezTo>
                        <a:pt x="16" y="19"/>
                        <a:pt x="14" y="20"/>
                        <a:pt x="14" y="21"/>
                      </a:cubicBezTo>
                      <a:cubicBezTo>
                        <a:pt x="15" y="24"/>
                        <a:pt x="17" y="27"/>
                        <a:pt x="19" y="30"/>
                      </a:cubicBezTo>
                      <a:cubicBezTo>
                        <a:pt x="19" y="32"/>
                        <a:pt x="21" y="30"/>
                        <a:pt x="20" y="29"/>
                      </a:cubicBezTo>
                      <a:cubicBezTo>
                        <a:pt x="19" y="27"/>
                        <a:pt x="18" y="25"/>
                        <a:pt x="16" y="22"/>
                      </a:cubicBezTo>
                      <a:cubicBezTo>
                        <a:pt x="15" y="22"/>
                        <a:pt x="14" y="22"/>
                        <a:pt x="14" y="23"/>
                      </a:cubicBezTo>
                      <a:cubicBezTo>
                        <a:pt x="14" y="26"/>
                        <a:pt x="16" y="29"/>
                        <a:pt x="17" y="32"/>
                      </a:cubicBezTo>
                      <a:cubicBezTo>
                        <a:pt x="18" y="32"/>
                        <a:pt x="18" y="31"/>
                        <a:pt x="19" y="31"/>
                      </a:cubicBezTo>
                      <a:cubicBezTo>
                        <a:pt x="17" y="29"/>
                        <a:pt x="17" y="26"/>
                        <a:pt x="15" y="24"/>
                      </a:cubicBezTo>
                      <a:cubicBezTo>
                        <a:pt x="15" y="24"/>
                        <a:pt x="14" y="24"/>
                        <a:pt x="13" y="25"/>
                      </a:cubicBezTo>
                      <a:cubicBezTo>
                        <a:pt x="15" y="26"/>
                        <a:pt x="16" y="28"/>
                        <a:pt x="17" y="30"/>
                      </a:cubicBezTo>
                      <a:cubicBezTo>
                        <a:pt x="17" y="29"/>
                        <a:pt x="18" y="29"/>
                        <a:pt x="18" y="28"/>
                      </a:cubicBezTo>
                      <a:cubicBezTo>
                        <a:pt x="17" y="27"/>
                        <a:pt x="15" y="27"/>
                        <a:pt x="14" y="27"/>
                      </a:cubicBezTo>
                      <a:cubicBezTo>
                        <a:pt x="13" y="27"/>
                        <a:pt x="12" y="27"/>
                        <a:pt x="13" y="28"/>
                      </a:cubicBezTo>
                      <a:cubicBezTo>
                        <a:pt x="13" y="30"/>
                        <a:pt x="13" y="31"/>
                        <a:pt x="14" y="33"/>
                      </a:cubicBezTo>
                      <a:cubicBezTo>
                        <a:pt x="15" y="34"/>
                        <a:pt x="16" y="33"/>
                        <a:pt x="16" y="32"/>
                      </a:cubicBezTo>
                      <a:cubicBezTo>
                        <a:pt x="17" y="29"/>
                        <a:pt x="16" y="26"/>
                        <a:pt x="15" y="24"/>
                      </a:cubicBezTo>
                      <a:cubicBezTo>
                        <a:pt x="14" y="24"/>
                        <a:pt x="14" y="24"/>
                        <a:pt x="13" y="25"/>
                      </a:cubicBezTo>
                      <a:cubicBezTo>
                        <a:pt x="14" y="27"/>
                        <a:pt x="16" y="29"/>
                        <a:pt x="16" y="31"/>
                      </a:cubicBezTo>
                      <a:cubicBezTo>
                        <a:pt x="17" y="31"/>
                        <a:pt x="17" y="31"/>
                        <a:pt x="18" y="30"/>
                      </a:cubicBezTo>
                      <a:cubicBezTo>
                        <a:pt x="14" y="30"/>
                        <a:pt x="14" y="27"/>
                        <a:pt x="12" y="25"/>
                      </a:cubicBezTo>
                      <a:cubicBezTo>
                        <a:pt x="11" y="24"/>
                        <a:pt x="10" y="25"/>
                        <a:pt x="10" y="26"/>
                      </a:cubicBezTo>
                      <a:cubicBezTo>
                        <a:pt x="11" y="28"/>
                        <a:pt x="12" y="30"/>
                        <a:pt x="13" y="31"/>
                      </a:cubicBezTo>
                      <a:cubicBezTo>
                        <a:pt x="14" y="32"/>
                        <a:pt x="16" y="32"/>
                        <a:pt x="15" y="31"/>
                      </a:cubicBezTo>
                      <a:cubicBezTo>
                        <a:pt x="15" y="27"/>
                        <a:pt x="14" y="25"/>
                        <a:pt x="12" y="22"/>
                      </a:cubicBezTo>
                      <a:cubicBezTo>
                        <a:pt x="11" y="21"/>
                        <a:pt x="9" y="22"/>
                        <a:pt x="10" y="23"/>
                      </a:cubicBezTo>
                      <a:cubicBezTo>
                        <a:pt x="11" y="25"/>
                        <a:pt x="12" y="27"/>
                        <a:pt x="14" y="29"/>
                      </a:cubicBezTo>
                      <a:cubicBezTo>
                        <a:pt x="14" y="30"/>
                        <a:pt x="16" y="29"/>
                        <a:pt x="15" y="28"/>
                      </a:cubicBezTo>
                      <a:cubicBezTo>
                        <a:pt x="15" y="25"/>
                        <a:pt x="15" y="22"/>
                        <a:pt x="12" y="19"/>
                      </a:cubicBezTo>
                      <a:cubicBezTo>
                        <a:pt x="12" y="19"/>
                        <a:pt x="10" y="19"/>
                        <a:pt x="10" y="20"/>
                      </a:cubicBezTo>
                      <a:cubicBezTo>
                        <a:pt x="11" y="22"/>
                        <a:pt x="11" y="25"/>
                        <a:pt x="12" y="27"/>
                      </a:cubicBezTo>
                      <a:cubicBezTo>
                        <a:pt x="13" y="27"/>
                        <a:pt x="13" y="26"/>
                        <a:pt x="14" y="26"/>
                      </a:cubicBezTo>
                      <a:cubicBezTo>
                        <a:pt x="13" y="23"/>
                        <a:pt x="11" y="20"/>
                        <a:pt x="10" y="17"/>
                      </a:cubicBezTo>
                      <a:cubicBezTo>
                        <a:pt x="9" y="17"/>
                        <a:pt x="9" y="18"/>
                        <a:pt x="8" y="18"/>
                      </a:cubicBezTo>
                      <a:cubicBezTo>
                        <a:pt x="8" y="18"/>
                        <a:pt x="9" y="19"/>
                        <a:pt x="9" y="19"/>
                      </a:cubicBezTo>
                      <a:cubicBezTo>
                        <a:pt x="10" y="20"/>
                        <a:pt x="11" y="18"/>
                        <a:pt x="10" y="17"/>
                      </a:cubicBezTo>
                      <a:cubicBezTo>
                        <a:pt x="8" y="15"/>
                        <a:pt x="5" y="12"/>
                        <a:pt x="2" y="11"/>
                      </a:cubicBezTo>
                      <a:cubicBezTo>
                        <a:pt x="1" y="10"/>
                        <a:pt x="0" y="11"/>
                        <a:pt x="0" y="12"/>
                      </a:cubicBezTo>
                      <a:cubicBezTo>
                        <a:pt x="1" y="13"/>
                        <a:pt x="2" y="14"/>
                        <a:pt x="3" y="15"/>
                      </a:cubicBezTo>
                      <a:cubicBezTo>
                        <a:pt x="4" y="16"/>
                        <a:pt x="5" y="15"/>
                        <a:pt x="5" y="14"/>
                      </a:cubicBezTo>
                      <a:cubicBezTo>
                        <a:pt x="4" y="13"/>
                        <a:pt x="4" y="13"/>
                        <a:pt x="4" y="12"/>
                      </a:cubicBezTo>
                      <a:cubicBezTo>
                        <a:pt x="3" y="12"/>
                        <a:pt x="3" y="12"/>
                        <a:pt x="2" y="12"/>
                      </a:cubicBezTo>
                      <a:cubicBezTo>
                        <a:pt x="4" y="16"/>
                        <a:pt x="7" y="20"/>
                        <a:pt x="11" y="23"/>
                      </a:cubicBezTo>
                      <a:cubicBezTo>
                        <a:pt x="11" y="23"/>
                        <a:pt x="13" y="23"/>
                        <a:pt x="13" y="22"/>
                      </a:cubicBezTo>
                      <a:cubicBezTo>
                        <a:pt x="11" y="18"/>
                        <a:pt x="9" y="15"/>
                        <a:pt x="6" y="13"/>
                      </a:cubicBezTo>
                      <a:cubicBezTo>
                        <a:pt x="5" y="12"/>
                        <a:pt x="4" y="13"/>
                        <a:pt x="4" y="14"/>
                      </a:cubicBezTo>
                      <a:cubicBezTo>
                        <a:pt x="6" y="17"/>
                        <a:pt x="7" y="20"/>
                        <a:pt x="10" y="23"/>
                      </a:cubicBezTo>
                      <a:cubicBezTo>
                        <a:pt x="11" y="23"/>
                        <a:pt x="12" y="23"/>
                        <a:pt x="12" y="22"/>
                      </a:cubicBezTo>
                      <a:cubicBezTo>
                        <a:pt x="11" y="18"/>
                        <a:pt x="10" y="14"/>
                        <a:pt x="6" y="12"/>
                      </a:cubicBezTo>
                      <a:cubicBezTo>
                        <a:pt x="5" y="11"/>
                        <a:pt x="4" y="12"/>
                        <a:pt x="5" y="13"/>
                      </a:cubicBezTo>
                      <a:cubicBezTo>
                        <a:pt x="5" y="14"/>
                        <a:pt x="6" y="14"/>
                        <a:pt x="6" y="15"/>
                      </a:cubicBezTo>
                      <a:cubicBezTo>
                        <a:pt x="7" y="16"/>
                        <a:pt x="9" y="15"/>
                        <a:pt x="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304"/>
                <p:cNvSpPr/>
                <p:nvPr/>
              </p:nvSpPr>
              <p:spPr bwMode="auto">
                <a:xfrm>
                  <a:off x="949" y="1598"/>
                  <a:ext cx="31" cy="30"/>
                </a:xfrm>
                <a:custGeom>
                  <a:avLst/>
                  <a:gdLst>
                    <a:gd name="T0" fmla="*/ 3 w 47"/>
                    <a:gd name="T1" fmla="*/ 30 h 45"/>
                    <a:gd name="T2" fmla="*/ 3 w 47"/>
                    <a:gd name="T3" fmla="*/ 30 h 45"/>
                    <a:gd name="T4" fmla="*/ 4 w 47"/>
                    <a:gd name="T5" fmla="*/ 32 h 45"/>
                    <a:gd name="T6" fmla="*/ 10 w 47"/>
                    <a:gd name="T7" fmla="*/ 23 h 45"/>
                    <a:gd name="T8" fmla="*/ 18 w 47"/>
                    <a:gd name="T9" fmla="*/ 30 h 45"/>
                    <a:gd name="T10" fmla="*/ 20 w 47"/>
                    <a:gd name="T11" fmla="*/ 30 h 45"/>
                    <a:gd name="T12" fmla="*/ 32 w 47"/>
                    <a:gd name="T13" fmla="*/ 10 h 45"/>
                    <a:gd name="T14" fmla="*/ 39 w 47"/>
                    <a:gd name="T15" fmla="*/ 5 h 45"/>
                    <a:gd name="T16" fmla="*/ 39 w 47"/>
                    <a:gd name="T17" fmla="*/ 18 h 45"/>
                    <a:gd name="T18" fmla="*/ 28 w 47"/>
                    <a:gd name="T19" fmla="*/ 41 h 45"/>
                    <a:gd name="T20" fmla="*/ 15 w 47"/>
                    <a:gd name="T21" fmla="*/ 36 h 45"/>
                    <a:gd name="T22" fmla="*/ 3 w 47"/>
                    <a:gd name="T23" fmla="*/ 31 h 45"/>
                    <a:gd name="T24" fmla="*/ 2 w 47"/>
                    <a:gd name="T25" fmla="*/ 33 h 45"/>
                    <a:gd name="T26" fmla="*/ 12 w 47"/>
                    <a:gd name="T27" fmla="*/ 38 h 45"/>
                    <a:gd name="T28" fmla="*/ 30 w 47"/>
                    <a:gd name="T29" fmla="*/ 45 h 45"/>
                    <a:gd name="T30" fmla="*/ 32 w 47"/>
                    <a:gd name="T31" fmla="*/ 44 h 45"/>
                    <a:gd name="T32" fmla="*/ 45 w 47"/>
                    <a:gd name="T33" fmla="*/ 11 h 45"/>
                    <a:gd name="T34" fmla="*/ 34 w 47"/>
                    <a:gd name="T35" fmla="*/ 0 h 45"/>
                    <a:gd name="T36" fmla="*/ 33 w 47"/>
                    <a:gd name="T37" fmla="*/ 1 h 45"/>
                    <a:gd name="T38" fmla="*/ 18 w 47"/>
                    <a:gd name="T39" fmla="*/ 29 h 45"/>
                    <a:gd name="T40" fmla="*/ 20 w 47"/>
                    <a:gd name="T41" fmla="*/ 28 h 45"/>
                    <a:gd name="T42" fmla="*/ 8 w 47"/>
                    <a:gd name="T43" fmla="*/ 20 h 45"/>
                    <a:gd name="T44" fmla="*/ 2 w 47"/>
                    <a:gd name="T45" fmla="*/ 31 h 45"/>
                    <a:gd name="T46" fmla="*/ 3 w 47"/>
                    <a:gd name="T47" fmla="*/ 33 h 45"/>
                    <a:gd name="T48" fmla="*/ 5 w 47"/>
                    <a:gd name="T49" fmla="*/ 32 h 45"/>
                    <a:gd name="T50" fmla="*/ 3 w 47"/>
                    <a:gd name="T5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5">
                      <a:moveTo>
                        <a:pt x="3" y="30"/>
                      </a:moveTo>
                      <a:cubicBezTo>
                        <a:pt x="3" y="30"/>
                        <a:pt x="3" y="30"/>
                        <a:pt x="3" y="30"/>
                      </a:cubicBezTo>
                      <a:cubicBezTo>
                        <a:pt x="3" y="31"/>
                        <a:pt x="4" y="31"/>
                        <a:pt x="4" y="32"/>
                      </a:cubicBezTo>
                      <a:cubicBezTo>
                        <a:pt x="5" y="30"/>
                        <a:pt x="7" y="22"/>
                        <a:pt x="10" y="23"/>
                      </a:cubicBezTo>
                      <a:cubicBezTo>
                        <a:pt x="13" y="25"/>
                        <a:pt x="15" y="28"/>
                        <a:pt x="18" y="30"/>
                      </a:cubicBezTo>
                      <a:cubicBezTo>
                        <a:pt x="19" y="31"/>
                        <a:pt x="20" y="31"/>
                        <a:pt x="20" y="30"/>
                      </a:cubicBezTo>
                      <a:cubicBezTo>
                        <a:pt x="25" y="24"/>
                        <a:pt x="29" y="17"/>
                        <a:pt x="32" y="10"/>
                      </a:cubicBezTo>
                      <a:cubicBezTo>
                        <a:pt x="34" y="5"/>
                        <a:pt x="34" y="3"/>
                        <a:pt x="39" y="5"/>
                      </a:cubicBezTo>
                      <a:cubicBezTo>
                        <a:pt x="45" y="8"/>
                        <a:pt x="40" y="15"/>
                        <a:pt x="39" y="18"/>
                      </a:cubicBezTo>
                      <a:cubicBezTo>
                        <a:pt x="38" y="21"/>
                        <a:pt x="31" y="42"/>
                        <a:pt x="28" y="41"/>
                      </a:cubicBezTo>
                      <a:cubicBezTo>
                        <a:pt x="24" y="40"/>
                        <a:pt x="20" y="37"/>
                        <a:pt x="15" y="36"/>
                      </a:cubicBezTo>
                      <a:cubicBezTo>
                        <a:pt x="11" y="34"/>
                        <a:pt x="7" y="33"/>
                        <a:pt x="3" y="31"/>
                      </a:cubicBezTo>
                      <a:cubicBezTo>
                        <a:pt x="2" y="30"/>
                        <a:pt x="0" y="32"/>
                        <a:pt x="2" y="33"/>
                      </a:cubicBezTo>
                      <a:cubicBezTo>
                        <a:pt x="5" y="35"/>
                        <a:pt x="8" y="37"/>
                        <a:pt x="12" y="38"/>
                      </a:cubicBezTo>
                      <a:cubicBezTo>
                        <a:pt x="18" y="40"/>
                        <a:pt x="24" y="43"/>
                        <a:pt x="30" y="45"/>
                      </a:cubicBezTo>
                      <a:cubicBezTo>
                        <a:pt x="31" y="45"/>
                        <a:pt x="32" y="44"/>
                        <a:pt x="32" y="44"/>
                      </a:cubicBezTo>
                      <a:cubicBezTo>
                        <a:pt x="36" y="33"/>
                        <a:pt x="42" y="22"/>
                        <a:pt x="45" y="11"/>
                      </a:cubicBezTo>
                      <a:cubicBezTo>
                        <a:pt x="47" y="4"/>
                        <a:pt x="40" y="2"/>
                        <a:pt x="34" y="0"/>
                      </a:cubicBezTo>
                      <a:cubicBezTo>
                        <a:pt x="34" y="0"/>
                        <a:pt x="33" y="1"/>
                        <a:pt x="33" y="1"/>
                      </a:cubicBezTo>
                      <a:cubicBezTo>
                        <a:pt x="28" y="11"/>
                        <a:pt x="24" y="20"/>
                        <a:pt x="18" y="29"/>
                      </a:cubicBezTo>
                      <a:cubicBezTo>
                        <a:pt x="19" y="28"/>
                        <a:pt x="19" y="28"/>
                        <a:pt x="20" y="28"/>
                      </a:cubicBezTo>
                      <a:cubicBezTo>
                        <a:pt x="18" y="26"/>
                        <a:pt x="12" y="19"/>
                        <a:pt x="8" y="20"/>
                      </a:cubicBezTo>
                      <a:cubicBezTo>
                        <a:pt x="4" y="21"/>
                        <a:pt x="3" y="28"/>
                        <a:pt x="2" y="31"/>
                      </a:cubicBezTo>
                      <a:cubicBezTo>
                        <a:pt x="1" y="32"/>
                        <a:pt x="2" y="33"/>
                        <a:pt x="3" y="33"/>
                      </a:cubicBezTo>
                      <a:cubicBezTo>
                        <a:pt x="4" y="33"/>
                        <a:pt x="5" y="32"/>
                        <a:pt x="5" y="32"/>
                      </a:cubicBezTo>
                      <a:cubicBezTo>
                        <a:pt x="6" y="31"/>
                        <a:pt x="4" y="29"/>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305"/>
                <p:cNvSpPr/>
                <p:nvPr/>
              </p:nvSpPr>
              <p:spPr bwMode="auto">
                <a:xfrm>
                  <a:off x="951" y="1598"/>
                  <a:ext cx="28" cy="28"/>
                </a:xfrm>
                <a:custGeom>
                  <a:avLst/>
                  <a:gdLst>
                    <a:gd name="T0" fmla="*/ 4 w 43"/>
                    <a:gd name="T1" fmla="*/ 31 h 42"/>
                    <a:gd name="T2" fmla="*/ 6 w 43"/>
                    <a:gd name="T3" fmla="*/ 25 h 42"/>
                    <a:gd name="T4" fmla="*/ 4 w 43"/>
                    <a:gd name="T5" fmla="*/ 26 h 42"/>
                    <a:gd name="T6" fmla="*/ 3 w 43"/>
                    <a:gd name="T7" fmla="*/ 26 h 42"/>
                    <a:gd name="T8" fmla="*/ 8 w 43"/>
                    <a:gd name="T9" fmla="*/ 34 h 42"/>
                    <a:gd name="T10" fmla="*/ 9 w 43"/>
                    <a:gd name="T11" fmla="*/ 27 h 42"/>
                    <a:gd name="T12" fmla="*/ 7 w 43"/>
                    <a:gd name="T13" fmla="*/ 27 h 42"/>
                    <a:gd name="T14" fmla="*/ 12 w 43"/>
                    <a:gd name="T15" fmla="*/ 35 h 42"/>
                    <a:gd name="T16" fmla="*/ 12 w 43"/>
                    <a:gd name="T17" fmla="*/ 37 h 42"/>
                    <a:gd name="T18" fmla="*/ 13 w 43"/>
                    <a:gd name="T19" fmla="*/ 31 h 42"/>
                    <a:gd name="T20" fmla="*/ 14 w 43"/>
                    <a:gd name="T21" fmla="*/ 34 h 42"/>
                    <a:gd name="T22" fmla="*/ 16 w 43"/>
                    <a:gd name="T23" fmla="*/ 32 h 42"/>
                    <a:gd name="T24" fmla="*/ 23 w 43"/>
                    <a:gd name="T25" fmla="*/ 31 h 42"/>
                    <a:gd name="T26" fmla="*/ 22 w 43"/>
                    <a:gd name="T27" fmla="*/ 23 h 42"/>
                    <a:gd name="T28" fmla="*/ 16 w 43"/>
                    <a:gd name="T29" fmla="*/ 32 h 42"/>
                    <a:gd name="T30" fmla="*/ 21 w 43"/>
                    <a:gd name="T31" fmla="*/ 29 h 42"/>
                    <a:gd name="T32" fmla="*/ 31 w 43"/>
                    <a:gd name="T33" fmla="*/ 10 h 42"/>
                    <a:gd name="T34" fmla="*/ 29 w 43"/>
                    <a:gd name="T35" fmla="*/ 12 h 42"/>
                    <a:gd name="T36" fmla="*/ 23 w 43"/>
                    <a:gd name="T37" fmla="*/ 34 h 42"/>
                    <a:gd name="T38" fmla="*/ 25 w 43"/>
                    <a:gd name="T39" fmla="*/ 39 h 42"/>
                    <a:gd name="T40" fmla="*/ 28 w 43"/>
                    <a:gd name="T41" fmla="*/ 31 h 42"/>
                    <a:gd name="T42" fmla="*/ 29 w 43"/>
                    <a:gd name="T43" fmla="*/ 19 h 42"/>
                    <a:gd name="T44" fmla="*/ 25 w 43"/>
                    <a:gd name="T45" fmla="*/ 35 h 42"/>
                    <a:gd name="T46" fmla="*/ 32 w 43"/>
                    <a:gd name="T47" fmla="*/ 34 h 42"/>
                    <a:gd name="T48" fmla="*/ 38 w 43"/>
                    <a:gd name="T49" fmla="*/ 10 h 42"/>
                    <a:gd name="T50" fmla="*/ 34 w 43"/>
                    <a:gd name="T51" fmla="*/ 10 h 42"/>
                    <a:gd name="T52" fmla="*/ 36 w 43"/>
                    <a:gd name="T53" fmla="*/ 12 h 42"/>
                    <a:gd name="T54" fmla="*/ 32 w 43"/>
                    <a:gd name="T55" fmla="*/ 11 h 42"/>
                    <a:gd name="T56" fmla="*/ 34 w 43"/>
                    <a:gd name="T57" fmla="*/ 16 h 42"/>
                    <a:gd name="T58" fmla="*/ 32 w 43"/>
                    <a:gd name="T59" fmla="*/ 14 h 42"/>
                    <a:gd name="T60" fmla="*/ 35 w 43"/>
                    <a:gd name="T61" fmla="*/ 10 h 42"/>
                    <a:gd name="T62" fmla="*/ 30 w 43"/>
                    <a:gd name="T63" fmla="*/ 33 h 42"/>
                    <a:gd name="T64" fmla="*/ 28 w 43"/>
                    <a:gd name="T65" fmla="*/ 36 h 42"/>
                    <a:gd name="T66" fmla="*/ 32 w 43"/>
                    <a:gd name="T67" fmla="*/ 20 h 42"/>
                    <a:gd name="T68" fmla="*/ 25 w 43"/>
                    <a:gd name="T69" fmla="*/ 30 h 42"/>
                    <a:gd name="T70" fmla="*/ 22 w 43"/>
                    <a:gd name="T71" fmla="*/ 39 h 42"/>
                    <a:gd name="T72" fmla="*/ 26 w 43"/>
                    <a:gd name="T73" fmla="*/ 35 h 42"/>
                    <a:gd name="T74" fmla="*/ 31 w 43"/>
                    <a:gd name="T75" fmla="*/ 12 h 42"/>
                    <a:gd name="T76" fmla="*/ 28 w 43"/>
                    <a:gd name="T77" fmla="*/ 9 h 42"/>
                    <a:gd name="T78" fmla="*/ 19 w 43"/>
                    <a:gd name="T79" fmla="*/ 27 h 42"/>
                    <a:gd name="T80" fmla="*/ 19 w 43"/>
                    <a:gd name="T81" fmla="*/ 33 h 42"/>
                    <a:gd name="T82" fmla="*/ 25 w 43"/>
                    <a:gd name="T83" fmla="*/ 24 h 42"/>
                    <a:gd name="T84" fmla="*/ 20 w 43"/>
                    <a:gd name="T85" fmla="*/ 32 h 42"/>
                    <a:gd name="T86" fmla="*/ 20 w 43"/>
                    <a:gd name="T87" fmla="*/ 40 h 42"/>
                    <a:gd name="T88" fmla="*/ 23 w 43"/>
                    <a:gd name="T89" fmla="*/ 39 h 42"/>
                    <a:gd name="T90" fmla="*/ 12 w 43"/>
                    <a:gd name="T91" fmla="*/ 30 h 42"/>
                    <a:gd name="T92" fmla="*/ 7 w 43"/>
                    <a:gd name="T93" fmla="*/ 31 h 42"/>
                    <a:gd name="T94" fmla="*/ 12 w 43"/>
                    <a:gd name="T95" fmla="*/ 35 h 42"/>
                    <a:gd name="T96" fmla="*/ 9 w 43"/>
                    <a:gd name="T97" fmla="*/ 33 h 42"/>
                    <a:gd name="T98" fmla="*/ 9 w 43"/>
                    <a:gd name="T99" fmla="*/ 26 h 42"/>
                    <a:gd name="T100" fmla="*/ 5 w 43"/>
                    <a:gd name="T101" fmla="*/ 26 h 42"/>
                    <a:gd name="T102" fmla="*/ 3 w 43"/>
                    <a:gd name="T103" fmla="*/ 28 h 42"/>
                    <a:gd name="T104" fmla="*/ 6 w 43"/>
                    <a:gd name="T105" fmla="*/ 34 h 42"/>
                    <a:gd name="T106" fmla="*/ 6 w 43"/>
                    <a:gd name="T107" fmla="*/ 24 h 42"/>
                    <a:gd name="T108" fmla="*/ 2 w 43"/>
                    <a:gd name="T109" fmla="*/ 26 h 42"/>
                    <a:gd name="T110" fmla="*/ 4 w 43"/>
                    <a:gd name="T11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 h="42">
                      <a:moveTo>
                        <a:pt x="7" y="30"/>
                      </a:moveTo>
                      <a:cubicBezTo>
                        <a:pt x="7" y="28"/>
                        <a:pt x="7" y="27"/>
                        <a:pt x="7" y="26"/>
                      </a:cubicBezTo>
                      <a:cubicBezTo>
                        <a:pt x="7" y="24"/>
                        <a:pt x="5" y="23"/>
                        <a:pt x="4" y="25"/>
                      </a:cubicBezTo>
                      <a:cubicBezTo>
                        <a:pt x="3" y="27"/>
                        <a:pt x="2" y="29"/>
                        <a:pt x="1" y="31"/>
                      </a:cubicBezTo>
                      <a:cubicBezTo>
                        <a:pt x="2" y="31"/>
                        <a:pt x="3" y="31"/>
                        <a:pt x="4" y="31"/>
                      </a:cubicBezTo>
                      <a:cubicBezTo>
                        <a:pt x="4" y="30"/>
                        <a:pt x="4" y="28"/>
                        <a:pt x="5" y="26"/>
                      </a:cubicBezTo>
                      <a:cubicBezTo>
                        <a:pt x="5" y="25"/>
                        <a:pt x="3" y="24"/>
                        <a:pt x="2" y="26"/>
                      </a:cubicBezTo>
                      <a:cubicBezTo>
                        <a:pt x="1" y="27"/>
                        <a:pt x="1" y="29"/>
                        <a:pt x="0" y="31"/>
                      </a:cubicBezTo>
                      <a:cubicBezTo>
                        <a:pt x="0" y="33"/>
                        <a:pt x="2" y="34"/>
                        <a:pt x="3" y="32"/>
                      </a:cubicBezTo>
                      <a:cubicBezTo>
                        <a:pt x="4" y="30"/>
                        <a:pt x="5" y="27"/>
                        <a:pt x="6" y="25"/>
                      </a:cubicBezTo>
                      <a:cubicBezTo>
                        <a:pt x="5" y="25"/>
                        <a:pt x="4" y="25"/>
                        <a:pt x="3" y="24"/>
                      </a:cubicBezTo>
                      <a:cubicBezTo>
                        <a:pt x="3" y="28"/>
                        <a:pt x="2" y="31"/>
                        <a:pt x="2" y="34"/>
                      </a:cubicBezTo>
                      <a:cubicBezTo>
                        <a:pt x="2" y="35"/>
                        <a:pt x="5" y="36"/>
                        <a:pt x="5" y="34"/>
                      </a:cubicBezTo>
                      <a:cubicBezTo>
                        <a:pt x="6" y="32"/>
                        <a:pt x="6" y="29"/>
                        <a:pt x="7" y="26"/>
                      </a:cubicBezTo>
                      <a:cubicBezTo>
                        <a:pt x="6" y="26"/>
                        <a:pt x="5" y="26"/>
                        <a:pt x="4" y="26"/>
                      </a:cubicBezTo>
                      <a:cubicBezTo>
                        <a:pt x="4" y="29"/>
                        <a:pt x="4" y="32"/>
                        <a:pt x="3" y="34"/>
                      </a:cubicBezTo>
                      <a:cubicBezTo>
                        <a:pt x="4" y="34"/>
                        <a:pt x="5" y="34"/>
                        <a:pt x="6" y="34"/>
                      </a:cubicBezTo>
                      <a:cubicBezTo>
                        <a:pt x="7" y="31"/>
                        <a:pt x="7" y="28"/>
                        <a:pt x="7" y="25"/>
                      </a:cubicBezTo>
                      <a:cubicBezTo>
                        <a:pt x="7" y="23"/>
                        <a:pt x="5" y="23"/>
                        <a:pt x="4" y="24"/>
                      </a:cubicBezTo>
                      <a:cubicBezTo>
                        <a:pt x="4" y="25"/>
                        <a:pt x="3" y="26"/>
                        <a:pt x="3" y="26"/>
                      </a:cubicBezTo>
                      <a:cubicBezTo>
                        <a:pt x="4" y="27"/>
                        <a:pt x="5" y="27"/>
                        <a:pt x="6" y="27"/>
                      </a:cubicBezTo>
                      <a:cubicBezTo>
                        <a:pt x="6" y="26"/>
                        <a:pt x="6" y="26"/>
                        <a:pt x="6" y="26"/>
                      </a:cubicBezTo>
                      <a:cubicBezTo>
                        <a:pt x="5" y="25"/>
                        <a:pt x="5" y="25"/>
                        <a:pt x="4" y="25"/>
                      </a:cubicBezTo>
                      <a:cubicBezTo>
                        <a:pt x="5" y="28"/>
                        <a:pt x="5" y="31"/>
                        <a:pt x="5" y="34"/>
                      </a:cubicBezTo>
                      <a:cubicBezTo>
                        <a:pt x="5" y="36"/>
                        <a:pt x="8" y="36"/>
                        <a:pt x="8" y="34"/>
                      </a:cubicBezTo>
                      <a:cubicBezTo>
                        <a:pt x="8" y="31"/>
                        <a:pt x="8" y="29"/>
                        <a:pt x="8" y="26"/>
                      </a:cubicBezTo>
                      <a:cubicBezTo>
                        <a:pt x="7" y="26"/>
                        <a:pt x="6" y="26"/>
                        <a:pt x="5" y="26"/>
                      </a:cubicBezTo>
                      <a:cubicBezTo>
                        <a:pt x="6" y="29"/>
                        <a:pt x="6" y="31"/>
                        <a:pt x="6" y="34"/>
                      </a:cubicBezTo>
                      <a:cubicBezTo>
                        <a:pt x="7" y="34"/>
                        <a:pt x="8" y="34"/>
                        <a:pt x="8" y="34"/>
                      </a:cubicBezTo>
                      <a:cubicBezTo>
                        <a:pt x="8" y="31"/>
                        <a:pt x="9" y="29"/>
                        <a:pt x="9" y="27"/>
                      </a:cubicBezTo>
                      <a:cubicBezTo>
                        <a:pt x="8" y="27"/>
                        <a:pt x="7" y="27"/>
                        <a:pt x="7" y="27"/>
                      </a:cubicBezTo>
                      <a:cubicBezTo>
                        <a:pt x="7" y="30"/>
                        <a:pt x="7" y="32"/>
                        <a:pt x="7" y="35"/>
                      </a:cubicBezTo>
                      <a:cubicBezTo>
                        <a:pt x="8" y="35"/>
                        <a:pt x="9" y="35"/>
                        <a:pt x="10" y="35"/>
                      </a:cubicBezTo>
                      <a:cubicBezTo>
                        <a:pt x="9" y="32"/>
                        <a:pt x="9" y="30"/>
                        <a:pt x="10" y="27"/>
                      </a:cubicBezTo>
                      <a:cubicBezTo>
                        <a:pt x="9" y="27"/>
                        <a:pt x="8" y="27"/>
                        <a:pt x="7" y="27"/>
                      </a:cubicBezTo>
                      <a:cubicBezTo>
                        <a:pt x="7" y="28"/>
                        <a:pt x="7" y="30"/>
                        <a:pt x="7" y="31"/>
                      </a:cubicBezTo>
                      <a:cubicBezTo>
                        <a:pt x="7" y="31"/>
                        <a:pt x="8" y="31"/>
                        <a:pt x="9" y="32"/>
                      </a:cubicBezTo>
                      <a:cubicBezTo>
                        <a:pt x="8" y="29"/>
                        <a:pt x="8" y="26"/>
                        <a:pt x="7" y="23"/>
                      </a:cubicBezTo>
                      <a:cubicBezTo>
                        <a:pt x="6" y="23"/>
                        <a:pt x="6" y="24"/>
                        <a:pt x="5" y="24"/>
                      </a:cubicBezTo>
                      <a:cubicBezTo>
                        <a:pt x="9" y="26"/>
                        <a:pt x="11" y="30"/>
                        <a:pt x="12" y="35"/>
                      </a:cubicBezTo>
                      <a:cubicBezTo>
                        <a:pt x="13" y="34"/>
                        <a:pt x="14" y="34"/>
                        <a:pt x="15" y="34"/>
                      </a:cubicBezTo>
                      <a:cubicBezTo>
                        <a:pt x="14" y="33"/>
                        <a:pt x="13" y="31"/>
                        <a:pt x="12" y="30"/>
                      </a:cubicBezTo>
                      <a:cubicBezTo>
                        <a:pt x="12" y="29"/>
                        <a:pt x="10" y="29"/>
                        <a:pt x="10" y="31"/>
                      </a:cubicBezTo>
                      <a:cubicBezTo>
                        <a:pt x="10" y="33"/>
                        <a:pt x="10" y="35"/>
                        <a:pt x="10" y="38"/>
                      </a:cubicBezTo>
                      <a:cubicBezTo>
                        <a:pt x="11" y="37"/>
                        <a:pt x="12" y="37"/>
                        <a:pt x="12" y="37"/>
                      </a:cubicBezTo>
                      <a:cubicBezTo>
                        <a:pt x="11" y="35"/>
                        <a:pt x="10" y="33"/>
                        <a:pt x="9" y="30"/>
                      </a:cubicBezTo>
                      <a:cubicBezTo>
                        <a:pt x="9" y="31"/>
                        <a:pt x="8" y="31"/>
                        <a:pt x="8" y="32"/>
                      </a:cubicBezTo>
                      <a:cubicBezTo>
                        <a:pt x="11" y="32"/>
                        <a:pt x="13" y="34"/>
                        <a:pt x="14" y="36"/>
                      </a:cubicBezTo>
                      <a:cubicBezTo>
                        <a:pt x="14" y="35"/>
                        <a:pt x="15" y="35"/>
                        <a:pt x="16" y="34"/>
                      </a:cubicBezTo>
                      <a:cubicBezTo>
                        <a:pt x="15" y="33"/>
                        <a:pt x="14" y="32"/>
                        <a:pt x="13" y="31"/>
                      </a:cubicBezTo>
                      <a:cubicBezTo>
                        <a:pt x="12" y="31"/>
                        <a:pt x="12" y="32"/>
                        <a:pt x="11" y="33"/>
                      </a:cubicBezTo>
                      <a:cubicBezTo>
                        <a:pt x="14" y="34"/>
                        <a:pt x="16" y="36"/>
                        <a:pt x="17" y="38"/>
                      </a:cubicBezTo>
                      <a:cubicBezTo>
                        <a:pt x="18" y="38"/>
                        <a:pt x="18" y="37"/>
                        <a:pt x="19" y="36"/>
                      </a:cubicBezTo>
                      <a:cubicBezTo>
                        <a:pt x="18" y="35"/>
                        <a:pt x="16" y="33"/>
                        <a:pt x="16" y="32"/>
                      </a:cubicBezTo>
                      <a:cubicBezTo>
                        <a:pt x="15" y="32"/>
                        <a:pt x="15" y="33"/>
                        <a:pt x="14" y="34"/>
                      </a:cubicBezTo>
                      <a:cubicBezTo>
                        <a:pt x="17" y="35"/>
                        <a:pt x="19" y="37"/>
                        <a:pt x="20" y="40"/>
                      </a:cubicBezTo>
                      <a:cubicBezTo>
                        <a:pt x="21" y="40"/>
                        <a:pt x="22" y="39"/>
                        <a:pt x="22" y="39"/>
                      </a:cubicBezTo>
                      <a:cubicBezTo>
                        <a:pt x="21" y="37"/>
                        <a:pt x="20" y="34"/>
                        <a:pt x="19" y="32"/>
                      </a:cubicBezTo>
                      <a:cubicBezTo>
                        <a:pt x="19" y="32"/>
                        <a:pt x="18" y="33"/>
                        <a:pt x="17" y="33"/>
                      </a:cubicBezTo>
                      <a:cubicBezTo>
                        <a:pt x="17" y="35"/>
                        <a:pt x="17" y="34"/>
                        <a:pt x="16" y="32"/>
                      </a:cubicBezTo>
                      <a:cubicBezTo>
                        <a:pt x="16" y="31"/>
                        <a:pt x="15" y="30"/>
                        <a:pt x="15" y="28"/>
                      </a:cubicBezTo>
                      <a:cubicBezTo>
                        <a:pt x="14" y="29"/>
                        <a:pt x="14" y="30"/>
                        <a:pt x="13" y="30"/>
                      </a:cubicBezTo>
                      <a:cubicBezTo>
                        <a:pt x="16" y="32"/>
                        <a:pt x="18" y="35"/>
                        <a:pt x="21" y="37"/>
                      </a:cubicBezTo>
                      <a:cubicBezTo>
                        <a:pt x="22" y="37"/>
                        <a:pt x="23" y="37"/>
                        <a:pt x="24" y="37"/>
                      </a:cubicBezTo>
                      <a:cubicBezTo>
                        <a:pt x="23" y="34"/>
                        <a:pt x="23" y="33"/>
                        <a:pt x="23" y="31"/>
                      </a:cubicBezTo>
                      <a:cubicBezTo>
                        <a:pt x="22" y="29"/>
                        <a:pt x="20" y="30"/>
                        <a:pt x="20" y="31"/>
                      </a:cubicBezTo>
                      <a:cubicBezTo>
                        <a:pt x="19" y="32"/>
                        <a:pt x="19" y="33"/>
                        <a:pt x="19" y="35"/>
                      </a:cubicBezTo>
                      <a:cubicBezTo>
                        <a:pt x="19" y="36"/>
                        <a:pt x="22" y="37"/>
                        <a:pt x="22" y="35"/>
                      </a:cubicBezTo>
                      <a:cubicBezTo>
                        <a:pt x="23" y="31"/>
                        <a:pt x="23" y="27"/>
                        <a:pt x="25" y="24"/>
                      </a:cubicBezTo>
                      <a:cubicBezTo>
                        <a:pt x="24" y="23"/>
                        <a:pt x="23" y="23"/>
                        <a:pt x="22" y="23"/>
                      </a:cubicBezTo>
                      <a:cubicBezTo>
                        <a:pt x="21" y="26"/>
                        <a:pt x="20" y="30"/>
                        <a:pt x="18" y="33"/>
                      </a:cubicBezTo>
                      <a:cubicBezTo>
                        <a:pt x="18" y="35"/>
                        <a:pt x="21" y="36"/>
                        <a:pt x="21" y="34"/>
                      </a:cubicBezTo>
                      <a:cubicBezTo>
                        <a:pt x="23" y="29"/>
                        <a:pt x="24" y="25"/>
                        <a:pt x="26" y="20"/>
                      </a:cubicBezTo>
                      <a:cubicBezTo>
                        <a:pt x="27" y="18"/>
                        <a:pt x="25" y="17"/>
                        <a:pt x="24" y="19"/>
                      </a:cubicBezTo>
                      <a:cubicBezTo>
                        <a:pt x="21" y="23"/>
                        <a:pt x="19" y="27"/>
                        <a:pt x="16" y="32"/>
                      </a:cubicBezTo>
                      <a:cubicBezTo>
                        <a:pt x="15" y="33"/>
                        <a:pt x="18" y="35"/>
                        <a:pt x="19" y="33"/>
                      </a:cubicBezTo>
                      <a:cubicBezTo>
                        <a:pt x="22" y="28"/>
                        <a:pt x="24" y="22"/>
                        <a:pt x="27" y="16"/>
                      </a:cubicBezTo>
                      <a:cubicBezTo>
                        <a:pt x="26" y="16"/>
                        <a:pt x="26" y="15"/>
                        <a:pt x="25" y="15"/>
                      </a:cubicBezTo>
                      <a:cubicBezTo>
                        <a:pt x="22" y="19"/>
                        <a:pt x="20" y="23"/>
                        <a:pt x="18" y="28"/>
                      </a:cubicBezTo>
                      <a:cubicBezTo>
                        <a:pt x="18" y="29"/>
                        <a:pt x="20" y="30"/>
                        <a:pt x="21" y="29"/>
                      </a:cubicBezTo>
                      <a:cubicBezTo>
                        <a:pt x="26" y="24"/>
                        <a:pt x="27" y="17"/>
                        <a:pt x="31" y="11"/>
                      </a:cubicBezTo>
                      <a:cubicBezTo>
                        <a:pt x="30" y="11"/>
                        <a:pt x="29" y="10"/>
                        <a:pt x="28" y="10"/>
                      </a:cubicBezTo>
                      <a:cubicBezTo>
                        <a:pt x="26" y="14"/>
                        <a:pt x="24" y="19"/>
                        <a:pt x="23" y="23"/>
                      </a:cubicBezTo>
                      <a:cubicBezTo>
                        <a:pt x="24" y="24"/>
                        <a:pt x="25" y="24"/>
                        <a:pt x="26" y="24"/>
                      </a:cubicBezTo>
                      <a:cubicBezTo>
                        <a:pt x="27" y="19"/>
                        <a:pt x="28" y="14"/>
                        <a:pt x="31" y="10"/>
                      </a:cubicBezTo>
                      <a:cubicBezTo>
                        <a:pt x="30" y="10"/>
                        <a:pt x="29" y="9"/>
                        <a:pt x="28" y="9"/>
                      </a:cubicBezTo>
                      <a:cubicBezTo>
                        <a:pt x="27" y="17"/>
                        <a:pt x="23" y="24"/>
                        <a:pt x="20" y="32"/>
                      </a:cubicBezTo>
                      <a:cubicBezTo>
                        <a:pt x="20" y="34"/>
                        <a:pt x="23" y="35"/>
                        <a:pt x="23" y="33"/>
                      </a:cubicBezTo>
                      <a:cubicBezTo>
                        <a:pt x="26" y="26"/>
                        <a:pt x="26" y="18"/>
                        <a:pt x="31" y="13"/>
                      </a:cubicBezTo>
                      <a:cubicBezTo>
                        <a:pt x="30" y="12"/>
                        <a:pt x="29" y="12"/>
                        <a:pt x="29" y="12"/>
                      </a:cubicBezTo>
                      <a:cubicBezTo>
                        <a:pt x="27" y="19"/>
                        <a:pt x="24" y="25"/>
                        <a:pt x="23" y="32"/>
                      </a:cubicBezTo>
                      <a:cubicBezTo>
                        <a:pt x="23" y="34"/>
                        <a:pt x="25" y="34"/>
                        <a:pt x="26" y="33"/>
                      </a:cubicBezTo>
                      <a:cubicBezTo>
                        <a:pt x="28" y="27"/>
                        <a:pt x="30" y="21"/>
                        <a:pt x="32" y="16"/>
                      </a:cubicBezTo>
                      <a:cubicBezTo>
                        <a:pt x="32" y="15"/>
                        <a:pt x="31" y="15"/>
                        <a:pt x="30" y="15"/>
                      </a:cubicBezTo>
                      <a:cubicBezTo>
                        <a:pt x="27" y="21"/>
                        <a:pt x="24" y="27"/>
                        <a:pt x="23" y="34"/>
                      </a:cubicBezTo>
                      <a:cubicBezTo>
                        <a:pt x="23" y="36"/>
                        <a:pt x="25" y="36"/>
                        <a:pt x="26" y="35"/>
                      </a:cubicBezTo>
                      <a:cubicBezTo>
                        <a:pt x="27" y="32"/>
                        <a:pt x="27" y="29"/>
                        <a:pt x="28" y="27"/>
                      </a:cubicBezTo>
                      <a:cubicBezTo>
                        <a:pt x="27" y="26"/>
                        <a:pt x="26" y="26"/>
                        <a:pt x="25" y="26"/>
                      </a:cubicBezTo>
                      <a:cubicBezTo>
                        <a:pt x="25" y="30"/>
                        <a:pt x="24" y="35"/>
                        <a:pt x="22" y="39"/>
                      </a:cubicBezTo>
                      <a:cubicBezTo>
                        <a:pt x="23" y="39"/>
                        <a:pt x="24" y="39"/>
                        <a:pt x="25" y="39"/>
                      </a:cubicBezTo>
                      <a:cubicBezTo>
                        <a:pt x="25" y="38"/>
                        <a:pt x="25" y="36"/>
                        <a:pt x="25" y="35"/>
                      </a:cubicBezTo>
                      <a:cubicBezTo>
                        <a:pt x="24" y="35"/>
                        <a:pt x="23" y="35"/>
                        <a:pt x="22" y="35"/>
                      </a:cubicBezTo>
                      <a:cubicBezTo>
                        <a:pt x="22" y="38"/>
                        <a:pt x="22" y="37"/>
                        <a:pt x="22" y="40"/>
                      </a:cubicBezTo>
                      <a:cubicBezTo>
                        <a:pt x="23" y="41"/>
                        <a:pt x="25" y="41"/>
                        <a:pt x="25" y="40"/>
                      </a:cubicBezTo>
                      <a:cubicBezTo>
                        <a:pt x="27" y="37"/>
                        <a:pt x="27" y="34"/>
                        <a:pt x="28" y="31"/>
                      </a:cubicBezTo>
                      <a:cubicBezTo>
                        <a:pt x="27" y="30"/>
                        <a:pt x="26" y="30"/>
                        <a:pt x="25" y="30"/>
                      </a:cubicBezTo>
                      <a:cubicBezTo>
                        <a:pt x="26" y="33"/>
                        <a:pt x="25" y="36"/>
                        <a:pt x="25" y="38"/>
                      </a:cubicBezTo>
                      <a:cubicBezTo>
                        <a:pt x="26" y="39"/>
                        <a:pt x="27" y="39"/>
                        <a:pt x="28" y="39"/>
                      </a:cubicBezTo>
                      <a:cubicBezTo>
                        <a:pt x="28" y="32"/>
                        <a:pt x="30" y="26"/>
                        <a:pt x="32" y="20"/>
                      </a:cubicBezTo>
                      <a:cubicBezTo>
                        <a:pt x="31" y="20"/>
                        <a:pt x="30" y="20"/>
                        <a:pt x="29" y="19"/>
                      </a:cubicBezTo>
                      <a:cubicBezTo>
                        <a:pt x="28" y="24"/>
                        <a:pt x="26" y="30"/>
                        <a:pt x="25" y="35"/>
                      </a:cubicBezTo>
                      <a:cubicBezTo>
                        <a:pt x="25" y="36"/>
                        <a:pt x="27" y="37"/>
                        <a:pt x="28" y="36"/>
                      </a:cubicBezTo>
                      <a:cubicBezTo>
                        <a:pt x="31" y="30"/>
                        <a:pt x="33" y="24"/>
                        <a:pt x="35" y="17"/>
                      </a:cubicBezTo>
                      <a:cubicBezTo>
                        <a:pt x="35" y="16"/>
                        <a:pt x="33" y="15"/>
                        <a:pt x="32" y="16"/>
                      </a:cubicBezTo>
                      <a:cubicBezTo>
                        <a:pt x="29" y="22"/>
                        <a:pt x="26" y="29"/>
                        <a:pt x="25" y="35"/>
                      </a:cubicBezTo>
                      <a:cubicBezTo>
                        <a:pt x="24" y="37"/>
                        <a:pt x="26" y="38"/>
                        <a:pt x="27" y="37"/>
                      </a:cubicBezTo>
                      <a:cubicBezTo>
                        <a:pt x="34" y="32"/>
                        <a:pt x="35" y="21"/>
                        <a:pt x="38" y="14"/>
                      </a:cubicBezTo>
                      <a:cubicBezTo>
                        <a:pt x="37" y="14"/>
                        <a:pt x="36" y="14"/>
                        <a:pt x="36" y="13"/>
                      </a:cubicBezTo>
                      <a:cubicBezTo>
                        <a:pt x="36" y="20"/>
                        <a:pt x="31" y="26"/>
                        <a:pt x="29" y="33"/>
                      </a:cubicBezTo>
                      <a:cubicBezTo>
                        <a:pt x="29" y="35"/>
                        <a:pt x="31" y="36"/>
                        <a:pt x="32" y="34"/>
                      </a:cubicBezTo>
                      <a:cubicBezTo>
                        <a:pt x="35" y="28"/>
                        <a:pt x="37" y="21"/>
                        <a:pt x="40" y="14"/>
                      </a:cubicBezTo>
                      <a:cubicBezTo>
                        <a:pt x="39" y="14"/>
                        <a:pt x="38" y="14"/>
                        <a:pt x="37" y="13"/>
                      </a:cubicBezTo>
                      <a:cubicBezTo>
                        <a:pt x="36" y="18"/>
                        <a:pt x="34" y="23"/>
                        <a:pt x="31" y="27"/>
                      </a:cubicBezTo>
                      <a:cubicBezTo>
                        <a:pt x="31" y="28"/>
                        <a:pt x="32" y="28"/>
                        <a:pt x="33" y="29"/>
                      </a:cubicBezTo>
                      <a:cubicBezTo>
                        <a:pt x="35" y="22"/>
                        <a:pt x="39" y="17"/>
                        <a:pt x="38" y="10"/>
                      </a:cubicBezTo>
                      <a:cubicBezTo>
                        <a:pt x="38" y="9"/>
                        <a:pt x="37" y="8"/>
                        <a:pt x="36" y="9"/>
                      </a:cubicBezTo>
                      <a:cubicBezTo>
                        <a:pt x="35" y="9"/>
                        <a:pt x="35" y="10"/>
                        <a:pt x="34" y="11"/>
                      </a:cubicBezTo>
                      <a:cubicBezTo>
                        <a:pt x="33" y="13"/>
                        <a:pt x="31" y="13"/>
                        <a:pt x="30" y="12"/>
                      </a:cubicBezTo>
                      <a:cubicBezTo>
                        <a:pt x="30" y="12"/>
                        <a:pt x="34" y="12"/>
                        <a:pt x="34" y="12"/>
                      </a:cubicBezTo>
                      <a:cubicBezTo>
                        <a:pt x="33" y="11"/>
                        <a:pt x="33" y="10"/>
                        <a:pt x="34" y="10"/>
                      </a:cubicBezTo>
                      <a:cubicBezTo>
                        <a:pt x="34" y="14"/>
                        <a:pt x="33" y="15"/>
                        <a:pt x="33" y="13"/>
                      </a:cubicBezTo>
                      <a:cubicBezTo>
                        <a:pt x="31" y="8"/>
                        <a:pt x="36" y="11"/>
                        <a:pt x="32" y="14"/>
                      </a:cubicBezTo>
                      <a:cubicBezTo>
                        <a:pt x="33" y="14"/>
                        <a:pt x="33" y="14"/>
                        <a:pt x="34" y="15"/>
                      </a:cubicBezTo>
                      <a:cubicBezTo>
                        <a:pt x="33" y="13"/>
                        <a:pt x="34" y="11"/>
                        <a:pt x="35" y="9"/>
                      </a:cubicBezTo>
                      <a:cubicBezTo>
                        <a:pt x="37" y="10"/>
                        <a:pt x="37" y="10"/>
                        <a:pt x="36" y="12"/>
                      </a:cubicBezTo>
                      <a:cubicBezTo>
                        <a:pt x="35" y="14"/>
                        <a:pt x="33" y="15"/>
                        <a:pt x="31" y="14"/>
                      </a:cubicBezTo>
                      <a:cubicBezTo>
                        <a:pt x="30" y="6"/>
                        <a:pt x="31" y="6"/>
                        <a:pt x="34" y="11"/>
                      </a:cubicBezTo>
                      <a:cubicBezTo>
                        <a:pt x="36" y="12"/>
                        <a:pt x="37" y="9"/>
                        <a:pt x="35" y="9"/>
                      </a:cubicBezTo>
                      <a:cubicBezTo>
                        <a:pt x="34" y="8"/>
                        <a:pt x="33" y="8"/>
                        <a:pt x="32" y="9"/>
                      </a:cubicBezTo>
                      <a:cubicBezTo>
                        <a:pt x="31" y="10"/>
                        <a:pt x="31" y="10"/>
                        <a:pt x="32" y="11"/>
                      </a:cubicBezTo>
                      <a:cubicBezTo>
                        <a:pt x="36" y="18"/>
                        <a:pt x="43" y="8"/>
                        <a:pt x="36" y="4"/>
                      </a:cubicBezTo>
                      <a:cubicBezTo>
                        <a:pt x="29" y="0"/>
                        <a:pt x="25" y="12"/>
                        <a:pt x="30" y="16"/>
                      </a:cubicBezTo>
                      <a:cubicBezTo>
                        <a:pt x="34" y="21"/>
                        <a:pt x="41" y="13"/>
                        <a:pt x="39" y="9"/>
                      </a:cubicBezTo>
                      <a:cubicBezTo>
                        <a:pt x="37" y="1"/>
                        <a:pt x="29" y="10"/>
                        <a:pt x="32" y="15"/>
                      </a:cubicBezTo>
                      <a:cubicBezTo>
                        <a:pt x="32" y="16"/>
                        <a:pt x="33" y="17"/>
                        <a:pt x="34" y="16"/>
                      </a:cubicBezTo>
                      <a:cubicBezTo>
                        <a:pt x="37" y="14"/>
                        <a:pt x="39" y="7"/>
                        <a:pt x="34" y="5"/>
                      </a:cubicBezTo>
                      <a:cubicBezTo>
                        <a:pt x="28" y="4"/>
                        <a:pt x="29" y="12"/>
                        <a:pt x="30" y="15"/>
                      </a:cubicBezTo>
                      <a:cubicBezTo>
                        <a:pt x="31" y="16"/>
                        <a:pt x="31" y="17"/>
                        <a:pt x="32" y="16"/>
                      </a:cubicBezTo>
                      <a:cubicBezTo>
                        <a:pt x="36" y="15"/>
                        <a:pt x="40" y="8"/>
                        <a:pt x="35" y="6"/>
                      </a:cubicBezTo>
                      <a:cubicBezTo>
                        <a:pt x="29" y="2"/>
                        <a:pt x="30" y="12"/>
                        <a:pt x="32" y="14"/>
                      </a:cubicBezTo>
                      <a:cubicBezTo>
                        <a:pt x="32" y="15"/>
                        <a:pt x="33" y="15"/>
                        <a:pt x="34" y="15"/>
                      </a:cubicBezTo>
                      <a:cubicBezTo>
                        <a:pt x="43" y="10"/>
                        <a:pt x="19" y="6"/>
                        <a:pt x="30" y="16"/>
                      </a:cubicBezTo>
                      <a:cubicBezTo>
                        <a:pt x="31" y="16"/>
                        <a:pt x="31" y="16"/>
                        <a:pt x="32" y="16"/>
                      </a:cubicBezTo>
                      <a:cubicBezTo>
                        <a:pt x="34" y="14"/>
                        <a:pt x="36" y="13"/>
                        <a:pt x="38" y="11"/>
                      </a:cubicBezTo>
                      <a:cubicBezTo>
                        <a:pt x="37" y="11"/>
                        <a:pt x="36" y="10"/>
                        <a:pt x="35" y="10"/>
                      </a:cubicBezTo>
                      <a:cubicBezTo>
                        <a:pt x="36" y="16"/>
                        <a:pt x="32" y="22"/>
                        <a:pt x="30" y="28"/>
                      </a:cubicBezTo>
                      <a:cubicBezTo>
                        <a:pt x="30" y="29"/>
                        <a:pt x="32" y="30"/>
                        <a:pt x="33" y="29"/>
                      </a:cubicBezTo>
                      <a:cubicBezTo>
                        <a:pt x="36" y="24"/>
                        <a:pt x="38" y="19"/>
                        <a:pt x="40" y="14"/>
                      </a:cubicBezTo>
                      <a:cubicBezTo>
                        <a:pt x="40" y="13"/>
                        <a:pt x="38" y="12"/>
                        <a:pt x="37" y="13"/>
                      </a:cubicBezTo>
                      <a:cubicBezTo>
                        <a:pt x="34" y="19"/>
                        <a:pt x="33" y="27"/>
                        <a:pt x="30" y="33"/>
                      </a:cubicBezTo>
                      <a:cubicBezTo>
                        <a:pt x="31" y="33"/>
                        <a:pt x="31" y="34"/>
                        <a:pt x="32" y="34"/>
                      </a:cubicBezTo>
                      <a:cubicBezTo>
                        <a:pt x="33" y="27"/>
                        <a:pt x="38" y="21"/>
                        <a:pt x="38" y="13"/>
                      </a:cubicBezTo>
                      <a:cubicBezTo>
                        <a:pt x="38" y="12"/>
                        <a:pt x="36" y="11"/>
                        <a:pt x="36" y="13"/>
                      </a:cubicBezTo>
                      <a:cubicBezTo>
                        <a:pt x="32" y="20"/>
                        <a:pt x="32" y="30"/>
                        <a:pt x="25" y="35"/>
                      </a:cubicBezTo>
                      <a:cubicBezTo>
                        <a:pt x="26" y="35"/>
                        <a:pt x="27" y="36"/>
                        <a:pt x="28" y="36"/>
                      </a:cubicBezTo>
                      <a:cubicBezTo>
                        <a:pt x="29" y="30"/>
                        <a:pt x="31" y="24"/>
                        <a:pt x="34" y="18"/>
                      </a:cubicBezTo>
                      <a:cubicBezTo>
                        <a:pt x="34" y="17"/>
                        <a:pt x="33" y="17"/>
                        <a:pt x="32" y="17"/>
                      </a:cubicBezTo>
                      <a:cubicBezTo>
                        <a:pt x="31" y="23"/>
                        <a:pt x="28" y="29"/>
                        <a:pt x="25" y="34"/>
                      </a:cubicBezTo>
                      <a:cubicBezTo>
                        <a:pt x="26" y="35"/>
                        <a:pt x="27" y="35"/>
                        <a:pt x="28" y="35"/>
                      </a:cubicBezTo>
                      <a:cubicBezTo>
                        <a:pt x="29" y="30"/>
                        <a:pt x="31" y="25"/>
                        <a:pt x="32" y="20"/>
                      </a:cubicBezTo>
                      <a:cubicBezTo>
                        <a:pt x="33" y="18"/>
                        <a:pt x="30" y="18"/>
                        <a:pt x="29" y="19"/>
                      </a:cubicBezTo>
                      <a:cubicBezTo>
                        <a:pt x="27" y="26"/>
                        <a:pt x="26" y="32"/>
                        <a:pt x="25" y="39"/>
                      </a:cubicBezTo>
                      <a:cubicBezTo>
                        <a:pt x="25" y="40"/>
                        <a:pt x="28" y="41"/>
                        <a:pt x="28" y="39"/>
                      </a:cubicBezTo>
                      <a:cubicBezTo>
                        <a:pt x="28" y="36"/>
                        <a:pt x="28" y="33"/>
                        <a:pt x="28" y="30"/>
                      </a:cubicBezTo>
                      <a:cubicBezTo>
                        <a:pt x="28" y="29"/>
                        <a:pt x="26" y="28"/>
                        <a:pt x="25" y="30"/>
                      </a:cubicBezTo>
                      <a:cubicBezTo>
                        <a:pt x="24" y="33"/>
                        <a:pt x="24" y="36"/>
                        <a:pt x="23" y="39"/>
                      </a:cubicBezTo>
                      <a:cubicBezTo>
                        <a:pt x="24" y="39"/>
                        <a:pt x="24" y="39"/>
                        <a:pt x="25" y="39"/>
                      </a:cubicBezTo>
                      <a:cubicBezTo>
                        <a:pt x="25" y="38"/>
                        <a:pt x="25" y="36"/>
                        <a:pt x="25" y="35"/>
                      </a:cubicBezTo>
                      <a:cubicBezTo>
                        <a:pt x="25" y="33"/>
                        <a:pt x="22" y="33"/>
                        <a:pt x="22" y="35"/>
                      </a:cubicBezTo>
                      <a:cubicBezTo>
                        <a:pt x="22" y="36"/>
                        <a:pt x="22" y="38"/>
                        <a:pt x="22" y="39"/>
                      </a:cubicBezTo>
                      <a:cubicBezTo>
                        <a:pt x="22" y="41"/>
                        <a:pt x="24" y="41"/>
                        <a:pt x="25" y="40"/>
                      </a:cubicBezTo>
                      <a:cubicBezTo>
                        <a:pt x="27" y="35"/>
                        <a:pt x="28" y="31"/>
                        <a:pt x="28" y="27"/>
                      </a:cubicBezTo>
                      <a:cubicBezTo>
                        <a:pt x="28" y="25"/>
                        <a:pt x="26" y="24"/>
                        <a:pt x="25" y="26"/>
                      </a:cubicBezTo>
                      <a:cubicBezTo>
                        <a:pt x="25" y="29"/>
                        <a:pt x="24" y="31"/>
                        <a:pt x="23" y="34"/>
                      </a:cubicBezTo>
                      <a:cubicBezTo>
                        <a:pt x="24" y="34"/>
                        <a:pt x="25" y="34"/>
                        <a:pt x="26" y="35"/>
                      </a:cubicBezTo>
                      <a:cubicBezTo>
                        <a:pt x="27" y="28"/>
                        <a:pt x="30" y="22"/>
                        <a:pt x="32" y="16"/>
                      </a:cubicBezTo>
                      <a:cubicBezTo>
                        <a:pt x="33" y="14"/>
                        <a:pt x="30" y="13"/>
                        <a:pt x="30" y="15"/>
                      </a:cubicBezTo>
                      <a:cubicBezTo>
                        <a:pt x="27" y="20"/>
                        <a:pt x="25" y="26"/>
                        <a:pt x="23" y="32"/>
                      </a:cubicBezTo>
                      <a:cubicBezTo>
                        <a:pt x="24" y="32"/>
                        <a:pt x="25" y="32"/>
                        <a:pt x="26" y="32"/>
                      </a:cubicBezTo>
                      <a:cubicBezTo>
                        <a:pt x="27" y="25"/>
                        <a:pt x="30" y="19"/>
                        <a:pt x="31" y="12"/>
                      </a:cubicBezTo>
                      <a:cubicBezTo>
                        <a:pt x="32" y="11"/>
                        <a:pt x="30" y="10"/>
                        <a:pt x="29" y="11"/>
                      </a:cubicBezTo>
                      <a:cubicBezTo>
                        <a:pt x="23" y="16"/>
                        <a:pt x="23" y="25"/>
                        <a:pt x="20" y="32"/>
                      </a:cubicBezTo>
                      <a:cubicBezTo>
                        <a:pt x="21" y="32"/>
                        <a:pt x="22" y="33"/>
                        <a:pt x="23" y="33"/>
                      </a:cubicBezTo>
                      <a:cubicBezTo>
                        <a:pt x="26" y="25"/>
                        <a:pt x="30" y="18"/>
                        <a:pt x="31" y="10"/>
                      </a:cubicBezTo>
                      <a:cubicBezTo>
                        <a:pt x="31" y="8"/>
                        <a:pt x="29" y="7"/>
                        <a:pt x="28" y="9"/>
                      </a:cubicBezTo>
                      <a:cubicBezTo>
                        <a:pt x="25" y="13"/>
                        <a:pt x="24" y="18"/>
                        <a:pt x="23" y="23"/>
                      </a:cubicBezTo>
                      <a:cubicBezTo>
                        <a:pt x="22" y="25"/>
                        <a:pt x="25" y="26"/>
                        <a:pt x="26" y="24"/>
                      </a:cubicBezTo>
                      <a:cubicBezTo>
                        <a:pt x="27" y="20"/>
                        <a:pt x="29" y="15"/>
                        <a:pt x="31" y="11"/>
                      </a:cubicBezTo>
                      <a:cubicBezTo>
                        <a:pt x="31" y="9"/>
                        <a:pt x="29" y="8"/>
                        <a:pt x="28" y="10"/>
                      </a:cubicBezTo>
                      <a:cubicBezTo>
                        <a:pt x="25" y="15"/>
                        <a:pt x="24" y="22"/>
                        <a:pt x="19" y="27"/>
                      </a:cubicBezTo>
                      <a:cubicBezTo>
                        <a:pt x="20" y="27"/>
                        <a:pt x="20" y="28"/>
                        <a:pt x="21" y="28"/>
                      </a:cubicBezTo>
                      <a:cubicBezTo>
                        <a:pt x="22" y="24"/>
                        <a:pt x="25" y="20"/>
                        <a:pt x="27" y="16"/>
                      </a:cubicBezTo>
                      <a:cubicBezTo>
                        <a:pt x="28" y="15"/>
                        <a:pt x="26" y="13"/>
                        <a:pt x="25" y="15"/>
                      </a:cubicBezTo>
                      <a:cubicBezTo>
                        <a:pt x="21" y="20"/>
                        <a:pt x="20" y="26"/>
                        <a:pt x="16" y="32"/>
                      </a:cubicBezTo>
                      <a:cubicBezTo>
                        <a:pt x="17" y="32"/>
                        <a:pt x="18" y="33"/>
                        <a:pt x="19" y="33"/>
                      </a:cubicBezTo>
                      <a:cubicBezTo>
                        <a:pt x="21" y="29"/>
                        <a:pt x="24" y="24"/>
                        <a:pt x="26" y="20"/>
                      </a:cubicBezTo>
                      <a:cubicBezTo>
                        <a:pt x="25" y="20"/>
                        <a:pt x="25" y="19"/>
                        <a:pt x="24" y="19"/>
                      </a:cubicBezTo>
                      <a:cubicBezTo>
                        <a:pt x="22" y="23"/>
                        <a:pt x="20" y="28"/>
                        <a:pt x="18" y="33"/>
                      </a:cubicBezTo>
                      <a:cubicBezTo>
                        <a:pt x="19" y="34"/>
                        <a:pt x="20" y="34"/>
                        <a:pt x="21" y="34"/>
                      </a:cubicBezTo>
                      <a:cubicBezTo>
                        <a:pt x="22" y="31"/>
                        <a:pt x="23" y="27"/>
                        <a:pt x="25" y="24"/>
                      </a:cubicBezTo>
                      <a:cubicBezTo>
                        <a:pt x="25" y="22"/>
                        <a:pt x="23" y="21"/>
                        <a:pt x="22" y="23"/>
                      </a:cubicBezTo>
                      <a:cubicBezTo>
                        <a:pt x="21" y="27"/>
                        <a:pt x="20" y="31"/>
                        <a:pt x="19" y="35"/>
                      </a:cubicBezTo>
                      <a:cubicBezTo>
                        <a:pt x="20" y="35"/>
                        <a:pt x="21" y="35"/>
                        <a:pt x="22" y="35"/>
                      </a:cubicBezTo>
                      <a:cubicBezTo>
                        <a:pt x="22" y="34"/>
                        <a:pt x="22" y="33"/>
                        <a:pt x="23" y="32"/>
                      </a:cubicBezTo>
                      <a:cubicBezTo>
                        <a:pt x="22" y="32"/>
                        <a:pt x="21" y="32"/>
                        <a:pt x="20" y="32"/>
                      </a:cubicBezTo>
                      <a:cubicBezTo>
                        <a:pt x="20" y="33"/>
                        <a:pt x="20" y="36"/>
                        <a:pt x="21" y="37"/>
                      </a:cubicBezTo>
                      <a:cubicBezTo>
                        <a:pt x="21" y="39"/>
                        <a:pt x="24" y="39"/>
                        <a:pt x="24" y="37"/>
                      </a:cubicBezTo>
                      <a:cubicBezTo>
                        <a:pt x="23" y="31"/>
                        <a:pt x="19" y="27"/>
                        <a:pt x="13" y="27"/>
                      </a:cubicBezTo>
                      <a:cubicBezTo>
                        <a:pt x="12" y="27"/>
                        <a:pt x="12" y="28"/>
                        <a:pt x="12" y="29"/>
                      </a:cubicBezTo>
                      <a:cubicBezTo>
                        <a:pt x="13" y="34"/>
                        <a:pt x="16" y="38"/>
                        <a:pt x="20" y="40"/>
                      </a:cubicBezTo>
                      <a:cubicBezTo>
                        <a:pt x="21" y="40"/>
                        <a:pt x="22" y="40"/>
                        <a:pt x="22" y="39"/>
                      </a:cubicBezTo>
                      <a:cubicBezTo>
                        <a:pt x="23" y="35"/>
                        <a:pt x="22" y="33"/>
                        <a:pt x="19" y="31"/>
                      </a:cubicBezTo>
                      <a:cubicBezTo>
                        <a:pt x="18" y="30"/>
                        <a:pt x="16" y="31"/>
                        <a:pt x="16" y="32"/>
                      </a:cubicBezTo>
                      <a:cubicBezTo>
                        <a:pt x="17" y="35"/>
                        <a:pt x="18" y="38"/>
                        <a:pt x="20" y="41"/>
                      </a:cubicBezTo>
                      <a:cubicBezTo>
                        <a:pt x="21" y="42"/>
                        <a:pt x="23" y="41"/>
                        <a:pt x="23" y="39"/>
                      </a:cubicBezTo>
                      <a:cubicBezTo>
                        <a:pt x="22" y="35"/>
                        <a:pt x="19" y="32"/>
                        <a:pt x="15" y="31"/>
                      </a:cubicBezTo>
                      <a:cubicBezTo>
                        <a:pt x="14" y="30"/>
                        <a:pt x="13" y="32"/>
                        <a:pt x="13" y="33"/>
                      </a:cubicBezTo>
                      <a:cubicBezTo>
                        <a:pt x="14" y="35"/>
                        <a:pt x="15" y="37"/>
                        <a:pt x="17" y="38"/>
                      </a:cubicBezTo>
                      <a:cubicBezTo>
                        <a:pt x="18" y="40"/>
                        <a:pt x="20" y="38"/>
                        <a:pt x="19" y="37"/>
                      </a:cubicBezTo>
                      <a:cubicBezTo>
                        <a:pt x="18" y="33"/>
                        <a:pt x="15" y="31"/>
                        <a:pt x="12" y="30"/>
                      </a:cubicBezTo>
                      <a:cubicBezTo>
                        <a:pt x="11" y="29"/>
                        <a:pt x="10" y="31"/>
                        <a:pt x="10" y="32"/>
                      </a:cubicBezTo>
                      <a:cubicBezTo>
                        <a:pt x="11" y="34"/>
                        <a:pt x="12" y="35"/>
                        <a:pt x="14" y="36"/>
                      </a:cubicBezTo>
                      <a:cubicBezTo>
                        <a:pt x="15" y="37"/>
                        <a:pt x="17" y="36"/>
                        <a:pt x="16" y="34"/>
                      </a:cubicBezTo>
                      <a:cubicBezTo>
                        <a:pt x="14" y="32"/>
                        <a:pt x="12" y="29"/>
                        <a:pt x="8" y="29"/>
                      </a:cubicBezTo>
                      <a:cubicBezTo>
                        <a:pt x="7" y="29"/>
                        <a:pt x="6" y="30"/>
                        <a:pt x="7" y="31"/>
                      </a:cubicBezTo>
                      <a:cubicBezTo>
                        <a:pt x="7" y="34"/>
                        <a:pt x="8" y="36"/>
                        <a:pt x="10" y="39"/>
                      </a:cubicBezTo>
                      <a:cubicBezTo>
                        <a:pt x="11" y="40"/>
                        <a:pt x="13" y="39"/>
                        <a:pt x="13" y="38"/>
                      </a:cubicBezTo>
                      <a:cubicBezTo>
                        <a:pt x="13" y="35"/>
                        <a:pt x="13" y="33"/>
                        <a:pt x="13" y="31"/>
                      </a:cubicBezTo>
                      <a:cubicBezTo>
                        <a:pt x="12" y="31"/>
                        <a:pt x="11" y="31"/>
                        <a:pt x="10" y="31"/>
                      </a:cubicBezTo>
                      <a:cubicBezTo>
                        <a:pt x="11" y="33"/>
                        <a:pt x="11" y="34"/>
                        <a:pt x="12" y="35"/>
                      </a:cubicBezTo>
                      <a:cubicBezTo>
                        <a:pt x="13" y="36"/>
                        <a:pt x="15" y="36"/>
                        <a:pt x="15" y="35"/>
                      </a:cubicBezTo>
                      <a:cubicBezTo>
                        <a:pt x="14" y="29"/>
                        <a:pt x="12" y="24"/>
                        <a:pt x="6" y="22"/>
                      </a:cubicBezTo>
                      <a:cubicBezTo>
                        <a:pt x="5" y="21"/>
                        <a:pt x="4" y="22"/>
                        <a:pt x="4" y="23"/>
                      </a:cubicBezTo>
                      <a:cubicBezTo>
                        <a:pt x="5" y="26"/>
                        <a:pt x="6" y="29"/>
                        <a:pt x="6" y="32"/>
                      </a:cubicBezTo>
                      <a:cubicBezTo>
                        <a:pt x="7" y="33"/>
                        <a:pt x="9" y="34"/>
                        <a:pt x="9" y="33"/>
                      </a:cubicBezTo>
                      <a:cubicBezTo>
                        <a:pt x="10" y="30"/>
                        <a:pt x="10" y="29"/>
                        <a:pt x="10" y="26"/>
                      </a:cubicBezTo>
                      <a:cubicBezTo>
                        <a:pt x="10" y="24"/>
                        <a:pt x="8" y="25"/>
                        <a:pt x="7" y="26"/>
                      </a:cubicBezTo>
                      <a:cubicBezTo>
                        <a:pt x="6" y="29"/>
                        <a:pt x="7" y="32"/>
                        <a:pt x="7" y="35"/>
                      </a:cubicBezTo>
                      <a:cubicBezTo>
                        <a:pt x="7" y="37"/>
                        <a:pt x="10" y="37"/>
                        <a:pt x="10" y="35"/>
                      </a:cubicBezTo>
                      <a:cubicBezTo>
                        <a:pt x="10" y="32"/>
                        <a:pt x="10" y="29"/>
                        <a:pt x="9" y="26"/>
                      </a:cubicBezTo>
                      <a:cubicBezTo>
                        <a:pt x="9" y="24"/>
                        <a:pt x="7" y="25"/>
                        <a:pt x="7" y="26"/>
                      </a:cubicBezTo>
                      <a:cubicBezTo>
                        <a:pt x="6" y="29"/>
                        <a:pt x="6" y="31"/>
                        <a:pt x="6" y="34"/>
                      </a:cubicBezTo>
                      <a:cubicBezTo>
                        <a:pt x="6" y="36"/>
                        <a:pt x="8" y="36"/>
                        <a:pt x="8" y="34"/>
                      </a:cubicBezTo>
                      <a:cubicBezTo>
                        <a:pt x="9" y="31"/>
                        <a:pt x="9" y="29"/>
                        <a:pt x="8" y="26"/>
                      </a:cubicBezTo>
                      <a:cubicBezTo>
                        <a:pt x="8" y="24"/>
                        <a:pt x="6" y="24"/>
                        <a:pt x="5" y="26"/>
                      </a:cubicBezTo>
                      <a:cubicBezTo>
                        <a:pt x="5" y="29"/>
                        <a:pt x="5" y="31"/>
                        <a:pt x="5" y="34"/>
                      </a:cubicBezTo>
                      <a:cubicBezTo>
                        <a:pt x="6" y="34"/>
                        <a:pt x="7" y="34"/>
                        <a:pt x="8" y="34"/>
                      </a:cubicBezTo>
                      <a:cubicBezTo>
                        <a:pt x="8" y="30"/>
                        <a:pt x="8" y="27"/>
                        <a:pt x="7" y="24"/>
                      </a:cubicBezTo>
                      <a:cubicBezTo>
                        <a:pt x="7" y="23"/>
                        <a:pt x="5" y="23"/>
                        <a:pt x="5" y="23"/>
                      </a:cubicBezTo>
                      <a:cubicBezTo>
                        <a:pt x="3" y="24"/>
                        <a:pt x="2" y="25"/>
                        <a:pt x="3" y="28"/>
                      </a:cubicBezTo>
                      <a:cubicBezTo>
                        <a:pt x="3" y="29"/>
                        <a:pt x="5" y="29"/>
                        <a:pt x="5" y="28"/>
                      </a:cubicBezTo>
                      <a:cubicBezTo>
                        <a:pt x="6" y="27"/>
                        <a:pt x="6" y="26"/>
                        <a:pt x="7" y="26"/>
                      </a:cubicBezTo>
                      <a:cubicBezTo>
                        <a:pt x="6" y="25"/>
                        <a:pt x="5" y="25"/>
                        <a:pt x="4" y="25"/>
                      </a:cubicBezTo>
                      <a:cubicBezTo>
                        <a:pt x="4" y="28"/>
                        <a:pt x="4" y="31"/>
                        <a:pt x="3" y="34"/>
                      </a:cubicBezTo>
                      <a:cubicBezTo>
                        <a:pt x="3" y="36"/>
                        <a:pt x="6" y="36"/>
                        <a:pt x="6" y="34"/>
                      </a:cubicBezTo>
                      <a:cubicBezTo>
                        <a:pt x="7" y="32"/>
                        <a:pt x="7" y="29"/>
                        <a:pt x="7" y="26"/>
                      </a:cubicBezTo>
                      <a:cubicBezTo>
                        <a:pt x="7" y="24"/>
                        <a:pt x="5" y="24"/>
                        <a:pt x="4" y="26"/>
                      </a:cubicBezTo>
                      <a:cubicBezTo>
                        <a:pt x="3" y="28"/>
                        <a:pt x="3" y="31"/>
                        <a:pt x="2" y="34"/>
                      </a:cubicBezTo>
                      <a:cubicBezTo>
                        <a:pt x="3" y="34"/>
                        <a:pt x="4" y="34"/>
                        <a:pt x="5" y="34"/>
                      </a:cubicBezTo>
                      <a:cubicBezTo>
                        <a:pt x="5" y="31"/>
                        <a:pt x="6" y="28"/>
                        <a:pt x="6" y="24"/>
                      </a:cubicBezTo>
                      <a:cubicBezTo>
                        <a:pt x="6" y="23"/>
                        <a:pt x="3" y="23"/>
                        <a:pt x="3" y="24"/>
                      </a:cubicBezTo>
                      <a:cubicBezTo>
                        <a:pt x="2" y="26"/>
                        <a:pt x="1" y="29"/>
                        <a:pt x="0" y="31"/>
                      </a:cubicBezTo>
                      <a:cubicBezTo>
                        <a:pt x="1" y="31"/>
                        <a:pt x="2" y="32"/>
                        <a:pt x="3" y="32"/>
                      </a:cubicBezTo>
                      <a:cubicBezTo>
                        <a:pt x="3" y="30"/>
                        <a:pt x="4" y="28"/>
                        <a:pt x="5" y="26"/>
                      </a:cubicBezTo>
                      <a:cubicBezTo>
                        <a:pt x="4" y="26"/>
                        <a:pt x="3" y="26"/>
                        <a:pt x="2" y="26"/>
                      </a:cubicBezTo>
                      <a:cubicBezTo>
                        <a:pt x="1" y="28"/>
                        <a:pt x="1" y="29"/>
                        <a:pt x="1" y="31"/>
                      </a:cubicBezTo>
                      <a:cubicBezTo>
                        <a:pt x="1" y="33"/>
                        <a:pt x="3" y="33"/>
                        <a:pt x="4" y="32"/>
                      </a:cubicBezTo>
                      <a:cubicBezTo>
                        <a:pt x="5" y="30"/>
                        <a:pt x="5" y="29"/>
                        <a:pt x="7" y="26"/>
                      </a:cubicBezTo>
                      <a:cubicBezTo>
                        <a:pt x="6" y="26"/>
                        <a:pt x="5" y="25"/>
                        <a:pt x="4" y="25"/>
                      </a:cubicBezTo>
                      <a:cubicBezTo>
                        <a:pt x="4" y="27"/>
                        <a:pt x="4" y="28"/>
                        <a:pt x="4" y="30"/>
                      </a:cubicBezTo>
                      <a:cubicBezTo>
                        <a:pt x="4" y="31"/>
                        <a:pt x="6" y="31"/>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306"/>
                <p:cNvSpPr/>
                <p:nvPr/>
              </p:nvSpPr>
              <p:spPr bwMode="auto">
                <a:xfrm>
                  <a:off x="933" y="1668"/>
                  <a:ext cx="30" cy="17"/>
                </a:xfrm>
                <a:custGeom>
                  <a:avLst/>
                  <a:gdLst>
                    <a:gd name="T0" fmla="*/ 3 w 44"/>
                    <a:gd name="T1" fmla="*/ 22 h 25"/>
                    <a:gd name="T2" fmla="*/ 19 w 44"/>
                    <a:gd name="T3" fmla="*/ 5 h 25"/>
                    <a:gd name="T4" fmla="*/ 32 w 44"/>
                    <a:gd name="T5" fmla="*/ 12 h 25"/>
                    <a:gd name="T6" fmla="*/ 41 w 44"/>
                    <a:gd name="T7" fmla="*/ 21 h 25"/>
                    <a:gd name="T8" fmla="*/ 42 w 44"/>
                    <a:gd name="T9" fmla="*/ 19 h 25"/>
                    <a:gd name="T10" fmla="*/ 41 w 44"/>
                    <a:gd name="T11" fmla="*/ 19 h 25"/>
                    <a:gd name="T12" fmla="*/ 42 w 44"/>
                    <a:gd name="T13" fmla="*/ 22 h 25"/>
                    <a:gd name="T14" fmla="*/ 43 w 44"/>
                    <a:gd name="T15" fmla="*/ 22 h 25"/>
                    <a:gd name="T16" fmla="*/ 44 w 44"/>
                    <a:gd name="T17" fmla="*/ 20 h 25"/>
                    <a:gd name="T18" fmla="*/ 33 w 44"/>
                    <a:gd name="T19" fmla="*/ 9 h 25"/>
                    <a:gd name="T20" fmla="*/ 22 w 44"/>
                    <a:gd name="T21" fmla="*/ 0 h 25"/>
                    <a:gd name="T22" fmla="*/ 14 w 44"/>
                    <a:gd name="T23" fmla="*/ 8 h 25"/>
                    <a:gd name="T24" fmla="*/ 0 w 44"/>
                    <a:gd name="T25" fmla="*/ 22 h 25"/>
                    <a:gd name="T26" fmla="*/ 0 w 44"/>
                    <a:gd name="T27" fmla="*/ 23 h 25"/>
                    <a:gd name="T28" fmla="*/ 0 w 44"/>
                    <a:gd name="T29" fmla="*/ 23 h 25"/>
                    <a:gd name="T30" fmla="*/ 3 w 44"/>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25">
                      <a:moveTo>
                        <a:pt x="3" y="22"/>
                      </a:moveTo>
                      <a:cubicBezTo>
                        <a:pt x="4" y="23"/>
                        <a:pt x="18" y="7"/>
                        <a:pt x="19" y="5"/>
                      </a:cubicBezTo>
                      <a:cubicBezTo>
                        <a:pt x="23" y="0"/>
                        <a:pt x="30" y="9"/>
                        <a:pt x="32" y="12"/>
                      </a:cubicBezTo>
                      <a:cubicBezTo>
                        <a:pt x="35" y="15"/>
                        <a:pt x="39" y="17"/>
                        <a:pt x="41" y="21"/>
                      </a:cubicBezTo>
                      <a:cubicBezTo>
                        <a:pt x="42" y="20"/>
                        <a:pt x="42" y="20"/>
                        <a:pt x="42" y="19"/>
                      </a:cubicBezTo>
                      <a:cubicBezTo>
                        <a:pt x="42" y="19"/>
                        <a:pt x="42" y="19"/>
                        <a:pt x="41" y="19"/>
                      </a:cubicBezTo>
                      <a:cubicBezTo>
                        <a:pt x="39" y="20"/>
                        <a:pt x="40" y="22"/>
                        <a:pt x="42" y="22"/>
                      </a:cubicBezTo>
                      <a:cubicBezTo>
                        <a:pt x="42" y="22"/>
                        <a:pt x="43" y="22"/>
                        <a:pt x="43" y="22"/>
                      </a:cubicBezTo>
                      <a:cubicBezTo>
                        <a:pt x="44" y="22"/>
                        <a:pt x="44" y="20"/>
                        <a:pt x="44" y="20"/>
                      </a:cubicBezTo>
                      <a:cubicBezTo>
                        <a:pt x="42" y="15"/>
                        <a:pt x="36" y="12"/>
                        <a:pt x="33" y="9"/>
                      </a:cubicBezTo>
                      <a:cubicBezTo>
                        <a:pt x="30" y="6"/>
                        <a:pt x="26" y="0"/>
                        <a:pt x="22" y="0"/>
                      </a:cubicBezTo>
                      <a:cubicBezTo>
                        <a:pt x="18" y="0"/>
                        <a:pt x="15" y="5"/>
                        <a:pt x="14" y="8"/>
                      </a:cubicBezTo>
                      <a:cubicBezTo>
                        <a:pt x="10" y="13"/>
                        <a:pt x="4" y="16"/>
                        <a:pt x="0" y="22"/>
                      </a:cubicBezTo>
                      <a:cubicBezTo>
                        <a:pt x="0" y="22"/>
                        <a:pt x="0" y="23"/>
                        <a:pt x="0" y="23"/>
                      </a:cubicBezTo>
                      <a:cubicBezTo>
                        <a:pt x="0" y="23"/>
                        <a:pt x="0" y="23"/>
                        <a:pt x="0" y="23"/>
                      </a:cubicBezTo>
                      <a:cubicBezTo>
                        <a:pt x="1" y="25"/>
                        <a:pt x="4" y="23"/>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307"/>
                <p:cNvSpPr/>
                <p:nvPr/>
              </p:nvSpPr>
              <p:spPr bwMode="auto">
                <a:xfrm>
                  <a:off x="936" y="1677"/>
                  <a:ext cx="25" cy="22"/>
                </a:xfrm>
                <a:custGeom>
                  <a:avLst/>
                  <a:gdLst>
                    <a:gd name="T0" fmla="*/ 1 w 37"/>
                    <a:gd name="T1" fmla="*/ 6 h 33"/>
                    <a:gd name="T2" fmla="*/ 2 w 37"/>
                    <a:gd name="T3" fmla="*/ 31 h 33"/>
                    <a:gd name="T4" fmla="*/ 4 w 37"/>
                    <a:gd name="T5" fmla="*/ 33 h 33"/>
                    <a:gd name="T6" fmla="*/ 24 w 37"/>
                    <a:gd name="T7" fmla="*/ 32 h 33"/>
                    <a:gd name="T8" fmla="*/ 35 w 37"/>
                    <a:gd name="T9" fmla="*/ 30 h 33"/>
                    <a:gd name="T10" fmla="*/ 36 w 37"/>
                    <a:gd name="T11" fmla="*/ 19 h 33"/>
                    <a:gd name="T12" fmla="*/ 34 w 37"/>
                    <a:gd name="T13" fmla="*/ 2 h 33"/>
                    <a:gd name="T14" fmla="*/ 31 w 37"/>
                    <a:gd name="T15" fmla="*/ 3 h 33"/>
                    <a:gd name="T16" fmla="*/ 33 w 37"/>
                    <a:gd name="T17" fmla="*/ 27 h 33"/>
                    <a:gd name="T18" fmla="*/ 20 w 37"/>
                    <a:gd name="T19" fmla="*/ 29 h 33"/>
                    <a:gd name="T20" fmla="*/ 4 w 37"/>
                    <a:gd name="T21" fmla="*/ 30 h 33"/>
                    <a:gd name="T22" fmla="*/ 5 w 37"/>
                    <a:gd name="T23" fmla="*/ 31 h 33"/>
                    <a:gd name="T24" fmla="*/ 3 w 37"/>
                    <a:gd name="T25" fmla="*/ 5 h 33"/>
                    <a:gd name="T26" fmla="*/ 1 w 37"/>
                    <a:gd name="T2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3">
                      <a:moveTo>
                        <a:pt x="1" y="6"/>
                      </a:moveTo>
                      <a:cubicBezTo>
                        <a:pt x="2" y="14"/>
                        <a:pt x="2" y="23"/>
                        <a:pt x="2" y="31"/>
                      </a:cubicBezTo>
                      <a:cubicBezTo>
                        <a:pt x="3" y="32"/>
                        <a:pt x="3" y="33"/>
                        <a:pt x="4" y="33"/>
                      </a:cubicBezTo>
                      <a:cubicBezTo>
                        <a:pt x="11" y="33"/>
                        <a:pt x="17" y="32"/>
                        <a:pt x="24" y="32"/>
                      </a:cubicBezTo>
                      <a:cubicBezTo>
                        <a:pt x="27" y="32"/>
                        <a:pt x="32" y="33"/>
                        <a:pt x="35" y="30"/>
                      </a:cubicBezTo>
                      <a:cubicBezTo>
                        <a:pt x="37" y="27"/>
                        <a:pt x="36" y="22"/>
                        <a:pt x="36" y="19"/>
                      </a:cubicBezTo>
                      <a:cubicBezTo>
                        <a:pt x="36" y="13"/>
                        <a:pt x="36" y="8"/>
                        <a:pt x="34" y="2"/>
                      </a:cubicBezTo>
                      <a:cubicBezTo>
                        <a:pt x="33" y="0"/>
                        <a:pt x="30" y="1"/>
                        <a:pt x="31" y="3"/>
                      </a:cubicBezTo>
                      <a:cubicBezTo>
                        <a:pt x="33" y="10"/>
                        <a:pt x="35" y="20"/>
                        <a:pt x="33" y="27"/>
                      </a:cubicBezTo>
                      <a:cubicBezTo>
                        <a:pt x="32" y="31"/>
                        <a:pt x="22" y="29"/>
                        <a:pt x="20" y="29"/>
                      </a:cubicBezTo>
                      <a:cubicBezTo>
                        <a:pt x="14" y="29"/>
                        <a:pt x="9" y="30"/>
                        <a:pt x="4" y="30"/>
                      </a:cubicBezTo>
                      <a:cubicBezTo>
                        <a:pt x="4" y="30"/>
                        <a:pt x="5" y="31"/>
                        <a:pt x="5" y="31"/>
                      </a:cubicBezTo>
                      <a:cubicBezTo>
                        <a:pt x="5" y="22"/>
                        <a:pt x="5" y="14"/>
                        <a:pt x="3" y="5"/>
                      </a:cubicBezTo>
                      <a:cubicBezTo>
                        <a:pt x="3" y="3"/>
                        <a:pt x="0"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308"/>
                <p:cNvSpPr/>
                <p:nvPr/>
              </p:nvSpPr>
              <p:spPr bwMode="auto">
                <a:xfrm>
                  <a:off x="943" y="1681"/>
                  <a:ext cx="12" cy="17"/>
                </a:xfrm>
                <a:custGeom>
                  <a:avLst/>
                  <a:gdLst>
                    <a:gd name="T0" fmla="*/ 2 w 19"/>
                    <a:gd name="T1" fmla="*/ 24 h 26"/>
                    <a:gd name="T2" fmla="*/ 2 w 19"/>
                    <a:gd name="T3" fmla="*/ 24 h 26"/>
                    <a:gd name="T4" fmla="*/ 5 w 19"/>
                    <a:gd name="T5" fmla="*/ 24 h 26"/>
                    <a:gd name="T6" fmla="*/ 5 w 19"/>
                    <a:gd name="T7" fmla="*/ 14 h 26"/>
                    <a:gd name="T8" fmla="*/ 12 w 19"/>
                    <a:gd name="T9" fmla="*/ 7 h 26"/>
                    <a:gd name="T10" fmla="*/ 15 w 19"/>
                    <a:gd name="T11" fmla="*/ 24 h 26"/>
                    <a:gd name="T12" fmla="*/ 18 w 19"/>
                    <a:gd name="T13" fmla="*/ 24 h 26"/>
                    <a:gd name="T14" fmla="*/ 11 w 19"/>
                    <a:gd name="T15" fmla="*/ 3 h 26"/>
                    <a:gd name="T16" fmla="*/ 2 w 19"/>
                    <a:gd name="T17" fmla="*/ 24 h 26"/>
                    <a:gd name="T18" fmla="*/ 5 w 19"/>
                    <a:gd name="T19" fmla="*/ 24 h 26"/>
                    <a:gd name="T20" fmla="*/ 5 w 19"/>
                    <a:gd name="T21" fmla="*/ 24 h 26"/>
                    <a:gd name="T22" fmla="*/ 2 w 19"/>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6">
                      <a:moveTo>
                        <a:pt x="2" y="24"/>
                      </a:moveTo>
                      <a:cubicBezTo>
                        <a:pt x="2" y="24"/>
                        <a:pt x="2" y="24"/>
                        <a:pt x="2" y="24"/>
                      </a:cubicBezTo>
                      <a:cubicBezTo>
                        <a:pt x="2" y="26"/>
                        <a:pt x="5" y="26"/>
                        <a:pt x="5" y="24"/>
                      </a:cubicBezTo>
                      <a:cubicBezTo>
                        <a:pt x="5" y="21"/>
                        <a:pt x="5" y="17"/>
                        <a:pt x="5" y="14"/>
                      </a:cubicBezTo>
                      <a:cubicBezTo>
                        <a:pt x="5" y="10"/>
                        <a:pt x="7" y="2"/>
                        <a:pt x="12" y="7"/>
                      </a:cubicBezTo>
                      <a:cubicBezTo>
                        <a:pt x="16" y="11"/>
                        <a:pt x="15" y="19"/>
                        <a:pt x="15" y="24"/>
                      </a:cubicBezTo>
                      <a:cubicBezTo>
                        <a:pt x="15" y="26"/>
                        <a:pt x="18" y="26"/>
                        <a:pt x="18" y="24"/>
                      </a:cubicBezTo>
                      <a:cubicBezTo>
                        <a:pt x="18" y="19"/>
                        <a:pt x="19" y="5"/>
                        <a:pt x="11" y="3"/>
                      </a:cubicBezTo>
                      <a:cubicBezTo>
                        <a:pt x="0" y="0"/>
                        <a:pt x="2" y="19"/>
                        <a:pt x="2" y="24"/>
                      </a:cubicBezTo>
                      <a:cubicBezTo>
                        <a:pt x="2" y="26"/>
                        <a:pt x="5" y="26"/>
                        <a:pt x="5" y="24"/>
                      </a:cubicBezTo>
                      <a:cubicBezTo>
                        <a:pt x="5" y="24"/>
                        <a:pt x="5" y="24"/>
                        <a:pt x="5" y="24"/>
                      </a:cubicBezTo>
                      <a:cubicBezTo>
                        <a:pt x="5" y="22"/>
                        <a:pt x="2"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309"/>
                <p:cNvSpPr/>
                <p:nvPr/>
              </p:nvSpPr>
              <p:spPr bwMode="auto">
                <a:xfrm>
                  <a:off x="945" y="1689"/>
                  <a:ext cx="4" cy="3"/>
                </a:xfrm>
                <a:custGeom>
                  <a:avLst/>
                  <a:gdLst>
                    <a:gd name="T0" fmla="*/ 4 w 5"/>
                    <a:gd name="T1" fmla="*/ 4 h 5"/>
                    <a:gd name="T2" fmla="*/ 4 w 5"/>
                    <a:gd name="T3" fmla="*/ 3 h 5"/>
                    <a:gd name="T4" fmla="*/ 2 w 5"/>
                    <a:gd name="T5" fmla="*/ 1 h 5"/>
                    <a:gd name="T6" fmla="*/ 2 w 5"/>
                    <a:gd name="T7" fmla="*/ 2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4" y="4"/>
                        <a:pt x="4" y="3"/>
                        <a:pt x="4" y="3"/>
                      </a:cubicBezTo>
                      <a:cubicBezTo>
                        <a:pt x="5" y="2"/>
                        <a:pt x="3" y="0"/>
                        <a:pt x="2" y="1"/>
                      </a:cubicBezTo>
                      <a:cubicBezTo>
                        <a:pt x="2" y="2"/>
                        <a:pt x="2" y="2"/>
                        <a:pt x="2" y="2"/>
                      </a:cubicBezTo>
                      <a:cubicBezTo>
                        <a:pt x="0" y="3"/>
                        <a:pt x="2"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310"/>
                <p:cNvSpPr/>
                <p:nvPr/>
              </p:nvSpPr>
              <p:spPr bwMode="auto">
                <a:xfrm>
                  <a:off x="937" y="1676"/>
                  <a:ext cx="6" cy="7"/>
                </a:xfrm>
                <a:custGeom>
                  <a:avLst/>
                  <a:gdLst>
                    <a:gd name="T0" fmla="*/ 3 w 9"/>
                    <a:gd name="T1" fmla="*/ 10 h 11"/>
                    <a:gd name="T2" fmla="*/ 7 w 9"/>
                    <a:gd name="T3" fmla="*/ 3 h 11"/>
                    <a:gd name="T4" fmla="*/ 5 w 9"/>
                    <a:gd name="T5" fmla="*/ 2 h 11"/>
                    <a:gd name="T6" fmla="*/ 1 w 9"/>
                    <a:gd name="T7" fmla="*/ 8 h 11"/>
                    <a:gd name="T8" fmla="*/ 3 w 9"/>
                    <a:gd name="T9" fmla="*/ 10 h 11"/>
                  </a:gdLst>
                  <a:ahLst/>
                  <a:cxnLst>
                    <a:cxn ang="0">
                      <a:pos x="T0" y="T1"/>
                    </a:cxn>
                    <a:cxn ang="0">
                      <a:pos x="T2" y="T3"/>
                    </a:cxn>
                    <a:cxn ang="0">
                      <a:pos x="T4" y="T5"/>
                    </a:cxn>
                    <a:cxn ang="0">
                      <a:pos x="T6" y="T7"/>
                    </a:cxn>
                    <a:cxn ang="0">
                      <a:pos x="T8" y="T9"/>
                    </a:cxn>
                  </a:cxnLst>
                  <a:rect l="0" t="0" r="r" b="b"/>
                  <a:pathLst>
                    <a:path w="9" h="11">
                      <a:moveTo>
                        <a:pt x="3" y="10"/>
                      </a:moveTo>
                      <a:cubicBezTo>
                        <a:pt x="4" y="7"/>
                        <a:pt x="6" y="5"/>
                        <a:pt x="7" y="3"/>
                      </a:cubicBezTo>
                      <a:cubicBezTo>
                        <a:pt x="9" y="2"/>
                        <a:pt x="6" y="0"/>
                        <a:pt x="5" y="2"/>
                      </a:cubicBezTo>
                      <a:cubicBezTo>
                        <a:pt x="3" y="4"/>
                        <a:pt x="2" y="6"/>
                        <a:pt x="1" y="8"/>
                      </a:cubicBezTo>
                      <a:cubicBezTo>
                        <a:pt x="0" y="10"/>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311"/>
                <p:cNvSpPr/>
                <p:nvPr/>
              </p:nvSpPr>
              <p:spPr bwMode="auto">
                <a:xfrm>
                  <a:off x="936" y="1671"/>
                  <a:ext cx="13" cy="16"/>
                </a:xfrm>
                <a:custGeom>
                  <a:avLst/>
                  <a:gdLst>
                    <a:gd name="T0" fmla="*/ 4 w 19"/>
                    <a:gd name="T1" fmla="*/ 22 h 24"/>
                    <a:gd name="T2" fmla="*/ 17 w 19"/>
                    <a:gd name="T3" fmla="*/ 3 h 24"/>
                    <a:gd name="T4" fmla="*/ 15 w 19"/>
                    <a:gd name="T5" fmla="*/ 2 h 24"/>
                    <a:gd name="T6" fmla="*/ 1 w 19"/>
                    <a:gd name="T7" fmla="*/ 21 h 24"/>
                    <a:gd name="T8" fmla="*/ 4 w 19"/>
                    <a:gd name="T9" fmla="*/ 22 h 24"/>
                  </a:gdLst>
                  <a:ahLst/>
                  <a:cxnLst>
                    <a:cxn ang="0">
                      <a:pos x="T0" y="T1"/>
                    </a:cxn>
                    <a:cxn ang="0">
                      <a:pos x="T2" y="T3"/>
                    </a:cxn>
                    <a:cxn ang="0">
                      <a:pos x="T4" y="T5"/>
                    </a:cxn>
                    <a:cxn ang="0">
                      <a:pos x="T6" y="T7"/>
                    </a:cxn>
                    <a:cxn ang="0">
                      <a:pos x="T8" y="T9"/>
                    </a:cxn>
                  </a:cxnLst>
                  <a:rect l="0" t="0" r="r" b="b"/>
                  <a:pathLst>
                    <a:path w="19" h="24">
                      <a:moveTo>
                        <a:pt x="4" y="22"/>
                      </a:moveTo>
                      <a:cubicBezTo>
                        <a:pt x="8" y="16"/>
                        <a:pt x="13" y="9"/>
                        <a:pt x="17" y="3"/>
                      </a:cubicBezTo>
                      <a:cubicBezTo>
                        <a:pt x="19" y="1"/>
                        <a:pt x="16" y="0"/>
                        <a:pt x="15" y="2"/>
                      </a:cubicBezTo>
                      <a:cubicBezTo>
                        <a:pt x="10" y="8"/>
                        <a:pt x="6" y="14"/>
                        <a:pt x="1" y="21"/>
                      </a:cubicBezTo>
                      <a:cubicBezTo>
                        <a:pt x="0" y="22"/>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312"/>
                <p:cNvSpPr/>
                <p:nvPr/>
              </p:nvSpPr>
              <p:spPr bwMode="auto">
                <a:xfrm>
                  <a:off x="939" y="1671"/>
                  <a:ext cx="11" cy="16"/>
                </a:xfrm>
                <a:custGeom>
                  <a:avLst/>
                  <a:gdLst>
                    <a:gd name="T0" fmla="*/ 4 w 17"/>
                    <a:gd name="T1" fmla="*/ 22 h 24"/>
                    <a:gd name="T2" fmla="*/ 15 w 17"/>
                    <a:gd name="T3" fmla="*/ 3 h 24"/>
                    <a:gd name="T4" fmla="*/ 13 w 17"/>
                    <a:gd name="T5" fmla="*/ 1 h 24"/>
                    <a:gd name="T6" fmla="*/ 1 w 17"/>
                    <a:gd name="T7" fmla="*/ 21 h 24"/>
                    <a:gd name="T8" fmla="*/ 4 w 17"/>
                    <a:gd name="T9" fmla="*/ 22 h 24"/>
                  </a:gdLst>
                  <a:ahLst/>
                  <a:cxnLst>
                    <a:cxn ang="0">
                      <a:pos x="T0" y="T1"/>
                    </a:cxn>
                    <a:cxn ang="0">
                      <a:pos x="T2" y="T3"/>
                    </a:cxn>
                    <a:cxn ang="0">
                      <a:pos x="T4" y="T5"/>
                    </a:cxn>
                    <a:cxn ang="0">
                      <a:pos x="T6" y="T7"/>
                    </a:cxn>
                    <a:cxn ang="0">
                      <a:pos x="T8" y="T9"/>
                    </a:cxn>
                  </a:cxnLst>
                  <a:rect l="0" t="0" r="r" b="b"/>
                  <a:pathLst>
                    <a:path w="17" h="24">
                      <a:moveTo>
                        <a:pt x="4" y="22"/>
                      </a:moveTo>
                      <a:cubicBezTo>
                        <a:pt x="6" y="15"/>
                        <a:pt x="11" y="9"/>
                        <a:pt x="15" y="3"/>
                      </a:cubicBezTo>
                      <a:cubicBezTo>
                        <a:pt x="17" y="1"/>
                        <a:pt x="14" y="0"/>
                        <a:pt x="13" y="1"/>
                      </a:cubicBezTo>
                      <a:cubicBezTo>
                        <a:pt x="8" y="7"/>
                        <a:pt x="3" y="14"/>
                        <a:pt x="1" y="21"/>
                      </a:cubicBezTo>
                      <a:cubicBezTo>
                        <a:pt x="0" y="23"/>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313"/>
                <p:cNvSpPr/>
                <p:nvPr/>
              </p:nvSpPr>
              <p:spPr bwMode="auto">
                <a:xfrm>
                  <a:off x="939" y="1671"/>
                  <a:ext cx="12" cy="18"/>
                </a:xfrm>
                <a:custGeom>
                  <a:avLst/>
                  <a:gdLst>
                    <a:gd name="T0" fmla="*/ 3 w 19"/>
                    <a:gd name="T1" fmla="*/ 26 h 27"/>
                    <a:gd name="T2" fmla="*/ 8 w 19"/>
                    <a:gd name="T3" fmla="*/ 17 h 27"/>
                    <a:gd name="T4" fmla="*/ 18 w 19"/>
                    <a:gd name="T5" fmla="*/ 3 h 27"/>
                    <a:gd name="T6" fmla="*/ 16 w 19"/>
                    <a:gd name="T7" fmla="*/ 1 h 27"/>
                    <a:gd name="T8" fmla="*/ 7 w 19"/>
                    <a:gd name="T9" fmla="*/ 14 h 27"/>
                    <a:gd name="T10" fmla="*/ 1 w 19"/>
                    <a:gd name="T11" fmla="*/ 23 h 27"/>
                    <a:gd name="T12" fmla="*/ 3 w 19"/>
                    <a:gd name="T13" fmla="*/ 26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3" y="26"/>
                      </a:moveTo>
                      <a:cubicBezTo>
                        <a:pt x="6" y="24"/>
                        <a:pt x="7" y="20"/>
                        <a:pt x="8" y="17"/>
                      </a:cubicBezTo>
                      <a:cubicBezTo>
                        <a:pt x="11" y="12"/>
                        <a:pt x="15" y="7"/>
                        <a:pt x="18" y="3"/>
                      </a:cubicBezTo>
                      <a:cubicBezTo>
                        <a:pt x="19" y="1"/>
                        <a:pt x="17" y="0"/>
                        <a:pt x="16" y="1"/>
                      </a:cubicBezTo>
                      <a:cubicBezTo>
                        <a:pt x="13" y="5"/>
                        <a:pt x="10" y="10"/>
                        <a:pt x="7" y="14"/>
                      </a:cubicBezTo>
                      <a:cubicBezTo>
                        <a:pt x="5" y="17"/>
                        <a:pt x="4" y="21"/>
                        <a:pt x="1" y="23"/>
                      </a:cubicBezTo>
                      <a:cubicBezTo>
                        <a:pt x="0" y="24"/>
                        <a:pt x="1" y="27"/>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314"/>
                <p:cNvSpPr/>
                <p:nvPr/>
              </p:nvSpPr>
              <p:spPr bwMode="auto">
                <a:xfrm>
                  <a:off x="941" y="1672"/>
                  <a:ext cx="12" cy="17"/>
                </a:xfrm>
                <a:custGeom>
                  <a:avLst/>
                  <a:gdLst>
                    <a:gd name="T0" fmla="*/ 4 w 17"/>
                    <a:gd name="T1" fmla="*/ 23 h 25"/>
                    <a:gd name="T2" fmla="*/ 16 w 17"/>
                    <a:gd name="T3" fmla="*/ 3 h 25"/>
                    <a:gd name="T4" fmla="*/ 13 w 17"/>
                    <a:gd name="T5" fmla="*/ 2 h 25"/>
                    <a:gd name="T6" fmla="*/ 1 w 17"/>
                    <a:gd name="T7" fmla="*/ 22 h 25"/>
                    <a:gd name="T8" fmla="*/ 4 w 17"/>
                    <a:gd name="T9" fmla="*/ 23 h 25"/>
                  </a:gdLst>
                  <a:ahLst/>
                  <a:cxnLst>
                    <a:cxn ang="0">
                      <a:pos x="T0" y="T1"/>
                    </a:cxn>
                    <a:cxn ang="0">
                      <a:pos x="T2" y="T3"/>
                    </a:cxn>
                    <a:cxn ang="0">
                      <a:pos x="T4" y="T5"/>
                    </a:cxn>
                    <a:cxn ang="0">
                      <a:pos x="T6" y="T7"/>
                    </a:cxn>
                    <a:cxn ang="0">
                      <a:pos x="T8" y="T9"/>
                    </a:cxn>
                  </a:cxnLst>
                  <a:rect l="0" t="0" r="r" b="b"/>
                  <a:pathLst>
                    <a:path w="17" h="25">
                      <a:moveTo>
                        <a:pt x="4" y="23"/>
                      </a:moveTo>
                      <a:cubicBezTo>
                        <a:pt x="6" y="16"/>
                        <a:pt x="12" y="10"/>
                        <a:pt x="16" y="3"/>
                      </a:cubicBezTo>
                      <a:cubicBezTo>
                        <a:pt x="17" y="2"/>
                        <a:pt x="14" y="0"/>
                        <a:pt x="13" y="2"/>
                      </a:cubicBezTo>
                      <a:cubicBezTo>
                        <a:pt x="9" y="9"/>
                        <a:pt x="3" y="15"/>
                        <a:pt x="1" y="22"/>
                      </a:cubicBezTo>
                      <a:cubicBezTo>
                        <a:pt x="0" y="24"/>
                        <a:pt x="3" y="25"/>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315"/>
                <p:cNvSpPr/>
                <p:nvPr/>
              </p:nvSpPr>
              <p:spPr bwMode="auto">
                <a:xfrm>
                  <a:off x="945" y="1675"/>
                  <a:ext cx="10" cy="10"/>
                </a:xfrm>
                <a:custGeom>
                  <a:avLst/>
                  <a:gdLst>
                    <a:gd name="T0" fmla="*/ 3 w 14"/>
                    <a:gd name="T1" fmla="*/ 14 h 15"/>
                    <a:gd name="T2" fmla="*/ 12 w 14"/>
                    <a:gd name="T3" fmla="*/ 3 h 15"/>
                    <a:gd name="T4" fmla="*/ 10 w 14"/>
                    <a:gd name="T5" fmla="*/ 1 h 15"/>
                    <a:gd name="T6" fmla="*/ 1 w 14"/>
                    <a:gd name="T7" fmla="*/ 12 h 15"/>
                    <a:gd name="T8" fmla="*/ 3 w 14"/>
                    <a:gd name="T9" fmla="*/ 14 h 15"/>
                  </a:gdLst>
                  <a:ahLst/>
                  <a:cxnLst>
                    <a:cxn ang="0">
                      <a:pos x="T0" y="T1"/>
                    </a:cxn>
                    <a:cxn ang="0">
                      <a:pos x="T2" y="T3"/>
                    </a:cxn>
                    <a:cxn ang="0">
                      <a:pos x="T4" y="T5"/>
                    </a:cxn>
                    <a:cxn ang="0">
                      <a:pos x="T6" y="T7"/>
                    </a:cxn>
                    <a:cxn ang="0">
                      <a:pos x="T8" y="T9"/>
                    </a:cxn>
                  </a:cxnLst>
                  <a:rect l="0" t="0" r="r" b="b"/>
                  <a:pathLst>
                    <a:path w="14" h="15">
                      <a:moveTo>
                        <a:pt x="3" y="14"/>
                      </a:moveTo>
                      <a:cubicBezTo>
                        <a:pt x="6" y="10"/>
                        <a:pt x="9" y="6"/>
                        <a:pt x="12" y="3"/>
                      </a:cubicBezTo>
                      <a:cubicBezTo>
                        <a:pt x="14" y="2"/>
                        <a:pt x="12" y="0"/>
                        <a:pt x="10" y="1"/>
                      </a:cubicBezTo>
                      <a:cubicBezTo>
                        <a:pt x="7" y="4"/>
                        <a:pt x="4" y="8"/>
                        <a:pt x="1"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316"/>
                <p:cNvSpPr/>
                <p:nvPr/>
              </p:nvSpPr>
              <p:spPr bwMode="auto">
                <a:xfrm>
                  <a:off x="947" y="1675"/>
                  <a:ext cx="10" cy="9"/>
                </a:xfrm>
                <a:custGeom>
                  <a:avLst/>
                  <a:gdLst>
                    <a:gd name="T0" fmla="*/ 4 w 14"/>
                    <a:gd name="T1" fmla="*/ 13 h 14"/>
                    <a:gd name="T2" fmla="*/ 13 w 14"/>
                    <a:gd name="T3" fmla="*/ 3 h 14"/>
                    <a:gd name="T4" fmla="*/ 10 w 14"/>
                    <a:gd name="T5" fmla="*/ 1 h 14"/>
                    <a:gd name="T6" fmla="*/ 2 w 14"/>
                    <a:gd name="T7" fmla="*/ 11 h 14"/>
                    <a:gd name="T8" fmla="*/ 4 w 14"/>
                    <a:gd name="T9" fmla="*/ 13 h 14"/>
                  </a:gdLst>
                  <a:ahLst/>
                  <a:cxnLst>
                    <a:cxn ang="0">
                      <a:pos x="T0" y="T1"/>
                    </a:cxn>
                    <a:cxn ang="0">
                      <a:pos x="T2" y="T3"/>
                    </a:cxn>
                    <a:cxn ang="0">
                      <a:pos x="T4" y="T5"/>
                    </a:cxn>
                    <a:cxn ang="0">
                      <a:pos x="T6" y="T7"/>
                    </a:cxn>
                    <a:cxn ang="0">
                      <a:pos x="T8" y="T9"/>
                    </a:cxn>
                  </a:cxnLst>
                  <a:rect l="0" t="0" r="r" b="b"/>
                  <a:pathLst>
                    <a:path w="14" h="14">
                      <a:moveTo>
                        <a:pt x="4" y="13"/>
                      </a:moveTo>
                      <a:cubicBezTo>
                        <a:pt x="7" y="10"/>
                        <a:pt x="9" y="6"/>
                        <a:pt x="13" y="3"/>
                      </a:cubicBezTo>
                      <a:cubicBezTo>
                        <a:pt x="14" y="2"/>
                        <a:pt x="12" y="0"/>
                        <a:pt x="10" y="1"/>
                      </a:cubicBezTo>
                      <a:cubicBezTo>
                        <a:pt x="7" y="4"/>
                        <a:pt x="5" y="8"/>
                        <a:pt x="2" y="11"/>
                      </a:cubicBezTo>
                      <a:cubicBezTo>
                        <a:pt x="0" y="12"/>
                        <a:pt x="2" y="14"/>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317"/>
                <p:cNvSpPr/>
                <p:nvPr/>
              </p:nvSpPr>
              <p:spPr bwMode="auto">
                <a:xfrm>
                  <a:off x="950" y="1677"/>
                  <a:ext cx="7" cy="8"/>
                </a:xfrm>
                <a:custGeom>
                  <a:avLst/>
                  <a:gdLst>
                    <a:gd name="T0" fmla="*/ 1 w 10"/>
                    <a:gd name="T1" fmla="*/ 10 h 11"/>
                    <a:gd name="T2" fmla="*/ 5 w 10"/>
                    <a:gd name="T3" fmla="*/ 8 h 11"/>
                    <a:gd name="T4" fmla="*/ 9 w 10"/>
                    <a:gd name="T5" fmla="*/ 3 h 11"/>
                    <a:gd name="T6" fmla="*/ 7 w 10"/>
                    <a:gd name="T7" fmla="*/ 2 h 11"/>
                    <a:gd name="T8" fmla="*/ 4 w 10"/>
                    <a:gd name="T9" fmla="*/ 5 h 11"/>
                    <a:gd name="T10" fmla="*/ 3 w 10"/>
                    <a:gd name="T11" fmla="*/ 6 h 11"/>
                    <a:gd name="T12" fmla="*/ 2 w 10"/>
                    <a:gd name="T13" fmla="*/ 7 h 11"/>
                    <a:gd name="T14" fmla="*/ 3 w 10"/>
                    <a:gd name="T15" fmla="*/ 7 h 11"/>
                    <a:gd name="T16" fmla="*/ 1 w 10"/>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0"/>
                      </a:moveTo>
                      <a:cubicBezTo>
                        <a:pt x="3" y="11"/>
                        <a:pt x="4" y="9"/>
                        <a:pt x="5" y="8"/>
                      </a:cubicBezTo>
                      <a:cubicBezTo>
                        <a:pt x="7" y="7"/>
                        <a:pt x="8" y="5"/>
                        <a:pt x="9" y="3"/>
                      </a:cubicBezTo>
                      <a:cubicBezTo>
                        <a:pt x="10" y="2"/>
                        <a:pt x="8" y="0"/>
                        <a:pt x="7" y="2"/>
                      </a:cubicBezTo>
                      <a:cubicBezTo>
                        <a:pt x="6" y="3"/>
                        <a:pt x="5" y="4"/>
                        <a:pt x="4" y="5"/>
                      </a:cubicBezTo>
                      <a:cubicBezTo>
                        <a:pt x="4" y="5"/>
                        <a:pt x="3" y="6"/>
                        <a:pt x="3" y="6"/>
                      </a:cubicBezTo>
                      <a:cubicBezTo>
                        <a:pt x="2" y="7"/>
                        <a:pt x="2" y="7"/>
                        <a:pt x="2" y="7"/>
                      </a:cubicBezTo>
                      <a:cubicBezTo>
                        <a:pt x="1" y="8"/>
                        <a:pt x="2" y="7"/>
                        <a:pt x="3" y="7"/>
                      </a:cubicBezTo>
                      <a:cubicBezTo>
                        <a:pt x="1" y="6"/>
                        <a:pt x="0" y="9"/>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318"/>
                <p:cNvSpPr/>
                <p:nvPr/>
              </p:nvSpPr>
              <p:spPr bwMode="auto">
                <a:xfrm>
                  <a:off x="950" y="1679"/>
                  <a:ext cx="8" cy="8"/>
                </a:xfrm>
                <a:custGeom>
                  <a:avLst/>
                  <a:gdLst>
                    <a:gd name="T0" fmla="*/ 4 w 12"/>
                    <a:gd name="T1" fmla="*/ 11 h 13"/>
                    <a:gd name="T2" fmla="*/ 11 w 12"/>
                    <a:gd name="T3" fmla="*/ 4 h 13"/>
                    <a:gd name="T4" fmla="*/ 8 w 12"/>
                    <a:gd name="T5" fmla="*/ 2 h 13"/>
                    <a:gd name="T6" fmla="*/ 1 w 12"/>
                    <a:gd name="T7" fmla="*/ 10 h 13"/>
                    <a:gd name="T8" fmla="*/ 4 w 12"/>
                    <a:gd name="T9" fmla="*/ 11 h 13"/>
                  </a:gdLst>
                  <a:ahLst/>
                  <a:cxnLst>
                    <a:cxn ang="0">
                      <a:pos x="T0" y="T1"/>
                    </a:cxn>
                    <a:cxn ang="0">
                      <a:pos x="T2" y="T3"/>
                    </a:cxn>
                    <a:cxn ang="0">
                      <a:pos x="T4" y="T5"/>
                    </a:cxn>
                    <a:cxn ang="0">
                      <a:pos x="T6" y="T7"/>
                    </a:cxn>
                    <a:cxn ang="0">
                      <a:pos x="T8" y="T9"/>
                    </a:cxn>
                  </a:cxnLst>
                  <a:rect l="0" t="0" r="r" b="b"/>
                  <a:pathLst>
                    <a:path w="12" h="13">
                      <a:moveTo>
                        <a:pt x="4" y="11"/>
                      </a:moveTo>
                      <a:cubicBezTo>
                        <a:pt x="6" y="9"/>
                        <a:pt x="8" y="6"/>
                        <a:pt x="11" y="4"/>
                      </a:cubicBezTo>
                      <a:cubicBezTo>
                        <a:pt x="12" y="2"/>
                        <a:pt x="10" y="0"/>
                        <a:pt x="8" y="2"/>
                      </a:cubicBezTo>
                      <a:cubicBezTo>
                        <a:pt x="6" y="4"/>
                        <a:pt x="4" y="7"/>
                        <a:pt x="1" y="10"/>
                      </a:cubicBezTo>
                      <a:cubicBezTo>
                        <a:pt x="0" y="12"/>
                        <a:pt x="3" y="13"/>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319"/>
                <p:cNvSpPr/>
                <p:nvPr/>
              </p:nvSpPr>
              <p:spPr bwMode="auto">
                <a:xfrm>
                  <a:off x="951" y="1681"/>
                  <a:ext cx="8" cy="8"/>
                </a:xfrm>
                <a:custGeom>
                  <a:avLst/>
                  <a:gdLst>
                    <a:gd name="T0" fmla="*/ 2 w 11"/>
                    <a:gd name="T1" fmla="*/ 10 h 11"/>
                    <a:gd name="T2" fmla="*/ 10 w 11"/>
                    <a:gd name="T3" fmla="*/ 3 h 11"/>
                    <a:gd name="T4" fmla="*/ 8 w 11"/>
                    <a:gd name="T5" fmla="*/ 1 h 11"/>
                    <a:gd name="T6" fmla="*/ 2 w 11"/>
                    <a:gd name="T7" fmla="*/ 7 h 11"/>
                    <a:gd name="T8" fmla="*/ 2 w 11"/>
                    <a:gd name="T9" fmla="*/ 10 h 11"/>
                  </a:gdLst>
                  <a:ahLst/>
                  <a:cxnLst>
                    <a:cxn ang="0">
                      <a:pos x="T0" y="T1"/>
                    </a:cxn>
                    <a:cxn ang="0">
                      <a:pos x="T2" y="T3"/>
                    </a:cxn>
                    <a:cxn ang="0">
                      <a:pos x="T4" y="T5"/>
                    </a:cxn>
                    <a:cxn ang="0">
                      <a:pos x="T6" y="T7"/>
                    </a:cxn>
                    <a:cxn ang="0">
                      <a:pos x="T8" y="T9"/>
                    </a:cxn>
                  </a:cxnLst>
                  <a:rect l="0" t="0" r="r" b="b"/>
                  <a:pathLst>
                    <a:path w="11" h="11">
                      <a:moveTo>
                        <a:pt x="2" y="10"/>
                      </a:moveTo>
                      <a:cubicBezTo>
                        <a:pt x="6" y="9"/>
                        <a:pt x="8" y="6"/>
                        <a:pt x="10" y="3"/>
                      </a:cubicBezTo>
                      <a:cubicBezTo>
                        <a:pt x="11" y="2"/>
                        <a:pt x="9" y="0"/>
                        <a:pt x="8" y="1"/>
                      </a:cubicBezTo>
                      <a:cubicBezTo>
                        <a:pt x="6" y="3"/>
                        <a:pt x="4" y="6"/>
                        <a:pt x="2" y="7"/>
                      </a:cubicBezTo>
                      <a:cubicBezTo>
                        <a:pt x="0" y="8"/>
                        <a:pt x="1" y="11"/>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320"/>
                <p:cNvSpPr/>
                <p:nvPr/>
              </p:nvSpPr>
              <p:spPr bwMode="auto">
                <a:xfrm>
                  <a:off x="953" y="1684"/>
                  <a:ext cx="6" cy="6"/>
                </a:xfrm>
                <a:custGeom>
                  <a:avLst/>
                  <a:gdLst>
                    <a:gd name="T0" fmla="*/ 3 w 8"/>
                    <a:gd name="T1" fmla="*/ 8 h 9"/>
                    <a:gd name="T2" fmla="*/ 7 w 8"/>
                    <a:gd name="T3" fmla="*/ 3 h 9"/>
                    <a:gd name="T4" fmla="*/ 5 w 8"/>
                    <a:gd name="T5" fmla="*/ 2 h 9"/>
                    <a:gd name="T6" fmla="*/ 1 w 8"/>
                    <a:gd name="T7" fmla="*/ 6 h 9"/>
                    <a:gd name="T8" fmla="*/ 3 w 8"/>
                    <a:gd name="T9" fmla="*/ 8 h 9"/>
                  </a:gdLst>
                  <a:ahLst/>
                  <a:cxnLst>
                    <a:cxn ang="0">
                      <a:pos x="T0" y="T1"/>
                    </a:cxn>
                    <a:cxn ang="0">
                      <a:pos x="T2" y="T3"/>
                    </a:cxn>
                    <a:cxn ang="0">
                      <a:pos x="T4" y="T5"/>
                    </a:cxn>
                    <a:cxn ang="0">
                      <a:pos x="T6" y="T7"/>
                    </a:cxn>
                    <a:cxn ang="0">
                      <a:pos x="T8" y="T9"/>
                    </a:cxn>
                  </a:cxnLst>
                  <a:rect l="0" t="0" r="r" b="b"/>
                  <a:pathLst>
                    <a:path w="8" h="9">
                      <a:moveTo>
                        <a:pt x="3" y="8"/>
                      </a:moveTo>
                      <a:cubicBezTo>
                        <a:pt x="5" y="6"/>
                        <a:pt x="6" y="5"/>
                        <a:pt x="7" y="3"/>
                      </a:cubicBezTo>
                      <a:cubicBezTo>
                        <a:pt x="8" y="2"/>
                        <a:pt x="6" y="0"/>
                        <a:pt x="5" y="2"/>
                      </a:cubicBezTo>
                      <a:cubicBezTo>
                        <a:pt x="4" y="3"/>
                        <a:pt x="2" y="4"/>
                        <a:pt x="1" y="6"/>
                      </a:cubicBezTo>
                      <a:cubicBezTo>
                        <a:pt x="0" y="7"/>
                        <a:pt x="2"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321"/>
                <p:cNvSpPr/>
                <p:nvPr/>
              </p:nvSpPr>
              <p:spPr bwMode="auto">
                <a:xfrm>
                  <a:off x="953" y="1687"/>
                  <a:ext cx="6" cy="6"/>
                </a:xfrm>
                <a:custGeom>
                  <a:avLst/>
                  <a:gdLst>
                    <a:gd name="T0" fmla="*/ 3 w 9"/>
                    <a:gd name="T1" fmla="*/ 8 h 9"/>
                    <a:gd name="T2" fmla="*/ 7 w 9"/>
                    <a:gd name="T3" fmla="*/ 3 h 9"/>
                    <a:gd name="T4" fmla="*/ 5 w 9"/>
                    <a:gd name="T5" fmla="*/ 1 h 9"/>
                    <a:gd name="T6" fmla="*/ 1 w 9"/>
                    <a:gd name="T7" fmla="*/ 5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5" y="7"/>
                        <a:pt x="6" y="5"/>
                        <a:pt x="7" y="3"/>
                      </a:cubicBezTo>
                      <a:cubicBezTo>
                        <a:pt x="9" y="2"/>
                        <a:pt x="6" y="0"/>
                        <a:pt x="5" y="1"/>
                      </a:cubicBezTo>
                      <a:cubicBezTo>
                        <a:pt x="4" y="3"/>
                        <a:pt x="3" y="4"/>
                        <a:pt x="1" y="5"/>
                      </a:cubicBezTo>
                      <a:cubicBezTo>
                        <a:pt x="0" y="6"/>
                        <a:pt x="1"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322"/>
                <p:cNvSpPr/>
                <p:nvPr/>
              </p:nvSpPr>
              <p:spPr bwMode="auto">
                <a:xfrm>
                  <a:off x="953" y="1689"/>
                  <a:ext cx="6" cy="6"/>
                </a:xfrm>
                <a:custGeom>
                  <a:avLst/>
                  <a:gdLst>
                    <a:gd name="T0" fmla="*/ 4 w 10"/>
                    <a:gd name="T1" fmla="*/ 8 h 9"/>
                    <a:gd name="T2" fmla="*/ 8 w 10"/>
                    <a:gd name="T3" fmla="*/ 3 h 9"/>
                    <a:gd name="T4" fmla="*/ 6 w 10"/>
                    <a:gd name="T5" fmla="*/ 1 h 9"/>
                    <a:gd name="T6" fmla="*/ 2 w 10"/>
                    <a:gd name="T7" fmla="*/ 6 h 9"/>
                    <a:gd name="T8" fmla="*/ 4 w 10"/>
                    <a:gd name="T9" fmla="*/ 8 h 9"/>
                  </a:gdLst>
                  <a:ahLst/>
                  <a:cxnLst>
                    <a:cxn ang="0">
                      <a:pos x="T0" y="T1"/>
                    </a:cxn>
                    <a:cxn ang="0">
                      <a:pos x="T2" y="T3"/>
                    </a:cxn>
                    <a:cxn ang="0">
                      <a:pos x="T4" y="T5"/>
                    </a:cxn>
                    <a:cxn ang="0">
                      <a:pos x="T6" y="T7"/>
                    </a:cxn>
                    <a:cxn ang="0">
                      <a:pos x="T8" y="T9"/>
                    </a:cxn>
                  </a:cxnLst>
                  <a:rect l="0" t="0" r="r" b="b"/>
                  <a:pathLst>
                    <a:path w="10" h="9">
                      <a:moveTo>
                        <a:pt x="4" y="8"/>
                      </a:moveTo>
                      <a:cubicBezTo>
                        <a:pt x="5" y="7"/>
                        <a:pt x="7" y="5"/>
                        <a:pt x="8" y="3"/>
                      </a:cubicBezTo>
                      <a:cubicBezTo>
                        <a:pt x="10" y="2"/>
                        <a:pt x="8" y="0"/>
                        <a:pt x="6" y="1"/>
                      </a:cubicBezTo>
                      <a:cubicBezTo>
                        <a:pt x="5" y="3"/>
                        <a:pt x="3" y="5"/>
                        <a:pt x="2" y="6"/>
                      </a:cubicBezTo>
                      <a:cubicBezTo>
                        <a:pt x="0" y="7"/>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323"/>
                <p:cNvSpPr/>
                <p:nvPr/>
              </p:nvSpPr>
              <p:spPr bwMode="auto">
                <a:xfrm>
                  <a:off x="953" y="1693"/>
                  <a:ext cx="4" cy="5"/>
                </a:xfrm>
                <a:custGeom>
                  <a:avLst/>
                  <a:gdLst>
                    <a:gd name="T0" fmla="*/ 4 w 7"/>
                    <a:gd name="T1" fmla="*/ 6 h 8"/>
                    <a:gd name="T2" fmla="*/ 6 w 7"/>
                    <a:gd name="T3" fmla="*/ 3 h 8"/>
                    <a:gd name="T4" fmla="*/ 4 w 7"/>
                    <a:gd name="T5" fmla="*/ 2 h 8"/>
                    <a:gd name="T6" fmla="*/ 2 w 7"/>
                    <a:gd name="T7" fmla="*/ 4 h 8"/>
                    <a:gd name="T8" fmla="*/ 4 w 7"/>
                    <a:gd name="T9" fmla="*/ 6 h 8"/>
                  </a:gdLst>
                  <a:ahLst/>
                  <a:cxnLst>
                    <a:cxn ang="0">
                      <a:pos x="T0" y="T1"/>
                    </a:cxn>
                    <a:cxn ang="0">
                      <a:pos x="T2" y="T3"/>
                    </a:cxn>
                    <a:cxn ang="0">
                      <a:pos x="T4" y="T5"/>
                    </a:cxn>
                    <a:cxn ang="0">
                      <a:pos x="T6" y="T7"/>
                    </a:cxn>
                    <a:cxn ang="0">
                      <a:pos x="T8" y="T9"/>
                    </a:cxn>
                  </a:cxnLst>
                  <a:rect l="0" t="0" r="r" b="b"/>
                  <a:pathLst>
                    <a:path w="7" h="8">
                      <a:moveTo>
                        <a:pt x="4" y="6"/>
                      </a:moveTo>
                      <a:cubicBezTo>
                        <a:pt x="5" y="5"/>
                        <a:pt x="6" y="4"/>
                        <a:pt x="6" y="3"/>
                      </a:cubicBezTo>
                      <a:cubicBezTo>
                        <a:pt x="7" y="2"/>
                        <a:pt x="5" y="0"/>
                        <a:pt x="4" y="2"/>
                      </a:cubicBezTo>
                      <a:cubicBezTo>
                        <a:pt x="3" y="3"/>
                        <a:pt x="2" y="4"/>
                        <a:pt x="2" y="4"/>
                      </a:cubicBezTo>
                      <a:cubicBezTo>
                        <a:pt x="0" y="6"/>
                        <a:pt x="2"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324"/>
                <p:cNvSpPr/>
                <p:nvPr/>
              </p:nvSpPr>
              <p:spPr bwMode="auto">
                <a:xfrm>
                  <a:off x="937" y="1687"/>
                  <a:ext cx="6" cy="6"/>
                </a:xfrm>
                <a:custGeom>
                  <a:avLst/>
                  <a:gdLst>
                    <a:gd name="T0" fmla="*/ 4 w 8"/>
                    <a:gd name="T1" fmla="*/ 6 h 8"/>
                    <a:gd name="T2" fmla="*/ 7 w 8"/>
                    <a:gd name="T3" fmla="*/ 3 h 8"/>
                    <a:gd name="T4" fmla="*/ 5 w 8"/>
                    <a:gd name="T5" fmla="*/ 1 h 8"/>
                    <a:gd name="T6" fmla="*/ 2 w 8"/>
                    <a:gd name="T7" fmla="*/ 4 h 8"/>
                    <a:gd name="T8" fmla="*/ 4 w 8"/>
                    <a:gd name="T9" fmla="*/ 6 h 8"/>
                  </a:gdLst>
                  <a:ahLst/>
                  <a:cxnLst>
                    <a:cxn ang="0">
                      <a:pos x="T0" y="T1"/>
                    </a:cxn>
                    <a:cxn ang="0">
                      <a:pos x="T2" y="T3"/>
                    </a:cxn>
                    <a:cxn ang="0">
                      <a:pos x="T4" y="T5"/>
                    </a:cxn>
                    <a:cxn ang="0">
                      <a:pos x="T6" y="T7"/>
                    </a:cxn>
                    <a:cxn ang="0">
                      <a:pos x="T8" y="T9"/>
                    </a:cxn>
                  </a:cxnLst>
                  <a:rect l="0" t="0" r="r" b="b"/>
                  <a:pathLst>
                    <a:path w="8" h="8">
                      <a:moveTo>
                        <a:pt x="4" y="6"/>
                      </a:moveTo>
                      <a:cubicBezTo>
                        <a:pt x="5" y="5"/>
                        <a:pt x="6" y="4"/>
                        <a:pt x="7" y="3"/>
                      </a:cubicBezTo>
                      <a:cubicBezTo>
                        <a:pt x="8" y="2"/>
                        <a:pt x="6" y="0"/>
                        <a:pt x="5" y="1"/>
                      </a:cubicBezTo>
                      <a:cubicBezTo>
                        <a:pt x="4" y="2"/>
                        <a:pt x="3" y="3"/>
                        <a:pt x="2" y="4"/>
                      </a:cubicBezTo>
                      <a:cubicBezTo>
                        <a:pt x="0" y="6"/>
                        <a:pt x="3"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325"/>
                <p:cNvSpPr/>
                <p:nvPr/>
              </p:nvSpPr>
              <p:spPr bwMode="auto">
                <a:xfrm>
                  <a:off x="937" y="1689"/>
                  <a:ext cx="6" cy="8"/>
                </a:xfrm>
                <a:custGeom>
                  <a:avLst/>
                  <a:gdLst>
                    <a:gd name="T0" fmla="*/ 3 w 9"/>
                    <a:gd name="T1" fmla="*/ 9 h 11"/>
                    <a:gd name="T2" fmla="*/ 8 w 9"/>
                    <a:gd name="T3" fmla="*/ 3 h 11"/>
                    <a:gd name="T4" fmla="*/ 6 w 9"/>
                    <a:gd name="T5" fmla="*/ 1 h 11"/>
                    <a:gd name="T6" fmla="*/ 1 w 9"/>
                    <a:gd name="T7" fmla="*/ 8 h 11"/>
                    <a:gd name="T8" fmla="*/ 3 w 9"/>
                    <a:gd name="T9" fmla="*/ 9 h 11"/>
                  </a:gdLst>
                  <a:ahLst/>
                  <a:cxnLst>
                    <a:cxn ang="0">
                      <a:pos x="T0" y="T1"/>
                    </a:cxn>
                    <a:cxn ang="0">
                      <a:pos x="T2" y="T3"/>
                    </a:cxn>
                    <a:cxn ang="0">
                      <a:pos x="T4" y="T5"/>
                    </a:cxn>
                    <a:cxn ang="0">
                      <a:pos x="T6" y="T7"/>
                    </a:cxn>
                    <a:cxn ang="0">
                      <a:pos x="T8" y="T9"/>
                    </a:cxn>
                  </a:cxnLst>
                  <a:rect l="0" t="0" r="r" b="b"/>
                  <a:pathLst>
                    <a:path w="9" h="11">
                      <a:moveTo>
                        <a:pt x="3" y="9"/>
                      </a:moveTo>
                      <a:cubicBezTo>
                        <a:pt x="5" y="7"/>
                        <a:pt x="7" y="5"/>
                        <a:pt x="8" y="3"/>
                      </a:cubicBezTo>
                      <a:cubicBezTo>
                        <a:pt x="9" y="1"/>
                        <a:pt x="7" y="0"/>
                        <a:pt x="6" y="1"/>
                      </a:cubicBezTo>
                      <a:cubicBezTo>
                        <a:pt x="4" y="4"/>
                        <a:pt x="2" y="5"/>
                        <a:pt x="1" y="8"/>
                      </a:cubicBezTo>
                      <a:cubicBezTo>
                        <a:pt x="0" y="9"/>
                        <a:pt x="2" y="11"/>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326"/>
                <p:cNvSpPr/>
                <p:nvPr/>
              </p:nvSpPr>
              <p:spPr bwMode="auto">
                <a:xfrm>
                  <a:off x="937" y="1689"/>
                  <a:ext cx="8" cy="9"/>
                </a:xfrm>
                <a:custGeom>
                  <a:avLst/>
                  <a:gdLst>
                    <a:gd name="T0" fmla="*/ 3 w 11"/>
                    <a:gd name="T1" fmla="*/ 11 h 13"/>
                    <a:gd name="T2" fmla="*/ 10 w 11"/>
                    <a:gd name="T3" fmla="*/ 3 h 13"/>
                    <a:gd name="T4" fmla="*/ 7 w 11"/>
                    <a:gd name="T5" fmla="*/ 2 h 13"/>
                    <a:gd name="T6" fmla="*/ 1 w 11"/>
                    <a:gd name="T7" fmla="*/ 9 h 13"/>
                    <a:gd name="T8" fmla="*/ 3 w 11"/>
                    <a:gd name="T9" fmla="*/ 11 h 13"/>
                  </a:gdLst>
                  <a:ahLst/>
                  <a:cxnLst>
                    <a:cxn ang="0">
                      <a:pos x="T0" y="T1"/>
                    </a:cxn>
                    <a:cxn ang="0">
                      <a:pos x="T2" y="T3"/>
                    </a:cxn>
                    <a:cxn ang="0">
                      <a:pos x="T4" y="T5"/>
                    </a:cxn>
                    <a:cxn ang="0">
                      <a:pos x="T6" y="T7"/>
                    </a:cxn>
                    <a:cxn ang="0">
                      <a:pos x="T8" y="T9"/>
                    </a:cxn>
                  </a:cxnLst>
                  <a:rect l="0" t="0" r="r" b="b"/>
                  <a:pathLst>
                    <a:path w="11" h="13">
                      <a:moveTo>
                        <a:pt x="3" y="11"/>
                      </a:moveTo>
                      <a:cubicBezTo>
                        <a:pt x="6" y="9"/>
                        <a:pt x="8" y="6"/>
                        <a:pt x="10" y="3"/>
                      </a:cubicBezTo>
                      <a:cubicBezTo>
                        <a:pt x="11" y="2"/>
                        <a:pt x="8" y="0"/>
                        <a:pt x="7" y="2"/>
                      </a:cubicBezTo>
                      <a:cubicBezTo>
                        <a:pt x="6" y="5"/>
                        <a:pt x="3" y="7"/>
                        <a:pt x="1" y="9"/>
                      </a:cubicBezTo>
                      <a:cubicBezTo>
                        <a:pt x="0" y="11"/>
                        <a:pt x="2" y="13"/>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327"/>
                <p:cNvSpPr/>
                <p:nvPr/>
              </p:nvSpPr>
              <p:spPr bwMode="auto">
                <a:xfrm>
                  <a:off x="938" y="1693"/>
                  <a:ext cx="5" cy="6"/>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4" y="5"/>
                        <a:pt x="5" y="4"/>
                        <a:pt x="6" y="3"/>
                      </a:cubicBezTo>
                      <a:cubicBezTo>
                        <a:pt x="7" y="2"/>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328"/>
                <p:cNvSpPr/>
                <p:nvPr/>
              </p:nvSpPr>
              <p:spPr bwMode="auto">
                <a:xfrm>
                  <a:off x="940" y="1685"/>
                  <a:ext cx="4" cy="5"/>
                </a:xfrm>
                <a:custGeom>
                  <a:avLst/>
                  <a:gdLst>
                    <a:gd name="T0" fmla="*/ 3 w 6"/>
                    <a:gd name="T1" fmla="*/ 5 h 7"/>
                    <a:gd name="T2" fmla="*/ 4 w 6"/>
                    <a:gd name="T3" fmla="*/ 4 h 7"/>
                    <a:gd name="T4" fmla="*/ 2 w 6"/>
                    <a:gd name="T5" fmla="*/ 2 h 7"/>
                    <a:gd name="T6" fmla="*/ 1 w 6"/>
                    <a:gd name="T7" fmla="*/ 4 h 7"/>
                    <a:gd name="T8" fmla="*/ 3 w 6"/>
                    <a:gd name="T9" fmla="*/ 5 h 7"/>
                  </a:gdLst>
                  <a:ahLst/>
                  <a:cxnLst>
                    <a:cxn ang="0">
                      <a:pos x="T0" y="T1"/>
                    </a:cxn>
                    <a:cxn ang="0">
                      <a:pos x="T2" y="T3"/>
                    </a:cxn>
                    <a:cxn ang="0">
                      <a:pos x="T4" y="T5"/>
                    </a:cxn>
                    <a:cxn ang="0">
                      <a:pos x="T6" y="T7"/>
                    </a:cxn>
                    <a:cxn ang="0">
                      <a:pos x="T8" y="T9"/>
                    </a:cxn>
                  </a:cxnLst>
                  <a:rect l="0" t="0" r="r" b="b"/>
                  <a:pathLst>
                    <a:path w="6" h="7">
                      <a:moveTo>
                        <a:pt x="3" y="5"/>
                      </a:moveTo>
                      <a:cubicBezTo>
                        <a:pt x="4" y="5"/>
                        <a:pt x="4" y="4"/>
                        <a:pt x="4" y="4"/>
                      </a:cubicBezTo>
                      <a:cubicBezTo>
                        <a:pt x="6" y="2"/>
                        <a:pt x="4" y="0"/>
                        <a:pt x="2" y="2"/>
                      </a:cubicBezTo>
                      <a:cubicBezTo>
                        <a:pt x="2" y="2"/>
                        <a:pt x="1" y="3"/>
                        <a:pt x="1" y="4"/>
                      </a:cubicBezTo>
                      <a:cubicBezTo>
                        <a:pt x="0" y="5"/>
                        <a:pt x="2" y="7"/>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329"/>
                <p:cNvSpPr/>
                <p:nvPr/>
              </p:nvSpPr>
              <p:spPr bwMode="auto">
                <a:xfrm>
                  <a:off x="940" y="1691"/>
                  <a:ext cx="5" cy="5"/>
                </a:xfrm>
                <a:custGeom>
                  <a:avLst/>
                  <a:gdLst>
                    <a:gd name="T0" fmla="*/ 2 w 8"/>
                    <a:gd name="T1" fmla="*/ 6 h 7"/>
                    <a:gd name="T2" fmla="*/ 7 w 8"/>
                    <a:gd name="T3" fmla="*/ 3 h 7"/>
                    <a:gd name="T4" fmla="*/ 4 w 8"/>
                    <a:gd name="T5" fmla="*/ 2 h 7"/>
                    <a:gd name="T6" fmla="*/ 1 w 8"/>
                    <a:gd name="T7" fmla="*/ 4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6"/>
                        <a:pt x="6" y="5"/>
                        <a:pt x="7" y="3"/>
                      </a:cubicBezTo>
                      <a:cubicBezTo>
                        <a:pt x="8" y="2"/>
                        <a:pt x="5" y="0"/>
                        <a:pt x="4" y="2"/>
                      </a:cubicBezTo>
                      <a:cubicBezTo>
                        <a:pt x="3" y="3"/>
                        <a:pt x="3" y="3"/>
                        <a:pt x="1" y="4"/>
                      </a:cubicBezTo>
                      <a:cubicBezTo>
                        <a:pt x="0" y="4"/>
                        <a:pt x="0"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330"/>
                <p:cNvSpPr/>
                <p:nvPr/>
              </p:nvSpPr>
              <p:spPr bwMode="auto">
                <a:xfrm>
                  <a:off x="941" y="1693"/>
                  <a:ext cx="4" cy="5"/>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5" y="5"/>
                        <a:pt x="6" y="4"/>
                        <a:pt x="6" y="3"/>
                      </a:cubicBezTo>
                      <a:cubicBezTo>
                        <a:pt x="7" y="1"/>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331"/>
                <p:cNvSpPr/>
                <p:nvPr/>
              </p:nvSpPr>
              <p:spPr bwMode="auto">
                <a:xfrm>
                  <a:off x="787" y="1279"/>
                  <a:ext cx="41" cy="39"/>
                </a:xfrm>
                <a:custGeom>
                  <a:avLst/>
                  <a:gdLst>
                    <a:gd name="T0" fmla="*/ 39 w 61"/>
                    <a:gd name="T1" fmla="*/ 8 h 58"/>
                    <a:gd name="T2" fmla="*/ 5 w 61"/>
                    <a:gd name="T3" fmla="*/ 20 h 58"/>
                    <a:gd name="T4" fmla="*/ 22 w 61"/>
                    <a:gd name="T5" fmla="*/ 53 h 58"/>
                    <a:gd name="T6" fmla="*/ 33 w 61"/>
                    <a:gd name="T7" fmla="*/ 8 h 58"/>
                    <a:gd name="T8" fmla="*/ 33 w 61"/>
                    <a:gd name="T9" fmla="*/ 11 h 58"/>
                    <a:gd name="T10" fmla="*/ 46 w 61"/>
                    <a:gd name="T11" fmla="*/ 29 h 58"/>
                    <a:gd name="T12" fmla="*/ 25 w 61"/>
                    <a:gd name="T13" fmla="*/ 50 h 58"/>
                    <a:gd name="T14" fmla="*/ 7 w 61"/>
                    <a:gd name="T15" fmla="*/ 23 h 58"/>
                    <a:gd name="T16" fmla="*/ 38 w 61"/>
                    <a:gd name="T17" fmla="*/ 10 h 58"/>
                    <a:gd name="T18" fmla="*/ 39 w 61"/>
                    <a:gd name="T1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8">
                      <a:moveTo>
                        <a:pt x="39" y="8"/>
                      </a:moveTo>
                      <a:cubicBezTo>
                        <a:pt x="27" y="0"/>
                        <a:pt x="10" y="7"/>
                        <a:pt x="5" y="20"/>
                      </a:cubicBezTo>
                      <a:cubicBezTo>
                        <a:pt x="0" y="34"/>
                        <a:pt x="8" y="50"/>
                        <a:pt x="22" y="53"/>
                      </a:cubicBezTo>
                      <a:cubicBezTo>
                        <a:pt x="48" y="58"/>
                        <a:pt x="61" y="9"/>
                        <a:pt x="33" y="8"/>
                      </a:cubicBezTo>
                      <a:cubicBezTo>
                        <a:pt x="31" y="8"/>
                        <a:pt x="31" y="11"/>
                        <a:pt x="33" y="11"/>
                      </a:cubicBezTo>
                      <a:cubicBezTo>
                        <a:pt x="43" y="11"/>
                        <a:pt x="46" y="20"/>
                        <a:pt x="46" y="29"/>
                      </a:cubicBezTo>
                      <a:cubicBezTo>
                        <a:pt x="46" y="40"/>
                        <a:pt x="36" y="50"/>
                        <a:pt x="25" y="50"/>
                      </a:cubicBezTo>
                      <a:cubicBezTo>
                        <a:pt x="11" y="51"/>
                        <a:pt x="4" y="34"/>
                        <a:pt x="7" y="23"/>
                      </a:cubicBezTo>
                      <a:cubicBezTo>
                        <a:pt x="11" y="11"/>
                        <a:pt x="27" y="3"/>
                        <a:pt x="38" y="10"/>
                      </a:cubicBezTo>
                      <a:cubicBezTo>
                        <a:pt x="39" y="11"/>
                        <a:pt x="41" y="9"/>
                        <a:pt x="3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332"/>
                <p:cNvSpPr/>
                <p:nvPr/>
              </p:nvSpPr>
              <p:spPr bwMode="auto">
                <a:xfrm>
                  <a:off x="803" y="1286"/>
                  <a:ext cx="12" cy="14"/>
                </a:xfrm>
                <a:custGeom>
                  <a:avLst/>
                  <a:gdLst>
                    <a:gd name="T0" fmla="*/ 4 w 18"/>
                    <a:gd name="T1" fmla="*/ 3 h 21"/>
                    <a:gd name="T2" fmla="*/ 4 w 18"/>
                    <a:gd name="T3" fmla="*/ 2 h 21"/>
                    <a:gd name="T4" fmla="*/ 1 w 18"/>
                    <a:gd name="T5" fmla="*/ 2 h 21"/>
                    <a:gd name="T6" fmla="*/ 0 w 18"/>
                    <a:gd name="T7" fmla="*/ 20 h 21"/>
                    <a:gd name="T8" fmla="*/ 2 w 18"/>
                    <a:gd name="T9" fmla="*/ 21 h 21"/>
                    <a:gd name="T10" fmla="*/ 16 w 18"/>
                    <a:gd name="T11" fmla="*/ 20 h 21"/>
                    <a:gd name="T12" fmla="*/ 16 w 18"/>
                    <a:gd name="T13" fmla="*/ 17 h 21"/>
                    <a:gd name="T14" fmla="*/ 1 w 18"/>
                    <a:gd name="T15" fmla="*/ 19 h 21"/>
                    <a:gd name="T16" fmla="*/ 3 w 18"/>
                    <a:gd name="T17" fmla="*/ 20 h 21"/>
                    <a:gd name="T18" fmla="*/ 4 w 18"/>
                    <a:gd name="T19" fmla="*/ 2 h 21"/>
                    <a:gd name="T20" fmla="*/ 1 w 18"/>
                    <a:gd name="T21" fmla="*/ 2 h 21"/>
                    <a:gd name="T22" fmla="*/ 1 w 18"/>
                    <a:gd name="T23" fmla="*/ 3 h 21"/>
                    <a:gd name="T24" fmla="*/ 4 w 18"/>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4" y="3"/>
                      </a:moveTo>
                      <a:cubicBezTo>
                        <a:pt x="4" y="3"/>
                        <a:pt x="4" y="2"/>
                        <a:pt x="4" y="2"/>
                      </a:cubicBezTo>
                      <a:cubicBezTo>
                        <a:pt x="3" y="2"/>
                        <a:pt x="2" y="2"/>
                        <a:pt x="1" y="2"/>
                      </a:cubicBezTo>
                      <a:cubicBezTo>
                        <a:pt x="1" y="8"/>
                        <a:pt x="0" y="14"/>
                        <a:pt x="0" y="20"/>
                      </a:cubicBezTo>
                      <a:cubicBezTo>
                        <a:pt x="0" y="21"/>
                        <a:pt x="1" y="21"/>
                        <a:pt x="2" y="21"/>
                      </a:cubicBezTo>
                      <a:cubicBezTo>
                        <a:pt x="6" y="20"/>
                        <a:pt x="11" y="20"/>
                        <a:pt x="16" y="20"/>
                      </a:cubicBezTo>
                      <a:cubicBezTo>
                        <a:pt x="18" y="20"/>
                        <a:pt x="18" y="17"/>
                        <a:pt x="16" y="17"/>
                      </a:cubicBezTo>
                      <a:cubicBezTo>
                        <a:pt x="11" y="17"/>
                        <a:pt x="6" y="17"/>
                        <a:pt x="1" y="19"/>
                      </a:cubicBezTo>
                      <a:cubicBezTo>
                        <a:pt x="2" y="19"/>
                        <a:pt x="2" y="19"/>
                        <a:pt x="3" y="20"/>
                      </a:cubicBezTo>
                      <a:cubicBezTo>
                        <a:pt x="3" y="14"/>
                        <a:pt x="4" y="8"/>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333"/>
                <p:cNvSpPr/>
                <p:nvPr/>
              </p:nvSpPr>
              <p:spPr bwMode="auto">
                <a:xfrm>
                  <a:off x="515" y="1470"/>
                  <a:ext cx="28" cy="40"/>
                </a:xfrm>
                <a:custGeom>
                  <a:avLst/>
                  <a:gdLst>
                    <a:gd name="T0" fmla="*/ 6 w 42"/>
                    <a:gd name="T1" fmla="*/ 7 h 60"/>
                    <a:gd name="T2" fmla="*/ 6 w 42"/>
                    <a:gd name="T3" fmla="*/ 5 h 60"/>
                    <a:gd name="T4" fmla="*/ 3 w 42"/>
                    <a:gd name="T5" fmla="*/ 4 h 60"/>
                    <a:gd name="T6" fmla="*/ 4 w 42"/>
                    <a:gd name="T7" fmla="*/ 58 h 60"/>
                    <a:gd name="T8" fmla="*/ 6 w 42"/>
                    <a:gd name="T9" fmla="*/ 59 h 60"/>
                    <a:gd name="T10" fmla="*/ 36 w 42"/>
                    <a:gd name="T11" fmla="*/ 60 h 60"/>
                    <a:gd name="T12" fmla="*/ 38 w 42"/>
                    <a:gd name="T13" fmla="*/ 59 h 60"/>
                    <a:gd name="T14" fmla="*/ 38 w 42"/>
                    <a:gd name="T15" fmla="*/ 5 h 60"/>
                    <a:gd name="T16" fmla="*/ 34 w 42"/>
                    <a:gd name="T17" fmla="*/ 0 h 60"/>
                    <a:gd name="T18" fmla="*/ 3 w 42"/>
                    <a:gd name="T19" fmla="*/ 3 h 60"/>
                    <a:gd name="T20" fmla="*/ 2 w 42"/>
                    <a:gd name="T21" fmla="*/ 6 h 60"/>
                    <a:gd name="T22" fmla="*/ 32 w 42"/>
                    <a:gd name="T23" fmla="*/ 3 h 60"/>
                    <a:gd name="T24" fmla="*/ 36 w 42"/>
                    <a:gd name="T25" fmla="*/ 43 h 60"/>
                    <a:gd name="T26" fmla="*/ 28 w 42"/>
                    <a:gd name="T27" fmla="*/ 57 h 60"/>
                    <a:gd name="T28" fmla="*/ 7 w 42"/>
                    <a:gd name="T29" fmla="*/ 49 h 60"/>
                    <a:gd name="T30" fmla="*/ 6 w 42"/>
                    <a:gd name="T31" fmla="*/ 4 h 60"/>
                    <a:gd name="T32" fmla="*/ 3 w 42"/>
                    <a:gd name="T33" fmla="*/ 4 h 60"/>
                    <a:gd name="T34" fmla="*/ 3 w 42"/>
                    <a:gd name="T35" fmla="*/ 6 h 60"/>
                    <a:gd name="T36" fmla="*/ 6 w 42"/>
                    <a:gd name="T37"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60">
                      <a:moveTo>
                        <a:pt x="6" y="7"/>
                      </a:moveTo>
                      <a:cubicBezTo>
                        <a:pt x="6" y="6"/>
                        <a:pt x="6" y="5"/>
                        <a:pt x="6" y="5"/>
                      </a:cubicBezTo>
                      <a:cubicBezTo>
                        <a:pt x="5" y="4"/>
                        <a:pt x="4" y="4"/>
                        <a:pt x="3" y="4"/>
                      </a:cubicBezTo>
                      <a:cubicBezTo>
                        <a:pt x="3" y="22"/>
                        <a:pt x="4" y="40"/>
                        <a:pt x="4" y="58"/>
                      </a:cubicBezTo>
                      <a:cubicBezTo>
                        <a:pt x="4" y="59"/>
                        <a:pt x="5" y="59"/>
                        <a:pt x="6" y="59"/>
                      </a:cubicBezTo>
                      <a:cubicBezTo>
                        <a:pt x="16" y="60"/>
                        <a:pt x="26" y="60"/>
                        <a:pt x="36" y="60"/>
                      </a:cubicBezTo>
                      <a:cubicBezTo>
                        <a:pt x="37" y="60"/>
                        <a:pt x="38" y="59"/>
                        <a:pt x="38" y="59"/>
                      </a:cubicBezTo>
                      <a:cubicBezTo>
                        <a:pt x="38" y="41"/>
                        <a:pt x="42" y="22"/>
                        <a:pt x="38" y="5"/>
                      </a:cubicBezTo>
                      <a:cubicBezTo>
                        <a:pt x="38" y="3"/>
                        <a:pt x="36" y="0"/>
                        <a:pt x="34" y="0"/>
                      </a:cubicBezTo>
                      <a:cubicBezTo>
                        <a:pt x="24" y="0"/>
                        <a:pt x="13" y="5"/>
                        <a:pt x="3" y="3"/>
                      </a:cubicBezTo>
                      <a:cubicBezTo>
                        <a:pt x="1" y="3"/>
                        <a:pt x="0" y="5"/>
                        <a:pt x="2" y="6"/>
                      </a:cubicBezTo>
                      <a:cubicBezTo>
                        <a:pt x="11" y="8"/>
                        <a:pt x="23" y="5"/>
                        <a:pt x="32" y="3"/>
                      </a:cubicBezTo>
                      <a:cubicBezTo>
                        <a:pt x="39" y="2"/>
                        <a:pt x="36" y="38"/>
                        <a:pt x="36" y="43"/>
                      </a:cubicBezTo>
                      <a:cubicBezTo>
                        <a:pt x="35" y="50"/>
                        <a:pt x="37" y="57"/>
                        <a:pt x="28" y="57"/>
                      </a:cubicBezTo>
                      <a:cubicBezTo>
                        <a:pt x="20" y="57"/>
                        <a:pt x="7" y="60"/>
                        <a:pt x="7" y="49"/>
                      </a:cubicBezTo>
                      <a:cubicBezTo>
                        <a:pt x="7" y="34"/>
                        <a:pt x="6" y="19"/>
                        <a:pt x="6" y="4"/>
                      </a:cubicBezTo>
                      <a:cubicBezTo>
                        <a:pt x="6" y="3"/>
                        <a:pt x="3" y="2"/>
                        <a:pt x="3" y="4"/>
                      </a:cubicBezTo>
                      <a:cubicBezTo>
                        <a:pt x="3" y="5"/>
                        <a:pt x="3" y="5"/>
                        <a:pt x="3" y="6"/>
                      </a:cubicBezTo>
                      <a:cubicBezTo>
                        <a:pt x="2" y="8"/>
                        <a:pt x="5" y="9"/>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334"/>
                <p:cNvSpPr/>
                <p:nvPr/>
              </p:nvSpPr>
              <p:spPr bwMode="auto">
                <a:xfrm>
                  <a:off x="518" y="1473"/>
                  <a:ext cx="22" cy="32"/>
                </a:xfrm>
                <a:custGeom>
                  <a:avLst/>
                  <a:gdLst>
                    <a:gd name="T0" fmla="*/ 4 w 33"/>
                    <a:gd name="T1" fmla="*/ 3 h 48"/>
                    <a:gd name="T2" fmla="*/ 4 w 33"/>
                    <a:gd name="T3" fmla="*/ 2 h 48"/>
                    <a:gd name="T4" fmla="*/ 1 w 33"/>
                    <a:gd name="T5" fmla="*/ 2 h 48"/>
                    <a:gd name="T6" fmla="*/ 1 w 33"/>
                    <a:gd name="T7" fmla="*/ 46 h 48"/>
                    <a:gd name="T8" fmla="*/ 2 w 33"/>
                    <a:gd name="T9" fmla="*/ 48 h 48"/>
                    <a:gd name="T10" fmla="*/ 31 w 33"/>
                    <a:gd name="T11" fmla="*/ 47 h 48"/>
                    <a:gd name="T12" fmla="*/ 31 w 33"/>
                    <a:gd name="T13" fmla="*/ 44 h 48"/>
                    <a:gd name="T14" fmla="*/ 15 w 33"/>
                    <a:gd name="T15" fmla="*/ 45 h 48"/>
                    <a:gd name="T16" fmla="*/ 5 w 33"/>
                    <a:gd name="T17" fmla="*/ 45 h 48"/>
                    <a:gd name="T18" fmla="*/ 3 w 33"/>
                    <a:gd name="T19" fmla="*/ 38 h 48"/>
                    <a:gd name="T20" fmla="*/ 4 w 33"/>
                    <a:gd name="T21" fmla="*/ 2 h 48"/>
                    <a:gd name="T22" fmla="*/ 1 w 33"/>
                    <a:gd name="T23" fmla="*/ 2 h 48"/>
                    <a:gd name="T24" fmla="*/ 1 w 33"/>
                    <a:gd name="T25" fmla="*/ 3 h 48"/>
                    <a:gd name="T26" fmla="*/ 4 w 33"/>
                    <a:gd name="T2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8">
                      <a:moveTo>
                        <a:pt x="4" y="3"/>
                      </a:moveTo>
                      <a:cubicBezTo>
                        <a:pt x="4" y="3"/>
                        <a:pt x="4" y="2"/>
                        <a:pt x="4" y="2"/>
                      </a:cubicBezTo>
                      <a:cubicBezTo>
                        <a:pt x="4" y="0"/>
                        <a:pt x="1" y="0"/>
                        <a:pt x="1" y="2"/>
                      </a:cubicBezTo>
                      <a:cubicBezTo>
                        <a:pt x="1" y="17"/>
                        <a:pt x="0" y="32"/>
                        <a:pt x="1" y="46"/>
                      </a:cubicBezTo>
                      <a:cubicBezTo>
                        <a:pt x="1" y="47"/>
                        <a:pt x="1" y="48"/>
                        <a:pt x="2" y="48"/>
                      </a:cubicBezTo>
                      <a:cubicBezTo>
                        <a:pt x="12" y="48"/>
                        <a:pt x="21" y="48"/>
                        <a:pt x="31" y="47"/>
                      </a:cubicBezTo>
                      <a:cubicBezTo>
                        <a:pt x="33" y="46"/>
                        <a:pt x="33" y="43"/>
                        <a:pt x="31" y="44"/>
                      </a:cubicBezTo>
                      <a:cubicBezTo>
                        <a:pt x="25" y="44"/>
                        <a:pt x="20" y="45"/>
                        <a:pt x="15" y="45"/>
                      </a:cubicBezTo>
                      <a:cubicBezTo>
                        <a:pt x="12" y="45"/>
                        <a:pt x="9" y="45"/>
                        <a:pt x="5" y="45"/>
                      </a:cubicBezTo>
                      <a:cubicBezTo>
                        <a:pt x="2" y="45"/>
                        <a:pt x="3" y="39"/>
                        <a:pt x="3" y="38"/>
                      </a:cubicBezTo>
                      <a:cubicBezTo>
                        <a:pt x="4" y="26"/>
                        <a:pt x="4" y="14"/>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335"/>
                <p:cNvSpPr/>
                <p:nvPr/>
              </p:nvSpPr>
              <p:spPr bwMode="auto">
                <a:xfrm>
                  <a:off x="522" y="1502"/>
                  <a:ext cx="12" cy="8"/>
                </a:xfrm>
                <a:custGeom>
                  <a:avLst/>
                  <a:gdLst>
                    <a:gd name="T0" fmla="*/ 12 w 17"/>
                    <a:gd name="T1" fmla="*/ 0 h 11"/>
                    <a:gd name="T2" fmla="*/ 3 w 17"/>
                    <a:gd name="T3" fmla="*/ 4 h 11"/>
                    <a:gd name="T4" fmla="*/ 7 w 17"/>
                    <a:gd name="T5" fmla="*/ 11 h 11"/>
                    <a:gd name="T6" fmla="*/ 15 w 17"/>
                    <a:gd name="T7" fmla="*/ 7 h 11"/>
                    <a:gd name="T8" fmla="*/ 11 w 17"/>
                    <a:gd name="T9" fmla="*/ 1 h 11"/>
                    <a:gd name="T10" fmla="*/ 11 w 17"/>
                    <a:gd name="T11" fmla="*/ 4 h 11"/>
                    <a:gd name="T12" fmla="*/ 12 w 17"/>
                    <a:gd name="T13" fmla="*/ 6 h 11"/>
                    <a:gd name="T14" fmla="*/ 7 w 17"/>
                    <a:gd name="T15" fmla="*/ 8 h 11"/>
                    <a:gd name="T16" fmla="*/ 5 w 17"/>
                    <a:gd name="T17" fmla="*/ 6 h 11"/>
                    <a:gd name="T18" fmla="*/ 7 w 17"/>
                    <a:gd name="T19" fmla="*/ 5 h 11"/>
                    <a:gd name="T20" fmla="*/ 12 w 17"/>
                    <a:gd name="T21" fmla="*/ 3 h 11"/>
                    <a:gd name="T22" fmla="*/ 12 w 17"/>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1">
                      <a:moveTo>
                        <a:pt x="12" y="0"/>
                      </a:moveTo>
                      <a:cubicBezTo>
                        <a:pt x="9" y="0"/>
                        <a:pt x="5" y="2"/>
                        <a:pt x="3" y="4"/>
                      </a:cubicBezTo>
                      <a:cubicBezTo>
                        <a:pt x="0" y="7"/>
                        <a:pt x="4" y="10"/>
                        <a:pt x="7" y="11"/>
                      </a:cubicBezTo>
                      <a:cubicBezTo>
                        <a:pt x="10" y="11"/>
                        <a:pt x="14" y="9"/>
                        <a:pt x="15" y="7"/>
                      </a:cubicBezTo>
                      <a:cubicBezTo>
                        <a:pt x="17" y="4"/>
                        <a:pt x="15" y="1"/>
                        <a:pt x="11" y="1"/>
                      </a:cubicBezTo>
                      <a:cubicBezTo>
                        <a:pt x="10" y="1"/>
                        <a:pt x="10" y="4"/>
                        <a:pt x="11" y="4"/>
                      </a:cubicBezTo>
                      <a:cubicBezTo>
                        <a:pt x="13" y="4"/>
                        <a:pt x="13" y="5"/>
                        <a:pt x="12" y="6"/>
                      </a:cubicBezTo>
                      <a:cubicBezTo>
                        <a:pt x="11" y="7"/>
                        <a:pt x="9" y="8"/>
                        <a:pt x="7" y="8"/>
                      </a:cubicBezTo>
                      <a:cubicBezTo>
                        <a:pt x="7" y="7"/>
                        <a:pt x="5" y="7"/>
                        <a:pt x="5" y="6"/>
                      </a:cubicBezTo>
                      <a:cubicBezTo>
                        <a:pt x="5" y="6"/>
                        <a:pt x="6" y="5"/>
                        <a:pt x="7" y="5"/>
                      </a:cubicBezTo>
                      <a:cubicBezTo>
                        <a:pt x="8" y="4"/>
                        <a:pt x="10" y="3"/>
                        <a:pt x="12" y="3"/>
                      </a:cubicBezTo>
                      <a:cubicBezTo>
                        <a:pt x="14" y="3"/>
                        <a:pt x="14"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336"/>
                <p:cNvSpPr/>
                <p:nvPr/>
              </p:nvSpPr>
              <p:spPr bwMode="auto">
                <a:xfrm>
                  <a:off x="532" y="1503"/>
                  <a:ext cx="7" cy="6"/>
                </a:xfrm>
                <a:custGeom>
                  <a:avLst/>
                  <a:gdLst>
                    <a:gd name="T0" fmla="*/ 0 w 11"/>
                    <a:gd name="T1" fmla="*/ 4 h 9"/>
                    <a:gd name="T2" fmla="*/ 0 w 11"/>
                    <a:gd name="T3" fmla="*/ 7 h 9"/>
                    <a:gd name="T4" fmla="*/ 3 w 11"/>
                    <a:gd name="T5" fmla="*/ 7 h 9"/>
                    <a:gd name="T6" fmla="*/ 3 w 11"/>
                    <a:gd name="T7" fmla="*/ 4 h 9"/>
                    <a:gd name="T8" fmla="*/ 0 w 11"/>
                    <a:gd name="T9" fmla="*/ 4 h 9"/>
                    <a:gd name="T10" fmla="*/ 1 w 11"/>
                    <a:gd name="T11" fmla="*/ 7 h 9"/>
                    <a:gd name="T12" fmla="*/ 4 w 11"/>
                    <a:gd name="T13" fmla="*/ 6 h 9"/>
                    <a:gd name="T14" fmla="*/ 4 w 11"/>
                    <a:gd name="T15" fmla="*/ 3 h 9"/>
                    <a:gd name="T16" fmla="*/ 1 w 11"/>
                    <a:gd name="T17" fmla="*/ 2 h 9"/>
                    <a:gd name="T18" fmla="*/ 1 w 11"/>
                    <a:gd name="T19" fmla="*/ 7 h 9"/>
                    <a:gd name="T20" fmla="*/ 4 w 11"/>
                    <a:gd name="T21" fmla="*/ 8 h 9"/>
                    <a:gd name="T22" fmla="*/ 6 w 11"/>
                    <a:gd name="T23" fmla="*/ 3 h 9"/>
                    <a:gd name="T24" fmla="*/ 3 w 11"/>
                    <a:gd name="T25" fmla="*/ 3 h 9"/>
                    <a:gd name="T26" fmla="*/ 3 w 11"/>
                    <a:gd name="T27" fmla="*/ 5 h 9"/>
                    <a:gd name="T28" fmla="*/ 6 w 11"/>
                    <a:gd name="T29" fmla="*/ 5 h 9"/>
                    <a:gd name="T30" fmla="*/ 7 w 11"/>
                    <a:gd name="T31" fmla="*/ 3 h 9"/>
                    <a:gd name="T32" fmla="*/ 5 w 11"/>
                    <a:gd name="T33" fmla="*/ 3 h 9"/>
                    <a:gd name="T34" fmla="*/ 5 w 11"/>
                    <a:gd name="T35" fmla="*/ 5 h 9"/>
                    <a:gd name="T36" fmla="*/ 8 w 11"/>
                    <a:gd name="T37" fmla="*/ 5 h 9"/>
                    <a:gd name="T38" fmla="*/ 9 w 11"/>
                    <a:gd name="T39" fmla="*/ 2 h 9"/>
                    <a:gd name="T40" fmla="*/ 6 w 11"/>
                    <a:gd name="T41" fmla="*/ 3 h 9"/>
                    <a:gd name="T42" fmla="*/ 7 w 11"/>
                    <a:gd name="T43" fmla="*/ 5 h 9"/>
                    <a:gd name="T44" fmla="*/ 10 w 11"/>
                    <a:gd name="T45" fmla="*/ 5 h 9"/>
                    <a:gd name="T46" fmla="*/ 10 w 11"/>
                    <a:gd name="T47" fmla="*/ 2 h 9"/>
                    <a:gd name="T48" fmla="*/ 8 w 11"/>
                    <a:gd name="T49" fmla="*/ 2 h 9"/>
                    <a:gd name="T50" fmla="*/ 7 w 11"/>
                    <a:gd name="T51" fmla="*/ 3 h 9"/>
                    <a:gd name="T52" fmla="*/ 10 w 11"/>
                    <a:gd name="T53" fmla="*/ 4 h 9"/>
                    <a:gd name="T54" fmla="*/ 10 w 11"/>
                    <a:gd name="T55" fmla="*/ 1 h 9"/>
                    <a:gd name="T56" fmla="*/ 7 w 11"/>
                    <a:gd name="T57" fmla="*/ 1 h 9"/>
                    <a:gd name="T58" fmla="*/ 7 w 11"/>
                    <a:gd name="T59" fmla="*/ 5 h 9"/>
                    <a:gd name="T60" fmla="*/ 10 w 11"/>
                    <a:gd name="T61" fmla="*/ 5 h 9"/>
                    <a:gd name="T62" fmla="*/ 9 w 11"/>
                    <a:gd name="T63" fmla="*/ 1 h 9"/>
                    <a:gd name="T64" fmla="*/ 6 w 11"/>
                    <a:gd name="T65" fmla="*/ 2 h 9"/>
                    <a:gd name="T66" fmla="*/ 5 w 11"/>
                    <a:gd name="T67" fmla="*/ 5 h 9"/>
                    <a:gd name="T68" fmla="*/ 8 w 11"/>
                    <a:gd name="T69" fmla="*/ 5 h 9"/>
                    <a:gd name="T70" fmla="*/ 8 w 11"/>
                    <a:gd name="T71" fmla="*/ 2 h 9"/>
                    <a:gd name="T72" fmla="*/ 5 w 11"/>
                    <a:gd name="T73" fmla="*/ 2 h 9"/>
                    <a:gd name="T74" fmla="*/ 3 w 11"/>
                    <a:gd name="T75" fmla="*/ 5 h 9"/>
                    <a:gd name="T76" fmla="*/ 6 w 11"/>
                    <a:gd name="T77" fmla="*/ 5 h 9"/>
                    <a:gd name="T78" fmla="*/ 6 w 11"/>
                    <a:gd name="T79" fmla="*/ 2 h 9"/>
                    <a:gd name="T80" fmla="*/ 3 w 11"/>
                    <a:gd name="T81" fmla="*/ 2 h 9"/>
                    <a:gd name="T82" fmla="*/ 2 w 11"/>
                    <a:gd name="T83" fmla="*/ 7 h 9"/>
                    <a:gd name="T84" fmla="*/ 4 w 11"/>
                    <a:gd name="T85" fmla="*/ 7 h 9"/>
                    <a:gd name="T86" fmla="*/ 4 w 11"/>
                    <a:gd name="T87" fmla="*/ 2 h 9"/>
                    <a:gd name="T88" fmla="*/ 1 w 11"/>
                    <a:gd name="T89" fmla="*/ 2 h 9"/>
                    <a:gd name="T90" fmla="*/ 1 w 11"/>
                    <a:gd name="T91" fmla="*/ 6 h 9"/>
                    <a:gd name="T92" fmla="*/ 4 w 11"/>
                    <a:gd name="T93" fmla="*/ 6 h 9"/>
                    <a:gd name="T94" fmla="*/ 3 w 11"/>
                    <a:gd name="T95" fmla="*/ 4 h 9"/>
                    <a:gd name="T96" fmla="*/ 0 w 11"/>
                    <a:gd name="T97" fmla="*/ 4 h 9"/>
                    <a:gd name="T98" fmla="*/ 0 w 11"/>
                    <a:gd name="T99" fmla="*/ 7 h 9"/>
                    <a:gd name="T100" fmla="*/ 3 w 11"/>
                    <a:gd name="T101" fmla="*/ 7 h 9"/>
                    <a:gd name="T102" fmla="*/ 3 w 11"/>
                    <a:gd name="T103" fmla="*/ 4 h 9"/>
                    <a:gd name="T104" fmla="*/ 0 w 11"/>
                    <a:gd name="T10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9">
                      <a:moveTo>
                        <a:pt x="0" y="4"/>
                      </a:moveTo>
                      <a:cubicBezTo>
                        <a:pt x="0" y="5"/>
                        <a:pt x="0" y="6"/>
                        <a:pt x="0" y="7"/>
                      </a:cubicBezTo>
                      <a:cubicBezTo>
                        <a:pt x="1" y="7"/>
                        <a:pt x="2" y="7"/>
                        <a:pt x="3" y="7"/>
                      </a:cubicBezTo>
                      <a:cubicBezTo>
                        <a:pt x="3" y="6"/>
                        <a:pt x="3" y="5"/>
                        <a:pt x="3" y="4"/>
                      </a:cubicBezTo>
                      <a:cubicBezTo>
                        <a:pt x="2" y="4"/>
                        <a:pt x="1" y="4"/>
                        <a:pt x="0" y="4"/>
                      </a:cubicBezTo>
                      <a:cubicBezTo>
                        <a:pt x="0" y="5"/>
                        <a:pt x="1" y="6"/>
                        <a:pt x="1" y="7"/>
                      </a:cubicBezTo>
                      <a:cubicBezTo>
                        <a:pt x="1" y="8"/>
                        <a:pt x="4" y="8"/>
                        <a:pt x="4" y="6"/>
                      </a:cubicBezTo>
                      <a:cubicBezTo>
                        <a:pt x="4" y="5"/>
                        <a:pt x="4" y="4"/>
                        <a:pt x="4" y="3"/>
                      </a:cubicBezTo>
                      <a:cubicBezTo>
                        <a:pt x="3" y="3"/>
                        <a:pt x="2" y="3"/>
                        <a:pt x="1" y="2"/>
                      </a:cubicBezTo>
                      <a:cubicBezTo>
                        <a:pt x="2" y="4"/>
                        <a:pt x="1" y="6"/>
                        <a:pt x="1" y="7"/>
                      </a:cubicBezTo>
                      <a:cubicBezTo>
                        <a:pt x="1" y="9"/>
                        <a:pt x="4" y="9"/>
                        <a:pt x="4" y="8"/>
                      </a:cubicBezTo>
                      <a:cubicBezTo>
                        <a:pt x="5" y="6"/>
                        <a:pt x="5" y="5"/>
                        <a:pt x="6" y="3"/>
                      </a:cubicBezTo>
                      <a:cubicBezTo>
                        <a:pt x="5" y="3"/>
                        <a:pt x="4" y="3"/>
                        <a:pt x="3" y="3"/>
                      </a:cubicBezTo>
                      <a:cubicBezTo>
                        <a:pt x="3" y="4"/>
                        <a:pt x="3" y="5"/>
                        <a:pt x="3" y="5"/>
                      </a:cubicBezTo>
                      <a:cubicBezTo>
                        <a:pt x="4" y="7"/>
                        <a:pt x="6" y="7"/>
                        <a:pt x="6" y="5"/>
                      </a:cubicBezTo>
                      <a:cubicBezTo>
                        <a:pt x="6" y="5"/>
                        <a:pt x="7" y="4"/>
                        <a:pt x="7" y="3"/>
                      </a:cubicBezTo>
                      <a:cubicBezTo>
                        <a:pt x="7" y="3"/>
                        <a:pt x="6" y="3"/>
                        <a:pt x="5" y="3"/>
                      </a:cubicBezTo>
                      <a:cubicBezTo>
                        <a:pt x="5" y="4"/>
                        <a:pt x="5" y="4"/>
                        <a:pt x="5" y="5"/>
                      </a:cubicBezTo>
                      <a:cubicBezTo>
                        <a:pt x="5" y="7"/>
                        <a:pt x="8" y="7"/>
                        <a:pt x="8" y="5"/>
                      </a:cubicBezTo>
                      <a:cubicBezTo>
                        <a:pt x="8" y="4"/>
                        <a:pt x="8" y="3"/>
                        <a:pt x="9" y="2"/>
                      </a:cubicBezTo>
                      <a:cubicBezTo>
                        <a:pt x="8" y="2"/>
                        <a:pt x="7" y="3"/>
                        <a:pt x="6" y="3"/>
                      </a:cubicBezTo>
                      <a:cubicBezTo>
                        <a:pt x="7" y="4"/>
                        <a:pt x="7" y="4"/>
                        <a:pt x="7" y="5"/>
                      </a:cubicBezTo>
                      <a:cubicBezTo>
                        <a:pt x="7" y="7"/>
                        <a:pt x="10" y="7"/>
                        <a:pt x="10" y="5"/>
                      </a:cubicBezTo>
                      <a:cubicBezTo>
                        <a:pt x="10" y="4"/>
                        <a:pt x="10" y="3"/>
                        <a:pt x="10" y="2"/>
                      </a:cubicBezTo>
                      <a:cubicBezTo>
                        <a:pt x="9" y="2"/>
                        <a:pt x="8" y="2"/>
                        <a:pt x="8" y="2"/>
                      </a:cubicBezTo>
                      <a:cubicBezTo>
                        <a:pt x="8" y="2"/>
                        <a:pt x="8" y="2"/>
                        <a:pt x="7" y="3"/>
                      </a:cubicBezTo>
                      <a:cubicBezTo>
                        <a:pt x="7" y="5"/>
                        <a:pt x="10" y="5"/>
                        <a:pt x="10" y="4"/>
                      </a:cubicBezTo>
                      <a:cubicBezTo>
                        <a:pt x="11" y="2"/>
                        <a:pt x="11" y="2"/>
                        <a:pt x="10" y="1"/>
                      </a:cubicBezTo>
                      <a:cubicBezTo>
                        <a:pt x="9" y="0"/>
                        <a:pt x="8" y="0"/>
                        <a:pt x="7" y="1"/>
                      </a:cubicBezTo>
                      <a:cubicBezTo>
                        <a:pt x="7" y="2"/>
                        <a:pt x="7" y="4"/>
                        <a:pt x="7" y="5"/>
                      </a:cubicBezTo>
                      <a:cubicBezTo>
                        <a:pt x="8" y="5"/>
                        <a:pt x="9" y="5"/>
                        <a:pt x="10" y="5"/>
                      </a:cubicBezTo>
                      <a:cubicBezTo>
                        <a:pt x="10" y="3"/>
                        <a:pt x="9" y="2"/>
                        <a:pt x="9" y="1"/>
                      </a:cubicBezTo>
                      <a:cubicBezTo>
                        <a:pt x="8" y="0"/>
                        <a:pt x="6" y="1"/>
                        <a:pt x="6" y="2"/>
                      </a:cubicBezTo>
                      <a:cubicBezTo>
                        <a:pt x="5" y="3"/>
                        <a:pt x="5" y="4"/>
                        <a:pt x="5" y="5"/>
                      </a:cubicBezTo>
                      <a:cubicBezTo>
                        <a:pt x="6" y="5"/>
                        <a:pt x="7" y="5"/>
                        <a:pt x="8" y="5"/>
                      </a:cubicBezTo>
                      <a:cubicBezTo>
                        <a:pt x="8" y="4"/>
                        <a:pt x="8" y="3"/>
                        <a:pt x="8" y="2"/>
                      </a:cubicBezTo>
                      <a:cubicBezTo>
                        <a:pt x="7" y="1"/>
                        <a:pt x="6" y="1"/>
                        <a:pt x="5" y="2"/>
                      </a:cubicBezTo>
                      <a:cubicBezTo>
                        <a:pt x="4" y="3"/>
                        <a:pt x="4" y="4"/>
                        <a:pt x="3" y="5"/>
                      </a:cubicBezTo>
                      <a:cubicBezTo>
                        <a:pt x="4" y="5"/>
                        <a:pt x="5" y="5"/>
                        <a:pt x="6" y="5"/>
                      </a:cubicBezTo>
                      <a:cubicBezTo>
                        <a:pt x="6" y="4"/>
                        <a:pt x="6" y="3"/>
                        <a:pt x="6" y="2"/>
                      </a:cubicBezTo>
                      <a:cubicBezTo>
                        <a:pt x="6" y="1"/>
                        <a:pt x="4" y="1"/>
                        <a:pt x="3" y="2"/>
                      </a:cubicBezTo>
                      <a:cubicBezTo>
                        <a:pt x="2" y="3"/>
                        <a:pt x="2" y="5"/>
                        <a:pt x="2" y="7"/>
                      </a:cubicBezTo>
                      <a:cubicBezTo>
                        <a:pt x="2" y="7"/>
                        <a:pt x="3" y="7"/>
                        <a:pt x="4" y="7"/>
                      </a:cubicBezTo>
                      <a:cubicBezTo>
                        <a:pt x="4" y="6"/>
                        <a:pt x="4" y="4"/>
                        <a:pt x="4" y="2"/>
                      </a:cubicBezTo>
                      <a:cubicBezTo>
                        <a:pt x="4" y="1"/>
                        <a:pt x="2" y="1"/>
                        <a:pt x="1" y="2"/>
                      </a:cubicBezTo>
                      <a:cubicBezTo>
                        <a:pt x="1" y="3"/>
                        <a:pt x="1" y="5"/>
                        <a:pt x="1" y="6"/>
                      </a:cubicBezTo>
                      <a:cubicBezTo>
                        <a:pt x="2" y="6"/>
                        <a:pt x="3" y="6"/>
                        <a:pt x="4" y="6"/>
                      </a:cubicBezTo>
                      <a:cubicBezTo>
                        <a:pt x="3" y="5"/>
                        <a:pt x="3" y="4"/>
                        <a:pt x="3" y="4"/>
                      </a:cubicBezTo>
                      <a:cubicBezTo>
                        <a:pt x="3" y="2"/>
                        <a:pt x="0" y="2"/>
                        <a:pt x="0" y="4"/>
                      </a:cubicBezTo>
                      <a:cubicBezTo>
                        <a:pt x="0" y="5"/>
                        <a:pt x="0" y="6"/>
                        <a:pt x="0" y="7"/>
                      </a:cubicBezTo>
                      <a:cubicBezTo>
                        <a:pt x="0" y="9"/>
                        <a:pt x="3" y="9"/>
                        <a:pt x="3" y="7"/>
                      </a:cubicBezTo>
                      <a:cubicBezTo>
                        <a:pt x="3" y="6"/>
                        <a:pt x="3" y="5"/>
                        <a:pt x="3" y="4"/>
                      </a:cubicBezTo>
                      <a:cubicBezTo>
                        <a:pt x="3" y="2"/>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337"/>
                <p:cNvSpPr/>
                <p:nvPr/>
              </p:nvSpPr>
              <p:spPr bwMode="auto">
                <a:xfrm>
                  <a:off x="520" y="1503"/>
                  <a:ext cx="5" cy="5"/>
                </a:xfrm>
                <a:custGeom>
                  <a:avLst/>
                  <a:gdLst>
                    <a:gd name="T0" fmla="*/ 1 w 8"/>
                    <a:gd name="T1" fmla="*/ 4 h 8"/>
                    <a:gd name="T2" fmla="*/ 2 w 8"/>
                    <a:gd name="T3" fmla="*/ 6 h 8"/>
                    <a:gd name="T4" fmla="*/ 4 w 8"/>
                    <a:gd name="T5" fmla="*/ 5 h 8"/>
                    <a:gd name="T6" fmla="*/ 3 w 8"/>
                    <a:gd name="T7" fmla="*/ 2 h 8"/>
                    <a:gd name="T8" fmla="*/ 1 w 8"/>
                    <a:gd name="T9" fmla="*/ 3 h 8"/>
                    <a:gd name="T10" fmla="*/ 3 w 8"/>
                    <a:gd name="T11" fmla="*/ 6 h 8"/>
                    <a:gd name="T12" fmla="*/ 6 w 8"/>
                    <a:gd name="T13" fmla="*/ 7 h 8"/>
                    <a:gd name="T14" fmla="*/ 7 w 8"/>
                    <a:gd name="T15" fmla="*/ 3 h 8"/>
                    <a:gd name="T16" fmla="*/ 4 w 8"/>
                    <a:gd name="T17" fmla="*/ 3 h 8"/>
                    <a:gd name="T18" fmla="*/ 4 w 8"/>
                    <a:gd name="T19" fmla="*/ 5 h 8"/>
                    <a:gd name="T20" fmla="*/ 6 w 8"/>
                    <a:gd name="T21" fmla="*/ 7 h 8"/>
                    <a:gd name="T22" fmla="*/ 7 w 8"/>
                    <a:gd name="T23" fmla="*/ 2 h 8"/>
                    <a:gd name="T24" fmla="*/ 4 w 8"/>
                    <a:gd name="T25" fmla="*/ 2 h 8"/>
                    <a:gd name="T26" fmla="*/ 3 w 8"/>
                    <a:gd name="T27" fmla="*/ 6 h 8"/>
                    <a:gd name="T28" fmla="*/ 6 w 8"/>
                    <a:gd name="T29" fmla="*/ 6 h 8"/>
                    <a:gd name="T30" fmla="*/ 5 w 8"/>
                    <a:gd name="T31" fmla="*/ 4 h 8"/>
                    <a:gd name="T32" fmla="*/ 3 w 8"/>
                    <a:gd name="T33" fmla="*/ 2 h 8"/>
                    <a:gd name="T34" fmla="*/ 1 w 8"/>
                    <a:gd name="T35" fmla="*/ 3 h 8"/>
                    <a:gd name="T36" fmla="*/ 2 w 8"/>
                    <a:gd name="T37" fmla="*/ 6 h 8"/>
                    <a:gd name="T38" fmla="*/ 5 w 8"/>
                    <a:gd name="T39" fmla="*/ 6 h 8"/>
                    <a:gd name="T40" fmla="*/ 4 w 8"/>
                    <a:gd name="T41" fmla="*/ 3 h 8"/>
                    <a:gd name="T42" fmla="*/ 1 w 8"/>
                    <a:gd name="T4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8">
                      <a:moveTo>
                        <a:pt x="1" y="4"/>
                      </a:moveTo>
                      <a:cubicBezTo>
                        <a:pt x="1" y="5"/>
                        <a:pt x="2" y="5"/>
                        <a:pt x="2" y="6"/>
                      </a:cubicBezTo>
                      <a:cubicBezTo>
                        <a:pt x="3" y="6"/>
                        <a:pt x="4" y="6"/>
                        <a:pt x="4" y="5"/>
                      </a:cubicBezTo>
                      <a:cubicBezTo>
                        <a:pt x="4" y="4"/>
                        <a:pt x="4" y="3"/>
                        <a:pt x="3" y="2"/>
                      </a:cubicBezTo>
                      <a:cubicBezTo>
                        <a:pt x="2" y="0"/>
                        <a:pt x="0" y="1"/>
                        <a:pt x="1" y="3"/>
                      </a:cubicBezTo>
                      <a:cubicBezTo>
                        <a:pt x="1" y="4"/>
                        <a:pt x="3" y="5"/>
                        <a:pt x="3" y="6"/>
                      </a:cubicBezTo>
                      <a:cubicBezTo>
                        <a:pt x="3" y="8"/>
                        <a:pt x="6" y="8"/>
                        <a:pt x="6" y="7"/>
                      </a:cubicBezTo>
                      <a:cubicBezTo>
                        <a:pt x="6" y="5"/>
                        <a:pt x="7" y="4"/>
                        <a:pt x="7" y="3"/>
                      </a:cubicBezTo>
                      <a:cubicBezTo>
                        <a:pt x="6" y="3"/>
                        <a:pt x="5" y="3"/>
                        <a:pt x="4" y="3"/>
                      </a:cubicBezTo>
                      <a:cubicBezTo>
                        <a:pt x="5" y="4"/>
                        <a:pt x="5" y="4"/>
                        <a:pt x="4" y="5"/>
                      </a:cubicBezTo>
                      <a:cubicBezTo>
                        <a:pt x="3" y="6"/>
                        <a:pt x="5" y="8"/>
                        <a:pt x="6" y="7"/>
                      </a:cubicBezTo>
                      <a:cubicBezTo>
                        <a:pt x="7" y="6"/>
                        <a:pt x="8" y="4"/>
                        <a:pt x="7" y="2"/>
                      </a:cubicBezTo>
                      <a:cubicBezTo>
                        <a:pt x="7" y="1"/>
                        <a:pt x="5" y="1"/>
                        <a:pt x="4" y="2"/>
                      </a:cubicBezTo>
                      <a:cubicBezTo>
                        <a:pt x="4" y="4"/>
                        <a:pt x="4" y="5"/>
                        <a:pt x="3" y="6"/>
                      </a:cubicBezTo>
                      <a:cubicBezTo>
                        <a:pt x="4" y="6"/>
                        <a:pt x="5" y="6"/>
                        <a:pt x="6" y="6"/>
                      </a:cubicBezTo>
                      <a:cubicBezTo>
                        <a:pt x="6" y="5"/>
                        <a:pt x="6" y="4"/>
                        <a:pt x="5" y="4"/>
                      </a:cubicBezTo>
                      <a:cubicBezTo>
                        <a:pt x="5" y="3"/>
                        <a:pt x="4" y="2"/>
                        <a:pt x="3" y="2"/>
                      </a:cubicBezTo>
                      <a:cubicBezTo>
                        <a:pt x="2" y="2"/>
                        <a:pt x="2" y="2"/>
                        <a:pt x="1" y="3"/>
                      </a:cubicBezTo>
                      <a:cubicBezTo>
                        <a:pt x="1" y="4"/>
                        <a:pt x="2" y="5"/>
                        <a:pt x="2" y="6"/>
                      </a:cubicBezTo>
                      <a:cubicBezTo>
                        <a:pt x="2" y="8"/>
                        <a:pt x="5" y="7"/>
                        <a:pt x="5" y="6"/>
                      </a:cubicBezTo>
                      <a:cubicBezTo>
                        <a:pt x="5" y="5"/>
                        <a:pt x="4" y="4"/>
                        <a:pt x="4" y="3"/>
                      </a:cubicBezTo>
                      <a:cubicBezTo>
                        <a:pt x="3" y="1"/>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338"/>
                <p:cNvSpPr/>
                <p:nvPr/>
              </p:nvSpPr>
              <p:spPr bwMode="auto">
                <a:xfrm>
                  <a:off x="536" y="1469"/>
                  <a:ext cx="4" cy="35"/>
                </a:xfrm>
                <a:custGeom>
                  <a:avLst/>
                  <a:gdLst>
                    <a:gd name="T0" fmla="*/ 5 w 7"/>
                    <a:gd name="T1" fmla="*/ 51 h 53"/>
                    <a:gd name="T2" fmla="*/ 6 w 7"/>
                    <a:gd name="T3" fmla="*/ 20 h 53"/>
                    <a:gd name="T4" fmla="*/ 4 w 7"/>
                    <a:gd name="T5" fmla="*/ 2 h 53"/>
                    <a:gd name="T6" fmla="*/ 1 w 7"/>
                    <a:gd name="T7" fmla="*/ 3 h 53"/>
                    <a:gd name="T8" fmla="*/ 3 w 7"/>
                    <a:gd name="T9" fmla="*/ 22 h 53"/>
                    <a:gd name="T10" fmla="*/ 2 w 7"/>
                    <a:gd name="T11" fmla="*/ 51 h 53"/>
                    <a:gd name="T12" fmla="*/ 5 w 7"/>
                    <a:gd name="T13" fmla="*/ 51 h 53"/>
                  </a:gdLst>
                  <a:ahLst/>
                  <a:cxnLst>
                    <a:cxn ang="0">
                      <a:pos x="T0" y="T1"/>
                    </a:cxn>
                    <a:cxn ang="0">
                      <a:pos x="T2" y="T3"/>
                    </a:cxn>
                    <a:cxn ang="0">
                      <a:pos x="T4" y="T5"/>
                    </a:cxn>
                    <a:cxn ang="0">
                      <a:pos x="T6" y="T7"/>
                    </a:cxn>
                    <a:cxn ang="0">
                      <a:pos x="T8" y="T9"/>
                    </a:cxn>
                    <a:cxn ang="0">
                      <a:pos x="T10" y="T11"/>
                    </a:cxn>
                    <a:cxn ang="0">
                      <a:pos x="T12" y="T13"/>
                    </a:cxn>
                  </a:cxnLst>
                  <a:rect l="0" t="0" r="r" b="b"/>
                  <a:pathLst>
                    <a:path w="7" h="53">
                      <a:moveTo>
                        <a:pt x="5" y="51"/>
                      </a:moveTo>
                      <a:cubicBezTo>
                        <a:pt x="5" y="41"/>
                        <a:pt x="5" y="30"/>
                        <a:pt x="6" y="20"/>
                      </a:cubicBezTo>
                      <a:cubicBezTo>
                        <a:pt x="6" y="14"/>
                        <a:pt x="7" y="7"/>
                        <a:pt x="4" y="2"/>
                      </a:cubicBezTo>
                      <a:cubicBezTo>
                        <a:pt x="3" y="0"/>
                        <a:pt x="0" y="2"/>
                        <a:pt x="1" y="3"/>
                      </a:cubicBezTo>
                      <a:cubicBezTo>
                        <a:pt x="4" y="9"/>
                        <a:pt x="3" y="16"/>
                        <a:pt x="3" y="22"/>
                      </a:cubicBezTo>
                      <a:cubicBezTo>
                        <a:pt x="2" y="32"/>
                        <a:pt x="2" y="42"/>
                        <a:pt x="2" y="51"/>
                      </a:cubicBezTo>
                      <a:cubicBezTo>
                        <a:pt x="2" y="53"/>
                        <a:pt x="5" y="53"/>
                        <a:pt x="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339"/>
                <p:cNvSpPr/>
                <p:nvPr/>
              </p:nvSpPr>
              <p:spPr bwMode="auto">
                <a:xfrm>
                  <a:off x="517" y="1470"/>
                  <a:ext cx="21" cy="6"/>
                </a:xfrm>
                <a:custGeom>
                  <a:avLst/>
                  <a:gdLst>
                    <a:gd name="T0" fmla="*/ 4 w 32"/>
                    <a:gd name="T1" fmla="*/ 6 h 10"/>
                    <a:gd name="T2" fmla="*/ 3 w 32"/>
                    <a:gd name="T3" fmla="*/ 3 h 10"/>
                    <a:gd name="T4" fmla="*/ 0 w 32"/>
                    <a:gd name="T5" fmla="*/ 3 h 10"/>
                    <a:gd name="T6" fmla="*/ 0 w 32"/>
                    <a:gd name="T7" fmla="*/ 7 h 10"/>
                    <a:gd name="T8" fmla="*/ 3 w 32"/>
                    <a:gd name="T9" fmla="*/ 8 h 10"/>
                    <a:gd name="T10" fmla="*/ 13 w 32"/>
                    <a:gd name="T11" fmla="*/ 4 h 10"/>
                    <a:gd name="T12" fmla="*/ 30 w 32"/>
                    <a:gd name="T13" fmla="*/ 5 h 10"/>
                    <a:gd name="T14" fmla="*/ 29 w 32"/>
                    <a:gd name="T15" fmla="*/ 2 h 10"/>
                    <a:gd name="T16" fmla="*/ 28 w 32"/>
                    <a:gd name="T17" fmla="*/ 3 h 10"/>
                    <a:gd name="T18" fmla="*/ 30 w 32"/>
                    <a:gd name="T19" fmla="*/ 5 h 10"/>
                    <a:gd name="T20" fmla="*/ 31 w 32"/>
                    <a:gd name="T21" fmla="*/ 4 h 10"/>
                    <a:gd name="T22" fmla="*/ 30 w 32"/>
                    <a:gd name="T23" fmla="*/ 2 h 10"/>
                    <a:gd name="T24" fmla="*/ 17 w 32"/>
                    <a:gd name="T25" fmla="*/ 1 h 10"/>
                    <a:gd name="T26" fmla="*/ 6 w 32"/>
                    <a:gd name="T27" fmla="*/ 0 h 10"/>
                    <a:gd name="T28" fmla="*/ 0 w 32"/>
                    <a:gd name="T29" fmla="*/ 8 h 10"/>
                    <a:gd name="T30" fmla="*/ 3 w 32"/>
                    <a:gd name="T31" fmla="*/ 8 h 10"/>
                    <a:gd name="T32" fmla="*/ 3 w 32"/>
                    <a:gd name="T33" fmla="*/ 3 h 10"/>
                    <a:gd name="T34" fmla="*/ 0 w 32"/>
                    <a:gd name="T35" fmla="*/ 3 h 10"/>
                    <a:gd name="T36" fmla="*/ 1 w 32"/>
                    <a:gd name="T37" fmla="*/ 6 h 10"/>
                    <a:gd name="T38" fmla="*/ 4 w 32"/>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4" y="6"/>
                      </a:moveTo>
                      <a:cubicBezTo>
                        <a:pt x="4" y="5"/>
                        <a:pt x="3" y="4"/>
                        <a:pt x="3" y="3"/>
                      </a:cubicBezTo>
                      <a:cubicBezTo>
                        <a:pt x="3" y="1"/>
                        <a:pt x="0" y="1"/>
                        <a:pt x="0" y="3"/>
                      </a:cubicBezTo>
                      <a:cubicBezTo>
                        <a:pt x="1" y="4"/>
                        <a:pt x="0" y="6"/>
                        <a:pt x="0" y="7"/>
                      </a:cubicBezTo>
                      <a:cubicBezTo>
                        <a:pt x="1" y="8"/>
                        <a:pt x="2" y="8"/>
                        <a:pt x="3" y="8"/>
                      </a:cubicBezTo>
                      <a:cubicBezTo>
                        <a:pt x="3" y="2"/>
                        <a:pt x="9" y="3"/>
                        <a:pt x="13" y="4"/>
                      </a:cubicBezTo>
                      <a:cubicBezTo>
                        <a:pt x="19" y="5"/>
                        <a:pt x="24" y="4"/>
                        <a:pt x="30" y="5"/>
                      </a:cubicBezTo>
                      <a:cubicBezTo>
                        <a:pt x="30" y="4"/>
                        <a:pt x="30" y="3"/>
                        <a:pt x="29" y="2"/>
                      </a:cubicBezTo>
                      <a:cubicBezTo>
                        <a:pt x="29" y="3"/>
                        <a:pt x="29" y="3"/>
                        <a:pt x="28" y="3"/>
                      </a:cubicBezTo>
                      <a:cubicBezTo>
                        <a:pt x="27" y="4"/>
                        <a:pt x="29" y="6"/>
                        <a:pt x="30" y="5"/>
                      </a:cubicBezTo>
                      <a:cubicBezTo>
                        <a:pt x="31" y="5"/>
                        <a:pt x="31" y="5"/>
                        <a:pt x="31" y="4"/>
                      </a:cubicBezTo>
                      <a:cubicBezTo>
                        <a:pt x="32" y="3"/>
                        <a:pt x="31" y="2"/>
                        <a:pt x="30" y="2"/>
                      </a:cubicBezTo>
                      <a:cubicBezTo>
                        <a:pt x="26" y="2"/>
                        <a:pt x="22" y="2"/>
                        <a:pt x="17" y="1"/>
                      </a:cubicBezTo>
                      <a:cubicBezTo>
                        <a:pt x="13" y="1"/>
                        <a:pt x="10" y="0"/>
                        <a:pt x="6" y="0"/>
                      </a:cubicBezTo>
                      <a:cubicBezTo>
                        <a:pt x="1" y="1"/>
                        <a:pt x="0" y="4"/>
                        <a:pt x="0" y="8"/>
                      </a:cubicBezTo>
                      <a:cubicBezTo>
                        <a:pt x="0" y="9"/>
                        <a:pt x="3" y="10"/>
                        <a:pt x="3" y="8"/>
                      </a:cubicBezTo>
                      <a:cubicBezTo>
                        <a:pt x="3" y="6"/>
                        <a:pt x="3" y="5"/>
                        <a:pt x="3" y="3"/>
                      </a:cubicBezTo>
                      <a:cubicBezTo>
                        <a:pt x="2" y="3"/>
                        <a:pt x="1" y="3"/>
                        <a:pt x="0" y="3"/>
                      </a:cubicBezTo>
                      <a:cubicBezTo>
                        <a:pt x="1" y="4"/>
                        <a:pt x="1" y="5"/>
                        <a:pt x="1" y="6"/>
                      </a:cubicBezTo>
                      <a:cubicBezTo>
                        <a:pt x="1" y="8"/>
                        <a:pt x="4"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340"/>
                <p:cNvSpPr/>
                <p:nvPr/>
              </p:nvSpPr>
              <p:spPr bwMode="auto">
                <a:xfrm>
                  <a:off x="519" y="1469"/>
                  <a:ext cx="21" cy="6"/>
                </a:xfrm>
                <a:custGeom>
                  <a:avLst/>
                  <a:gdLst>
                    <a:gd name="T0" fmla="*/ 3 w 31"/>
                    <a:gd name="T1" fmla="*/ 6 h 9"/>
                    <a:gd name="T2" fmla="*/ 5 w 31"/>
                    <a:gd name="T3" fmla="*/ 7 h 9"/>
                    <a:gd name="T4" fmla="*/ 10 w 31"/>
                    <a:gd name="T5" fmla="*/ 6 h 9"/>
                    <a:gd name="T6" fmla="*/ 10 w 31"/>
                    <a:gd name="T7" fmla="*/ 3 h 9"/>
                    <a:gd name="T8" fmla="*/ 2 w 31"/>
                    <a:gd name="T9" fmla="*/ 4 h 9"/>
                    <a:gd name="T10" fmla="*/ 2 w 31"/>
                    <a:gd name="T11" fmla="*/ 7 h 9"/>
                    <a:gd name="T12" fmla="*/ 9 w 31"/>
                    <a:gd name="T13" fmla="*/ 6 h 9"/>
                    <a:gd name="T14" fmla="*/ 8 w 31"/>
                    <a:gd name="T15" fmla="*/ 3 h 9"/>
                    <a:gd name="T16" fmla="*/ 4 w 31"/>
                    <a:gd name="T17" fmla="*/ 3 h 9"/>
                    <a:gd name="T18" fmla="*/ 4 w 31"/>
                    <a:gd name="T19" fmla="*/ 6 h 9"/>
                    <a:gd name="T20" fmla="*/ 16 w 31"/>
                    <a:gd name="T21" fmla="*/ 5 h 9"/>
                    <a:gd name="T22" fmla="*/ 16 w 31"/>
                    <a:gd name="T23" fmla="*/ 2 h 9"/>
                    <a:gd name="T24" fmla="*/ 10 w 31"/>
                    <a:gd name="T25" fmla="*/ 3 h 9"/>
                    <a:gd name="T26" fmla="*/ 11 w 31"/>
                    <a:gd name="T27" fmla="*/ 6 h 9"/>
                    <a:gd name="T28" fmla="*/ 21 w 31"/>
                    <a:gd name="T29" fmla="*/ 5 h 9"/>
                    <a:gd name="T30" fmla="*/ 21 w 31"/>
                    <a:gd name="T31" fmla="*/ 2 h 9"/>
                    <a:gd name="T32" fmla="*/ 8 w 31"/>
                    <a:gd name="T33" fmla="*/ 3 h 9"/>
                    <a:gd name="T34" fmla="*/ 9 w 31"/>
                    <a:gd name="T35" fmla="*/ 5 h 9"/>
                    <a:gd name="T36" fmla="*/ 21 w 31"/>
                    <a:gd name="T37" fmla="*/ 4 h 9"/>
                    <a:gd name="T38" fmla="*/ 21 w 31"/>
                    <a:gd name="T39" fmla="*/ 1 h 9"/>
                    <a:gd name="T40" fmla="*/ 15 w 31"/>
                    <a:gd name="T41" fmla="*/ 1 h 9"/>
                    <a:gd name="T42" fmla="*/ 15 w 31"/>
                    <a:gd name="T43" fmla="*/ 4 h 9"/>
                    <a:gd name="T44" fmla="*/ 28 w 31"/>
                    <a:gd name="T45" fmla="*/ 2 h 9"/>
                    <a:gd name="T46" fmla="*/ 30 w 31"/>
                    <a:gd name="T47" fmla="*/ 5 h 9"/>
                    <a:gd name="T48" fmla="*/ 30 w 31"/>
                    <a:gd name="T49" fmla="*/ 4 h 9"/>
                    <a:gd name="T50" fmla="*/ 31 w 31"/>
                    <a:gd name="T51" fmla="*/ 3 h 9"/>
                    <a:gd name="T52" fmla="*/ 31 w 31"/>
                    <a:gd name="T53" fmla="*/ 3 h 9"/>
                    <a:gd name="T54" fmla="*/ 30 w 31"/>
                    <a:gd name="T55" fmla="*/ 1 h 9"/>
                    <a:gd name="T56" fmla="*/ 15 w 31"/>
                    <a:gd name="T57" fmla="*/ 1 h 9"/>
                    <a:gd name="T58" fmla="*/ 16 w 31"/>
                    <a:gd name="T59" fmla="*/ 4 h 9"/>
                    <a:gd name="T60" fmla="*/ 21 w 31"/>
                    <a:gd name="T61" fmla="*/ 4 h 9"/>
                    <a:gd name="T62" fmla="*/ 21 w 31"/>
                    <a:gd name="T63" fmla="*/ 1 h 9"/>
                    <a:gd name="T64" fmla="*/ 7 w 31"/>
                    <a:gd name="T65" fmla="*/ 3 h 9"/>
                    <a:gd name="T66" fmla="*/ 8 w 31"/>
                    <a:gd name="T67" fmla="*/ 6 h 9"/>
                    <a:gd name="T68" fmla="*/ 21 w 31"/>
                    <a:gd name="T69" fmla="*/ 5 h 9"/>
                    <a:gd name="T70" fmla="*/ 21 w 31"/>
                    <a:gd name="T71" fmla="*/ 2 h 9"/>
                    <a:gd name="T72" fmla="*/ 10 w 31"/>
                    <a:gd name="T73" fmla="*/ 3 h 9"/>
                    <a:gd name="T74" fmla="*/ 11 w 31"/>
                    <a:gd name="T75" fmla="*/ 6 h 9"/>
                    <a:gd name="T76" fmla="*/ 16 w 31"/>
                    <a:gd name="T77" fmla="*/ 5 h 9"/>
                    <a:gd name="T78" fmla="*/ 16 w 31"/>
                    <a:gd name="T79" fmla="*/ 2 h 9"/>
                    <a:gd name="T80" fmla="*/ 3 w 31"/>
                    <a:gd name="T81" fmla="*/ 4 h 9"/>
                    <a:gd name="T82" fmla="*/ 4 w 31"/>
                    <a:gd name="T83" fmla="*/ 6 h 9"/>
                    <a:gd name="T84" fmla="*/ 9 w 31"/>
                    <a:gd name="T85" fmla="*/ 6 h 9"/>
                    <a:gd name="T86" fmla="*/ 8 w 31"/>
                    <a:gd name="T87" fmla="*/ 3 h 9"/>
                    <a:gd name="T88" fmla="*/ 2 w 31"/>
                    <a:gd name="T89" fmla="*/ 4 h 9"/>
                    <a:gd name="T90" fmla="*/ 2 w 31"/>
                    <a:gd name="T91" fmla="*/ 7 h 9"/>
                    <a:gd name="T92" fmla="*/ 11 w 31"/>
                    <a:gd name="T93" fmla="*/ 6 h 9"/>
                    <a:gd name="T94" fmla="*/ 10 w 31"/>
                    <a:gd name="T95" fmla="*/ 3 h 9"/>
                    <a:gd name="T96" fmla="*/ 1 w 31"/>
                    <a:gd name="T97" fmla="*/ 5 h 9"/>
                    <a:gd name="T98" fmla="*/ 0 w 31"/>
                    <a:gd name="T99" fmla="*/ 6 h 9"/>
                    <a:gd name="T100" fmla="*/ 1 w 31"/>
                    <a:gd name="T101" fmla="*/ 8 h 9"/>
                    <a:gd name="T102" fmla="*/ 3 w 31"/>
                    <a:gd name="T10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9">
                      <a:moveTo>
                        <a:pt x="3" y="6"/>
                      </a:moveTo>
                      <a:cubicBezTo>
                        <a:pt x="3" y="7"/>
                        <a:pt x="4" y="8"/>
                        <a:pt x="5" y="7"/>
                      </a:cubicBezTo>
                      <a:cubicBezTo>
                        <a:pt x="7" y="6"/>
                        <a:pt x="9" y="6"/>
                        <a:pt x="10" y="6"/>
                      </a:cubicBezTo>
                      <a:cubicBezTo>
                        <a:pt x="10" y="5"/>
                        <a:pt x="10" y="4"/>
                        <a:pt x="10" y="3"/>
                      </a:cubicBezTo>
                      <a:cubicBezTo>
                        <a:pt x="7" y="4"/>
                        <a:pt x="5" y="4"/>
                        <a:pt x="2" y="4"/>
                      </a:cubicBezTo>
                      <a:cubicBezTo>
                        <a:pt x="2" y="5"/>
                        <a:pt x="2" y="6"/>
                        <a:pt x="2" y="7"/>
                      </a:cubicBezTo>
                      <a:cubicBezTo>
                        <a:pt x="5" y="7"/>
                        <a:pt x="7" y="6"/>
                        <a:pt x="9" y="6"/>
                      </a:cubicBezTo>
                      <a:cubicBezTo>
                        <a:pt x="11" y="5"/>
                        <a:pt x="10" y="3"/>
                        <a:pt x="8" y="3"/>
                      </a:cubicBezTo>
                      <a:cubicBezTo>
                        <a:pt x="7" y="3"/>
                        <a:pt x="5" y="3"/>
                        <a:pt x="4" y="3"/>
                      </a:cubicBezTo>
                      <a:cubicBezTo>
                        <a:pt x="4" y="4"/>
                        <a:pt x="4" y="5"/>
                        <a:pt x="4" y="6"/>
                      </a:cubicBezTo>
                      <a:cubicBezTo>
                        <a:pt x="8" y="5"/>
                        <a:pt x="12" y="5"/>
                        <a:pt x="16" y="5"/>
                      </a:cubicBezTo>
                      <a:cubicBezTo>
                        <a:pt x="18" y="5"/>
                        <a:pt x="18" y="3"/>
                        <a:pt x="16" y="2"/>
                      </a:cubicBezTo>
                      <a:cubicBezTo>
                        <a:pt x="14" y="2"/>
                        <a:pt x="12" y="3"/>
                        <a:pt x="10" y="3"/>
                      </a:cubicBezTo>
                      <a:cubicBezTo>
                        <a:pt x="8" y="3"/>
                        <a:pt x="9" y="6"/>
                        <a:pt x="11" y="6"/>
                      </a:cubicBezTo>
                      <a:cubicBezTo>
                        <a:pt x="14" y="5"/>
                        <a:pt x="17" y="5"/>
                        <a:pt x="21" y="5"/>
                      </a:cubicBezTo>
                      <a:cubicBezTo>
                        <a:pt x="21" y="4"/>
                        <a:pt x="21" y="3"/>
                        <a:pt x="21" y="2"/>
                      </a:cubicBezTo>
                      <a:cubicBezTo>
                        <a:pt x="16" y="2"/>
                        <a:pt x="12" y="3"/>
                        <a:pt x="8" y="3"/>
                      </a:cubicBezTo>
                      <a:cubicBezTo>
                        <a:pt x="8" y="4"/>
                        <a:pt x="9" y="4"/>
                        <a:pt x="9" y="5"/>
                      </a:cubicBezTo>
                      <a:cubicBezTo>
                        <a:pt x="12" y="2"/>
                        <a:pt x="17" y="3"/>
                        <a:pt x="21" y="4"/>
                      </a:cubicBezTo>
                      <a:cubicBezTo>
                        <a:pt x="23" y="4"/>
                        <a:pt x="23" y="1"/>
                        <a:pt x="21" y="1"/>
                      </a:cubicBezTo>
                      <a:cubicBezTo>
                        <a:pt x="19" y="1"/>
                        <a:pt x="17" y="1"/>
                        <a:pt x="15" y="1"/>
                      </a:cubicBezTo>
                      <a:cubicBezTo>
                        <a:pt x="13" y="2"/>
                        <a:pt x="14" y="4"/>
                        <a:pt x="15" y="4"/>
                      </a:cubicBezTo>
                      <a:cubicBezTo>
                        <a:pt x="20" y="4"/>
                        <a:pt x="24" y="4"/>
                        <a:pt x="28" y="2"/>
                      </a:cubicBezTo>
                      <a:cubicBezTo>
                        <a:pt x="27" y="3"/>
                        <a:pt x="28" y="6"/>
                        <a:pt x="30" y="5"/>
                      </a:cubicBezTo>
                      <a:cubicBezTo>
                        <a:pt x="30" y="5"/>
                        <a:pt x="30" y="5"/>
                        <a:pt x="30" y="4"/>
                      </a:cubicBezTo>
                      <a:cubicBezTo>
                        <a:pt x="31" y="4"/>
                        <a:pt x="31" y="4"/>
                        <a:pt x="31" y="3"/>
                      </a:cubicBezTo>
                      <a:cubicBezTo>
                        <a:pt x="31" y="3"/>
                        <a:pt x="31" y="3"/>
                        <a:pt x="31" y="3"/>
                      </a:cubicBezTo>
                      <a:cubicBezTo>
                        <a:pt x="31" y="2"/>
                        <a:pt x="31" y="2"/>
                        <a:pt x="30" y="1"/>
                      </a:cubicBezTo>
                      <a:cubicBezTo>
                        <a:pt x="25" y="1"/>
                        <a:pt x="20" y="1"/>
                        <a:pt x="15" y="1"/>
                      </a:cubicBezTo>
                      <a:cubicBezTo>
                        <a:pt x="15" y="2"/>
                        <a:pt x="16" y="3"/>
                        <a:pt x="16" y="4"/>
                      </a:cubicBezTo>
                      <a:cubicBezTo>
                        <a:pt x="17" y="4"/>
                        <a:pt x="19" y="3"/>
                        <a:pt x="21" y="4"/>
                      </a:cubicBezTo>
                      <a:cubicBezTo>
                        <a:pt x="21" y="3"/>
                        <a:pt x="21" y="2"/>
                        <a:pt x="21" y="1"/>
                      </a:cubicBezTo>
                      <a:cubicBezTo>
                        <a:pt x="16" y="1"/>
                        <a:pt x="11" y="0"/>
                        <a:pt x="7" y="3"/>
                      </a:cubicBezTo>
                      <a:cubicBezTo>
                        <a:pt x="6" y="4"/>
                        <a:pt x="7" y="5"/>
                        <a:pt x="8" y="6"/>
                      </a:cubicBezTo>
                      <a:cubicBezTo>
                        <a:pt x="12" y="6"/>
                        <a:pt x="16" y="5"/>
                        <a:pt x="21" y="5"/>
                      </a:cubicBezTo>
                      <a:cubicBezTo>
                        <a:pt x="22" y="5"/>
                        <a:pt x="22" y="2"/>
                        <a:pt x="21" y="2"/>
                      </a:cubicBezTo>
                      <a:cubicBezTo>
                        <a:pt x="17" y="2"/>
                        <a:pt x="14" y="2"/>
                        <a:pt x="10" y="3"/>
                      </a:cubicBezTo>
                      <a:cubicBezTo>
                        <a:pt x="10" y="4"/>
                        <a:pt x="11" y="5"/>
                        <a:pt x="11" y="6"/>
                      </a:cubicBezTo>
                      <a:cubicBezTo>
                        <a:pt x="13" y="5"/>
                        <a:pt x="14" y="5"/>
                        <a:pt x="16" y="5"/>
                      </a:cubicBezTo>
                      <a:cubicBezTo>
                        <a:pt x="16" y="4"/>
                        <a:pt x="16" y="3"/>
                        <a:pt x="16" y="2"/>
                      </a:cubicBezTo>
                      <a:cubicBezTo>
                        <a:pt x="11" y="2"/>
                        <a:pt x="7" y="2"/>
                        <a:pt x="3" y="4"/>
                      </a:cubicBezTo>
                      <a:cubicBezTo>
                        <a:pt x="2" y="4"/>
                        <a:pt x="2" y="6"/>
                        <a:pt x="4" y="6"/>
                      </a:cubicBezTo>
                      <a:cubicBezTo>
                        <a:pt x="5" y="6"/>
                        <a:pt x="7" y="6"/>
                        <a:pt x="9" y="6"/>
                      </a:cubicBezTo>
                      <a:cubicBezTo>
                        <a:pt x="9" y="5"/>
                        <a:pt x="9" y="4"/>
                        <a:pt x="8" y="3"/>
                      </a:cubicBezTo>
                      <a:cubicBezTo>
                        <a:pt x="6" y="3"/>
                        <a:pt x="4" y="4"/>
                        <a:pt x="2" y="4"/>
                      </a:cubicBezTo>
                      <a:cubicBezTo>
                        <a:pt x="0" y="4"/>
                        <a:pt x="0" y="7"/>
                        <a:pt x="2" y="7"/>
                      </a:cubicBezTo>
                      <a:cubicBezTo>
                        <a:pt x="5" y="7"/>
                        <a:pt x="8" y="7"/>
                        <a:pt x="11" y="6"/>
                      </a:cubicBezTo>
                      <a:cubicBezTo>
                        <a:pt x="12" y="6"/>
                        <a:pt x="12" y="3"/>
                        <a:pt x="10" y="3"/>
                      </a:cubicBezTo>
                      <a:cubicBezTo>
                        <a:pt x="7" y="4"/>
                        <a:pt x="4" y="4"/>
                        <a:pt x="1" y="5"/>
                      </a:cubicBezTo>
                      <a:cubicBezTo>
                        <a:pt x="1" y="5"/>
                        <a:pt x="0" y="6"/>
                        <a:pt x="0" y="6"/>
                      </a:cubicBezTo>
                      <a:cubicBezTo>
                        <a:pt x="0" y="7"/>
                        <a:pt x="1" y="8"/>
                        <a:pt x="1" y="8"/>
                      </a:cubicBezTo>
                      <a:cubicBezTo>
                        <a:pt x="3" y="9"/>
                        <a:pt x="4"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341"/>
                <p:cNvSpPr/>
                <p:nvPr/>
              </p:nvSpPr>
              <p:spPr bwMode="auto">
                <a:xfrm>
                  <a:off x="546" y="1469"/>
                  <a:ext cx="9" cy="12"/>
                </a:xfrm>
                <a:custGeom>
                  <a:avLst/>
                  <a:gdLst>
                    <a:gd name="T0" fmla="*/ 5 w 14"/>
                    <a:gd name="T1" fmla="*/ 15 h 18"/>
                    <a:gd name="T2" fmla="*/ 5 w 14"/>
                    <a:gd name="T3" fmla="*/ 2 h 18"/>
                    <a:gd name="T4" fmla="*/ 4 w 14"/>
                    <a:gd name="T5" fmla="*/ 3 h 18"/>
                    <a:gd name="T6" fmla="*/ 10 w 14"/>
                    <a:gd name="T7" fmla="*/ 4 h 18"/>
                    <a:gd name="T8" fmla="*/ 10 w 14"/>
                    <a:gd name="T9" fmla="*/ 8 h 18"/>
                    <a:gd name="T10" fmla="*/ 10 w 14"/>
                    <a:gd name="T11" fmla="*/ 16 h 18"/>
                    <a:gd name="T12" fmla="*/ 11 w 14"/>
                    <a:gd name="T13" fmla="*/ 15 h 18"/>
                    <a:gd name="T14" fmla="*/ 3 w 14"/>
                    <a:gd name="T15" fmla="*/ 15 h 18"/>
                    <a:gd name="T16" fmla="*/ 2 w 14"/>
                    <a:gd name="T17" fmla="*/ 17 h 18"/>
                    <a:gd name="T18" fmla="*/ 11 w 14"/>
                    <a:gd name="T19" fmla="*/ 18 h 18"/>
                    <a:gd name="T20" fmla="*/ 13 w 14"/>
                    <a:gd name="T21" fmla="*/ 16 h 18"/>
                    <a:gd name="T22" fmla="*/ 13 w 14"/>
                    <a:gd name="T23" fmla="*/ 4 h 18"/>
                    <a:gd name="T24" fmla="*/ 4 w 14"/>
                    <a:gd name="T25" fmla="*/ 1 h 18"/>
                    <a:gd name="T26" fmla="*/ 3 w 14"/>
                    <a:gd name="T27" fmla="*/ 2 h 18"/>
                    <a:gd name="T28" fmla="*/ 2 w 14"/>
                    <a:gd name="T29" fmla="*/ 15 h 18"/>
                    <a:gd name="T30" fmla="*/ 5 w 14"/>
                    <a:gd name="T3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8">
                      <a:moveTo>
                        <a:pt x="5" y="15"/>
                      </a:moveTo>
                      <a:cubicBezTo>
                        <a:pt x="5" y="11"/>
                        <a:pt x="5" y="6"/>
                        <a:pt x="5" y="2"/>
                      </a:cubicBezTo>
                      <a:cubicBezTo>
                        <a:pt x="5" y="2"/>
                        <a:pt x="4" y="3"/>
                        <a:pt x="4" y="3"/>
                      </a:cubicBezTo>
                      <a:cubicBezTo>
                        <a:pt x="6" y="3"/>
                        <a:pt x="9" y="3"/>
                        <a:pt x="10" y="4"/>
                      </a:cubicBezTo>
                      <a:cubicBezTo>
                        <a:pt x="11" y="5"/>
                        <a:pt x="10" y="7"/>
                        <a:pt x="10" y="8"/>
                      </a:cubicBezTo>
                      <a:cubicBezTo>
                        <a:pt x="10" y="11"/>
                        <a:pt x="10" y="13"/>
                        <a:pt x="10" y="16"/>
                      </a:cubicBezTo>
                      <a:cubicBezTo>
                        <a:pt x="10" y="16"/>
                        <a:pt x="10" y="15"/>
                        <a:pt x="11" y="15"/>
                      </a:cubicBezTo>
                      <a:cubicBezTo>
                        <a:pt x="8" y="16"/>
                        <a:pt x="5" y="15"/>
                        <a:pt x="3" y="15"/>
                      </a:cubicBezTo>
                      <a:cubicBezTo>
                        <a:pt x="1" y="14"/>
                        <a:pt x="0" y="17"/>
                        <a:pt x="2" y="17"/>
                      </a:cubicBezTo>
                      <a:cubicBezTo>
                        <a:pt x="5" y="18"/>
                        <a:pt x="8" y="18"/>
                        <a:pt x="11" y="18"/>
                      </a:cubicBezTo>
                      <a:cubicBezTo>
                        <a:pt x="12" y="17"/>
                        <a:pt x="12" y="17"/>
                        <a:pt x="13" y="16"/>
                      </a:cubicBezTo>
                      <a:cubicBezTo>
                        <a:pt x="13" y="12"/>
                        <a:pt x="14" y="8"/>
                        <a:pt x="13" y="4"/>
                      </a:cubicBezTo>
                      <a:cubicBezTo>
                        <a:pt x="12" y="0"/>
                        <a:pt x="7" y="0"/>
                        <a:pt x="4" y="1"/>
                      </a:cubicBezTo>
                      <a:cubicBezTo>
                        <a:pt x="3" y="1"/>
                        <a:pt x="3" y="1"/>
                        <a:pt x="3" y="2"/>
                      </a:cubicBezTo>
                      <a:cubicBezTo>
                        <a:pt x="2" y="6"/>
                        <a:pt x="2" y="11"/>
                        <a:pt x="2" y="15"/>
                      </a:cubicBezTo>
                      <a:cubicBezTo>
                        <a:pt x="2" y="17"/>
                        <a:pt x="5" y="17"/>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342"/>
                <p:cNvSpPr/>
                <p:nvPr/>
              </p:nvSpPr>
              <p:spPr bwMode="auto">
                <a:xfrm>
                  <a:off x="552" y="1466"/>
                  <a:ext cx="9" cy="16"/>
                </a:xfrm>
                <a:custGeom>
                  <a:avLst/>
                  <a:gdLst>
                    <a:gd name="T0" fmla="*/ 5 w 14"/>
                    <a:gd name="T1" fmla="*/ 21 h 24"/>
                    <a:gd name="T2" fmla="*/ 5 w 14"/>
                    <a:gd name="T3" fmla="*/ 10 h 24"/>
                    <a:gd name="T4" fmla="*/ 5 w 14"/>
                    <a:gd name="T5" fmla="*/ 6 h 24"/>
                    <a:gd name="T6" fmla="*/ 8 w 14"/>
                    <a:gd name="T7" fmla="*/ 3 h 24"/>
                    <a:gd name="T8" fmla="*/ 11 w 14"/>
                    <a:gd name="T9" fmla="*/ 9 h 24"/>
                    <a:gd name="T10" fmla="*/ 11 w 14"/>
                    <a:gd name="T11" fmla="*/ 21 h 24"/>
                    <a:gd name="T12" fmla="*/ 12 w 14"/>
                    <a:gd name="T13" fmla="*/ 20 h 24"/>
                    <a:gd name="T14" fmla="*/ 3 w 14"/>
                    <a:gd name="T15" fmla="*/ 20 h 24"/>
                    <a:gd name="T16" fmla="*/ 2 w 14"/>
                    <a:gd name="T17" fmla="*/ 22 h 24"/>
                    <a:gd name="T18" fmla="*/ 13 w 14"/>
                    <a:gd name="T19" fmla="*/ 23 h 24"/>
                    <a:gd name="T20" fmla="*/ 14 w 14"/>
                    <a:gd name="T21" fmla="*/ 21 h 24"/>
                    <a:gd name="T22" fmla="*/ 14 w 14"/>
                    <a:gd name="T23" fmla="*/ 5 h 24"/>
                    <a:gd name="T24" fmla="*/ 9 w 14"/>
                    <a:gd name="T25" fmla="*/ 1 h 24"/>
                    <a:gd name="T26" fmla="*/ 2 w 14"/>
                    <a:gd name="T27" fmla="*/ 4 h 24"/>
                    <a:gd name="T28" fmla="*/ 2 w 14"/>
                    <a:gd name="T29" fmla="*/ 10 h 24"/>
                    <a:gd name="T30" fmla="*/ 2 w 14"/>
                    <a:gd name="T31" fmla="*/ 21 h 24"/>
                    <a:gd name="T32" fmla="*/ 5 w 14"/>
                    <a:gd name="T3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5" y="21"/>
                      </a:moveTo>
                      <a:cubicBezTo>
                        <a:pt x="5" y="18"/>
                        <a:pt x="5" y="14"/>
                        <a:pt x="5" y="10"/>
                      </a:cubicBezTo>
                      <a:cubicBezTo>
                        <a:pt x="5" y="9"/>
                        <a:pt x="5" y="7"/>
                        <a:pt x="5" y="6"/>
                      </a:cubicBezTo>
                      <a:cubicBezTo>
                        <a:pt x="5" y="3"/>
                        <a:pt x="6" y="3"/>
                        <a:pt x="8" y="3"/>
                      </a:cubicBezTo>
                      <a:cubicBezTo>
                        <a:pt x="12" y="3"/>
                        <a:pt x="11" y="6"/>
                        <a:pt x="11" y="9"/>
                      </a:cubicBezTo>
                      <a:cubicBezTo>
                        <a:pt x="11" y="13"/>
                        <a:pt x="11" y="17"/>
                        <a:pt x="11" y="21"/>
                      </a:cubicBezTo>
                      <a:cubicBezTo>
                        <a:pt x="11" y="21"/>
                        <a:pt x="12" y="20"/>
                        <a:pt x="12" y="20"/>
                      </a:cubicBezTo>
                      <a:cubicBezTo>
                        <a:pt x="9" y="21"/>
                        <a:pt x="6" y="20"/>
                        <a:pt x="3" y="20"/>
                      </a:cubicBezTo>
                      <a:cubicBezTo>
                        <a:pt x="1" y="19"/>
                        <a:pt x="0" y="22"/>
                        <a:pt x="2" y="22"/>
                      </a:cubicBezTo>
                      <a:cubicBezTo>
                        <a:pt x="6" y="23"/>
                        <a:pt x="9" y="24"/>
                        <a:pt x="13" y="23"/>
                      </a:cubicBezTo>
                      <a:cubicBezTo>
                        <a:pt x="13" y="22"/>
                        <a:pt x="14" y="22"/>
                        <a:pt x="14" y="21"/>
                      </a:cubicBezTo>
                      <a:cubicBezTo>
                        <a:pt x="14" y="16"/>
                        <a:pt x="14" y="10"/>
                        <a:pt x="14" y="5"/>
                      </a:cubicBezTo>
                      <a:cubicBezTo>
                        <a:pt x="14" y="2"/>
                        <a:pt x="12" y="1"/>
                        <a:pt x="9" y="1"/>
                      </a:cubicBezTo>
                      <a:cubicBezTo>
                        <a:pt x="6" y="0"/>
                        <a:pt x="3" y="1"/>
                        <a:pt x="2" y="4"/>
                      </a:cubicBezTo>
                      <a:cubicBezTo>
                        <a:pt x="2" y="6"/>
                        <a:pt x="2" y="8"/>
                        <a:pt x="2" y="10"/>
                      </a:cubicBezTo>
                      <a:cubicBezTo>
                        <a:pt x="2" y="14"/>
                        <a:pt x="2" y="18"/>
                        <a:pt x="2" y="21"/>
                      </a:cubicBezTo>
                      <a:cubicBezTo>
                        <a:pt x="2" y="23"/>
                        <a:pt x="5" y="23"/>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343"/>
                <p:cNvSpPr/>
                <p:nvPr/>
              </p:nvSpPr>
              <p:spPr bwMode="auto">
                <a:xfrm>
                  <a:off x="557" y="1462"/>
                  <a:ext cx="11" cy="20"/>
                </a:xfrm>
                <a:custGeom>
                  <a:avLst/>
                  <a:gdLst>
                    <a:gd name="T0" fmla="*/ 2 w 16"/>
                    <a:gd name="T1" fmla="*/ 27 h 30"/>
                    <a:gd name="T2" fmla="*/ 2 w 16"/>
                    <a:gd name="T3" fmla="*/ 28 h 30"/>
                    <a:gd name="T4" fmla="*/ 5 w 16"/>
                    <a:gd name="T5" fmla="*/ 28 h 30"/>
                    <a:gd name="T6" fmla="*/ 6 w 16"/>
                    <a:gd name="T7" fmla="*/ 12 h 30"/>
                    <a:gd name="T8" fmla="*/ 7 w 16"/>
                    <a:gd name="T9" fmla="*/ 4 h 30"/>
                    <a:gd name="T10" fmla="*/ 13 w 16"/>
                    <a:gd name="T11" fmla="*/ 4 h 30"/>
                    <a:gd name="T12" fmla="*/ 12 w 16"/>
                    <a:gd name="T13" fmla="*/ 3 h 30"/>
                    <a:gd name="T14" fmla="*/ 12 w 16"/>
                    <a:gd name="T15" fmla="*/ 27 h 30"/>
                    <a:gd name="T16" fmla="*/ 14 w 16"/>
                    <a:gd name="T17" fmla="*/ 26 h 30"/>
                    <a:gd name="T18" fmla="*/ 2 w 16"/>
                    <a:gd name="T19" fmla="*/ 25 h 30"/>
                    <a:gd name="T20" fmla="*/ 2 w 16"/>
                    <a:gd name="T21" fmla="*/ 28 h 30"/>
                    <a:gd name="T22" fmla="*/ 14 w 16"/>
                    <a:gd name="T23" fmla="*/ 29 h 30"/>
                    <a:gd name="T24" fmla="*/ 15 w 16"/>
                    <a:gd name="T25" fmla="*/ 27 h 30"/>
                    <a:gd name="T26" fmla="*/ 15 w 16"/>
                    <a:gd name="T27" fmla="*/ 3 h 30"/>
                    <a:gd name="T28" fmla="*/ 13 w 16"/>
                    <a:gd name="T29" fmla="*/ 2 h 30"/>
                    <a:gd name="T30" fmla="*/ 3 w 16"/>
                    <a:gd name="T31" fmla="*/ 5 h 30"/>
                    <a:gd name="T32" fmla="*/ 2 w 16"/>
                    <a:gd name="T33" fmla="*/ 28 h 30"/>
                    <a:gd name="T34" fmla="*/ 5 w 16"/>
                    <a:gd name="T35" fmla="*/ 28 h 30"/>
                    <a:gd name="T36" fmla="*/ 5 w 16"/>
                    <a:gd name="T37" fmla="*/ 27 h 30"/>
                    <a:gd name="T38" fmla="*/ 2 w 16"/>
                    <a:gd name="T3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0">
                      <a:moveTo>
                        <a:pt x="2" y="27"/>
                      </a:moveTo>
                      <a:cubicBezTo>
                        <a:pt x="2" y="27"/>
                        <a:pt x="2" y="28"/>
                        <a:pt x="2" y="28"/>
                      </a:cubicBezTo>
                      <a:cubicBezTo>
                        <a:pt x="2" y="30"/>
                        <a:pt x="4" y="30"/>
                        <a:pt x="5" y="28"/>
                      </a:cubicBezTo>
                      <a:cubicBezTo>
                        <a:pt x="7" y="23"/>
                        <a:pt x="7" y="18"/>
                        <a:pt x="6" y="12"/>
                      </a:cubicBezTo>
                      <a:cubicBezTo>
                        <a:pt x="6" y="11"/>
                        <a:pt x="5" y="4"/>
                        <a:pt x="7" y="4"/>
                      </a:cubicBezTo>
                      <a:cubicBezTo>
                        <a:pt x="9" y="4"/>
                        <a:pt x="11" y="4"/>
                        <a:pt x="13" y="4"/>
                      </a:cubicBezTo>
                      <a:cubicBezTo>
                        <a:pt x="13" y="4"/>
                        <a:pt x="13" y="3"/>
                        <a:pt x="12" y="3"/>
                      </a:cubicBezTo>
                      <a:cubicBezTo>
                        <a:pt x="12" y="11"/>
                        <a:pt x="13" y="19"/>
                        <a:pt x="12" y="27"/>
                      </a:cubicBezTo>
                      <a:cubicBezTo>
                        <a:pt x="13" y="27"/>
                        <a:pt x="13" y="26"/>
                        <a:pt x="14" y="26"/>
                      </a:cubicBezTo>
                      <a:cubicBezTo>
                        <a:pt x="10" y="26"/>
                        <a:pt x="6" y="25"/>
                        <a:pt x="2" y="25"/>
                      </a:cubicBezTo>
                      <a:cubicBezTo>
                        <a:pt x="0" y="25"/>
                        <a:pt x="0" y="28"/>
                        <a:pt x="2" y="28"/>
                      </a:cubicBezTo>
                      <a:cubicBezTo>
                        <a:pt x="6" y="28"/>
                        <a:pt x="10" y="29"/>
                        <a:pt x="14" y="29"/>
                      </a:cubicBezTo>
                      <a:cubicBezTo>
                        <a:pt x="15" y="29"/>
                        <a:pt x="15" y="28"/>
                        <a:pt x="15" y="27"/>
                      </a:cubicBezTo>
                      <a:cubicBezTo>
                        <a:pt x="16" y="19"/>
                        <a:pt x="15" y="11"/>
                        <a:pt x="15" y="3"/>
                      </a:cubicBezTo>
                      <a:cubicBezTo>
                        <a:pt x="15" y="2"/>
                        <a:pt x="14" y="2"/>
                        <a:pt x="13" y="2"/>
                      </a:cubicBezTo>
                      <a:cubicBezTo>
                        <a:pt x="11" y="1"/>
                        <a:pt x="3" y="0"/>
                        <a:pt x="3" y="5"/>
                      </a:cubicBezTo>
                      <a:cubicBezTo>
                        <a:pt x="3" y="12"/>
                        <a:pt x="5" y="20"/>
                        <a:pt x="2" y="28"/>
                      </a:cubicBezTo>
                      <a:cubicBezTo>
                        <a:pt x="3" y="28"/>
                        <a:pt x="4" y="28"/>
                        <a:pt x="5" y="28"/>
                      </a:cubicBezTo>
                      <a:cubicBezTo>
                        <a:pt x="5" y="28"/>
                        <a:pt x="5" y="27"/>
                        <a:pt x="5" y="27"/>
                      </a:cubicBezTo>
                      <a:cubicBezTo>
                        <a:pt x="5" y="25"/>
                        <a:pt x="2" y="25"/>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344"/>
                <p:cNvSpPr/>
                <p:nvPr/>
              </p:nvSpPr>
              <p:spPr bwMode="auto">
                <a:xfrm>
                  <a:off x="564" y="1458"/>
                  <a:ext cx="8" cy="24"/>
                </a:xfrm>
                <a:custGeom>
                  <a:avLst/>
                  <a:gdLst>
                    <a:gd name="T0" fmla="*/ 4 w 13"/>
                    <a:gd name="T1" fmla="*/ 33 h 35"/>
                    <a:gd name="T2" fmla="*/ 6 w 13"/>
                    <a:gd name="T3" fmla="*/ 22 h 35"/>
                    <a:gd name="T4" fmla="*/ 4 w 13"/>
                    <a:gd name="T5" fmla="*/ 3 h 35"/>
                    <a:gd name="T6" fmla="*/ 2 w 13"/>
                    <a:gd name="T7" fmla="*/ 4 h 35"/>
                    <a:gd name="T8" fmla="*/ 10 w 13"/>
                    <a:gd name="T9" fmla="*/ 7 h 35"/>
                    <a:gd name="T10" fmla="*/ 10 w 13"/>
                    <a:gd name="T11" fmla="*/ 14 h 35"/>
                    <a:gd name="T12" fmla="*/ 10 w 13"/>
                    <a:gd name="T13" fmla="*/ 33 h 35"/>
                    <a:gd name="T14" fmla="*/ 12 w 13"/>
                    <a:gd name="T15" fmla="*/ 32 h 35"/>
                    <a:gd name="T16" fmla="*/ 3 w 13"/>
                    <a:gd name="T17" fmla="*/ 31 h 35"/>
                    <a:gd name="T18" fmla="*/ 2 w 13"/>
                    <a:gd name="T19" fmla="*/ 34 h 35"/>
                    <a:gd name="T20" fmla="*/ 12 w 13"/>
                    <a:gd name="T21" fmla="*/ 35 h 35"/>
                    <a:gd name="T22" fmla="*/ 13 w 13"/>
                    <a:gd name="T23" fmla="*/ 33 h 35"/>
                    <a:gd name="T24" fmla="*/ 12 w 13"/>
                    <a:gd name="T25" fmla="*/ 5 h 35"/>
                    <a:gd name="T26" fmla="*/ 2 w 13"/>
                    <a:gd name="T27" fmla="*/ 1 h 35"/>
                    <a:gd name="T28" fmla="*/ 1 w 13"/>
                    <a:gd name="T29" fmla="*/ 3 h 35"/>
                    <a:gd name="T30" fmla="*/ 1 w 13"/>
                    <a:gd name="T31" fmla="*/ 16 h 35"/>
                    <a:gd name="T32" fmla="*/ 2 w 13"/>
                    <a:gd name="T33" fmla="*/ 32 h 35"/>
                    <a:gd name="T34" fmla="*/ 4 w 13"/>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5">
                      <a:moveTo>
                        <a:pt x="4" y="33"/>
                      </a:moveTo>
                      <a:cubicBezTo>
                        <a:pt x="7" y="30"/>
                        <a:pt x="6" y="26"/>
                        <a:pt x="6" y="22"/>
                      </a:cubicBezTo>
                      <a:cubicBezTo>
                        <a:pt x="5" y="15"/>
                        <a:pt x="4" y="9"/>
                        <a:pt x="4" y="3"/>
                      </a:cubicBezTo>
                      <a:cubicBezTo>
                        <a:pt x="3" y="3"/>
                        <a:pt x="3" y="3"/>
                        <a:pt x="2" y="4"/>
                      </a:cubicBezTo>
                      <a:cubicBezTo>
                        <a:pt x="5" y="4"/>
                        <a:pt x="10" y="2"/>
                        <a:pt x="10" y="7"/>
                      </a:cubicBezTo>
                      <a:cubicBezTo>
                        <a:pt x="10" y="9"/>
                        <a:pt x="10" y="12"/>
                        <a:pt x="10" y="14"/>
                      </a:cubicBezTo>
                      <a:cubicBezTo>
                        <a:pt x="10" y="21"/>
                        <a:pt x="11" y="27"/>
                        <a:pt x="10" y="33"/>
                      </a:cubicBezTo>
                      <a:cubicBezTo>
                        <a:pt x="11" y="33"/>
                        <a:pt x="11" y="32"/>
                        <a:pt x="12" y="32"/>
                      </a:cubicBezTo>
                      <a:cubicBezTo>
                        <a:pt x="9" y="32"/>
                        <a:pt x="6" y="32"/>
                        <a:pt x="3" y="31"/>
                      </a:cubicBezTo>
                      <a:cubicBezTo>
                        <a:pt x="1" y="31"/>
                        <a:pt x="0" y="34"/>
                        <a:pt x="2" y="34"/>
                      </a:cubicBezTo>
                      <a:cubicBezTo>
                        <a:pt x="5" y="35"/>
                        <a:pt x="8" y="35"/>
                        <a:pt x="12" y="35"/>
                      </a:cubicBezTo>
                      <a:cubicBezTo>
                        <a:pt x="13" y="35"/>
                        <a:pt x="13" y="34"/>
                        <a:pt x="13" y="33"/>
                      </a:cubicBezTo>
                      <a:cubicBezTo>
                        <a:pt x="13" y="24"/>
                        <a:pt x="13" y="15"/>
                        <a:pt x="12" y="5"/>
                      </a:cubicBezTo>
                      <a:cubicBezTo>
                        <a:pt x="12" y="0"/>
                        <a:pt x="6" y="1"/>
                        <a:pt x="2" y="1"/>
                      </a:cubicBezTo>
                      <a:cubicBezTo>
                        <a:pt x="2" y="1"/>
                        <a:pt x="1" y="2"/>
                        <a:pt x="1" y="3"/>
                      </a:cubicBezTo>
                      <a:cubicBezTo>
                        <a:pt x="1" y="7"/>
                        <a:pt x="1" y="12"/>
                        <a:pt x="1" y="16"/>
                      </a:cubicBezTo>
                      <a:cubicBezTo>
                        <a:pt x="2" y="21"/>
                        <a:pt x="5" y="27"/>
                        <a:pt x="2" y="32"/>
                      </a:cubicBezTo>
                      <a:cubicBezTo>
                        <a:pt x="1" y="34"/>
                        <a:pt x="3" y="35"/>
                        <a:pt x="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345"/>
                <p:cNvSpPr/>
                <p:nvPr/>
              </p:nvSpPr>
              <p:spPr bwMode="auto">
                <a:xfrm>
                  <a:off x="569" y="1454"/>
                  <a:ext cx="10" cy="28"/>
                </a:xfrm>
                <a:custGeom>
                  <a:avLst/>
                  <a:gdLst>
                    <a:gd name="T0" fmla="*/ 6 w 15"/>
                    <a:gd name="T1" fmla="*/ 40 h 42"/>
                    <a:gd name="T2" fmla="*/ 4 w 15"/>
                    <a:gd name="T3" fmla="*/ 16 h 42"/>
                    <a:gd name="T4" fmla="*/ 4 w 15"/>
                    <a:gd name="T5" fmla="*/ 4 h 42"/>
                    <a:gd name="T6" fmla="*/ 5 w 15"/>
                    <a:gd name="T7" fmla="*/ 3 h 42"/>
                    <a:gd name="T8" fmla="*/ 11 w 15"/>
                    <a:gd name="T9" fmla="*/ 8 h 42"/>
                    <a:gd name="T10" fmla="*/ 11 w 15"/>
                    <a:gd name="T11" fmla="*/ 25 h 42"/>
                    <a:gd name="T12" fmla="*/ 12 w 15"/>
                    <a:gd name="T13" fmla="*/ 35 h 42"/>
                    <a:gd name="T14" fmla="*/ 2 w 15"/>
                    <a:gd name="T15" fmla="*/ 38 h 42"/>
                    <a:gd name="T16" fmla="*/ 2 w 15"/>
                    <a:gd name="T17" fmla="*/ 41 h 42"/>
                    <a:gd name="T18" fmla="*/ 13 w 15"/>
                    <a:gd name="T19" fmla="*/ 41 h 42"/>
                    <a:gd name="T20" fmla="*/ 15 w 15"/>
                    <a:gd name="T21" fmla="*/ 40 h 42"/>
                    <a:gd name="T22" fmla="*/ 14 w 15"/>
                    <a:gd name="T23" fmla="*/ 23 h 42"/>
                    <a:gd name="T24" fmla="*/ 14 w 15"/>
                    <a:gd name="T25" fmla="*/ 8 h 42"/>
                    <a:gd name="T26" fmla="*/ 2 w 15"/>
                    <a:gd name="T27" fmla="*/ 0 h 42"/>
                    <a:gd name="T28" fmla="*/ 1 w 15"/>
                    <a:gd name="T29" fmla="*/ 1 h 42"/>
                    <a:gd name="T30" fmla="*/ 3 w 15"/>
                    <a:gd name="T31" fmla="*/ 40 h 42"/>
                    <a:gd name="T32" fmla="*/ 6 w 15"/>
                    <a:gd name="T3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2">
                      <a:moveTo>
                        <a:pt x="6" y="40"/>
                      </a:moveTo>
                      <a:cubicBezTo>
                        <a:pt x="6" y="32"/>
                        <a:pt x="5" y="24"/>
                        <a:pt x="4" y="16"/>
                      </a:cubicBezTo>
                      <a:cubicBezTo>
                        <a:pt x="4" y="12"/>
                        <a:pt x="4" y="8"/>
                        <a:pt x="4" y="4"/>
                      </a:cubicBezTo>
                      <a:cubicBezTo>
                        <a:pt x="3" y="2"/>
                        <a:pt x="4" y="2"/>
                        <a:pt x="5" y="3"/>
                      </a:cubicBezTo>
                      <a:cubicBezTo>
                        <a:pt x="9" y="3"/>
                        <a:pt x="11" y="4"/>
                        <a:pt x="11" y="8"/>
                      </a:cubicBezTo>
                      <a:cubicBezTo>
                        <a:pt x="11" y="14"/>
                        <a:pt x="11" y="19"/>
                        <a:pt x="11" y="25"/>
                      </a:cubicBezTo>
                      <a:cubicBezTo>
                        <a:pt x="12" y="28"/>
                        <a:pt x="12" y="32"/>
                        <a:pt x="12" y="35"/>
                      </a:cubicBezTo>
                      <a:cubicBezTo>
                        <a:pt x="12" y="40"/>
                        <a:pt x="5" y="38"/>
                        <a:pt x="2" y="38"/>
                      </a:cubicBezTo>
                      <a:cubicBezTo>
                        <a:pt x="0" y="38"/>
                        <a:pt x="0" y="41"/>
                        <a:pt x="2" y="41"/>
                      </a:cubicBezTo>
                      <a:cubicBezTo>
                        <a:pt x="5" y="41"/>
                        <a:pt x="9" y="41"/>
                        <a:pt x="13" y="41"/>
                      </a:cubicBezTo>
                      <a:cubicBezTo>
                        <a:pt x="14" y="41"/>
                        <a:pt x="15" y="40"/>
                        <a:pt x="15" y="40"/>
                      </a:cubicBezTo>
                      <a:cubicBezTo>
                        <a:pt x="15" y="34"/>
                        <a:pt x="15" y="28"/>
                        <a:pt x="14" y="23"/>
                      </a:cubicBezTo>
                      <a:cubicBezTo>
                        <a:pt x="13" y="18"/>
                        <a:pt x="14" y="13"/>
                        <a:pt x="14" y="8"/>
                      </a:cubicBezTo>
                      <a:cubicBezTo>
                        <a:pt x="14" y="0"/>
                        <a:pt x="9" y="0"/>
                        <a:pt x="2" y="0"/>
                      </a:cubicBezTo>
                      <a:cubicBezTo>
                        <a:pt x="1" y="0"/>
                        <a:pt x="1" y="0"/>
                        <a:pt x="1" y="1"/>
                      </a:cubicBezTo>
                      <a:cubicBezTo>
                        <a:pt x="2" y="14"/>
                        <a:pt x="3" y="27"/>
                        <a:pt x="3" y="40"/>
                      </a:cubicBezTo>
                      <a:cubicBezTo>
                        <a:pt x="3" y="42"/>
                        <a:pt x="6" y="42"/>
                        <a:pt x="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346"/>
                <p:cNvSpPr/>
                <p:nvPr/>
              </p:nvSpPr>
              <p:spPr bwMode="auto">
                <a:xfrm>
                  <a:off x="550" y="1471"/>
                  <a:ext cx="2" cy="3"/>
                </a:xfrm>
                <a:custGeom>
                  <a:avLst/>
                  <a:gdLst>
                    <a:gd name="T0" fmla="*/ 2 w 4"/>
                    <a:gd name="T1" fmla="*/ 3 h 4"/>
                    <a:gd name="T2" fmla="*/ 3 w 4"/>
                    <a:gd name="T3" fmla="*/ 2 h 4"/>
                    <a:gd name="T4" fmla="*/ 2 w 4"/>
                    <a:gd name="T5" fmla="*/ 1 h 4"/>
                    <a:gd name="T6" fmla="*/ 1 w 4"/>
                    <a:gd name="T7" fmla="*/ 2 h 4"/>
                    <a:gd name="T8" fmla="*/ 2 w 4"/>
                    <a:gd name="T9" fmla="*/ 3 h 4"/>
                  </a:gdLst>
                  <a:ahLst/>
                  <a:cxnLst>
                    <a:cxn ang="0">
                      <a:pos x="T0" y="T1"/>
                    </a:cxn>
                    <a:cxn ang="0">
                      <a:pos x="T2" y="T3"/>
                    </a:cxn>
                    <a:cxn ang="0">
                      <a:pos x="T4" y="T5"/>
                    </a:cxn>
                    <a:cxn ang="0">
                      <a:pos x="T6" y="T7"/>
                    </a:cxn>
                    <a:cxn ang="0">
                      <a:pos x="T8" y="T9"/>
                    </a:cxn>
                  </a:cxnLst>
                  <a:rect l="0" t="0" r="r" b="b"/>
                  <a:pathLst>
                    <a:path w="4" h="4">
                      <a:moveTo>
                        <a:pt x="2" y="3"/>
                      </a:moveTo>
                      <a:cubicBezTo>
                        <a:pt x="3" y="3"/>
                        <a:pt x="3" y="2"/>
                        <a:pt x="3" y="2"/>
                      </a:cubicBezTo>
                      <a:cubicBezTo>
                        <a:pt x="4" y="1"/>
                        <a:pt x="3" y="0"/>
                        <a:pt x="2" y="1"/>
                      </a:cubicBezTo>
                      <a:cubicBezTo>
                        <a:pt x="2" y="1"/>
                        <a:pt x="1" y="1"/>
                        <a:pt x="1"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347"/>
                <p:cNvSpPr/>
                <p:nvPr/>
              </p:nvSpPr>
              <p:spPr bwMode="auto">
                <a:xfrm>
                  <a:off x="550" y="1472"/>
                  <a:ext cx="2" cy="2"/>
                </a:xfrm>
                <a:custGeom>
                  <a:avLst/>
                  <a:gdLst>
                    <a:gd name="T0" fmla="*/ 2 w 4"/>
                    <a:gd name="T1" fmla="*/ 2 h 3"/>
                    <a:gd name="T2" fmla="*/ 3 w 4"/>
                    <a:gd name="T3" fmla="*/ 2 h 3"/>
                    <a:gd name="T4" fmla="*/ 2 w 4"/>
                    <a:gd name="T5" fmla="*/ 0 h 3"/>
                    <a:gd name="T6" fmla="*/ 1 w 4"/>
                    <a:gd name="T7" fmla="*/ 1 h 3"/>
                    <a:gd name="T8" fmla="*/ 2 w 4"/>
                    <a:gd name="T9" fmla="*/ 2 h 3"/>
                  </a:gdLst>
                  <a:ahLst/>
                  <a:cxnLst>
                    <a:cxn ang="0">
                      <a:pos x="T0" y="T1"/>
                    </a:cxn>
                    <a:cxn ang="0">
                      <a:pos x="T2" y="T3"/>
                    </a:cxn>
                    <a:cxn ang="0">
                      <a:pos x="T4" y="T5"/>
                    </a:cxn>
                    <a:cxn ang="0">
                      <a:pos x="T6" y="T7"/>
                    </a:cxn>
                    <a:cxn ang="0">
                      <a:pos x="T8" y="T9"/>
                    </a:cxn>
                  </a:cxnLst>
                  <a:rect l="0" t="0" r="r" b="b"/>
                  <a:pathLst>
                    <a:path w="4" h="3">
                      <a:moveTo>
                        <a:pt x="2" y="2"/>
                      </a:moveTo>
                      <a:cubicBezTo>
                        <a:pt x="2" y="2"/>
                        <a:pt x="2" y="2"/>
                        <a:pt x="3" y="2"/>
                      </a:cubicBezTo>
                      <a:cubicBezTo>
                        <a:pt x="4" y="1"/>
                        <a:pt x="3" y="0"/>
                        <a:pt x="2" y="0"/>
                      </a:cubicBezTo>
                      <a:cubicBezTo>
                        <a:pt x="2" y="0"/>
                        <a:pt x="1" y="1"/>
                        <a:pt x="1" y="1"/>
                      </a:cubicBezTo>
                      <a:cubicBezTo>
                        <a:pt x="0" y="1"/>
                        <a:pt x="1"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348"/>
                <p:cNvSpPr/>
                <p:nvPr/>
              </p:nvSpPr>
              <p:spPr bwMode="auto">
                <a:xfrm>
                  <a:off x="547" y="1472"/>
                  <a:ext cx="7" cy="6"/>
                </a:xfrm>
                <a:custGeom>
                  <a:avLst/>
                  <a:gdLst>
                    <a:gd name="T0" fmla="*/ 2 w 10"/>
                    <a:gd name="T1" fmla="*/ 8 h 9"/>
                    <a:gd name="T2" fmla="*/ 9 w 10"/>
                    <a:gd name="T3" fmla="*/ 2 h 9"/>
                    <a:gd name="T4" fmla="*/ 8 w 10"/>
                    <a:gd name="T5" fmla="*/ 0 h 9"/>
                    <a:gd name="T6" fmla="*/ 1 w 10"/>
                    <a:gd name="T7" fmla="*/ 8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3" y="5"/>
                        <a:pt x="7" y="4"/>
                        <a:pt x="9" y="2"/>
                      </a:cubicBezTo>
                      <a:cubicBezTo>
                        <a:pt x="10" y="1"/>
                        <a:pt x="9" y="0"/>
                        <a:pt x="8" y="0"/>
                      </a:cubicBezTo>
                      <a:cubicBezTo>
                        <a:pt x="6" y="3"/>
                        <a:pt x="2" y="4"/>
                        <a:pt x="1" y="8"/>
                      </a:cubicBezTo>
                      <a:cubicBezTo>
                        <a:pt x="0" y="9"/>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349"/>
                <p:cNvSpPr/>
                <p:nvPr/>
              </p:nvSpPr>
              <p:spPr bwMode="auto">
                <a:xfrm>
                  <a:off x="547" y="1473"/>
                  <a:ext cx="7" cy="7"/>
                </a:xfrm>
                <a:custGeom>
                  <a:avLst/>
                  <a:gdLst>
                    <a:gd name="T0" fmla="*/ 2 w 10"/>
                    <a:gd name="T1" fmla="*/ 9 h 10"/>
                    <a:gd name="T2" fmla="*/ 10 w 10"/>
                    <a:gd name="T3" fmla="*/ 2 h 10"/>
                    <a:gd name="T4" fmla="*/ 9 w 10"/>
                    <a:gd name="T5" fmla="*/ 1 h 10"/>
                    <a:gd name="T6" fmla="*/ 1 w 10"/>
                    <a:gd name="T7" fmla="*/ 8 h 10"/>
                    <a:gd name="T8" fmla="*/ 2 w 10"/>
                    <a:gd name="T9" fmla="*/ 9 h 10"/>
                  </a:gdLst>
                  <a:ahLst/>
                  <a:cxnLst>
                    <a:cxn ang="0">
                      <a:pos x="T0" y="T1"/>
                    </a:cxn>
                    <a:cxn ang="0">
                      <a:pos x="T2" y="T3"/>
                    </a:cxn>
                    <a:cxn ang="0">
                      <a:pos x="T4" y="T5"/>
                    </a:cxn>
                    <a:cxn ang="0">
                      <a:pos x="T6" y="T7"/>
                    </a:cxn>
                    <a:cxn ang="0">
                      <a:pos x="T8" y="T9"/>
                    </a:cxn>
                  </a:cxnLst>
                  <a:rect l="0" t="0" r="r" b="b"/>
                  <a:pathLst>
                    <a:path w="10" h="10">
                      <a:moveTo>
                        <a:pt x="2" y="9"/>
                      </a:moveTo>
                      <a:cubicBezTo>
                        <a:pt x="4" y="6"/>
                        <a:pt x="7" y="4"/>
                        <a:pt x="10" y="2"/>
                      </a:cubicBezTo>
                      <a:cubicBezTo>
                        <a:pt x="10" y="1"/>
                        <a:pt x="10" y="0"/>
                        <a:pt x="9" y="1"/>
                      </a:cubicBezTo>
                      <a:cubicBezTo>
                        <a:pt x="6" y="3"/>
                        <a:pt x="3" y="5"/>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350"/>
                <p:cNvSpPr/>
                <p:nvPr/>
              </p:nvSpPr>
              <p:spPr bwMode="auto">
                <a:xfrm>
                  <a:off x="548" y="1474"/>
                  <a:ext cx="6" cy="6"/>
                </a:xfrm>
                <a:custGeom>
                  <a:avLst/>
                  <a:gdLst>
                    <a:gd name="T0" fmla="*/ 1 w 9"/>
                    <a:gd name="T1" fmla="*/ 7 h 8"/>
                    <a:gd name="T2" fmla="*/ 9 w 9"/>
                    <a:gd name="T3" fmla="*/ 2 h 8"/>
                    <a:gd name="T4" fmla="*/ 8 w 9"/>
                    <a:gd name="T5" fmla="*/ 1 h 8"/>
                    <a:gd name="T6" fmla="*/ 1 w 9"/>
                    <a:gd name="T7" fmla="*/ 6 h 8"/>
                    <a:gd name="T8" fmla="*/ 1 w 9"/>
                    <a:gd name="T9" fmla="*/ 7 h 8"/>
                  </a:gdLst>
                  <a:ahLst/>
                  <a:cxnLst>
                    <a:cxn ang="0">
                      <a:pos x="T0" y="T1"/>
                    </a:cxn>
                    <a:cxn ang="0">
                      <a:pos x="T2" y="T3"/>
                    </a:cxn>
                    <a:cxn ang="0">
                      <a:pos x="T4" y="T5"/>
                    </a:cxn>
                    <a:cxn ang="0">
                      <a:pos x="T6" y="T7"/>
                    </a:cxn>
                    <a:cxn ang="0">
                      <a:pos x="T8" y="T9"/>
                    </a:cxn>
                  </a:cxnLst>
                  <a:rect l="0" t="0" r="r" b="b"/>
                  <a:pathLst>
                    <a:path w="9" h="8">
                      <a:moveTo>
                        <a:pt x="1" y="7"/>
                      </a:moveTo>
                      <a:cubicBezTo>
                        <a:pt x="4" y="6"/>
                        <a:pt x="6" y="4"/>
                        <a:pt x="9" y="2"/>
                      </a:cubicBezTo>
                      <a:cubicBezTo>
                        <a:pt x="9" y="2"/>
                        <a:pt x="9" y="0"/>
                        <a:pt x="8" y="1"/>
                      </a:cubicBezTo>
                      <a:cubicBezTo>
                        <a:pt x="5" y="2"/>
                        <a:pt x="3" y="5"/>
                        <a:pt x="1" y="6"/>
                      </a:cubicBezTo>
                      <a:cubicBezTo>
                        <a:pt x="0" y="6"/>
                        <a:pt x="0" y="8"/>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351"/>
                <p:cNvSpPr/>
                <p:nvPr/>
              </p:nvSpPr>
              <p:spPr bwMode="auto">
                <a:xfrm>
                  <a:off x="548" y="1471"/>
                  <a:ext cx="2" cy="3"/>
                </a:xfrm>
                <a:custGeom>
                  <a:avLst/>
                  <a:gdLst>
                    <a:gd name="T0" fmla="*/ 2 w 4"/>
                    <a:gd name="T1" fmla="*/ 3 h 4"/>
                    <a:gd name="T2" fmla="*/ 4 w 4"/>
                    <a:gd name="T3" fmla="*/ 2 h 4"/>
                    <a:gd name="T4" fmla="*/ 2 w 4"/>
                    <a:gd name="T5" fmla="*/ 1 h 4"/>
                    <a:gd name="T6" fmla="*/ 2 w 4"/>
                    <a:gd name="T7" fmla="*/ 1 h 4"/>
                    <a:gd name="T8" fmla="*/ 3 w 4"/>
                    <a:gd name="T9" fmla="*/ 2 h 4"/>
                    <a:gd name="T10" fmla="*/ 4 w 4"/>
                    <a:gd name="T11" fmla="*/ 2 h 4"/>
                    <a:gd name="T12" fmla="*/ 2 w 4"/>
                    <a:gd name="T13" fmla="*/ 1 h 4"/>
                    <a:gd name="T14" fmla="*/ 1 w 4"/>
                    <a:gd name="T15" fmla="*/ 2 h 4"/>
                    <a:gd name="T16" fmla="*/ 2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3"/>
                      </a:moveTo>
                      <a:cubicBezTo>
                        <a:pt x="3" y="3"/>
                        <a:pt x="3" y="2"/>
                        <a:pt x="4" y="2"/>
                      </a:cubicBezTo>
                      <a:cubicBezTo>
                        <a:pt x="3" y="1"/>
                        <a:pt x="3" y="1"/>
                        <a:pt x="2" y="1"/>
                      </a:cubicBezTo>
                      <a:cubicBezTo>
                        <a:pt x="2" y="1"/>
                        <a:pt x="2" y="1"/>
                        <a:pt x="2" y="1"/>
                      </a:cubicBezTo>
                      <a:cubicBezTo>
                        <a:pt x="1" y="2"/>
                        <a:pt x="2" y="3"/>
                        <a:pt x="3" y="2"/>
                      </a:cubicBezTo>
                      <a:cubicBezTo>
                        <a:pt x="3" y="2"/>
                        <a:pt x="3" y="2"/>
                        <a:pt x="4" y="2"/>
                      </a:cubicBezTo>
                      <a:cubicBezTo>
                        <a:pt x="4" y="1"/>
                        <a:pt x="3" y="0"/>
                        <a:pt x="2" y="1"/>
                      </a:cubicBezTo>
                      <a:cubicBezTo>
                        <a:pt x="2" y="1"/>
                        <a:pt x="2" y="1"/>
                        <a:pt x="1"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352"/>
                <p:cNvSpPr/>
                <p:nvPr/>
              </p:nvSpPr>
              <p:spPr bwMode="auto">
                <a:xfrm>
                  <a:off x="554" y="1468"/>
                  <a:ext cx="5" cy="4"/>
                </a:xfrm>
                <a:custGeom>
                  <a:avLst/>
                  <a:gdLst>
                    <a:gd name="T0" fmla="*/ 2 w 8"/>
                    <a:gd name="T1" fmla="*/ 6 h 7"/>
                    <a:gd name="T2" fmla="*/ 7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3" y="5"/>
                        <a:pt x="5" y="4"/>
                        <a:pt x="7" y="2"/>
                      </a:cubicBezTo>
                      <a:cubicBezTo>
                        <a:pt x="8" y="2"/>
                        <a:pt x="7" y="0"/>
                        <a:pt x="6" y="1"/>
                      </a:cubicBezTo>
                      <a:cubicBezTo>
                        <a:pt x="4" y="2"/>
                        <a:pt x="2"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353"/>
                <p:cNvSpPr/>
                <p:nvPr/>
              </p:nvSpPr>
              <p:spPr bwMode="auto">
                <a:xfrm>
                  <a:off x="553" y="1470"/>
                  <a:ext cx="7" cy="5"/>
                </a:xfrm>
                <a:custGeom>
                  <a:avLst/>
                  <a:gdLst>
                    <a:gd name="T0" fmla="*/ 2 w 10"/>
                    <a:gd name="T1" fmla="*/ 7 h 8"/>
                    <a:gd name="T2" fmla="*/ 9 w 10"/>
                    <a:gd name="T3" fmla="*/ 2 h 8"/>
                    <a:gd name="T4" fmla="*/ 8 w 10"/>
                    <a:gd name="T5" fmla="*/ 0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1"/>
                        <a:pt x="9" y="0"/>
                        <a:pt x="8" y="0"/>
                      </a:cubicBezTo>
                      <a:cubicBezTo>
                        <a:pt x="5" y="2"/>
                        <a:pt x="3" y="4"/>
                        <a:pt x="1"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354"/>
                <p:cNvSpPr/>
                <p:nvPr/>
              </p:nvSpPr>
              <p:spPr bwMode="auto">
                <a:xfrm>
                  <a:off x="554" y="1472"/>
                  <a:ext cx="6" cy="4"/>
                </a:xfrm>
                <a:custGeom>
                  <a:avLst/>
                  <a:gdLst>
                    <a:gd name="T0" fmla="*/ 2 w 9"/>
                    <a:gd name="T1" fmla="*/ 6 h 7"/>
                    <a:gd name="T2" fmla="*/ 8 w 9"/>
                    <a:gd name="T3" fmla="*/ 2 h 7"/>
                    <a:gd name="T4" fmla="*/ 7 w 9"/>
                    <a:gd name="T5" fmla="*/ 0 h 7"/>
                    <a:gd name="T6" fmla="*/ 0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4"/>
                        <a:pt x="6" y="3"/>
                        <a:pt x="8" y="2"/>
                      </a:cubicBezTo>
                      <a:cubicBezTo>
                        <a:pt x="9" y="1"/>
                        <a:pt x="8" y="0"/>
                        <a:pt x="7" y="0"/>
                      </a:cubicBezTo>
                      <a:cubicBezTo>
                        <a:pt x="5" y="2"/>
                        <a:pt x="2" y="3"/>
                        <a:pt x="0"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355"/>
                <p:cNvSpPr/>
                <p:nvPr/>
              </p:nvSpPr>
              <p:spPr bwMode="auto">
                <a:xfrm>
                  <a:off x="553" y="1474"/>
                  <a:ext cx="6" cy="5"/>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1"/>
                        <a:pt x="8" y="0"/>
                        <a:pt x="7" y="1"/>
                      </a:cubicBezTo>
                      <a:cubicBezTo>
                        <a:pt x="5" y="2"/>
                        <a:pt x="3" y="4"/>
                        <a:pt x="1" y="6"/>
                      </a:cubicBezTo>
                      <a:cubicBezTo>
                        <a:pt x="0" y="6"/>
                        <a:pt x="2"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356"/>
                <p:cNvSpPr/>
                <p:nvPr/>
              </p:nvSpPr>
              <p:spPr bwMode="auto">
                <a:xfrm>
                  <a:off x="554" y="1476"/>
                  <a:ext cx="5" cy="4"/>
                </a:xfrm>
                <a:custGeom>
                  <a:avLst/>
                  <a:gdLst>
                    <a:gd name="T0" fmla="*/ 2 w 7"/>
                    <a:gd name="T1" fmla="*/ 5 h 6"/>
                    <a:gd name="T2" fmla="*/ 6 w 7"/>
                    <a:gd name="T3" fmla="*/ 1 h 6"/>
                    <a:gd name="T4" fmla="*/ 4 w 7"/>
                    <a:gd name="T5" fmla="*/ 0 h 6"/>
                    <a:gd name="T6" fmla="*/ 1 w 7"/>
                    <a:gd name="T7" fmla="*/ 4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3"/>
                        <a:pt x="6" y="1"/>
                      </a:cubicBezTo>
                      <a:cubicBezTo>
                        <a:pt x="7" y="0"/>
                        <a:pt x="5" y="0"/>
                        <a:pt x="4" y="0"/>
                      </a:cubicBezTo>
                      <a:cubicBezTo>
                        <a:pt x="3" y="2"/>
                        <a:pt x="2" y="3"/>
                        <a:pt x="1"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357"/>
                <p:cNvSpPr/>
                <p:nvPr/>
              </p:nvSpPr>
              <p:spPr bwMode="auto">
                <a:xfrm>
                  <a:off x="559" y="1463"/>
                  <a:ext cx="5" cy="5"/>
                </a:xfrm>
                <a:custGeom>
                  <a:avLst/>
                  <a:gdLst>
                    <a:gd name="T0" fmla="*/ 2 w 8"/>
                    <a:gd name="T1" fmla="*/ 7 h 8"/>
                    <a:gd name="T2" fmla="*/ 8 w 8"/>
                    <a:gd name="T3" fmla="*/ 1 h 8"/>
                    <a:gd name="T4" fmla="*/ 6 w 8"/>
                    <a:gd name="T5" fmla="*/ 0 h 8"/>
                    <a:gd name="T6" fmla="*/ 1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5" y="6"/>
                        <a:pt x="6" y="4"/>
                        <a:pt x="8" y="1"/>
                      </a:cubicBezTo>
                      <a:cubicBezTo>
                        <a:pt x="8" y="0"/>
                        <a:pt x="7" y="0"/>
                        <a:pt x="6" y="0"/>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358"/>
                <p:cNvSpPr/>
                <p:nvPr/>
              </p:nvSpPr>
              <p:spPr bwMode="auto">
                <a:xfrm>
                  <a:off x="558" y="1466"/>
                  <a:ext cx="8" cy="5"/>
                </a:xfrm>
                <a:custGeom>
                  <a:avLst/>
                  <a:gdLst>
                    <a:gd name="T0" fmla="*/ 2 w 12"/>
                    <a:gd name="T1" fmla="*/ 7 h 8"/>
                    <a:gd name="T2" fmla="*/ 11 w 12"/>
                    <a:gd name="T3" fmla="*/ 1 h 8"/>
                    <a:gd name="T4" fmla="*/ 11 w 12"/>
                    <a:gd name="T5" fmla="*/ 0 h 8"/>
                    <a:gd name="T6" fmla="*/ 1 w 12"/>
                    <a:gd name="T7" fmla="*/ 6 h 8"/>
                    <a:gd name="T8" fmla="*/ 2 w 12"/>
                    <a:gd name="T9" fmla="*/ 7 h 8"/>
                  </a:gdLst>
                  <a:ahLst/>
                  <a:cxnLst>
                    <a:cxn ang="0">
                      <a:pos x="T0" y="T1"/>
                    </a:cxn>
                    <a:cxn ang="0">
                      <a:pos x="T2" y="T3"/>
                    </a:cxn>
                    <a:cxn ang="0">
                      <a:pos x="T4" y="T5"/>
                    </a:cxn>
                    <a:cxn ang="0">
                      <a:pos x="T6" y="T7"/>
                    </a:cxn>
                    <a:cxn ang="0">
                      <a:pos x="T8" y="T9"/>
                    </a:cxn>
                  </a:cxnLst>
                  <a:rect l="0" t="0" r="r" b="b"/>
                  <a:pathLst>
                    <a:path w="12" h="8">
                      <a:moveTo>
                        <a:pt x="2" y="7"/>
                      </a:moveTo>
                      <a:cubicBezTo>
                        <a:pt x="5" y="6"/>
                        <a:pt x="8" y="3"/>
                        <a:pt x="11" y="1"/>
                      </a:cubicBezTo>
                      <a:cubicBezTo>
                        <a:pt x="12" y="1"/>
                        <a:pt x="12" y="0"/>
                        <a:pt x="11" y="0"/>
                      </a:cubicBezTo>
                      <a:cubicBezTo>
                        <a:pt x="7" y="2"/>
                        <a:pt x="5"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359"/>
                <p:cNvSpPr/>
                <p:nvPr/>
              </p:nvSpPr>
              <p:spPr bwMode="auto">
                <a:xfrm>
                  <a:off x="559" y="1467"/>
                  <a:ext cx="7" cy="6"/>
                </a:xfrm>
                <a:custGeom>
                  <a:avLst/>
                  <a:gdLst>
                    <a:gd name="T0" fmla="*/ 2 w 11"/>
                    <a:gd name="T1" fmla="*/ 8 h 9"/>
                    <a:gd name="T2" fmla="*/ 10 w 11"/>
                    <a:gd name="T3" fmla="*/ 2 h 9"/>
                    <a:gd name="T4" fmla="*/ 9 w 11"/>
                    <a:gd name="T5" fmla="*/ 1 h 9"/>
                    <a:gd name="T6" fmla="*/ 1 w 11"/>
                    <a:gd name="T7" fmla="*/ 7 h 9"/>
                    <a:gd name="T8" fmla="*/ 2 w 11"/>
                    <a:gd name="T9" fmla="*/ 8 h 9"/>
                  </a:gdLst>
                  <a:ahLst/>
                  <a:cxnLst>
                    <a:cxn ang="0">
                      <a:pos x="T0" y="T1"/>
                    </a:cxn>
                    <a:cxn ang="0">
                      <a:pos x="T2" y="T3"/>
                    </a:cxn>
                    <a:cxn ang="0">
                      <a:pos x="T4" y="T5"/>
                    </a:cxn>
                    <a:cxn ang="0">
                      <a:pos x="T6" y="T7"/>
                    </a:cxn>
                    <a:cxn ang="0">
                      <a:pos x="T8" y="T9"/>
                    </a:cxn>
                  </a:cxnLst>
                  <a:rect l="0" t="0" r="r" b="b"/>
                  <a:pathLst>
                    <a:path w="11" h="9">
                      <a:moveTo>
                        <a:pt x="2" y="8"/>
                      </a:moveTo>
                      <a:cubicBezTo>
                        <a:pt x="5" y="6"/>
                        <a:pt x="7" y="4"/>
                        <a:pt x="10" y="2"/>
                      </a:cubicBezTo>
                      <a:cubicBezTo>
                        <a:pt x="11" y="2"/>
                        <a:pt x="10" y="0"/>
                        <a:pt x="9" y="1"/>
                      </a:cubicBezTo>
                      <a:cubicBezTo>
                        <a:pt x="6" y="3"/>
                        <a:pt x="3" y="4"/>
                        <a:pt x="1" y="7"/>
                      </a:cubicBezTo>
                      <a:cubicBezTo>
                        <a:pt x="0" y="7"/>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360"/>
                <p:cNvSpPr/>
                <p:nvPr/>
              </p:nvSpPr>
              <p:spPr bwMode="auto">
                <a:xfrm>
                  <a:off x="559" y="1470"/>
                  <a:ext cx="7" cy="5"/>
                </a:xfrm>
                <a:custGeom>
                  <a:avLst/>
                  <a:gdLst>
                    <a:gd name="T0" fmla="*/ 2 w 10"/>
                    <a:gd name="T1" fmla="*/ 7 h 8"/>
                    <a:gd name="T2" fmla="*/ 9 w 10"/>
                    <a:gd name="T3" fmla="*/ 2 h 8"/>
                    <a:gd name="T4" fmla="*/ 8 w 10"/>
                    <a:gd name="T5" fmla="*/ 1 h 8"/>
                    <a:gd name="T6" fmla="*/ 0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2"/>
                        <a:pt x="9" y="0"/>
                        <a:pt x="8" y="1"/>
                      </a:cubicBezTo>
                      <a:cubicBezTo>
                        <a:pt x="5" y="2"/>
                        <a:pt x="3"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361"/>
                <p:cNvSpPr/>
                <p:nvPr/>
              </p:nvSpPr>
              <p:spPr bwMode="auto">
                <a:xfrm>
                  <a:off x="560" y="1472"/>
                  <a:ext cx="6" cy="4"/>
                </a:xfrm>
                <a:custGeom>
                  <a:avLst/>
                  <a:gdLst>
                    <a:gd name="T0" fmla="*/ 1 w 9"/>
                    <a:gd name="T1" fmla="*/ 6 h 7"/>
                    <a:gd name="T2" fmla="*/ 8 w 9"/>
                    <a:gd name="T3" fmla="*/ 2 h 7"/>
                    <a:gd name="T4" fmla="*/ 7 w 9"/>
                    <a:gd name="T5" fmla="*/ 0 h 7"/>
                    <a:gd name="T6" fmla="*/ 1 w 9"/>
                    <a:gd name="T7" fmla="*/ 5 h 7"/>
                    <a:gd name="T8" fmla="*/ 1 w 9"/>
                    <a:gd name="T9" fmla="*/ 6 h 7"/>
                  </a:gdLst>
                  <a:ahLst/>
                  <a:cxnLst>
                    <a:cxn ang="0">
                      <a:pos x="T0" y="T1"/>
                    </a:cxn>
                    <a:cxn ang="0">
                      <a:pos x="T2" y="T3"/>
                    </a:cxn>
                    <a:cxn ang="0">
                      <a:pos x="T4" y="T5"/>
                    </a:cxn>
                    <a:cxn ang="0">
                      <a:pos x="T6" y="T7"/>
                    </a:cxn>
                    <a:cxn ang="0">
                      <a:pos x="T8" y="T9"/>
                    </a:cxn>
                  </a:cxnLst>
                  <a:rect l="0" t="0" r="r" b="b"/>
                  <a:pathLst>
                    <a:path w="9" h="7">
                      <a:moveTo>
                        <a:pt x="1" y="6"/>
                      </a:moveTo>
                      <a:cubicBezTo>
                        <a:pt x="4" y="5"/>
                        <a:pt x="6" y="3"/>
                        <a:pt x="8" y="2"/>
                      </a:cubicBezTo>
                      <a:cubicBezTo>
                        <a:pt x="9" y="1"/>
                        <a:pt x="8" y="0"/>
                        <a:pt x="7" y="0"/>
                      </a:cubicBezTo>
                      <a:cubicBezTo>
                        <a:pt x="5" y="2"/>
                        <a:pt x="3" y="3"/>
                        <a:pt x="1" y="5"/>
                      </a:cubicBezTo>
                      <a:cubicBezTo>
                        <a:pt x="0" y="5"/>
                        <a:pt x="0" y="7"/>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362"/>
                <p:cNvSpPr/>
                <p:nvPr/>
              </p:nvSpPr>
              <p:spPr bwMode="auto">
                <a:xfrm>
                  <a:off x="559" y="1473"/>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6"/>
                        <a:pt x="7" y="4"/>
                        <a:pt x="9" y="2"/>
                      </a:cubicBezTo>
                      <a:cubicBezTo>
                        <a:pt x="10" y="2"/>
                        <a:pt x="9"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363"/>
                <p:cNvSpPr/>
                <p:nvPr/>
              </p:nvSpPr>
              <p:spPr bwMode="auto">
                <a:xfrm>
                  <a:off x="560" y="1476"/>
                  <a:ext cx="5" cy="4"/>
                </a:xfrm>
                <a:custGeom>
                  <a:avLst/>
                  <a:gdLst>
                    <a:gd name="T0" fmla="*/ 1 w 7"/>
                    <a:gd name="T1" fmla="*/ 5 h 5"/>
                    <a:gd name="T2" fmla="*/ 6 w 7"/>
                    <a:gd name="T3" fmla="*/ 2 h 5"/>
                    <a:gd name="T4" fmla="*/ 5 w 7"/>
                    <a:gd name="T5" fmla="*/ 0 h 5"/>
                    <a:gd name="T6" fmla="*/ 1 w 7"/>
                    <a:gd name="T7" fmla="*/ 3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3" y="4"/>
                        <a:pt x="5" y="3"/>
                        <a:pt x="6" y="2"/>
                      </a:cubicBezTo>
                      <a:cubicBezTo>
                        <a:pt x="7" y="1"/>
                        <a:pt x="6" y="0"/>
                        <a:pt x="5" y="0"/>
                      </a:cubicBezTo>
                      <a:cubicBezTo>
                        <a:pt x="4" y="2"/>
                        <a:pt x="3" y="3"/>
                        <a:pt x="1" y="3"/>
                      </a:cubicBezTo>
                      <a:cubicBezTo>
                        <a:pt x="0" y="3"/>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364"/>
                <p:cNvSpPr/>
                <p:nvPr/>
              </p:nvSpPr>
              <p:spPr bwMode="auto">
                <a:xfrm>
                  <a:off x="564" y="1460"/>
                  <a:ext cx="6" cy="5"/>
                </a:xfrm>
                <a:custGeom>
                  <a:avLst/>
                  <a:gdLst>
                    <a:gd name="T0" fmla="*/ 3 w 9"/>
                    <a:gd name="T1" fmla="*/ 7 h 8"/>
                    <a:gd name="T2" fmla="*/ 8 w 9"/>
                    <a:gd name="T3" fmla="*/ 1 h 8"/>
                    <a:gd name="T4" fmla="*/ 7 w 9"/>
                    <a:gd name="T5" fmla="*/ 0 h 8"/>
                    <a:gd name="T6" fmla="*/ 1 w 9"/>
                    <a:gd name="T7" fmla="*/ 6 h 8"/>
                    <a:gd name="T8" fmla="*/ 3 w 9"/>
                    <a:gd name="T9" fmla="*/ 7 h 8"/>
                  </a:gdLst>
                  <a:ahLst/>
                  <a:cxnLst>
                    <a:cxn ang="0">
                      <a:pos x="T0" y="T1"/>
                    </a:cxn>
                    <a:cxn ang="0">
                      <a:pos x="T2" y="T3"/>
                    </a:cxn>
                    <a:cxn ang="0">
                      <a:pos x="T4" y="T5"/>
                    </a:cxn>
                    <a:cxn ang="0">
                      <a:pos x="T6" y="T7"/>
                    </a:cxn>
                    <a:cxn ang="0">
                      <a:pos x="T8" y="T9"/>
                    </a:cxn>
                  </a:cxnLst>
                  <a:rect l="0" t="0" r="r" b="b"/>
                  <a:pathLst>
                    <a:path w="9" h="8">
                      <a:moveTo>
                        <a:pt x="3" y="7"/>
                      </a:moveTo>
                      <a:cubicBezTo>
                        <a:pt x="4" y="5"/>
                        <a:pt x="6" y="3"/>
                        <a:pt x="8" y="1"/>
                      </a:cubicBezTo>
                      <a:cubicBezTo>
                        <a:pt x="9" y="1"/>
                        <a:pt x="8" y="0"/>
                        <a:pt x="7" y="0"/>
                      </a:cubicBezTo>
                      <a:cubicBezTo>
                        <a:pt x="4" y="2"/>
                        <a:pt x="2" y="4"/>
                        <a:pt x="1" y="6"/>
                      </a:cubicBezTo>
                      <a:cubicBezTo>
                        <a:pt x="0" y="7"/>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365"/>
                <p:cNvSpPr/>
                <p:nvPr/>
              </p:nvSpPr>
              <p:spPr bwMode="auto">
                <a:xfrm>
                  <a:off x="565" y="1461"/>
                  <a:ext cx="6" cy="6"/>
                </a:xfrm>
                <a:custGeom>
                  <a:avLst/>
                  <a:gdLst>
                    <a:gd name="T0" fmla="*/ 2 w 9"/>
                    <a:gd name="T1" fmla="*/ 8 h 9"/>
                    <a:gd name="T2" fmla="*/ 8 w 9"/>
                    <a:gd name="T3" fmla="*/ 1 h 9"/>
                    <a:gd name="T4" fmla="*/ 7 w 9"/>
                    <a:gd name="T5" fmla="*/ 0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8" y="1"/>
                      </a:cubicBezTo>
                      <a:cubicBezTo>
                        <a:pt x="9" y="0"/>
                        <a:pt x="7" y="0"/>
                        <a:pt x="7" y="0"/>
                      </a:cubicBezTo>
                      <a:cubicBezTo>
                        <a:pt x="5" y="3"/>
                        <a:pt x="2" y="5"/>
                        <a:pt x="1" y="7"/>
                      </a:cubicBezTo>
                      <a:cubicBezTo>
                        <a:pt x="0" y="8"/>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366"/>
                <p:cNvSpPr/>
                <p:nvPr/>
              </p:nvSpPr>
              <p:spPr bwMode="auto">
                <a:xfrm>
                  <a:off x="565" y="1463"/>
                  <a:ext cx="6" cy="5"/>
                </a:xfrm>
                <a:custGeom>
                  <a:avLst/>
                  <a:gdLst>
                    <a:gd name="T0" fmla="*/ 2 w 9"/>
                    <a:gd name="T1" fmla="*/ 7 h 8"/>
                    <a:gd name="T2" fmla="*/ 8 w 9"/>
                    <a:gd name="T3" fmla="*/ 2 h 8"/>
                    <a:gd name="T4" fmla="*/ 7 w 9"/>
                    <a:gd name="T5" fmla="*/ 0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0"/>
                      </a:cubicBezTo>
                      <a:cubicBezTo>
                        <a:pt x="5" y="1"/>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367"/>
                <p:cNvSpPr/>
                <p:nvPr/>
              </p:nvSpPr>
              <p:spPr bwMode="auto">
                <a:xfrm>
                  <a:off x="564" y="1466"/>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7"/>
                        <a:pt x="7" y="4"/>
                        <a:pt x="9" y="2"/>
                      </a:cubicBezTo>
                      <a:cubicBezTo>
                        <a:pt x="10" y="1"/>
                        <a:pt x="8"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368"/>
                <p:cNvSpPr/>
                <p:nvPr/>
              </p:nvSpPr>
              <p:spPr bwMode="auto">
                <a:xfrm>
                  <a:off x="565" y="1467"/>
                  <a:ext cx="6" cy="6"/>
                </a:xfrm>
                <a:custGeom>
                  <a:avLst/>
                  <a:gdLst>
                    <a:gd name="T0" fmla="*/ 2 w 9"/>
                    <a:gd name="T1" fmla="*/ 8 h 9"/>
                    <a:gd name="T2" fmla="*/ 9 w 9"/>
                    <a:gd name="T3" fmla="*/ 2 h 9"/>
                    <a:gd name="T4" fmla="*/ 7 w 9"/>
                    <a:gd name="T5" fmla="*/ 1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9" y="2"/>
                      </a:cubicBezTo>
                      <a:cubicBezTo>
                        <a:pt x="9" y="1"/>
                        <a:pt x="8" y="0"/>
                        <a:pt x="7" y="1"/>
                      </a:cubicBezTo>
                      <a:cubicBezTo>
                        <a:pt x="5"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369"/>
                <p:cNvSpPr/>
                <p:nvPr/>
              </p:nvSpPr>
              <p:spPr bwMode="auto">
                <a:xfrm>
                  <a:off x="564" y="1470"/>
                  <a:ext cx="7" cy="5"/>
                </a:xfrm>
                <a:custGeom>
                  <a:avLst/>
                  <a:gdLst>
                    <a:gd name="T0" fmla="*/ 2 w 10"/>
                    <a:gd name="T1" fmla="*/ 8 h 8"/>
                    <a:gd name="T2" fmla="*/ 9 w 10"/>
                    <a:gd name="T3" fmla="*/ 2 h 8"/>
                    <a:gd name="T4" fmla="*/ 8 w 10"/>
                    <a:gd name="T5" fmla="*/ 1 h 8"/>
                    <a:gd name="T6" fmla="*/ 1 w 10"/>
                    <a:gd name="T7" fmla="*/ 7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6" y="4"/>
                        <a:pt x="9" y="2"/>
                      </a:cubicBezTo>
                      <a:cubicBezTo>
                        <a:pt x="10" y="1"/>
                        <a:pt x="8" y="0"/>
                        <a:pt x="8" y="1"/>
                      </a:cubicBezTo>
                      <a:cubicBezTo>
                        <a:pt x="5" y="3"/>
                        <a:pt x="3" y="5"/>
                        <a:pt x="1" y="7"/>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370"/>
                <p:cNvSpPr/>
                <p:nvPr/>
              </p:nvSpPr>
              <p:spPr bwMode="auto">
                <a:xfrm>
                  <a:off x="564" y="1472"/>
                  <a:ext cx="7" cy="6"/>
                </a:xfrm>
                <a:custGeom>
                  <a:avLst/>
                  <a:gdLst>
                    <a:gd name="T0" fmla="*/ 2 w 10"/>
                    <a:gd name="T1" fmla="*/ 8 h 8"/>
                    <a:gd name="T2" fmla="*/ 9 w 10"/>
                    <a:gd name="T3" fmla="*/ 2 h 8"/>
                    <a:gd name="T4" fmla="*/ 8 w 10"/>
                    <a:gd name="T5" fmla="*/ 0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7" y="4"/>
                        <a:pt x="9" y="2"/>
                      </a:cubicBezTo>
                      <a:cubicBezTo>
                        <a:pt x="10" y="1"/>
                        <a:pt x="9" y="0"/>
                        <a:pt x="8" y="0"/>
                      </a:cubicBezTo>
                      <a:cubicBezTo>
                        <a:pt x="6" y="2"/>
                        <a:pt x="3" y="4"/>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371"/>
                <p:cNvSpPr/>
                <p:nvPr/>
              </p:nvSpPr>
              <p:spPr bwMode="auto">
                <a:xfrm>
                  <a:off x="566" y="1474"/>
                  <a:ext cx="5" cy="6"/>
                </a:xfrm>
                <a:custGeom>
                  <a:avLst/>
                  <a:gdLst>
                    <a:gd name="T0" fmla="*/ 2 w 8"/>
                    <a:gd name="T1" fmla="*/ 7 h 8"/>
                    <a:gd name="T2" fmla="*/ 7 w 8"/>
                    <a:gd name="T3" fmla="*/ 2 h 8"/>
                    <a:gd name="T4" fmla="*/ 6 w 8"/>
                    <a:gd name="T5" fmla="*/ 1 h 8"/>
                    <a:gd name="T6" fmla="*/ 0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3" y="5"/>
                        <a:pt x="5" y="4"/>
                        <a:pt x="7" y="2"/>
                      </a:cubicBezTo>
                      <a:cubicBezTo>
                        <a:pt x="8" y="1"/>
                        <a:pt x="7" y="0"/>
                        <a:pt x="6" y="1"/>
                      </a:cubicBezTo>
                      <a:cubicBezTo>
                        <a:pt x="4" y="2"/>
                        <a:pt x="2"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372"/>
                <p:cNvSpPr/>
                <p:nvPr/>
              </p:nvSpPr>
              <p:spPr bwMode="auto">
                <a:xfrm>
                  <a:off x="566" y="1476"/>
                  <a:ext cx="5" cy="5"/>
                </a:xfrm>
                <a:custGeom>
                  <a:avLst/>
                  <a:gdLst>
                    <a:gd name="T0" fmla="*/ 2 w 8"/>
                    <a:gd name="T1" fmla="*/ 6 h 7"/>
                    <a:gd name="T2" fmla="*/ 8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5"/>
                        <a:pt x="6" y="4"/>
                        <a:pt x="8" y="2"/>
                      </a:cubicBezTo>
                      <a:cubicBezTo>
                        <a:pt x="8" y="1"/>
                        <a:pt x="7" y="0"/>
                        <a:pt x="6" y="1"/>
                      </a:cubicBezTo>
                      <a:cubicBezTo>
                        <a:pt x="5" y="2"/>
                        <a:pt x="3" y="4"/>
                        <a:pt x="1"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373"/>
                <p:cNvSpPr/>
                <p:nvPr/>
              </p:nvSpPr>
              <p:spPr bwMode="auto">
                <a:xfrm>
                  <a:off x="570" y="1455"/>
                  <a:ext cx="5" cy="3"/>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4" y="4"/>
                        <a:pt x="5" y="3"/>
                        <a:pt x="6" y="2"/>
                      </a:cubicBezTo>
                      <a:cubicBezTo>
                        <a:pt x="7" y="1"/>
                        <a:pt x="6" y="0"/>
                        <a:pt x="5" y="1"/>
                      </a:cubicBezTo>
                      <a:cubicBezTo>
                        <a:pt x="4" y="2"/>
                        <a:pt x="3" y="2"/>
                        <a:pt x="1" y="3"/>
                      </a:cubicBezTo>
                      <a:cubicBezTo>
                        <a:pt x="0" y="4"/>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374"/>
                <p:cNvSpPr/>
                <p:nvPr/>
              </p:nvSpPr>
              <p:spPr bwMode="auto">
                <a:xfrm>
                  <a:off x="570" y="1456"/>
                  <a:ext cx="6" cy="6"/>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1"/>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375"/>
                <p:cNvSpPr/>
                <p:nvPr/>
              </p:nvSpPr>
              <p:spPr bwMode="auto">
                <a:xfrm>
                  <a:off x="570" y="1458"/>
                  <a:ext cx="6" cy="5"/>
                </a:xfrm>
                <a:custGeom>
                  <a:avLst/>
                  <a:gdLst>
                    <a:gd name="T0" fmla="*/ 2 w 10"/>
                    <a:gd name="T1" fmla="*/ 7 h 7"/>
                    <a:gd name="T2" fmla="*/ 9 w 10"/>
                    <a:gd name="T3" fmla="*/ 2 h 7"/>
                    <a:gd name="T4" fmla="*/ 8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6" y="3"/>
                        <a:pt x="9" y="2"/>
                      </a:cubicBezTo>
                      <a:cubicBezTo>
                        <a:pt x="10" y="2"/>
                        <a:pt x="9" y="0"/>
                        <a:pt x="8" y="1"/>
                      </a:cubicBezTo>
                      <a:cubicBezTo>
                        <a:pt x="6" y="2"/>
                        <a:pt x="4" y="5"/>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376"/>
                <p:cNvSpPr/>
                <p:nvPr/>
              </p:nvSpPr>
              <p:spPr bwMode="auto">
                <a:xfrm>
                  <a:off x="570" y="1460"/>
                  <a:ext cx="6" cy="6"/>
                </a:xfrm>
                <a:custGeom>
                  <a:avLst/>
                  <a:gdLst>
                    <a:gd name="T0" fmla="*/ 2 w 10"/>
                    <a:gd name="T1" fmla="*/ 9 h 9"/>
                    <a:gd name="T2" fmla="*/ 9 w 10"/>
                    <a:gd name="T3" fmla="*/ 2 h 9"/>
                    <a:gd name="T4" fmla="*/ 8 w 10"/>
                    <a:gd name="T5" fmla="*/ 1 h 9"/>
                    <a:gd name="T6" fmla="*/ 1 w 10"/>
                    <a:gd name="T7" fmla="*/ 7 h 9"/>
                    <a:gd name="T8" fmla="*/ 2 w 10"/>
                    <a:gd name="T9" fmla="*/ 9 h 9"/>
                  </a:gdLst>
                  <a:ahLst/>
                  <a:cxnLst>
                    <a:cxn ang="0">
                      <a:pos x="T0" y="T1"/>
                    </a:cxn>
                    <a:cxn ang="0">
                      <a:pos x="T2" y="T3"/>
                    </a:cxn>
                    <a:cxn ang="0">
                      <a:pos x="T4" y="T5"/>
                    </a:cxn>
                    <a:cxn ang="0">
                      <a:pos x="T6" y="T7"/>
                    </a:cxn>
                    <a:cxn ang="0">
                      <a:pos x="T8" y="T9"/>
                    </a:cxn>
                  </a:cxnLst>
                  <a:rect l="0" t="0" r="r" b="b"/>
                  <a:pathLst>
                    <a:path w="10" h="9">
                      <a:moveTo>
                        <a:pt x="2" y="9"/>
                      </a:moveTo>
                      <a:cubicBezTo>
                        <a:pt x="5" y="7"/>
                        <a:pt x="7" y="5"/>
                        <a:pt x="9" y="2"/>
                      </a:cubicBezTo>
                      <a:cubicBezTo>
                        <a:pt x="10" y="1"/>
                        <a:pt x="9" y="0"/>
                        <a:pt x="8" y="1"/>
                      </a:cubicBezTo>
                      <a:cubicBezTo>
                        <a:pt x="6" y="3"/>
                        <a:pt x="4" y="6"/>
                        <a:pt x="1" y="7"/>
                      </a:cubicBezTo>
                      <a:cubicBezTo>
                        <a:pt x="0" y="8"/>
                        <a:pt x="1"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377"/>
                <p:cNvSpPr/>
                <p:nvPr/>
              </p:nvSpPr>
              <p:spPr bwMode="auto">
                <a:xfrm>
                  <a:off x="569" y="1462"/>
                  <a:ext cx="8" cy="6"/>
                </a:xfrm>
                <a:custGeom>
                  <a:avLst/>
                  <a:gdLst>
                    <a:gd name="T0" fmla="*/ 2 w 12"/>
                    <a:gd name="T1" fmla="*/ 8 h 9"/>
                    <a:gd name="T2" fmla="*/ 11 w 12"/>
                    <a:gd name="T3" fmla="*/ 2 h 9"/>
                    <a:gd name="T4" fmla="*/ 10 w 12"/>
                    <a:gd name="T5" fmla="*/ 1 h 9"/>
                    <a:gd name="T6" fmla="*/ 1 w 12"/>
                    <a:gd name="T7" fmla="*/ 7 h 9"/>
                    <a:gd name="T8" fmla="*/ 2 w 12"/>
                    <a:gd name="T9" fmla="*/ 8 h 9"/>
                  </a:gdLst>
                  <a:ahLst/>
                  <a:cxnLst>
                    <a:cxn ang="0">
                      <a:pos x="T0" y="T1"/>
                    </a:cxn>
                    <a:cxn ang="0">
                      <a:pos x="T2" y="T3"/>
                    </a:cxn>
                    <a:cxn ang="0">
                      <a:pos x="T4" y="T5"/>
                    </a:cxn>
                    <a:cxn ang="0">
                      <a:pos x="T6" y="T7"/>
                    </a:cxn>
                    <a:cxn ang="0">
                      <a:pos x="T8" y="T9"/>
                    </a:cxn>
                  </a:cxnLst>
                  <a:rect l="0" t="0" r="r" b="b"/>
                  <a:pathLst>
                    <a:path w="12" h="9">
                      <a:moveTo>
                        <a:pt x="2" y="8"/>
                      </a:moveTo>
                      <a:cubicBezTo>
                        <a:pt x="5" y="6"/>
                        <a:pt x="8" y="4"/>
                        <a:pt x="11" y="2"/>
                      </a:cubicBezTo>
                      <a:cubicBezTo>
                        <a:pt x="12" y="2"/>
                        <a:pt x="11" y="0"/>
                        <a:pt x="10" y="1"/>
                      </a:cubicBezTo>
                      <a:cubicBezTo>
                        <a:pt x="7" y="3"/>
                        <a:pt x="4" y="5"/>
                        <a:pt x="1" y="7"/>
                      </a:cubicBezTo>
                      <a:cubicBezTo>
                        <a:pt x="0" y="7"/>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378"/>
                <p:cNvSpPr/>
                <p:nvPr/>
              </p:nvSpPr>
              <p:spPr bwMode="auto">
                <a:xfrm>
                  <a:off x="570" y="1465"/>
                  <a:ext cx="6" cy="6"/>
                </a:xfrm>
                <a:custGeom>
                  <a:avLst/>
                  <a:gdLst>
                    <a:gd name="T0" fmla="*/ 2 w 10"/>
                    <a:gd name="T1" fmla="*/ 8 h 9"/>
                    <a:gd name="T2" fmla="*/ 9 w 10"/>
                    <a:gd name="T3" fmla="*/ 2 h 9"/>
                    <a:gd name="T4" fmla="*/ 8 w 10"/>
                    <a:gd name="T5" fmla="*/ 1 h 9"/>
                    <a:gd name="T6" fmla="*/ 1 w 10"/>
                    <a:gd name="T7" fmla="*/ 7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5" y="6"/>
                        <a:pt x="7" y="4"/>
                        <a:pt x="9" y="2"/>
                      </a:cubicBezTo>
                      <a:cubicBezTo>
                        <a:pt x="10" y="1"/>
                        <a:pt x="8" y="0"/>
                        <a:pt x="8" y="1"/>
                      </a:cubicBezTo>
                      <a:cubicBezTo>
                        <a:pt x="6"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379"/>
                <p:cNvSpPr/>
                <p:nvPr/>
              </p:nvSpPr>
              <p:spPr bwMode="auto">
                <a:xfrm>
                  <a:off x="570" y="1468"/>
                  <a:ext cx="6" cy="6"/>
                </a:xfrm>
                <a:custGeom>
                  <a:avLst/>
                  <a:gdLst>
                    <a:gd name="T0" fmla="*/ 2 w 10"/>
                    <a:gd name="T1" fmla="*/ 7 h 8"/>
                    <a:gd name="T2" fmla="*/ 9 w 10"/>
                    <a:gd name="T3" fmla="*/ 2 h 8"/>
                    <a:gd name="T4" fmla="*/ 8 w 10"/>
                    <a:gd name="T5" fmla="*/ 1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5" y="6"/>
                        <a:pt x="7" y="4"/>
                        <a:pt x="9" y="2"/>
                      </a:cubicBezTo>
                      <a:cubicBezTo>
                        <a:pt x="10" y="2"/>
                        <a:pt x="9" y="0"/>
                        <a:pt x="8" y="1"/>
                      </a:cubicBezTo>
                      <a:cubicBezTo>
                        <a:pt x="6" y="3"/>
                        <a:pt x="4" y="5"/>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380"/>
                <p:cNvSpPr/>
                <p:nvPr/>
              </p:nvSpPr>
              <p:spPr bwMode="auto">
                <a:xfrm>
                  <a:off x="570" y="1472"/>
                  <a:ext cx="6" cy="4"/>
                </a:xfrm>
                <a:custGeom>
                  <a:avLst/>
                  <a:gdLst>
                    <a:gd name="T0" fmla="*/ 2 w 9"/>
                    <a:gd name="T1" fmla="*/ 6 h 7"/>
                    <a:gd name="T2" fmla="*/ 8 w 9"/>
                    <a:gd name="T3" fmla="*/ 2 h 7"/>
                    <a:gd name="T4" fmla="*/ 7 w 9"/>
                    <a:gd name="T5" fmla="*/ 1 h 7"/>
                    <a:gd name="T6" fmla="*/ 1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5"/>
                        <a:pt x="6" y="4"/>
                        <a:pt x="8" y="2"/>
                      </a:cubicBezTo>
                      <a:cubicBezTo>
                        <a:pt x="9" y="1"/>
                        <a:pt x="8" y="0"/>
                        <a:pt x="7" y="1"/>
                      </a:cubicBezTo>
                      <a:cubicBezTo>
                        <a:pt x="5" y="3"/>
                        <a:pt x="3"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381"/>
                <p:cNvSpPr/>
                <p:nvPr/>
              </p:nvSpPr>
              <p:spPr bwMode="auto">
                <a:xfrm>
                  <a:off x="570" y="1475"/>
                  <a:ext cx="6" cy="5"/>
                </a:xfrm>
                <a:custGeom>
                  <a:avLst/>
                  <a:gdLst>
                    <a:gd name="T0" fmla="*/ 2 w 10"/>
                    <a:gd name="T1" fmla="*/ 7 h 7"/>
                    <a:gd name="T2" fmla="*/ 9 w 10"/>
                    <a:gd name="T3" fmla="*/ 2 h 7"/>
                    <a:gd name="T4" fmla="*/ 7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7" y="4"/>
                        <a:pt x="9" y="2"/>
                      </a:cubicBezTo>
                      <a:cubicBezTo>
                        <a:pt x="10" y="1"/>
                        <a:pt x="8" y="0"/>
                        <a:pt x="7" y="1"/>
                      </a:cubicBezTo>
                      <a:cubicBezTo>
                        <a:pt x="6" y="2"/>
                        <a:pt x="4" y="4"/>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382"/>
                <p:cNvSpPr/>
                <p:nvPr/>
              </p:nvSpPr>
              <p:spPr bwMode="auto">
                <a:xfrm>
                  <a:off x="571" y="1476"/>
                  <a:ext cx="6" cy="4"/>
                </a:xfrm>
                <a:custGeom>
                  <a:avLst/>
                  <a:gdLst>
                    <a:gd name="T0" fmla="*/ 1 w 9"/>
                    <a:gd name="T1" fmla="*/ 6 h 6"/>
                    <a:gd name="T2" fmla="*/ 8 w 9"/>
                    <a:gd name="T3" fmla="*/ 2 h 6"/>
                    <a:gd name="T4" fmla="*/ 7 w 9"/>
                    <a:gd name="T5" fmla="*/ 0 h 6"/>
                    <a:gd name="T6" fmla="*/ 1 w 9"/>
                    <a:gd name="T7" fmla="*/ 4 h 6"/>
                    <a:gd name="T8" fmla="*/ 1 w 9"/>
                    <a:gd name="T9" fmla="*/ 6 h 6"/>
                  </a:gdLst>
                  <a:ahLst/>
                  <a:cxnLst>
                    <a:cxn ang="0">
                      <a:pos x="T0" y="T1"/>
                    </a:cxn>
                    <a:cxn ang="0">
                      <a:pos x="T2" y="T3"/>
                    </a:cxn>
                    <a:cxn ang="0">
                      <a:pos x="T4" y="T5"/>
                    </a:cxn>
                    <a:cxn ang="0">
                      <a:pos x="T6" y="T7"/>
                    </a:cxn>
                    <a:cxn ang="0">
                      <a:pos x="T8" y="T9"/>
                    </a:cxn>
                  </a:cxnLst>
                  <a:rect l="0" t="0" r="r" b="b"/>
                  <a:pathLst>
                    <a:path w="9" h="6">
                      <a:moveTo>
                        <a:pt x="1" y="6"/>
                      </a:moveTo>
                      <a:cubicBezTo>
                        <a:pt x="3" y="5"/>
                        <a:pt x="6" y="3"/>
                        <a:pt x="8" y="2"/>
                      </a:cubicBezTo>
                      <a:cubicBezTo>
                        <a:pt x="9" y="1"/>
                        <a:pt x="8" y="0"/>
                        <a:pt x="7" y="0"/>
                      </a:cubicBezTo>
                      <a:cubicBezTo>
                        <a:pt x="5" y="2"/>
                        <a:pt x="3" y="3"/>
                        <a:pt x="1" y="4"/>
                      </a:cubicBezTo>
                      <a:cubicBezTo>
                        <a:pt x="0" y="4"/>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83"/>
                <p:cNvSpPr/>
                <p:nvPr/>
              </p:nvSpPr>
              <p:spPr bwMode="auto">
                <a:xfrm>
                  <a:off x="571" y="1469"/>
                  <a:ext cx="5" cy="6"/>
                </a:xfrm>
                <a:custGeom>
                  <a:avLst/>
                  <a:gdLst>
                    <a:gd name="T0" fmla="*/ 2 w 8"/>
                    <a:gd name="T1" fmla="*/ 8 h 9"/>
                    <a:gd name="T2" fmla="*/ 7 w 8"/>
                    <a:gd name="T3" fmla="*/ 2 h 9"/>
                    <a:gd name="T4" fmla="*/ 6 w 8"/>
                    <a:gd name="T5" fmla="*/ 1 h 9"/>
                    <a:gd name="T6" fmla="*/ 1 w 8"/>
                    <a:gd name="T7" fmla="*/ 7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3" y="6"/>
                        <a:pt x="5" y="4"/>
                        <a:pt x="7" y="2"/>
                      </a:cubicBezTo>
                      <a:cubicBezTo>
                        <a:pt x="8" y="1"/>
                        <a:pt x="7" y="0"/>
                        <a:pt x="6" y="1"/>
                      </a:cubicBezTo>
                      <a:cubicBezTo>
                        <a:pt x="4" y="3"/>
                        <a:pt x="2"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84"/>
                <p:cNvSpPr/>
                <p:nvPr/>
              </p:nvSpPr>
              <p:spPr bwMode="auto">
                <a:xfrm>
                  <a:off x="571" y="1474"/>
                  <a:ext cx="7" cy="4"/>
                </a:xfrm>
                <a:custGeom>
                  <a:avLst/>
                  <a:gdLst>
                    <a:gd name="T0" fmla="*/ 2 w 10"/>
                    <a:gd name="T1" fmla="*/ 5 h 6"/>
                    <a:gd name="T2" fmla="*/ 9 w 10"/>
                    <a:gd name="T3" fmla="*/ 2 h 6"/>
                    <a:gd name="T4" fmla="*/ 9 w 10"/>
                    <a:gd name="T5" fmla="*/ 0 h 6"/>
                    <a:gd name="T6" fmla="*/ 1 w 10"/>
                    <a:gd name="T7" fmla="*/ 4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4"/>
                        <a:pt x="6" y="2"/>
                        <a:pt x="9" y="2"/>
                      </a:cubicBezTo>
                      <a:cubicBezTo>
                        <a:pt x="10" y="2"/>
                        <a:pt x="10" y="0"/>
                        <a:pt x="9" y="0"/>
                      </a:cubicBezTo>
                      <a:cubicBezTo>
                        <a:pt x="6" y="0"/>
                        <a:pt x="4" y="2"/>
                        <a:pt x="1" y="4"/>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85"/>
                <p:cNvSpPr/>
                <p:nvPr/>
              </p:nvSpPr>
              <p:spPr bwMode="auto">
                <a:xfrm>
                  <a:off x="573" y="1476"/>
                  <a:ext cx="4" cy="4"/>
                </a:xfrm>
                <a:custGeom>
                  <a:avLst/>
                  <a:gdLst>
                    <a:gd name="T0" fmla="*/ 2 w 6"/>
                    <a:gd name="T1" fmla="*/ 5 h 6"/>
                    <a:gd name="T2" fmla="*/ 5 w 6"/>
                    <a:gd name="T3" fmla="*/ 2 h 6"/>
                    <a:gd name="T4" fmla="*/ 4 w 6"/>
                    <a:gd name="T5" fmla="*/ 1 h 6"/>
                    <a:gd name="T6" fmla="*/ 0 w 6"/>
                    <a:gd name="T7" fmla="*/ 4 h 6"/>
                    <a:gd name="T8" fmla="*/ 2 w 6"/>
                    <a:gd name="T9" fmla="*/ 5 h 6"/>
                  </a:gdLst>
                  <a:ahLst/>
                  <a:cxnLst>
                    <a:cxn ang="0">
                      <a:pos x="T0" y="T1"/>
                    </a:cxn>
                    <a:cxn ang="0">
                      <a:pos x="T2" y="T3"/>
                    </a:cxn>
                    <a:cxn ang="0">
                      <a:pos x="T4" y="T5"/>
                    </a:cxn>
                    <a:cxn ang="0">
                      <a:pos x="T6" y="T7"/>
                    </a:cxn>
                    <a:cxn ang="0">
                      <a:pos x="T8" y="T9"/>
                    </a:cxn>
                  </a:cxnLst>
                  <a:rect l="0" t="0" r="r" b="b"/>
                  <a:pathLst>
                    <a:path w="6" h="6">
                      <a:moveTo>
                        <a:pt x="2" y="5"/>
                      </a:moveTo>
                      <a:cubicBezTo>
                        <a:pt x="3" y="4"/>
                        <a:pt x="4" y="3"/>
                        <a:pt x="5" y="2"/>
                      </a:cubicBezTo>
                      <a:cubicBezTo>
                        <a:pt x="6" y="1"/>
                        <a:pt x="5" y="0"/>
                        <a:pt x="4" y="1"/>
                      </a:cubicBezTo>
                      <a:cubicBezTo>
                        <a:pt x="3" y="2"/>
                        <a:pt x="2" y="3"/>
                        <a:pt x="0"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86"/>
                <p:cNvSpPr/>
                <p:nvPr/>
              </p:nvSpPr>
              <p:spPr bwMode="auto">
                <a:xfrm>
                  <a:off x="900" y="1709"/>
                  <a:ext cx="23" cy="24"/>
                </a:xfrm>
                <a:custGeom>
                  <a:avLst/>
                  <a:gdLst>
                    <a:gd name="T0" fmla="*/ 24 w 35"/>
                    <a:gd name="T1" fmla="*/ 5 h 35"/>
                    <a:gd name="T2" fmla="*/ 3 w 35"/>
                    <a:gd name="T3" fmla="*/ 13 h 35"/>
                    <a:gd name="T4" fmla="*/ 14 w 35"/>
                    <a:gd name="T5" fmla="*/ 32 h 35"/>
                    <a:gd name="T6" fmla="*/ 33 w 35"/>
                    <a:gd name="T7" fmla="*/ 23 h 35"/>
                    <a:gd name="T8" fmla="*/ 21 w 35"/>
                    <a:gd name="T9" fmla="*/ 5 h 35"/>
                    <a:gd name="T10" fmla="*/ 22 w 35"/>
                    <a:gd name="T11" fmla="*/ 7 h 35"/>
                    <a:gd name="T12" fmla="*/ 30 w 35"/>
                    <a:gd name="T13" fmla="*/ 13 h 35"/>
                    <a:gd name="T14" fmla="*/ 30 w 35"/>
                    <a:gd name="T15" fmla="*/ 25 h 35"/>
                    <a:gd name="T16" fmla="*/ 15 w 35"/>
                    <a:gd name="T17" fmla="*/ 31 h 35"/>
                    <a:gd name="T18" fmla="*/ 5 w 35"/>
                    <a:gd name="T19" fmla="*/ 14 h 35"/>
                    <a:gd name="T20" fmla="*/ 11 w 35"/>
                    <a:gd name="T21" fmla="*/ 5 h 35"/>
                    <a:gd name="T22" fmla="*/ 23 w 35"/>
                    <a:gd name="T23" fmla="*/ 7 h 35"/>
                    <a:gd name="T24" fmla="*/ 24 w 35"/>
                    <a:gd name="T2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24" y="5"/>
                      </a:moveTo>
                      <a:cubicBezTo>
                        <a:pt x="15" y="0"/>
                        <a:pt x="7" y="3"/>
                        <a:pt x="3" y="13"/>
                      </a:cubicBezTo>
                      <a:cubicBezTo>
                        <a:pt x="0" y="21"/>
                        <a:pt x="6" y="30"/>
                        <a:pt x="14" y="32"/>
                      </a:cubicBezTo>
                      <a:cubicBezTo>
                        <a:pt x="22" y="35"/>
                        <a:pt x="30" y="31"/>
                        <a:pt x="33" y="23"/>
                      </a:cubicBezTo>
                      <a:cubicBezTo>
                        <a:pt x="35" y="17"/>
                        <a:pt x="30" y="3"/>
                        <a:pt x="21" y="5"/>
                      </a:cubicBezTo>
                      <a:cubicBezTo>
                        <a:pt x="20" y="5"/>
                        <a:pt x="21" y="7"/>
                        <a:pt x="22" y="7"/>
                      </a:cubicBezTo>
                      <a:cubicBezTo>
                        <a:pt x="26" y="6"/>
                        <a:pt x="28" y="10"/>
                        <a:pt x="30" y="13"/>
                      </a:cubicBezTo>
                      <a:cubicBezTo>
                        <a:pt x="32" y="17"/>
                        <a:pt x="32" y="21"/>
                        <a:pt x="30" y="25"/>
                      </a:cubicBezTo>
                      <a:cubicBezTo>
                        <a:pt x="28" y="31"/>
                        <a:pt x="20" y="32"/>
                        <a:pt x="15" y="31"/>
                      </a:cubicBezTo>
                      <a:cubicBezTo>
                        <a:pt x="7" y="29"/>
                        <a:pt x="3" y="22"/>
                        <a:pt x="5" y="14"/>
                      </a:cubicBezTo>
                      <a:cubicBezTo>
                        <a:pt x="5" y="11"/>
                        <a:pt x="8" y="7"/>
                        <a:pt x="11" y="5"/>
                      </a:cubicBezTo>
                      <a:cubicBezTo>
                        <a:pt x="15" y="2"/>
                        <a:pt x="20" y="4"/>
                        <a:pt x="23" y="7"/>
                      </a:cubicBezTo>
                      <a:cubicBezTo>
                        <a:pt x="24" y="7"/>
                        <a:pt x="25" y="6"/>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87"/>
                <p:cNvSpPr/>
                <p:nvPr/>
              </p:nvSpPr>
              <p:spPr bwMode="auto">
                <a:xfrm>
                  <a:off x="916" y="1727"/>
                  <a:ext cx="12" cy="10"/>
                </a:xfrm>
                <a:custGeom>
                  <a:avLst/>
                  <a:gdLst>
                    <a:gd name="T0" fmla="*/ 2 w 18"/>
                    <a:gd name="T1" fmla="*/ 5 h 16"/>
                    <a:gd name="T2" fmla="*/ 2 w 18"/>
                    <a:gd name="T3" fmla="*/ 5 h 16"/>
                    <a:gd name="T4" fmla="*/ 1 w 18"/>
                    <a:gd name="T5" fmla="*/ 6 h 16"/>
                    <a:gd name="T6" fmla="*/ 6 w 18"/>
                    <a:gd name="T7" fmla="*/ 10 h 16"/>
                    <a:gd name="T8" fmla="*/ 10 w 18"/>
                    <a:gd name="T9" fmla="*/ 14 h 16"/>
                    <a:gd name="T10" fmla="*/ 15 w 18"/>
                    <a:gd name="T11" fmla="*/ 14 h 16"/>
                    <a:gd name="T12" fmla="*/ 16 w 18"/>
                    <a:gd name="T13" fmla="*/ 8 h 16"/>
                    <a:gd name="T14" fmla="*/ 6 w 18"/>
                    <a:gd name="T15" fmla="*/ 1 h 16"/>
                    <a:gd name="T16" fmla="*/ 5 w 18"/>
                    <a:gd name="T17" fmla="*/ 2 h 16"/>
                    <a:gd name="T18" fmla="*/ 14 w 18"/>
                    <a:gd name="T19" fmla="*/ 8 h 16"/>
                    <a:gd name="T20" fmla="*/ 14 w 18"/>
                    <a:gd name="T21" fmla="*/ 13 h 16"/>
                    <a:gd name="T22" fmla="*/ 13 w 18"/>
                    <a:gd name="T23" fmla="*/ 14 h 16"/>
                    <a:gd name="T24" fmla="*/ 11 w 18"/>
                    <a:gd name="T25" fmla="*/ 12 h 16"/>
                    <a:gd name="T26" fmla="*/ 0 w 18"/>
                    <a:gd name="T27" fmla="*/ 5 h 16"/>
                    <a:gd name="T28" fmla="*/ 0 w 18"/>
                    <a:gd name="T29" fmla="*/ 6 h 16"/>
                    <a:gd name="T30" fmla="*/ 0 w 18"/>
                    <a:gd name="T31" fmla="*/ 6 h 16"/>
                    <a:gd name="T32" fmla="*/ 2 w 18"/>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6">
                      <a:moveTo>
                        <a:pt x="2" y="5"/>
                      </a:moveTo>
                      <a:cubicBezTo>
                        <a:pt x="2" y="5"/>
                        <a:pt x="2" y="5"/>
                        <a:pt x="2" y="5"/>
                      </a:cubicBezTo>
                      <a:cubicBezTo>
                        <a:pt x="2" y="5"/>
                        <a:pt x="2" y="6"/>
                        <a:pt x="1" y="6"/>
                      </a:cubicBezTo>
                      <a:cubicBezTo>
                        <a:pt x="2" y="6"/>
                        <a:pt x="5" y="9"/>
                        <a:pt x="6" y="10"/>
                      </a:cubicBezTo>
                      <a:cubicBezTo>
                        <a:pt x="7" y="11"/>
                        <a:pt x="9" y="12"/>
                        <a:pt x="10" y="14"/>
                      </a:cubicBezTo>
                      <a:cubicBezTo>
                        <a:pt x="13" y="16"/>
                        <a:pt x="13" y="16"/>
                        <a:pt x="15" y="14"/>
                      </a:cubicBezTo>
                      <a:cubicBezTo>
                        <a:pt x="17" y="12"/>
                        <a:pt x="18" y="10"/>
                        <a:pt x="16" y="8"/>
                      </a:cubicBezTo>
                      <a:cubicBezTo>
                        <a:pt x="13" y="5"/>
                        <a:pt x="10" y="3"/>
                        <a:pt x="6" y="1"/>
                      </a:cubicBezTo>
                      <a:cubicBezTo>
                        <a:pt x="5" y="0"/>
                        <a:pt x="4" y="2"/>
                        <a:pt x="5" y="2"/>
                      </a:cubicBezTo>
                      <a:cubicBezTo>
                        <a:pt x="8" y="4"/>
                        <a:pt x="11" y="6"/>
                        <a:pt x="14" y="8"/>
                      </a:cubicBezTo>
                      <a:cubicBezTo>
                        <a:pt x="16" y="10"/>
                        <a:pt x="15" y="11"/>
                        <a:pt x="14" y="13"/>
                      </a:cubicBezTo>
                      <a:cubicBezTo>
                        <a:pt x="13" y="13"/>
                        <a:pt x="13" y="14"/>
                        <a:pt x="13" y="14"/>
                      </a:cubicBezTo>
                      <a:cubicBezTo>
                        <a:pt x="12" y="13"/>
                        <a:pt x="12" y="13"/>
                        <a:pt x="11" y="12"/>
                      </a:cubicBezTo>
                      <a:cubicBezTo>
                        <a:pt x="9" y="11"/>
                        <a:pt x="3" y="3"/>
                        <a:pt x="0" y="5"/>
                      </a:cubicBezTo>
                      <a:cubicBezTo>
                        <a:pt x="0" y="5"/>
                        <a:pt x="0" y="5"/>
                        <a:pt x="0" y="6"/>
                      </a:cubicBezTo>
                      <a:cubicBezTo>
                        <a:pt x="0" y="6"/>
                        <a:pt x="0" y="6"/>
                        <a:pt x="0" y="6"/>
                      </a:cubicBezTo>
                      <a:cubicBezTo>
                        <a:pt x="1" y="7"/>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88"/>
                <p:cNvSpPr/>
                <p:nvPr/>
              </p:nvSpPr>
              <p:spPr bwMode="auto">
                <a:xfrm>
                  <a:off x="902" y="1708"/>
                  <a:ext cx="20" cy="25"/>
                </a:xfrm>
                <a:custGeom>
                  <a:avLst/>
                  <a:gdLst>
                    <a:gd name="T0" fmla="*/ 19 w 30"/>
                    <a:gd name="T1" fmla="*/ 7 h 37"/>
                    <a:gd name="T2" fmla="*/ 2 w 30"/>
                    <a:gd name="T3" fmla="*/ 18 h 37"/>
                    <a:gd name="T4" fmla="*/ 21 w 30"/>
                    <a:gd name="T5" fmla="*/ 32 h 37"/>
                    <a:gd name="T6" fmla="*/ 25 w 30"/>
                    <a:gd name="T7" fmla="*/ 11 h 37"/>
                    <a:gd name="T8" fmla="*/ 5 w 30"/>
                    <a:gd name="T9" fmla="*/ 10 h 37"/>
                    <a:gd name="T10" fmla="*/ 7 w 30"/>
                    <a:gd name="T11" fmla="*/ 11 h 37"/>
                    <a:gd name="T12" fmla="*/ 20 w 30"/>
                    <a:gd name="T13" fmla="*/ 10 h 37"/>
                    <a:gd name="T14" fmla="*/ 26 w 30"/>
                    <a:gd name="T15" fmla="*/ 24 h 37"/>
                    <a:gd name="T16" fmla="*/ 5 w 30"/>
                    <a:gd name="T17" fmla="*/ 24 h 37"/>
                    <a:gd name="T18" fmla="*/ 18 w 30"/>
                    <a:gd name="T19" fmla="*/ 9 h 37"/>
                    <a:gd name="T20" fmla="*/ 19 w 30"/>
                    <a:gd name="T2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7">
                      <a:moveTo>
                        <a:pt x="19" y="7"/>
                      </a:moveTo>
                      <a:cubicBezTo>
                        <a:pt x="12" y="0"/>
                        <a:pt x="3" y="11"/>
                        <a:pt x="2" y="18"/>
                      </a:cubicBezTo>
                      <a:cubicBezTo>
                        <a:pt x="1" y="26"/>
                        <a:pt x="12" y="37"/>
                        <a:pt x="21" y="32"/>
                      </a:cubicBezTo>
                      <a:cubicBezTo>
                        <a:pt x="29" y="27"/>
                        <a:pt x="30" y="18"/>
                        <a:pt x="25" y="11"/>
                      </a:cubicBezTo>
                      <a:cubicBezTo>
                        <a:pt x="20" y="6"/>
                        <a:pt x="10" y="3"/>
                        <a:pt x="5" y="10"/>
                      </a:cubicBezTo>
                      <a:cubicBezTo>
                        <a:pt x="5" y="11"/>
                        <a:pt x="6" y="12"/>
                        <a:pt x="7" y="11"/>
                      </a:cubicBezTo>
                      <a:cubicBezTo>
                        <a:pt x="10" y="6"/>
                        <a:pt x="16" y="7"/>
                        <a:pt x="20" y="10"/>
                      </a:cubicBezTo>
                      <a:cubicBezTo>
                        <a:pt x="25" y="13"/>
                        <a:pt x="28" y="18"/>
                        <a:pt x="26" y="24"/>
                      </a:cubicBezTo>
                      <a:cubicBezTo>
                        <a:pt x="22" y="34"/>
                        <a:pt x="10" y="32"/>
                        <a:pt x="5" y="24"/>
                      </a:cubicBezTo>
                      <a:cubicBezTo>
                        <a:pt x="0" y="17"/>
                        <a:pt x="11" y="1"/>
                        <a:pt x="18" y="9"/>
                      </a:cubicBezTo>
                      <a:cubicBezTo>
                        <a:pt x="19" y="9"/>
                        <a:pt x="20" y="8"/>
                        <a:pt x="1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89"/>
                <p:cNvSpPr/>
                <p:nvPr/>
              </p:nvSpPr>
              <p:spPr bwMode="auto">
                <a:xfrm>
                  <a:off x="918" y="1727"/>
                  <a:ext cx="3" cy="6"/>
                </a:xfrm>
                <a:custGeom>
                  <a:avLst/>
                  <a:gdLst>
                    <a:gd name="T0" fmla="*/ 3 w 5"/>
                    <a:gd name="T1" fmla="*/ 5 h 8"/>
                    <a:gd name="T2" fmla="*/ 3 w 5"/>
                    <a:gd name="T3" fmla="*/ 3 h 8"/>
                    <a:gd name="T4" fmla="*/ 1 w 5"/>
                    <a:gd name="T5" fmla="*/ 3 h 8"/>
                    <a:gd name="T6" fmla="*/ 0 w 5"/>
                    <a:gd name="T7" fmla="*/ 5 h 8"/>
                    <a:gd name="T8" fmla="*/ 2 w 5"/>
                    <a:gd name="T9" fmla="*/ 5 h 8"/>
                    <a:gd name="T10" fmla="*/ 2 w 5"/>
                    <a:gd name="T11" fmla="*/ 3 h 8"/>
                    <a:gd name="T12" fmla="*/ 0 w 5"/>
                    <a:gd name="T13" fmla="*/ 3 h 8"/>
                    <a:gd name="T14" fmla="*/ 0 w 5"/>
                    <a:gd name="T15" fmla="*/ 4 h 8"/>
                    <a:gd name="T16" fmla="*/ 1 w 5"/>
                    <a:gd name="T17" fmla="*/ 4 h 8"/>
                    <a:gd name="T18" fmla="*/ 2 w 5"/>
                    <a:gd name="T19" fmla="*/ 3 h 8"/>
                    <a:gd name="T20" fmla="*/ 1 w 5"/>
                    <a:gd name="T21" fmla="*/ 3 h 8"/>
                    <a:gd name="T22" fmla="*/ 1 w 5"/>
                    <a:gd name="T23" fmla="*/ 6 h 8"/>
                    <a:gd name="T24" fmla="*/ 3 w 5"/>
                    <a:gd name="T25" fmla="*/ 6 h 8"/>
                    <a:gd name="T26" fmla="*/ 4 w 5"/>
                    <a:gd name="T27" fmla="*/ 1 h 8"/>
                    <a:gd name="T28" fmla="*/ 2 w 5"/>
                    <a:gd name="T29" fmla="*/ 2 h 8"/>
                    <a:gd name="T30" fmla="*/ 3 w 5"/>
                    <a:gd name="T31" fmla="*/ 7 h 8"/>
                    <a:gd name="T32" fmla="*/ 4 w 5"/>
                    <a:gd name="T33" fmla="*/ 7 h 8"/>
                    <a:gd name="T34" fmla="*/ 5 w 5"/>
                    <a:gd name="T35" fmla="*/ 4 h 8"/>
                    <a:gd name="T36" fmla="*/ 3 w 5"/>
                    <a:gd name="T37" fmla="*/ 4 h 8"/>
                    <a:gd name="T38" fmla="*/ 3 w 5"/>
                    <a:gd name="T39" fmla="*/ 7 h 8"/>
                    <a:gd name="T40" fmla="*/ 4 w 5"/>
                    <a:gd name="T41" fmla="*/ 6 h 8"/>
                    <a:gd name="T42" fmla="*/ 4 w 5"/>
                    <a:gd name="T43" fmla="*/ 1 h 8"/>
                    <a:gd name="T44" fmla="*/ 2 w 5"/>
                    <a:gd name="T45" fmla="*/ 1 h 8"/>
                    <a:gd name="T46" fmla="*/ 1 w 5"/>
                    <a:gd name="T47" fmla="*/ 5 h 8"/>
                    <a:gd name="T48" fmla="*/ 3 w 5"/>
                    <a:gd name="T49" fmla="*/ 5 h 8"/>
                    <a:gd name="T50" fmla="*/ 2 w 5"/>
                    <a:gd name="T51" fmla="*/ 2 h 8"/>
                    <a:gd name="T52" fmla="*/ 1 w 5"/>
                    <a:gd name="T53" fmla="*/ 2 h 8"/>
                    <a:gd name="T54" fmla="*/ 0 w 5"/>
                    <a:gd name="T55" fmla="*/ 3 h 8"/>
                    <a:gd name="T56" fmla="*/ 1 w 5"/>
                    <a:gd name="T57" fmla="*/ 4 h 8"/>
                    <a:gd name="T58" fmla="*/ 2 w 5"/>
                    <a:gd name="T59" fmla="*/ 3 h 8"/>
                    <a:gd name="T60" fmla="*/ 0 w 5"/>
                    <a:gd name="T61" fmla="*/ 3 h 8"/>
                    <a:gd name="T62" fmla="*/ 0 w 5"/>
                    <a:gd name="T63" fmla="*/ 5 h 8"/>
                    <a:gd name="T64" fmla="*/ 2 w 5"/>
                    <a:gd name="T65" fmla="*/ 5 h 8"/>
                    <a:gd name="T66" fmla="*/ 3 w 5"/>
                    <a:gd name="T67" fmla="*/ 4 h 8"/>
                    <a:gd name="T68" fmla="*/ 1 w 5"/>
                    <a:gd name="T69" fmla="*/ 3 h 8"/>
                    <a:gd name="T70" fmla="*/ 1 w 5"/>
                    <a:gd name="T71" fmla="*/ 5 h 8"/>
                    <a:gd name="T72" fmla="*/ 3 w 5"/>
                    <a:gd name="T7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8">
                      <a:moveTo>
                        <a:pt x="3" y="5"/>
                      </a:moveTo>
                      <a:cubicBezTo>
                        <a:pt x="3" y="4"/>
                        <a:pt x="3" y="4"/>
                        <a:pt x="3" y="3"/>
                      </a:cubicBezTo>
                      <a:cubicBezTo>
                        <a:pt x="3" y="2"/>
                        <a:pt x="2" y="2"/>
                        <a:pt x="1" y="3"/>
                      </a:cubicBezTo>
                      <a:cubicBezTo>
                        <a:pt x="1" y="3"/>
                        <a:pt x="1" y="4"/>
                        <a:pt x="0" y="5"/>
                      </a:cubicBezTo>
                      <a:cubicBezTo>
                        <a:pt x="1" y="5"/>
                        <a:pt x="2" y="5"/>
                        <a:pt x="2" y="5"/>
                      </a:cubicBezTo>
                      <a:cubicBezTo>
                        <a:pt x="2" y="4"/>
                        <a:pt x="2" y="3"/>
                        <a:pt x="2" y="3"/>
                      </a:cubicBezTo>
                      <a:cubicBezTo>
                        <a:pt x="2" y="2"/>
                        <a:pt x="0" y="2"/>
                        <a:pt x="0" y="3"/>
                      </a:cubicBezTo>
                      <a:cubicBezTo>
                        <a:pt x="0" y="3"/>
                        <a:pt x="0" y="3"/>
                        <a:pt x="0" y="4"/>
                      </a:cubicBezTo>
                      <a:cubicBezTo>
                        <a:pt x="0" y="5"/>
                        <a:pt x="1" y="5"/>
                        <a:pt x="1" y="4"/>
                      </a:cubicBezTo>
                      <a:cubicBezTo>
                        <a:pt x="2" y="4"/>
                        <a:pt x="2" y="4"/>
                        <a:pt x="2" y="3"/>
                      </a:cubicBezTo>
                      <a:cubicBezTo>
                        <a:pt x="2" y="3"/>
                        <a:pt x="1" y="3"/>
                        <a:pt x="1" y="3"/>
                      </a:cubicBezTo>
                      <a:cubicBezTo>
                        <a:pt x="1" y="4"/>
                        <a:pt x="1" y="5"/>
                        <a:pt x="1" y="6"/>
                      </a:cubicBezTo>
                      <a:cubicBezTo>
                        <a:pt x="1" y="6"/>
                        <a:pt x="3" y="6"/>
                        <a:pt x="3" y="6"/>
                      </a:cubicBezTo>
                      <a:cubicBezTo>
                        <a:pt x="3" y="4"/>
                        <a:pt x="3" y="3"/>
                        <a:pt x="4" y="1"/>
                      </a:cubicBezTo>
                      <a:cubicBezTo>
                        <a:pt x="3" y="2"/>
                        <a:pt x="2" y="2"/>
                        <a:pt x="2" y="2"/>
                      </a:cubicBezTo>
                      <a:cubicBezTo>
                        <a:pt x="2" y="4"/>
                        <a:pt x="2" y="6"/>
                        <a:pt x="3" y="7"/>
                      </a:cubicBezTo>
                      <a:cubicBezTo>
                        <a:pt x="3" y="8"/>
                        <a:pt x="4" y="8"/>
                        <a:pt x="4" y="7"/>
                      </a:cubicBezTo>
                      <a:cubicBezTo>
                        <a:pt x="4" y="6"/>
                        <a:pt x="5" y="5"/>
                        <a:pt x="5" y="4"/>
                      </a:cubicBezTo>
                      <a:cubicBezTo>
                        <a:pt x="5" y="3"/>
                        <a:pt x="3" y="3"/>
                        <a:pt x="3" y="4"/>
                      </a:cubicBezTo>
                      <a:cubicBezTo>
                        <a:pt x="3" y="5"/>
                        <a:pt x="3" y="6"/>
                        <a:pt x="3" y="7"/>
                      </a:cubicBezTo>
                      <a:cubicBezTo>
                        <a:pt x="3" y="7"/>
                        <a:pt x="4" y="6"/>
                        <a:pt x="4" y="6"/>
                      </a:cubicBezTo>
                      <a:cubicBezTo>
                        <a:pt x="3" y="5"/>
                        <a:pt x="4" y="3"/>
                        <a:pt x="4" y="1"/>
                      </a:cubicBezTo>
                      <a:cubicBezTo>
                        <a:pt x="3" y="0"/>
                        <a:pt x="2" y="1"/>
                        <a:pt x="2" y="1"/>
                      </a:cubicBezTo>
                      <a:cubicBezTo>
                        <a:pt x="2" y="3"/>
                        <a:pt x="2" y="4"/>
                        <a:pt x="1" y="5"/>
                      </a:cubicBezTo>
                      <a:cubicBezTo>
                        <a:pt x="2" y="5"/>
                        <a:pt x="2" y="5"/>
                        <a:pt x="3" y="5"/>
                      </a:cubicBezTo>
                      <a:cubicBezTo>
                        <a:pt x="3" y="4"/>
                        <a:pt x="3" y="3"/>
                        <a:pt x="2" y="2"/>
                      </a:cubicBezTo>
                      <a:cubicBezTo>
                        <a:pt x="2" y="2"/>
                        <a:pt x="1" y="2"/>
                        <a:pt x="1" y="2"/>
                      </a:cubicBezTo>
                      <a:cubicBezTo>
                        <a:pt x="0" y="3"/>
                        <a:pt x="0" y="3"/>
                        <a:pt x="0" y="3"/>
                      </a:cubicBezTo>
                      <a:cubicBezTo>
                        <a:pt x="0" y="4"/>
                        <a:pt x="1" y="4"/>
                        <a:pt x="1" y="4"/>
                      </a:cubicBezTo>
                      <a:cubicBezTo>
                        <a:pt x="1" y="4"/>
                        <a:pt x="2" y="4"/>
                        <a:pt x="2" y="3"/>
                      </a:cubicBezTo>
                      <a:cubicBezTo>
                        <a:pt x="1" y="3"/>
                        <a:pt x="1" y="3"/>
                        <a:pt x="0" y="3"/>
                      </a:cubicBezTo>
                      <a:cubicBezTo>
                        <a:pt x="0" y="4"/>
                        <a:pt x="0" y="4"/>
                        <a:pt x="0" y="5"/>
                      </a:cubicBezTo>
                      <a:cubicBezTo>
                        <a:pt x="1" y="6"/>
                        <a:pt x="2" y="6"/>
                        <a:pt x="2" y="5"/>
                      </a:cubicBezTo>
                      <a:cubicBezTo>
                        <a:pt x="2" y="5"/>
                        <a:pt x="3" y="4"/>
                        <a:pt x="3" y="4"/>
                      </a:cubicBezTo>
                      <a:cubicBezTo>
                        <a:pt x="2" y="3"/>
                        <a:pt x="2" y="3"/>
                        <a:pt x="1" y="3"/>
                      </a:cubicBezTo>
                      <a:cubicBezTo>
                        <a:pt x="1" y="4"/>
                        <a:pt x="1" y="4"/>
                        <a:pt x="1" y="5"/>
                      </a:cubicBezTo>
                      <a:cubicBezTo>
                        <a:pt x="1"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390"/>
                <p:cNvSpPr/>
                <p:nvPr/>
              </p:nvSpPr>
              <p:spPr bwMode="auto">
                <a:xfrm>
                  <a:off x="920" y="1728"/>
                  <a:ext cx="2" cy="5"/>
                </a:xfrm>
                <a:custGeom>
                  <a:avLst/>
                  <a:gdLst>
                    <a:gd name="T0" fmla="*/ 0 w 3"/>
                    <a:gd name="T1" fmla="*/ 1 h 8"/>
                    <a:gd name="T2" fmla="*/ 1 w 3"/>
                    <a:gd name="T3" fmla="*/ 7 h 8"/>
                    <a:gd name="T4" fmla="*/ 2 w 3"/>
                    <a:gd name="T5" fmla="*/ 7 h 8"/>
                    <a:gd name="T6" fmla="*/ 2 w 3"/>
                    <a:gd name="T7" fmla="*/ 7 h 8"/>
                    <a:gd name="T8" fmla="*/ 3 w 3"/>
                    <a:gd name="T9" fmla="*/ 7 h 8"/>
                    <a:gd name="T10" fmla="*/ 3 w 3"/>
                    <a:gd name="T11" fmla="*/ 6 h 8"/>
                    <a:gd name="T12" fmla="*/ 1 w 3"/>
                    <a:gd name="T13" fmla="*/ 6 h 8"/>
                    <a:gd name="T14" fmla="*/ 1 w 3"/>
                    <a:gd name="T15" fmla="*/ 7 h 8"/>
                    <a:gd name="T16" fmla="*/ 1 w 3"/>
                    <a:gd name="T17" fmla="*/ 6 h 8"/>
                    <a:gd name="T18" fmla="*/ 1 w 3"/>
                    <a:gd name="T19" fmla="*/ 6 h 8"/>
                    <a:gd name="T20" fmla="*/ 2 w 3"/>
                    <a:gd name="T21" fmla="*/ 6 h 8"/>
                    <a:gd name="T22" fmla="*/ 2 w 3"/>
                    <a:gd name="T23" fmla="*/ 1 h 8"/>
                    <a:gd name="T24" fmla="*/ 0 w 3"/>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8">
                      <a:moveTo>
                        <a:pt x="0" y="1"/>
                      </a:moveTo>
                      <a:cubicBezTo>
                        <a:pt x="0" y="3"/>
                        <a:pt x="0" y="5"/>
                        <a:pt x="1" y="7"/>
                      </a:cubicBezTo>
                      <a:cubicBezTo>
                        <a:pt x="1" y="7"/>
                        <a:pt x="1" y="8"/>
                        <a:pt x="2" y="7"/>
                      </a:cubicBezTo>
                      <a:cubicBezTo>
                        <a:pt x="2" y="7"/>
                        <a:pt x="2" y="7"/>
                        <a:pt x="2" y="7"/>
                      </a:cubicBezTo>
                      <a:cubicBezTo>
                        <a:pt x="2" y="7"/>
                        <a:pt x="3" y="7"/>
                        <a:pt x="3" y="7"/>
                      </a:cubicBezTo>
                      <a:cubicBezTo>
                        <a:pt x="3" y="6"/>
                        <a:pt x="3" y="6"/>
                        <a:pt x="3" y="6"/>
                      </a:cubicBezTo>
                      <a:cubicBezTo>
                        <a:pt x="2" y="5"/>
                        <a:pt x="1" y="5"/>
                        <a:pt x="1" y="6"/>
                      </a:cubicBezTo>
                      <a:cubicBezTo>
                        <a:pt x="1" y="6"/>
                        <a:pt x="1" y="6"/>
                        <a:pt x="1" y="7"/>
                      </a:cubicBezTo>
                      <a:cubicBezTo>
                        <a:pt x="1" y="6"/>
                        <a:pt x="1" y="6"/>
                        <a:pt x="1" y="6"/>
                      </a:cubicBezTo>
                      <a:cubicBezTo>
                        <a:pt x="1" y="6"/>
                        <a:pt x="1" y="6"/>
                        <a:pt x="1" y="6"/>
                      </a:cubicBezTo>
                      <a:cubicBezTo>
                        <a:pt x="2" y="6"/>
                        <a:pt x="2" y="6"/>
                        <a:pt x="2" y="6"/>
                      </a:cubicBezTo>
                      <a:cubicBezTo>
                        <a:pt x="2" y="5"/>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391"/>
                <p:cNvSpPr/>
                <p:nvPr/>
              </p:nvSpPr>
              <p:spPr bwMode="auto">
                <a:xfrm>
                  <a:off x="921" y="1729"/>
                  <a:ext cx="2" cy="4"/>
                </a:xfrm>
                <a:custGeom>
                  <a:avLst/>
                  <a:gdLst>
                    <a:gd name="T0" fmla="*/ 0 w 3"/>
                    <a:gd name="T1" fmla="*/ 1 h 7"/>
                    <a:gd name="T2" fmla="*/ 1 w 3"/>
                    <a:gd name="T3" fmla="*/ 6 h 7"/>
                    <a:gd name="T4" fmla="*/ 2 w 3"/>
                    <a:gd name="T5" fmla="*/ 6 h 7"/>
                    <a:gd name="T6" fmla="*/ 2 w 3"/>
                    <a:gd name="T7" fmla="*/ 5 h 7"/>
                    <a:gd name="T8" fmla="*/ 1 w 3"/>
                    <a:gd name="T9" fmla="*/ 5 h 7"/>
                    <a:gd name="T10" fmla="*/ 1 w 3"/>
                    <a:gd name="T11" fmla="*/ 6 h 7"/>
                    <a:gd name="T12" fmla="*/ 2 w 3"/>
                    <a:gd name="T13" fmla="*/ 6 h 7"/>
                    <a:gd name="T14" fmla="*/ 2 w 3"/>
                    <a:gd name="T15" fmla="*/ 1 h 7"/>
                    <a:gd name="T16" fmla="*/ 0 w 3"/>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0" y="1"/>
                      </a:moveTo>
                      <a:cubicBezTo>
                        <a:pt x="0" y="3"/>
                        <a:pt x="0" y="4"/>
                        <a:pt x="1" y="6"/>
                      </a:cubicBezTo>
                      <a:cubicBezTo>
                        <a:pt x="1" y="7"/>
                        <a:pt x="2" y="7"/>
                        <a:pt x="2" y="6"/>
                      </a:cubicBezTo>
                      <a:cubicBezTo>
                        <a:pt x="2" y="6"/>
                        <a:pt x="2" y="6"/>
                        <a:pt x="2" y="5"/>
                      </a:cubicBezTo>
                      <a:cubicBezTo>
                        <a:pt x="3" y="4"/>
                        <a:pt x="1" y="4"/>
                        <a:pt x="1" y="5"/>
                      </a:cubicBezTo>
                      <a:cubicBezTo>
                        <a:pt x="1" y="5"/>
                        <a:pt x="1" y="5"/>
                        <a:pt x="1" y="6"/>
                      </a:cubicBezTo>
                      <a:cubicBezTo>
                        <a:pt x="1" y="6"/>
                        <a:pt x="2" y="6"/>
                        <a:pt x="2" y="6"/>
                      </a:cubicBezTo>
                      <a:cubicBezTo>
                        <a:pt x="2" y="4"/>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92"/>
                <p:cNvSpPr/>
                <p:nvPr/>
              </p:nvSpPr>
              <p:spPr bwMode="auto">
                <a:xfrm>
                  <a:off x="921" y="1729"/>
                  <a:ext cx="2" cy="6"/>
                </a:xfrm>
                <a:custGeom>
                  <a:avLst/>
                  <a:gdLst>
                    <a:gd name="T0" fmla="*/ 0 w 3"/>
                    <a:gd name="T1" fmla="*/ 2 h 8"/>
                    <a:gd name="T2" fmla="*/ 1 w 3"/>
                    <a:gd name="T3" fmla="*/ 7 h 8"/>
                    <a:gd name="T4" fmla="*/ 2 w 3"/>
                    <a:gd name="T5" fmla="*/ 7 h 8"/>
                    <a:gd name="T6" fmla="*/ 3 w 3"/>
                    <a:gd name="T7" fmla="*/ 5 h 8"/>
                    <a:gd name="T8" fmla="*/ 1 w 3"/>
                    <a:gd name="T9" fmla="*/ 5 h 8"/>
                    <a:gd name="T10" fmla="*/ 1 w 3"/>
                    <a:gd name="T11" fmla="*/ 7 h 8"/>
                    <a:gd name="T12" fmla="*/ 2 w 3"/>
                    <a:gd name="T13" fmla="*/ 7 h 8"/>
                    <a:gd name="T14" fmla="*/ 2 w 3"/>
                    <a:gd name="T15" fmla="*/ 2 h 8"/>
                    <a:gd name="T16" fmla="*/ 0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0" y="2"/>
                      </a:moveTo>
                      <a:cubicBezTo>
                        <a:pt x="0" y="3"/>
                        <a:pt x="0" y="5"/>
                        <a:pt x="1" y="7"/>
                      </a:cubicBezTo>
                      <a:cubicBezTo>
                        <a:pt x="1" y="8"/>
                        <a:pt x="2" y="8"/>
                        <a:pt x="2" y="7"/>
                      </a:cubicBezTo>
                      <a:cubicBezTo>
                        <a:pt x="3" y="6"/>
                        <a:pt x="3" y="6"/>
                        <a:pt x="3" y="5"/>
                      </a:cubicBezTo>
                      <a:cubicBezTo>
                        <a:pt x="3" y="4"/>
                        <a:pt x="1" y="4"/>
                        <a:pt x="1" y="5"/>
                      </a:cubicBezTo>
                      <a:cubicBezTo>
                        <a:pt x="1" y="5"/>
                        <a:pt x="1" y="6"/>
                        <a:pt x="1" y="7"/>
                      </a:cubicBezTo>
                      <a:cubicBezTo>
                        <a:pt x="1" y="7"/>
                        <a:pt x="2" y="7"/>
                        <a:pt x="2" y="7"/>
                      </a:cubicBezTo>
                      <a:cubicBezTo>
                        <a:pt x="2" y="5"/>
                        <a:pt x="2" y="3"/>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93"/>
                <p:cNvSpPr/>
                <p:nvPr/>
              </p:nvSpPr>
              <p:spPr bwMode="auto">
                <a:xfrm>
                  <a:off x="921" y="1729"/>
                  <a:ext cx="4" cy="7"/>
                </a:xfrm>
                <a:custGeom>
                  <a:avLst/>
                  <a:gdLst>
                    <a:gd name="T0" fmla="*/ 0 w 5"/>
                    <a:gd name="T1" fmla="*/ 2 h 10"/>
                    <a:gd name="T2" fmla="*/ 2 w 5"/>
                    <a:gd name="T3" fmla="*/ 7 h 10"/>
                    <a:gd name="T4" fmla="*/ 4 w 5"/>
                    <a:gd name="T5" fmla="*/ 7 h 10"/>
                    <a:gd name="T6" fmla="*/ 4 w 5"/>
                    <a:gd name="T7" fmla="*/ 2 h 10"/>
                    <a:gd name="T8" fmla="*/ 2 w 5"/>
                    <a:gd name="T9" fmla="*/ 2 h 10"/>
                    <a:gd name="T10" fmla="*/ 3 w 5"/>
                    <a:gd name="T11" fmla="*/ 7 h 10"/>
                    <a:gd name="T12" fmla="*/ 4 w 5"/>
                    <a:gd name="T13" fmla="*/ 7 h 10"/>
                    <a:gd name="T14" fmla="*/ 4 w 5"/>
                    <a:gd name="T15" fmla="*/ 3 h 10"/>
                    <a:gd name="T16" fmla="*/ 3 w 5"/>
                    <a:gd name="T17" fmla="*/ 3 h 10"/>
                    <a:gd name="T18" fmla="*/ 3 w 5"/>
                    <a:gd name="T19" fmla="*/ 9 h 10"/>
                    <a:gd name="T20" fmla="*/ 5 w 5"/>
                    <a:gd name="T21" fmla="*/ 9 h 10"/>
                    <a:gd name="T22" fmla="*/ 5 w 5"/>
                    <a:gd name="T23" fmla="*/ 7 h 10"/>
                    <a:gd name="T24" fmla="*/ 3 w 5"/>
                    <a:gd name="T25" fmla="*/ 7 h 10"/>
                    <a:gd name="T26" fmla="*/ 3 w 5"/>
                    <a:gd name="T27" fmla="*/ 9 h 10"/>
                    <a:gd name="T28" fmla="*/ 5 w 5"/>
                    <a:gd name="T29" fmla="*/ 9 h 10"/>
                    <a:gd name="T30" fmla="*/ 4 w 5"/>
                    <a:gd name="T31" fmla="*/ 3 h 10"/>
                    <a:gd name="T32" fmla="*/ 3 w 5"/>
                    <a:gd name="T33" fmla="*/ 3 h 10"/>
                    <a:gd name="T34" fmla="*/ 3 w 5"/>
                    <a:gd name="T35" fmla="*/ 7 h 10"/>
                    <a:gd name="T36" fmla="*/ 4 w 5"/>
                    <a:gd name="T37" fmla="*/ 7 h 10"/>
                    <a:gd name="T38" fmla="*/ 4 w 5"/>
                    <a:gd name="T39" fmla="*/ 2 h 10"/>
                    <a:gd name="T40" fmla="*/ 2 w 5"/>
                    <a:gd name="T41" fmla="*/ 2 h 10"/>
                    <a:gd name="T42" fmla="*/ 2 w 5"/>
                    <a:gd name="T43" fmla="*/ 7 h 10"/>
                    <a:gd name="T44" fmla="*/ 3 w 5"/>
                    <a:gd name="T45" fmla="*/ 6 h 10"/>
                    <a:gd name="T46" fmla="*/ 2 w 5"/>
                    <a:gd name="T47" fmla="*/ 1 h 10"/>
                    <a:gd name="T48" fmla="*/ 0 w 5"/>
                    <a:gd name="T4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 h="10">
                      <a:moveTo>
                        <a:pt x="0" y="2"/>
                      </a:moveTo>
                      <a:cubicBezTo>
                        <a:pt x="1" y="3"/>
                        <a:pt x="1" y="5"/>
                        <a:pt x="2" y="7"/>
                      </a:cubicBezTo>
                      <a:cubicBezTo>
                        <a:pt x="2" y="8"/>
                        <a:pt x="4" y="7"/>
                        <a:pt x="4" y="7"/>
                      </a:cubicBezTo>
                      <a:cubicBezTo>
                        <a:pt x="4" y="5"/>
                        <a:pt x="3" y="4"/>
                        <a:pt x="4" y="2"/>
                      </a:cubicBezTo>
                      <a:cubicBezTo>
                        <a:pt x="3" y="2"/>
                        <a:pt x="2" y="2"/>
                        <a:pt x="2" y="2"/>
                      </a:cubicBezTo>
                      <a:cubicBezTo>
                        <a:pt x="2" y="4"/>
                        <a:pt x="2" y="5"/>
                        <a:pt x="3" y="7"/>
                      </a:cubicBezTo>
                      <a:cubicBezTo>
                        <a:pt x="3" y="8"/>
                        <a:pt x="4" y="8"/>
                        <a:pt x="4" y="7"/>
                      </a:cubicBezTo>
                      <a:cubicBezTo>
                        <a:pt x="4" y="6"/>
                        <a:pt x="4" y="4"/>
                        <a:pt x="4" y="3"/>
                      </a:cubicBezTo>
                      <a:cubicBezTo>
                        <a:pt x="4" y="3"/>
                        <a:pt x="3" y="3"/>
                        <a:pt x="3" y="3"/>
                      </a:cubicBezTo>
                      <a:cubicBezTo>
                        <a:pt x="3" y="5"/>
                        <a:pt x="3" y="7"/>
                        <a:pt x="3" y="9"/>
                      </a:cubicBezTo>
                      <a:cubicBezTo>
                        <a:pt x="4" y="9"/>
                        <a:pt x="4" y="9"/>
                        <a:pt x="5" y="9"/>
                      </a:cubicBezTo>
                      <a:cubicBezTo>
                        <a:pt x="5" y="8"/>
                        <a:pt x="5" y="8"/>
                        <a:pt x="5" y="7"/>
                      </a:cubicBezTo>
                      <a:cubicBezTo>
                        <a:pt x="5" y="6"/>
                        <a:pt x="3" y="6"/>
                        <a:pt x="3" y="7"/>
                      </a:cubicBezTo>
                      <a:cubicBezTo>
                        <a:pt x="3" y="8"/>
                        <a:pt x="3" y="8"/>
                        <a:pt x="3" y="9"/>
                      </a:cubicBezTo>
                      <a:cubicBezTo>
                        <a:pt x="3" y="10"/>
                        <a:pt x="5" y="10"/>
                        <a:pt x="5" y="9"/>
                      </a:cubicBezTo>
                      <a:cubicBezTo>
                        <a:pt x="5" y="7"/>
                        <a:pt x="5" y="4"/>
                        <a:pt x="4" y="3"/>
                      </a:cubicBezTo>
                      <a:cubicBezTo>
                        <a:pt x="4" y="2"/>
                        <a:pt x="3" y="2"/>
                        <a:pt x="3" y="3"/>
                      </a:cubicBezTo>
                      <a:cubicBezTo>
                        <a:pt x="2" y="4"/>
                        <a:pt x="3" y="5"/>
                        <a:pt x="3" y="7"/>
                      </a:cubicBezTo>
                      <a:cubicBezTo>
                        <a:pt x="3" y="7"/>
                        <a:pt x="4" y="7"/>
                        <a:pt x="4" y="7"/>
                      </a:cubicBezTo>
                      <a:cubicBezTo>
                        <a:pt x="4" y="5"/>
                        <a:pt x="4" y="3"/>
                        <a:pt x="4" y="2"/>
                      </a:cubicBezTo>
                      <a:cubicBezTo>
                        <a:pt x="3" y="1"/>
                        <a:pt x="2" y="1"/>
                        <a:pt x="2" y="2"/>
                      </a:cubicBezTo>
                      <a:cubicBezTo>
                        <a:pt x="2" y="3"/>
                        <a:pt x="2" y="5"/>
                        <a:pt x="2" y="7"/>
                      </a:cubicBezTo>
                      <a:cubicBezTo>
                        <a:pt x="2" y="6"/>
                        <a:pt x="3" y="6"/>
                        <a:pt x="3" y="6"/>
                      </a:cubicBezTo>
                      <a:cubicBezTo>
                        <a:pt x="3" y="4"/>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94"/>
                <p:cNvSpPr/>
                <p:nvPr/>
              </p:nvSpPr>
              <p:spPr bwMode="auto">
                <a:xfrm>
                  <a:off x="922" y="1731"/>
                  <a:ext cx="3" cy="5"/>
                </a:xfrm>
                <a:custGeom>
                  <a:avLst/>
                  <a:gdLst>
                    <a:gd name="T0" fmla="*/ 1 w 5"/>
                    <a:gd name="T1" fmla="*/ 1 h 7"/>
                    <a:gd name="T2" fmla="*/ 1 w 5"/>
                    <a:gd name="T3" fmla="*/ 6 h 7"/>
                    <a:gd name="T4" fmla="*/ 2 w 5"/>
                    <a:gd name="T5" fmla="*/ 5 h 7"/>
                    <a:gd name="T6" fmla="*/ 2 w 5"/>
                    <a:gd name="T7" fmla="*/ 5 h 7"/>
                    <a:gd name="T8" fmla="*/ 1 w 5"/>
                    <a:gd name="T9" fmla="*/ 5 h 7"/>
                    <a:gd name="T10" fmla="*/ 3 w 5"/>
                    <a:gd name="T11" fmla="*/ 7 h 7"/>
                    <a:gd name="T12" fmla="*/ 4 w 5"/>
                    <a:gd name="T13" fmla="*/ 7 h 7"/>
                    <a:gd name="T14" fmla="*/ 4 w 5"/>
                    <a:gd name="T15" fmla="*/ 3 h 7"/>
                    <a:gd name="T16" fmla="*/ 2 w 5"/>
                    <a:gd name="T17" fmla="*/ 3 h 7"/>
                    <a:gd name="T18" fmla="*/ 3 w 5"/>
                    <a:gd name="T19" fmla="*/ 6 h 7"/>
                    <a:gd name="T20" fmla="*/ 4 w 5"/>
                    <a:gd name="T21" fmla="*/ 6 h 7"/>
                    <a:gd name="T22" fmla="*/ 2 w 5"/>
                    <a:gd name="T23" fmla="*/ 3 h 7"/>
                    <a:gd name="T24" fmla="*/ 1 w 5"/>
                    <a:gd name="T25" fmla="*/ 4 h 7"/>
                    <a:gd name="T26" fmla="*/ 1 w 5"/>
                    <a:gd name="T27" fmla="*/ 6 h 7"/>
                    <a:gd name="T28" fmla="*/ 2 w 5"/>
                    <a:gd name="T29" fmla="*/ 6 h 7"/>
                    <a:gd name="T30" fmla="*/ 2 w 5"/>
                    <a:gd name="T31" fmla="*/ 1 h 7"/>
                    <a:gd name="T32" fmla="*/ 1 w 5"/>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1" y="1"/>
                      </a:moveTo>
                      <a:cubicBezTo>
                        <a:pt x="1" y="3"/>
                        <a:pt x="1" y="4"/>
                        <a:pt x="1" y="6"/>
                      </a:cubicBezTo>
                      <a:cubicBezTo>
                        <a:pt x="1" y="6"/>
                        <a:pt x="2" y="5"/>
                        <a:pt x="2" y="5"/>
                      </a:cubicBezTo>
                      <a:cubicBezTo>
                        <a:pt x="2" y="5"/>
                        <a:pt x="2" y="5"/>
                        <a:pt x="2" y="5"/>
                      </a:cubicBezTo>
                      <a:cubicBezTo>
                        <a:pt x="2" y="5"/>
                        <a:pt x="1" y="5"/>
                        <a:pt x="1" y="5"/>
                      </a:cubicBezTo>
                      <a:cubicBezTo>
                        <a:pt x="2" y="5"/>
                        <a:pt x="2" y="6"/>
                        <a:pt x="3" y="7"/>
                      </a:cubicBezTo>
                      <a:cubicBezTo>
                        <a:pt x="4" y="7"/>
                        <a:pt x="4" y="7"/>
                        <a:pt x="4" y="7"/>
                      </a:cubicBezTo>
                      <a:cubicBezTo>
                        <a:pt x="5" y="5"/>
                        <a:pt x="4" y="4"/>
                        <a:pt x="4" y="3"/>
                      </a:cubicBezTo>
                      <a:cubicBezTo>
                        <a:pt x="3" y="2"/>
                        <a:pt x="2" y="3"/>
                        <a:pt x="2" y="3"/>
                      </a:cubicBezTo>
                      <a:cubicBezTo>
                        <a:pt x="2" y="4"/>
                        <a:pt x="3" y="5"/>
                        <a:pt x="3" y="6"/>
                      </a:cubicBezTo>
                      <a:cubicBezTo>
                        <a:pt x="3" y="6"/>
                        <a:pt x="3" y="6"/>
                        <a:pt x="4" y="6"/>
                      </a:cubicBezTo>
                      <a:cubicBezTo>
                        <a:pt x="3" y="5"/>
                        <a:pt x="3" y="4"/>
                        <a:pt x="2" y="3"/>
                      </a:cubicBezTo>
                      <a:cubicBezTo>
                        <a:pt x="2" y="3"/>
                        <a:pt x="1" y="3"/>
                        <a:pt x="1" y="4"/>
                      </a:cubicBezTo>
                      <a:cubicBezTo>
                        <a:pt x="0" y="5"/>
                        <a:pt x="0" y="5"/>
                        <a:pt x="1" y="6"/>
                      </a:cubicBezTo>
                      <a:cubicBezTo>
                        <a:pt x="1" y="7"/>
                        <a:pt x="2" y="7"/>
                        <a:pt x="2" y="6"/>
                      </a:cubicBezTo>
                      <a:cubicBezTo>
                        <a:pt x="2" y="4"/>
                        <a:pt x="2" y="3"/>
                        <a:pt x="2"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95"/>
                <p:cNvSpPr/>
                <p:nvPr/>
              </p:nvSpPr>
              <p:spPr bwMode="auto">
                <a:xfrm>
                  <a:off x="923" y="1731"/>
                  <a:ext cx="4" cy="4"/>
                </a:xfrm>
                <a:custGeom>
                  <a:avLst/>
                  <a:gdLst>
                    <a:gd name="T0" fmla="*/ 1 w 6"/>
                    <a:gd name="T1" fmla="*/ 1 h 6"/>
                    <a:gd name="T2" fmla="*/ 2 w 6"/>
                    <a:gd name="T3" fmla="*/ 5 h 6"/>
                    <a:gd name="T4" fmla="*/ 4 w 6"/>
                    <a:gd name="T5" fmla="*/ 5 h 6"/>
                    <a:gd name="T6" fmla="*/ 4 w 6"/>
                    <a:gd name="T7" fmla="*/ 1 h 6"/>
                    <a:gd name="T8" fmla="*/ 2 w 6"/>
                    <a:gd name="T9" fmla="*/ 1 h 6"/>
                    <a:gd name="T10" fmla="*/ 3 w 6"/>
                    <a:gd name="T11" fmla="*/ 4 h 6"/>
                    <a:gd name="T12" fmla="*/ 5 w 6"/>
                    <a:gd name="T13" fmla="*/ 4 h 6"/>
                    <a:gd name="T14" fmla="*/ 5 w 6"/>
                    <a:gd name="T15" fmla="*/ 1 h 6"/>
                    <a:gd name="T16" fmla="*/ 3 w 6"/>
                    <a:gd name="T17" fmla="*/ 1 h 6"/>
                    <a:gd name="T18" fmla="*/ 4 w 6"/>
                    <a:gd name="T19" fmla="*/ 4 h 6"/>
                    <a:gd name="T20" fmla="*/ 6 w 6"/>
                    <a:gd name="T21" fmla="*/ 4 h 6"/>
                    <a:gd name="T22" fmla="*/ 6 w 6"/>
                    <a:gd name="T23" fmla="*/ 2 h 6"/>
                    <a:gd name="T24" fmla="*/ 4 w 6"/>
                    <a:gd name="T25" fmla="*/ 2 h 6"/>
                    <a:gd name="T26" fmla="*/ 4 w 6"/>
                    <a:gd name="T27" fmla="*/ 4 h 6"/>
                    <a:gd name="T28" fmla="*/ 6 w 6"/>
                    <a:gd name="T29" fmla="*/ 4 h 6"/>
                    <a:gd name="T30" fmla="*/ 5 w 6"/>
                    <a:gd name="T31" fmla="*/ 1 h 6"/>
                    <a:gd name="T32" fmla="*/ 3 w 6"/>
                    <a:gd name="T33" fmla="*/ 1 h 6"/>
                    <a:gd name="T34" fmla="*/ 3 w 6"/>
                    <a:gd name="T35" fmla="*/ 4 h 6"/>
                    <a:gd name="T36" fmla="*/ 5 w 6"/>
                    <a:gd name="T37" fmla="*/ 4 h 6"/>
                    <a:gd name="T38" fmla="*/ 4 w 6"/>
                    <a:gd name="T39" fmla="*/ 0 h 6"/>
                    <a:gd name="T40" fmla="*/ 2 w 6"/>
                    <a:gd name="T41" fmla="*/ 1 h 6"/>
                    <a:gd name="T42" fmla="*/ 2 w 6"/>
                    <a:gd name="T43" fmla="*/ 5 h 6"/>
                    <a:gd name="T44" fmla="*/ 4 w 6"/>
                    <a:gd name="T45" fmla="*/ 5 h 6"/>
                    <a:gd name="T46" fmla="*/ 2 w 6"/>
                    <a:gd name="T47" fmla="*/ 0 h 6"/>
                    <a:gd name="T48" fmla="*/ 1 w 6"/>
                    <a:gd name="T4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6">
                      <a:moveTo>
                        <a:pt x="1" y="1"/>
                      </a:moveTo>
                      <a:cubicBezTo>
                        <a:pt x="2" y="2"/>
                        <a:pt x="2" y="4"/>
                        <a:pt x="2" y="5"/>
                      </a:cubicBezTo>
                      <a:cubicBezTo>
                        <a:pt x="3" y="6"/>
                        <a:pt x="4" y="6"/>
                        <a:pt x="4" y="5"/>
                      </a:cubicBezTo>
                      <a:cubicBezTo>
                        <a:pt x="4" y="3"/>
                        <a:pt x="4" y="2"/>
                        <a:pt x="4" y="1"/>
                      </a:cubicBezTo>
                      <a:cubicBezTo>
                        <a:pt x="3" y="1"/>
                        <a:pt x="3" y="1"/>
                        <a:pt x="2" y="1"/>
                      </a:cubicBezTo>
                      <a:cubicBezTo>
                        <a:pt x="3" y="2"/>
                        <a:pt x="3" y="4"/>
                        <a:pt x="3" y="4"/>
                      </a:cubicBezTo>
                      <a:cubicBezTo>
                        <a:pt x="3" y="5"/>
                        <a:pt x="5" y="5"/>
                        <a:pt x="5" y="4"/>
                      </a:cubicBezTo>
                      <a:cubicBezTo>
                        <a:pt x="5" y="3"/>
                        <a:pt x="5" y="2"/>
                        <a:pt x="5" y="1"/>
                      </a:cubicBezTo>
                      <a:cubicBezTo>
                        <a:pt x="4" y="1"/>
                        <a:pt x="4" y="1"/>
                        <a:pt x="3" y="1"/>
                      </a:cubicBezTo>
                      <a:cubicBezTo>
                        <a:pt x="4" y="2"/>
                        <a:pt x="4" y="3"/>
                        <a:pt x="4" y="4"/>
                      </a:cubicBezTo>
                      <a:cubicBezTo>
                        <a:pt x="4" y="5"/>
                        <a:pt x="6" y="5"/>
                        <a:pt x="6" y="4"/>
                      </a:cubicBezTo>
                      <a:cubicBezTo>
                        <a:pt x="6" y="3"/>
                        <a:pt x="6" y="3"/>
                        <a:pt x="6" y="2"/>
                      </a:cubicBezTo>
                      <a:cubicBezTo>
                        <a:pt x="6" y="1"/>
                        <a:pt x="4" y="1"/>
                        <a:pt x="4" y="2"/>
                      </a:cubicBezTo>
                      <a:cubicBezTo>
                        <a:pt x="4" y="3"/>
                        <a:pt x="4" y="3"/>
                        <a:pt x="4" y="4"/>
                      </a:cubicBezTo>
                      <a:cubicBezTo>
                        <a:pt x="5" y="4"/>
                        <a:pt x="5" y="4"/>
                        <a:pt x="6" y="4"/>
                      </a:cubicBezTo>
                      <a:cubicBezTo>
                        <a:pt x="5" y="3"/>
                        <a:pt x="5" y="2"/>
                        <a:pt x="5" y="1"/>
                      </a:cubicBezTo>
                      <a:cubicBezTo>
                        <a:pt x="5" y="0"/>
                        <a:pt x="4" y="0"/>
                        <a:pt x="3" y="1"/>
                      </a:cubicBezTo>
                      <a:cubicBezTo>
                        <a:pt x="3" y="2"/>
                        <a:pt x="3" y="3"/>
                        <a:pt x="3" y="4"/>
                      </a:cubicBezTo>
                      <a:cubicBezTo>
                        <a:pt x="4" y="4"/>
                        <a:pt x="4" y="4"/>
                        <a:pt x="5" y="4"/>
                      </a:cubicBezTo>
                      <a:cubicBezTo>
                        <a:pt x="4" y="3"/>
                        <a:pt x="5" y="1"/>
                        <a:pt x="4" y="0"/>
                      </a:cubicBezTo>
                      <a:cubicBezTo>
                        <a:pt x="3" y="0"/>
                        <a:pt x="2" y="0"/>
                        <a:pt x="2" y="1"/>
                      </a:cubicBezTo>
                      <a:cubicBezTo>
                        <a:pt x="2" y="2"/>
                        <a:pt x="2" y="3"/>
                        <a:pt x="2" y="5"/>
                      </a:cubicBezTo>
                      <a:cubicBezTo>
                        <a:pt x="3" y="5"/>
                        <a:pt x="4" y="5"/>
                        <a:pt x="4" y="5"/>
                      </a:cubicBezTo>
                      <a:cubicBezTo>
                        <a:pt x="4" y="3"/>
                        <a:pt x="4" y="0"/>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96"/>
                <p:cNvSpPr/>
                <p:nvPr/>
              </p:nvSpPr>
              <p:spPr bwMode="auto">
                <a:xfrm>
                  <a:off x="591" y="1334"/>
                  <a:ext cx="21" cy="27"/>
                </a:xfrm>
                <a:custGeom>
                  <a:avLst/>
                  <a:gdLst>
                    <a:gd name="T0" fmla="*/ 7 w 31"/>
                    <a:gd name="T1" fmla="*/ 16 h 41"/>
                    <a:gd name="T2" fmla="*/ 11 w 31"/>
                    <a:gd name="T3" fmla="*/ 4 h 41"/>
                    <a:gd name="T4" fmla="*/ 19 w 31"/>
                    <a:gd name="T5" fmla="*/ 3 h 41"/>
                    <a:gd name="T6" fmla="*/ 24 w 31"/>
                    <a:gd name="T7" fmla="*/ 21 h 41"/>
                    <a:gd name="T8" fmla="*/ 16 w 31"/>
                    <a:gd name="T9" fmla="*/ 40 h 41"/>
                    <a:gd name="T10" fmla="*/ 18 w 31"/>
                    <a:gd name="T11" fmla="*/ 40 h 41"/>
                    <a:gd name="T12" fmla="*/ 24 w 31"/>
                    <a:gd name="T13" fmla="*/ 23 h 41"/>
                    <a:gd name="T14" fmla="*/ 29 w 31"/>
                    <a:gd name="T15" fmla="*/ 16 h 41"/>
                    <a:gd name="T16" fmla="*/ 21 w 31"/>
                    <a:gd name="T17" fmla="*/ 2 h 41"/>
                    <a:gd name="T18" fmla="*/ 4 w 31"/>
                    <a:gd name="T19" fmla="*/ 7 h 41"/>
                    <a:gd name="T20" fmla="*/ 6 w 31"/>
                    <a:gd name="T21" fmla="*/ 18 h 41"/>
                    <a:gd name="T22" fmla="*/ 7 w 31"/>
                    <a:gd name="T2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7" y="16"/>
                      </a:moveTo>
                      <a:cubicBezTo>
                        <a:pt x="0" y="14"/>
                        <a:pt x="7" y="5"/>
                        <a:pt x="11" y="4"/>
                      </a:cubicBezTo>
                      <a:cubicBezTo>
                        <a:pt x="14" y="3"/>
                        <a:pt x="16" y="3"/>
                        <a:pt x="19" y="3"/>
                      </a:cubicBezTo>
                      <a:cubicBezTo>
                        <a:pt x="28" y="5"/>
                        <a:pt x="29" y="14"/>
                        <a:pt x="24" y="21"/>
                      </a:cubicBezTo>
                      <a:cubicBezTo>
                        <a:pt x="19" y="27"/>
                        <a:pt x="15" y="31"/>
                        <a:pt x="16" y="40"/>
                      </a:cubicBezTo>
                      <a:cubicBezTo>
                        <a:pt x="16" y="41"/>
                        <a:pt x="18" y="41"/>
                        <a:pt x="18" y="40"/>
                      </a:cubicBezTo>
                      <a:cubicBezTo>
                        <a:pt x="17" y="33"/>
                        <a:pt x="20" y="28"/>
                        <a:pt x="24" y="23"/>
                      </a:cubicBezTo>
                      <a:cubicBezTo>
                        <a:pt x="26" y="21"/>
                        <a:pt x="28" y="19"/>
                        <a:pt x="29" y="16"/>
                      </a:cubicBezTo>
                      <a:cubicBezTo>
                        <a:pt x="31" y="10"/>
                        <a:pt x="26" y="5"/>
                        <a:pt x="21" y="2"/>
                      </a:cubicBezTo>
                      <a:cubicBezTo>
                        <a:pt x="15" y="0"/>
                        <a:pt x="9" y="2"/>
                        <a:pt x="4" y="7"/>
                      </a:cubicBezTo>
                      <a:cubicBezTo>
                        <a:pt x="1" y="10"/>
                        <a:pt x="1" y="16"/>
                        <a:pt x="6" y="18"/>
                      </a:cubicBezTo>
                      <a:cubicBezTo>
                        <a:pt x="7" y="18"/>
                        <a:pt x="8" y="17"/>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97"/>
                <p:cNvSpPr/>
                <p:nvPr/>
              </p:nvSpPr>
              <p:spPr bwMode="auto">
                <a:xfrm>
                  <a:off x="598" y="1363"/>
                  <a:ext cx="8" cy="8"/>
                </a:xfrm>
                <a:custGeom>
                  <a:avLst/>
                  <a:gdLst>
                    <a:gd name="T0" fmla="*/ 9 w 12"/>
                    <a:gd name="T1" fmla="*/ 1 h 11"/>
                    <a:gd name="T2" fmla="*/ 2 w 12"/>
                    <a:gd name="T3" fmla="*/ 2 h 11"/>
                    <a:gd name="T4" fmla="*/ 2 w 12"/>
                    <a:gd name="T5" fmla="*/ 7 h 11"/>
                    <a:gd name="T6" fmla="*/ 11 w 12"/>
                    <a:gd name="T7" fmla="*/ 2 h 11"/>
                    <a:gd name="T8" fmla="*/ 9 w 12"/>
                    <a:gd name="T9" fmla="*/ 3 h 11"/>
                    <a:gd name="T10" fmla="*/ 3 w 12"/>
                    <a:gd name="T11" fmla="*/ 6 h 11"/>
                    <a:gd name="T12" fmla="*/ 4 w 12"/>
                    <a:gd name="T13" fmla="*/ 3 h 11"/>
                    <a:gd name="T14" fmla="*/ 8 w 12"/>
                    <a:gd name="T15" fmla="*/ 2 h 11"/>
                    <a:gd name="T16" fmla="*/ 9 w 12"/>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9" y="1"/>
                      </a:moveTo>
                      <a:cubicBezTo>
                        <a:pt x="6" y="0"/>
                        <a:pt x="4" y="0"/>
                        <a:pt x="2" y="2"/>
                      </a:cubicBezTo>
                      <a:cubicBezTo>
                        <a:pt x="0" y="3"/>
                        <a:pt x="0" y="6"/>
                        <a:pt x="2" y="7"/>
                      </a:cubicBezTo>
                      <a:cubicBezTo>
                        <a:pt x="5" y="11"/>
                        <a:pt x="12" y="7"/>
                        <a:pt x="11" y="2"/>
                      </a:cubicBezTo>
                      <a:cubicBezTo>
                        <a:pt x="11" y="1"/>
                        <a:pt x="9" y="2"/>
                        <a:pt x="9" y="3"/>
                      </a:cubicBezTo>
                      <a:cubicBezTo>
                        <a:pt x="10" y="6"/>
                        <a:pt x="5" y="8"/>
                        <a:pt x="3" y="6"/>
                      </a:cubicBezTo>
                      <a:cubicBezTo>
                        <a:pt x="2" y="5"/>
                        <a:pt x="2" y="3"/>
                        <a:pt x="4" y="3"/>
                      </a:cubicBezTo>
                      <a:cubicBezTo>
                        <a:pt x="5" y="2"/>
                        <a:pt x="7" y="2"/>
                        <a:pt x="8" y="2"/>
                      </a:cubicBezTo>
                      <a:cubicBezTo>
                        <a:pt x="9" y="3"/>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98"/>
                <p:cNvSpPr/>
                <p:nvPr/>
              </p:nvSpPr>
              <p:spPr bwMode="auto">
                <a:xfrm>
                  <a:off x="599" y="1365"/>
                  <a:ext cx="1" cy="2"/>
                </a:xfrm>
                <a:custGeom>
                  <a:avLst/>
                  <a:gdLst>
                    <a:gd name="T0" fmla="*/ 0 w 2"/>
                    <a:gd name="T1" fmla="*/ 3 h 4"/>
                    <a:gd name="T2" fmla="*/ 2 w 2"/>
                    <a:gd name="T3" fmla="*/ 0 h 4"/>
                    <a:gd name="T4" fmla="*/ 1 w 2"/>
                    <a:gd name="T5" fmla="*/ 0 h 4"/>
                    <a:gd name="T6" fmla="*/ 0 w 2"/>
                    <a:gd name="T7" fmla="*/ 3 h 4"/>
                    <a:gd name="T8" fmla="*/ 0 w 2"/>
                    <a:gd name="T9" fmla="*/ 3 h 4"/>
                  </a:gdLst>
                  <a:ahLst/>
                  <a:cxnLst>
                    <a:cxn ang="0">
                      <a:pos x="T0" y="T1"/>
                    </a:cxn>
                    <a:cxn ang="0">
                      <a:pos x="T2" y="T3"/>
                    </a:cxn>
                    <a:cxn ang="0">
                      <a:pos x="T4" y="T5"/>
                    </a:cxn>
                    <a:cxn ang="0">
                      <a:pos x="T6" y="T7"/>
                    </a:cxn>
                    <a:cxn ang="0">
                      <a:pos x="T8" y="T9"/>
                    </a:cxn>
                  </a:cxnLst>
                  <a:rect l="0" t="0" r="r" b="b"/>
                  <a:pathLst>
                    <a:path w="2" h="4">
                      <a:moveTo>
                        <a:pt x="0" y="3"/>
                      </a:moveTo>
                      <a:cubicBezTo>
                        <a:pt x="1" y="2"/>
                        <a:pt x="1" y="1"/>
                        <a:pt x="2" y="0"/>
                      </a:cubicBezTo>
                      <a:cubicBezTo>
                        <a:pt x="2" y="0"/>
                        <a:pt x="2" y="0"/>
                        <a:pt x="1" y="0"/>
                      </a:cubicBezTo>
                      <a:cubicBezTo>
                        <a:pt x="1" y="1"/>
                        <a:pt x="0" y="2"/>
                        <a:pt x="0" y="3"/>
                      </a:cubicBezTo>
                      <a:cubicBezTo>
                        <a:pt x="0"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99"/>
                <p:cNvSpPr/>
                <p:nvPr/>
              </p:nvSpPr>
              <p:spPr bwMode="auto">
                <a:xfrm>
                  <a:off x="599" y="1365"/>
                  <a:ext cx="2" cy="2"/>
                </a:xfrm>
                <a:custGeom>
                  <a:avLst/>
                  <a:gdLst>
                    <a:gd name="T0" fmla="*/ 1 w 3"/>
                    <a:gd name="T1" fmla="*/ 4 h 4"/>
                    <a:gd name="T2" fmla="*/ 3 w 3"/>
                    <a:gd name="T3" fmla="*/ 1 h 4"/>
                    <a:gd name="T4" fmla="*/ 2 w 3"/>
                    <a:gd name="T5" fmla="*/ 0 h 4"/>
                    <a:gd name="T6" fmla="*/ 0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2" y="2"/>
                        <a:pt x="3" y="1"/>
                      </a:cubicBezTo>
                      <a:cubicBezTo>
                        <a:pt x="3" y="0"/>
                        <a:pt x="3" y="0"/>
                        <a:pt x="2" y="0"/>
                      </a:cubicBezTo>
                      <a:cubicBezTo>
                        <a:pt x="2" y="1"/>
                        <a:pt x="1" y="2"/>
                        <a:pt x="0" y="4"/>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400"/>
                <p:cNvSpPr/>
                <p:nvPr/>
              </p:nvSpPr>
              <p:spPr bwMode="auto">
                <a:xfrm>
                  <a:off x="600"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1"/>
                        <a:pt x="3"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401"/>
                <p:cNvSpPr/>
                <p:nvPr/>
              </p:nvSpPr>
              <p:spPr bwMode="auto">
                <a:xfrm>
                  <a:off x="600" y="1365"/>
                  <a:ext cx="2" cy="3"/>
                </a:xfrm>
                <a:custGeom>
                  <a:avLst/>
                  <a:gdLst>
                    <a:gd name="T0" fmla="*/ 0 w 3"/>
                    <a:gd name="T1" fmla="*/ 5 h 5"/>
                    <a:gd name="T2" fmla="*/ 3 w 3"/>
                    <a:gd name="T3" fmla="*/ 0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0"/>
                      </a:cubicBezTo>
                      <a:cubicBezTo>
                        <a:pt x="3" y="0"/>
                        <a:pt x="3" y="0"/>
                        <a:pt x="2" y="0"/>
                      </a:cubicBezTo>
                      <a:cubicBezTo>
                        <a:pt x="2"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402"/>
                <p:cNvSpPr/>
                <p:nvPr/>
              </p:nvSpPr>
              <p:spPr bwMode="auto">
                <a:xfrm>
                  <a:off x="601"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3"/>
                        <a:pt x="1" y="2"/>
                        <a:pt x="3" y="1"/>
                      </a:cubicBezTo>
                      <a:cubicBezTo>
                        <a:pt x="3" y="1"/>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403"/>
                <p:cNvSpPr/>
                <p:nvPr/>
              </p:nvSpPr>
              <p:spPr bwMode="auto">
                <a:xfrm>
                  <a:off x="602"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0"/>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404"/>
                <p:cNvSpPr/>
                <p:nvPr/>
              </p:nvSpPr>
              <p:spPr bwMode="auto">
                <a:xfrm>
                  <a:off x="602" y="1365"/>
                  <a:ext cx="2" cy="3"/>
                </a:xfrm>
                <a:custGeom>
                  <a:avLst/>
                  <a:gdLst>
                    <a:gd name="T0" fmla="*/ 0 w 2"/>
                    <a:gd name="T1" fmla="*/ 5 h 5"/>
                    <a:gd name="T2" fmla="*/ 2 w 2"/>
                    <a:gd name="T3" fmla="*/ 1 h 5"/>
                    <a:gd name="T4" fmla="*/ 2 w 2"/>
                    <a:gd name="T5" fmla="*/ 1 h 5"/>
                    <a:gd name="T6" fmla="*/ 0 w 2"/>
                    <a:gd name="T7" fmla="*/ 5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3"/>
                        <a:pt x="1" y="2"/>
                        <a:pt x="2" y="1"/>
                      </a:cubicBezTo>
                      <a:cubicBezTo>
                        <a:pt x="2" y="1"/>
                        <a:pt x="2" y="0"/>
                        <a:pt x="2" y="1"/>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405"/>
                <p:cNvSpPr/>
                <p:nvPr/>
              </p:nvSpPr>
              <p:spPr bwMode="auto">
                <a:xfrm>
                  <a:off x="603" y="1365"/>
                  <a:ext cx="1" cy="2"/>
                </a:xfrm>
                <a:custGeom>
                  <a:avLst/>
                  <a:gdLst>
                    <a:gd name="T0" fmla="*/ 0 w 2"/>
                    <a:gd name="T1" fmla="*/ 3 h 3"/>
                    <a:gd name="T2" fmla="*/ 2 w 2"/>
                    <a:gd name="T3" fmla="*/ 0 h 3"/>
                    <a:gd name="T4" fmla="*/ 1 w 2"/>
                    <a:gd name="T5" fmla="*/ 0 h 3"/>
                    <a:gd name="T6" fmla="*/ 0 w 2"/>
                    <a:gd name="T7" fmla="*/ 3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1" y="1"/>
                        <a:pt x="2" y="0"/>
                      </a:cubicBezTo>
                      <a:cubicBezTo>
                        <a:pt x="2" y="0"/>
                        <a:pt x="2"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406"/>
                <p:cNvSpPr/>
                <p:nvPr/>
              </p:nvSpPr>
              <p:spPr bwMode="auto">
                <a:xfrm>
                  <a:off x="622" y="1736"/>
                  <a:ext cx="24" cy="24"/>
                </a:xfrm>
                <a:custGeom>
                  <a:avLst/>
                  <a:gdLst>
                    <a:gd name="T0" fmla="*/ 24 w 35"/>
                    <a:gd name="T1" fmla="*/ 2 h 36"/>
                    <a:gd name="T2" fmla="*/ 9 w 35"/>
                    <a:gd name="T3" fmla="*/ 6 h 36"/>
                    <a:gd name="T4" fmla="*/ 6 w 35"/>
                    <a:gd name="T5" fmla="*/ 17 h 36"/>
                    <a:gd name="T6" fmla="*/ 0 w 35"/>
                    <a:gd name="T7" fmla="*/ 35 h 36"/>
                    <a:gd name="T8" fmla="*/ 1 w 35"/>
                    <a:gd name="T9" fmla="*/ 36 h 36"/>
                    <a:gd name="T10" fmla="*/ 12 w 35"/>
                    <a:gd name="T11" fmla="*/ 35 h 36"/>
                    <a:gd name="T12" fmla="*/ 14 w 35"/>
                    <a:gd name="T13" fmla="*/ 33 h 36"/>
                    <a:gd name="T14" fmla="*/ 15 w 35"/>
                    <a:gd name="T15" fmla="*/ 31 h 36"/>
                    <a:gd name="T16" fmla="*/ 15 w 35"/>
                    <a:gd name="T17" fmla="*/ 31 h 36"/>
                    <a:gd name="T18" fmla="*/ 18 w 35"/>
                    <a:gd name="T19" fmla="*/ 36 h 36"/>
                    <a:gd name="T20" fmla="*/ 24 w 35"/>
                    <a:gd name="T21" fmla="*/ 36 h 36"/>
                    <a:gd name="T22" fmla="*/ 29 w 35"/>
                    <a:gd name="T23" fmla="*/ 36 h 36"/>
                    <a:gd name="T24" fmla="*/ 33 w 35"/>
                    <a:gd name="T25" fmla="*/ 35 h 36"/>
                    <a:gd name="T26" fmla="*/ 33 w 35"/>
                    <a:gd name="T27" fmla="*/ 36 h 36"/>
                    <a:gd name="T28" fmla="*/ 34 w 35"/>
                    <a:gd name="T29" fmla="*/ 36 h 36"/>
                    <a:gd name="T30" fmla="*/ 34 w 35"/>
                    <a:gd name="T31" fmla="*/ 35 h 36"/>
                    <a:gd name="T32" fmla="*/ 27 w 35"/>
                    <a:gd name="T33" fmla="*/ 34 h 36"/>
                    <a:gd name="T34" fmla="*/ 17 w 35"/>
                    <a:gd name="T35" fmla="*/ 32 h 36"/>
                    <a:gd name="T36" fmla="*/ 16 w 35"/>
                    <a:gd name="T37" fmla="*/ 27 h 36"/>
                    <a:gd name="T38" fmla="*/ 14 w 35"/>
                    <a:gd name="T39" fmla="*/ 27 h 36"/>
                    <a:gd name="T40" fmla="*/ 13 w 35"/>
                    <a:gd name="T41" fmla="*/ 31 h 36"/>
                    <a:gd name="T42" fmla="*/ 4 w 35"/>
                    <a:gd name="T43" fmla="*/ 35 h 36"/>
                    <a:gd name="T44" fmla="*/ 3 w 35"/>
                    <a:gd name="T45" fmla="*/ 31 h 36"/>
                    <a:gd name="T46" fmla="*/ 6 w 35"/>
                    <a:gd name="T47" fmla="*/ 22 h 36"/>
                    <a:gd name="T48" fmla="*/ 10 w 35"/>
                    <a:gd name="T49" fmla="*/ 8 h 36"/>
                    <a:gd name="T50" fmla="*/ 24 w 35"/>
                    <a:gd name="T51" fmla="*/ 3 h 36"/>
                    <a:gd name="T52" fmla="*/ 24 w 35"/>
                    <a:gd name="T5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6">
                      <a:moveTo>
                        <a:pt x="24" y="2"/>
                      </a:moveTo>
                      <a:cubicBezTo>
                        <a:pt x="19" y="2"/>
                        <a:pt x="12" y="0"/>
                        <a:pt x="9" y="6"/>
                      </a:cubicBezTo>
                      <a:cubicBezTo>
                        <a:pt x="8" y="9"/>
                        <a:pt x="7" y="13"/>
                        <a:pt x="6" y="17"/>
                      </a:cubicBezTo>
                      <a:cubicBezTo>
                        <a:pt x="4" y="23"/>
                        <a:pt x="2" y="29"/>
                        <a:pt x="0" y="35"/>
                      </a:cubicBezTo>
                      <a:cubicBezTo>
                        <a:pt x="0" y="36"/>
                        <a:pt x="0" y="36"/>
                        <a:pt x="1" y="36"/>
                      </a:cubicBezTo>
                      <a:cubicBezTo>
                        <a:pt x="5" y="36"/>
                        <a:pt x="9" y="36"/>
                        <a:pt x="12" y="35"/>
                      </a:cubicBezTo>
                      <a:cubicBezTo>
                        <a:pt x="13" y="34"/>
                        <a:pt x="14" y="33"/>
                        <a:pt x="14" y="33"/>
                      </a:cubicBezTo>
                      <a:cubicBezTo>
                        <a:pt x="14" y="32"/>
                        <a:pt x="15" y="31"/>
                        <a:pt x="15" y="31"/>
                      </a:cubicBezTo>
                      <a:cubicBezTo>
                        <a:pt x="15" y="29"/>
                        <a:pt x="15" y="29"/>
                        <a:pt x="15" y="31"/>
                      </a:cubicBezTo>
                      <a:cubicBezTo>
                        <a:pt x="15" y="32"/>
                        <a:pt x="16" y="35"/>
                        <a:pt x="18" y="36"/>
                      </a:cubicBezTo>
                      <a:cubicBezTo>
                        <a:pt x="20" y="36"/>
                        <a:pt x="22" y="36"/>
                        <a:pt x="24" y="36"/>
                      </a:cubicBezTo>
                      <a:cubicBezTo>
                        <a:pt x="26" y="36"/>
                        <a:pt x="27" y="36"/>
                        <a:pt x="29" y="36"/>
                      </a:cubicBezTo>
                      <a:cubicBezTo>
                        <a:pt x="29" y="36"/>
                        <a:pt x="35" y="35"/>
                        <a:pt x="33" y="35"/>
                      </a:cubicBezTo>
                      <a:cubicBezTo>
                        <a:pt x="32" y="35"/>
                        <a:pt x="32" y="36"/>
                        <a:pt x="33" y="36"/>
                      </a:cubicBezTo>
                      <a:cubicBezTo>
                        <a:pt x="34" y="36"/>
                        <a:pt x="34" y="36"/>
                        <a:pt x="34" y="36"/>
                      </a:cubicBezTo>
                      <a:cubicBezTo>
                        <a:pt x="35" y="36"/>
                        <a:pt x="35" y="35"/>
                        <a:pt x="34" y="35"/>
                      </a:cubicBezTo>
                      <a:cubicBezTo>
                        <a:pt x="33" y="34"/>
                        <a:pt x="29" y="34"/>
                        <a:pt x="27" y="34"/>
                      </a:cubicBezTo>
                      <a:cubicBezTo>
                        <a:pt x="24" y="34"/>
                        <a:pt x="18" y="36"/>
                        <a:pt x="17" y="32"/>
                      </a:cubicBezTo>
                      <a:cubicBezTo>
                        <a:pt x="16" y="31"/>
                        <a:pt x="16" y="29"/>
                        <a:pt x="16" y="27"/>
                      </a:cubicBezTo>
                      <a:cubicBezTo>
                        <a:pt x="16" y="26"/>
                        <a:pt x="15" y="27"/>
                        <a:pt x="14" y="27"/>
                      </a:cubicBezTo>
                      <a:cubicBezTo>
                        <a:pt x="14" y="29"/>
                        <a:pt x="14" y="30"/>
                        <a:pt x="13" y="31"/>
                      </a:cubicBezTo>
                      <a:cubicBezTo>
                        <a:pt x="12" y="35"/>
                        <a:pt x="7" y="35"/>
                        <a:pt x="4" y="35"/>
                      </a:cubicBezTo>
                      <a:cubicBezTo>
                        <a:pt x="1" y="35"/>
                        <a:pt x="2" y="33"/>
                        <a:pt x="3" y="31"/>
                      </a:cubicBezTo>
                      <a:cubicBezTo>
                        <a:pt x="4" y="28"/>
                        <a:pt x="5" y="25"/>
                        <a:pt x="6" y="22"/>
                      </a:cubicBezTo>
                      <a:cubicBezTo>
                        <a:pt x="7" y="17"/>
                        <a:pt x="9" y="13"/>
                        <a:pt x="10" y="8"/>
                      </a:cubicBezTo>
                      <a:cubicBezTo>
                        <a:pt x="12" y="1"/>
                        <a:pt x="19" y="3"/>
                        <a:pt x="24" y="3"/>
                      </a:cubicBezTo>
                      <a:cubicBezTo>
                        <a:pt x="25" y="3"/>
                        <a:pt x="25" y="2"/>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8" name="组合 49"/>
              <p:cNvGrpSpPr/>
              <p:nvPr/>
            </p:nvGrpSpPr>
            <p:grpSpPr>
              <a:xfrm>
                <a:off x="819150" y="2128838"/>
                <a:ext cx="293688" cy="666750"/>
                <a:chOff x="819150" y="2128838"/>
                <a:chExt cx="293688" cy="666750"/>
              </a:xfrm>
              <a:grpFill/>
            </p:grpSpPr>
            <p:sp>
              <p:nvSpPr>
                <p:cNvPr id="529" name="Freeform 82"/>
                <p:cNvSpPr/>
                <p:nvPr/>
              </p:nvSpPr>
              <p:spPr bwMode="auto">
                <a:xfrm>
                  <a:off x="922338" y="2671763"/>
                  <a:ext cx="87313" cy="77788"/>
                </a:xfrm>
                <a:custGeom>
                  <a:avLst/>
                  <a:gdLst>
                    <a:gd name="T0" fmla="*/ 66 w 82"/>
                    <a:gd name="T1" fmla="*/ 4 h 73"/>
                    <a:gd name="T2" fmla="*/ 13 w 82"/>
                    <a:gd name="T3" fmla="*/ 22 h 73"/>
                    <a:gd name="T4" fmla="*/ 26 w 82"/>
                    <a:gd name="T5" fmla="*/ 66 h 73"/>
                    <a:gd name="T6" fmla="*/ 76 w 82"/>
                    <a:gd name="T7" fmla="*/ 51 h 73"/>
                    <a:gd name="T8" fmla="*/ 58 w 82"/>
                    <a:gd name="T9" fmla="*/ 3 h 73"/>
                    <a:gd name="T10" fmla="*/ 58 w 82"/>
                    <a:gd name="T11" fmla="*/ 4 h 73"/>
                    <a:gd name="T12" fmla="*/ 78 w 82"/>
                    <a:gd name="T13" fmla="*/ 31 h 73"/>
                    <a:gd name="T14" fmla="*/ 69 w 82"/>
                    <a:gd name="T15" fmla="*/ 60 h 73"/>
                    <a:gd name="T16" fmla="*/ 21 w 82"/>
                    <a:gd name="T17" fmla="*/ 62 h 73"/>
                    <a:gd name="T18" fmla="*/ 18 w 82"/>
                    <a:gd name="T19" fmla="*/ 18 h 73"/>
                    <a:gd name="T20" fmla="*/ 65 w 82"/>
                    <a:gd name="T21" fmla="*/ 6 h 73"/>
                    <a:gd name="T22" fmla="*/ 66 w 82"/>
                    <a:gd name="T23"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3">
                      <a:moveTo>
                        <a:pt x="66" y="4"/>
                      </a:moveTo>
                      <a:cubicBezTo>
                        <a:pt x="47" y="0"/>
                        <a:pt x="25" y="7"/>
                        <a:pt x="13" y="22"/>
                      </a:cubicBezTo>
                      <a:cubicBezTo>
                        <a:pt x="0" y="38"/>
                        <a:pt x="8" y="59"/>
                        <a:pt x="26" y="66"/>
                      </a:cubicBezTo>
                      <a:cubicBezTo>
                        <a:pt x="45" y="73"/>
                        <a:pt x="67" y="71"/>
                        <a:pt x="76" y="51"/>
                      </a:cubicBezTo>
                      <a:cubicBezTo>
                        <a:pt x="82" y="37"/>
                        <a:pt x="80" y="0"/>
                        <a:pt x="58" y="3"/>
                      </a:cubicBezTo>
                      <a:cubicBezTo>
                        <a:pt x="57" y="3"/>
                        <a:pt x="57" y="4"/>
                        <a:pt x="58" y="4"/>
                      </a:cubicBezTo>
                      <a:cubicBezTo>
                        <a:pt x="72" y="2"/>
                        <a:pt x="77" y="21"/>
                        <a:pt x="78" y="31"/>
                      </a:cubicBezTo>
                      <a:cubicBezTo>
                        <a:pt x="79" y="41"/>
                        <a:pt x="76" y="52"/>
                        <a:pt x="69" y="60"/>
                      </a:cubicBezTo>
                      <a:cubicBezTo>
                        <a:pt x="57" y="73"/>
                        <a:pt x="35" y="69"/>
                        <a:pt x="21" y="62"/>
                      </a:cubicBezTo>
                      <a:cubicBezTo>
                        <a:pt x="4" y="52"/>
                        <a:pt x="6" y="31"/>
                        <a:pt x="18" y="18"/>
                      </a:cubicBezTo>
                      <a:cubicBezTo>
                        <a:pt x="30" y="7"/>
                        <a:pt x="49" y="2"/>
                        <a:pt x="65" y="6"/>
                      </a:cubicBezTo>
                      <a:cubicBezTo>
                        <a:pt x="66" y="6"/>
                        <a:pt x="66" y="5"/>
                        <a:pt x="6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83"/>
                <p:cNvSpPr/>
                <p:nvPr/>
              </p:nvSpPr>
              <p:spPr bwMode="auto">
                <a:xfrm>
                  <a:off x="958850" y="2709863"/>
                  <a:ext cx="33338" cy="34925"/>
                </a:xfrm>
                <a:custGeom>
                  <a:avLst/>
                  <a:gdLst>
                    <a:gd name="T0" fmla="*/ 2 w 31"/>
                    <a:gd name="T1" fmla="*/ 29 h 33"/>
                    <a:gd name="T2" fmla="*/ 0 w 31"/>
                    <a:gd name="T3" fmla="*/ 31 h 33"/>
                    <a:gd name="T4" fmla="*/ 1 w 31"/>
                    <a:gd name="T5" fmla="*/ 32 h 33"/>
                    <a:gd name="T6" fmla="*/ 6 w 31"/>
                    <a:gd name="T7" fmla="*/ 17 h 33"/>
                    <a:gd name="T8" fmla="*/ 8 w 31"/>
                    <a:gd name="T9" fmla="*/ 9 h 33"/>
                    <a:gd name="T10" fmla="*/ 8 w 31"/>
                    <a:gd name="T11" fmla="*/ 5 h 33"/>
                    <a:gd name="T12" fmla="*/ 10 w 31"/>
                    <a:gd name="T13" fmla="*/ 3 h 33"/>
                    <a:gd name="T14" fmla="*/ 30 w 31"/>
                    <a:gd name="T15" fmla="*/ 27 h 33"/>
                    <a:gd name="T16" fmla="*/ 31 w 31"/>
                    <a:gd name="T17" fmla="*/ 26 h 33"/>
                    <a:gd name="T18" fmla="*/ 9 w 31"/>
                    <a:gd name="T19" fmla="*/ 0 h 33"/>
                    <a:gd name="T20" fmla="*/ 8 w 31"/>
                    <a:gd name="T21" fmla="*/ 0 h 33"/>
                    <a:gd name="T22" fmla="*/ 0 w 31"/>
                    <a:gd name="T23" fmla="*/ 31 h 33"/>
                    <a:gd name="T24" fmla="*/ 1 w 31"/>
                    <a:gd name="T25" fmla="*/ 32 h 33"/>
                    <a:gd name="T26" fmla="*/ 3 w 31"/>
                    <a:gd name="T27" fmla="*/ 30 h 33"/>
                    <a:gd name="T28" fmla="*/ 2 w 31"/>
                    <a:gd name="T2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3">
                      <a:moveTo>
                        <a:pt x="2" y="29"/>
                      </a:moveTo>
                      <a:cubicBezTo>
                        <a:pt x="1" y="30"/>
                        <a:pt x="1" y="30"/>
                        <a:pt x="0" y="31"/>
                      </a:cubicBezTo>
                      <a:cubicBezTo>
                        <a:pt x="1" y="31"/>
                        <a:pt x="1" y="31"/>
                        <a:pt x="1" y="32"/>
                      </a:cubicBezTo>
                      <a:cubicBezTo>
                        <a:pt x="4" y="27"/>
                        <a:pt x="5" y="22"/>
                        <a:pt x="6" y="17"/>
                      </a:cubicBezTo>
                      <a:cubicBezTo>
                        <a:pt x="7" y="15"/>
                        <a:pt x="7" y="12"/>
                        <a:pt x="8" y="9"/>
                      </a:cubicBezTo>
                      <a:cubicBezTo>
                        <a:pt x="8" y="7"/>
                        <a:pt x="8" y="6"/>
                        <a:pt x="8" y="5"/>
                      </a:cubicBezTo>
                      <a:cubicBezTo>
                        <a:pt x="9" y="3"/>
                        <a:pt x="8" y="1"/>
                        <a:pt x="10" y="3"/>
                      </a:cubicBezTo>
                      <a:cubicBezTo>
                        <a:pt x="16" y="12"/>
                        <a:pt x="27" y="17"/>
                        <a:pt x="30" y="27"/>
                      </a:cubicBezTo>
                      <a:cubicBezTo>
                        <a:pt x="30" y="28"/>
                        <a:pt x="31" y="27"/>
                        <a:pt x="31" y="26"/>
                      </a:cubicBezTo>
                      <a:cubicBezTo>
                        <a:pt x="28" y="15"/>
                        <a:pt x="15" y="10"/>
                        <a:pt x="9" y="0"/>
                      </a:cubicBezTo>
                      <a:cubicBezTo>
                        <a:pt x="9" y="0"/>
                        <a:pt x="8" y="0"/>
                        <a:pt x="8" y="0"/>
                      </a:cubicBezTo>
                      <a:cubicBezTo>
                        <a:pt x="5" y="11"/>
                        <a:pt x="5" y="21"/>
                        <a:pt x="0" y="31"/>
                      </a:cubicBezTo>
                      <a:cubicBezTo>
                        <a:pt x="0" y="32"/>
                        <a:pt x="1" y="33"/>
                        <a:pt x="1" y="32"/>
                      </a:cubicBezTo>
                      <a:cubicBezTo>
                        <a:pt x="2" y="31"/>
                        <a:pt x="2" y="31"/>
                        <a:pt x="3" y="30"/>
                      </a:cubicBezTo>
                      <a:cubicBezTo>
                        <a:pt x="3" y="30"/>
                        <a:pt x="2"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84"/>
                <p:cNvSpPr/>
                <p:nvPr/>
              </p:nvSpPr>
              <p:spPr bwMode="auto">
                <a:xfrm>
                  <a:off x="962025" y="2713038"/>
                  <a:ext cx="28575" cy="33338"/>
                </a:xfrm>
                <a:custGeom>
                  <a:avLst/>
                  <a:gdLst>
                    <a:gd name="T0" fmla="*/ 4 w 28"/>
                    <a:gd name="T1" fmla="*/ 26 h 32"/>
                    <a:gd name="T2" fmla="*/ 5 w 28"/>
                    <a:gd name="T3" fmla="*/ 19 h 32"/>
                    <a:gd name="T4" fmla="*/ 9 w 28"/>
                    <a:gd name="T5" fmla="*/ 26 h 32"/>
                    <a:gd name="T6" fmla="*/ 13 w 28"/>
                    <a:gd name="T7" fmla="*/ 27 h 32"/>
                    <a:gd name="T8" fmla="*/ 16 w 28"/>
                    <a:gd name="T9" fmla="*/ 28 h 32"/>
                    <a:gd name="T10" fmla="*/ 22 w 28"/>
                    <a:gd name="T11" fmla="*/ 27 h 32"/>
                    <a:gd name="T12" fmla="*/ 14 w 28"/>
                    <a:gd name="T13" fmla="*/ 14 h 32"/>
                    <a:gd name="T14" fmla="*/ 22 w 28"/>
                    <a:gd name="T15" fmla="*/ 15 h 32"/>
                    <a:gd name="T16" fmla="*/ 9 w 28"/>
                    <a:gd name="T17" fmla="*/ 8 h 32"/>
                    <a:gd name="T18" fmla="*/ 11 w 28"/>
                    <a:gd name="T19" fmla="*/ 5 h 32"/>
                    <a:gd name="T20" fmla="*/ 10 w 28"/>
                    <a:gd name="T21" fmla="*/ 16 h 32"/>
                    <a:gd name="T22" fmla="*/ 9 w 28"/>
                    <a:gd name="T23" fmla="*/ 14 h 32"/>
                    <a:gd name="T24" fmla="*/ 10 w 28"/>
                    <a:gd name="T25" fmla="*/ 27 h 32"/>
                    <a:gd name="T26" fmla="*/ 8 w 28"/>
                    <a:gd name="T27" fmla="*/ 30 h 32"/>
                    <a:gd name="T28" fmla="*/ 12 w 28"/>
                    <a:gd name="T29" fmla="*/ 28 h 32"/>
                    <a:gd name="T30" fmla="*/ 17 w 28"/>
                    <a:gd name="T31" fmla="*/ 28 h 32"/>
                    <a:gd name="T32" fmla="*/ 22 w 28"/>
                    <a:gd name="T33" fmla="*/ 26 h 32"/>
                    <a:gd name="T34" fmla="*/ 19 w 28"/>
                    <a:gd name="T35" fmla="*/ 21 h 32"/>
                    <a:gd name="T36" fmla="*/ 24 w 28"/>
                    <a:gd name="T37" fmla="*/ 24 h 32"/>
                    <a:gd name="T38" fmla="*/ 20 w 28"/>
                    <a:gd name="T39" fmla="*/ 26 h 32"/>
                    <a:gd name="T40" fmla="*/ 6 w 28"/>
                    <a:gd name="T41" fmla="*/ 22 h 32"/>
                    <a:gd name="T42" fmla="*/ 8 w 28"/>
                    <a:gd name="T43" fmla="*/ 22 h 32"/>
                    <a:gd name="T44" fmla="*/ 1 w 28"/>
                    <a:gd name="T45" fmla="*/ 31 h 32"/>
                    <a:gd name="T46" fmla="*/ 8 w 28"/>
                    <a:gd name="T47" fmla="*/ 24 h 32"/>
                    <a:gd name="T48" fmla="*/ 22 w 28"/>
                    <a:gd name="T49" fmla="*/ 25 h 32"/>
                    <a:gd name="T50" fmla="*/ 25 w 28"/>
                    <a:gd name="T51" fmla="*/ 25 h 32"/>
                    <a:gd name="T52" fmla="*/ 26 w 28"/>
                    <a:gd name="T53" fmla="*/ 23 h 32"/>
                    <a:gd name="T54" fmla="*/ 14 w 28"/>
                    <a:gd name="T55" fmla="*/ 23 h 32"/>
                    <a:gd name="T56" fmla="*/ 14 w 28"/>
                    <a:gd name="T57" fmla="*/ 26 h 32"/>
                    <a:gd name="T58" fmla="*/ 17 w 28"/>
                    <a:gd name="T59" fmla="*/ 25 h 32"/>
                    <a:gd name="T60" fmla="*/ 21 w 28"/>
                    <a:gd name="T61" fmla="*/ 24 h 32"/>
                    <a:gd name="T62" fmla="*/ 14 w 28"/>
                    <a:gd name="T63" fmla="*/ 26 h 32"/>
                    <a:gd name="T64" fmla="*/ 15 w 28"/>
                    <a:gd name="T65" fmla="*/ 23 h 32"/>
                    <a:gd name="T66" fmla="*/ 28 w 28"/>
                    <a:gd name="T67" fmla="*/ 23 h 32"/>
                    <a:gd name="T68" fmla="*/ 26 w 28"/>
                    <a:gd name="T69" fmla="*/ 26 h 32"/>
                    <a:gd name="T70" fmla="*/ 20 w 28"/>
                    <a:gd name="T71" fmla="*/ 21 h 32"/>
                    <a:gd name="T72" fmla="*/ 6 w 28"/>
                    <a:gd name="T73" fmla="*/ 25 h 32"/>
                    <a:gd name="T74" fmla="*/ 1 w 28"/>
                    <a:gd name="T75" fmla="*/ 25 h 32"/>
                    <a:gd name="T76" fmla="*/ 7 w 28"/>
                    <a:gd name="T77" fmla="*/ 20 h 32"/>
                    <a:gd name="T78" fmla="*/ 9 w 28"/>
                    <a:gd name="T79" fmla="*/ 31 h 32"/>
                    <a:gd name="T80" fmla="*/ 25 w 28"/>
                    <a:gd name="T81" fmla="*/ 26 h 32"/>
                    <a:gd name="T82" fmla="*/ 19 w 28"/>
                    <a:gd name="T83" fmla="*/ 28 h 32"/>
                    <a:gd name="T84" fmla="*/ 17 w 28"/>
                    <a:gd name="T85" fmla="*/ 26 h 32"/>
                    <a:gd name="T86" fmla="*/ 13 w 28"/>
                    <a:gd name="T87" fmla="*/ 28 h 32"/>
                    <a:gd name="T88" fmla="*/ 6 w 28"/>
                    <a:gd name="T89" fmla="*/ 28 h 32"/>
                    <a:gd name="T90" fmla="*/ 4 w 28"/>
                    <a:gd name="T91" fmla="*/ 28 h 32"/>
                    <a:gd name="T92" fmla="*/ 2 w 28"/>
                    <a:gd name="T93" fmla="*/ 29 h 32"/>
                    <a:gd name="T94" fmla="*/ 4 w 28"/>
                    <a:gd name="T95" fmla="*/ 27 h 32"/>
                    <a:gd name="T96" fmla="*/ 9 w 28"/>
                    <a:gd name="T97" fmla="*/ 25 h 32"/>
                    <a:gd name="T98" fmla="*/ 8 w 28"/>
                    <a:gd name="T99" fmla="*/ 5 h 32"/>
                    <a:gd name="T100" fmla="*/ 9 w 28"/>
                    <a:gd name="T101" fmla="*/ 6 h 32"/>
                    <a:gd name="T102" fmla="*/ 19 w 28"/>
                    <a:gd name="T103" fmla="*/ 16 h 32"/>
                    <a:gd name="T104" fmla="*/ 14 w 28"/>
                    <a:gd name="T105" fmla="*/ 11 h 32"/>
                    <a:gd name="T106" fmla="*/ 18 w 28"/>
                    <a:gd name="T107" fmla="*/ 19 h 32"/>
                    <a:gd name="T108" fmla="*/ 19 w 28"/>
                    <a:gd name="T109" fmla="*/ 17 h 32"/>
                    <a:gd name="T110" fmla="*/ 15 w 28"/>
                    <a:gd name="T111" fmla="*/ 14 h 32"/>
                    <a:gd name="T112" fmla="*/ 13 w 28"/>
                    <a:gd name="T113" fmla="*/ 13 h 32"/>
                    <a:gd name="T114" fmla="*/ 10 w 28"/>
                    <a:gd name="T115" fmla="*/ 6 h 32"/>
                    <a:gd name="T116" fmla="*/ 7 w 28"/>
                    <a:gd name="T117" fmla="*/ 1 h 32"/>
                    <a:gd name="T118" fmla="*/ 6 w 28"/>
                    <a:gd name="T11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2">
                      <a:moveTo>
                        <a:pt x="2" y="27"/>
                      </a:moveTo>
                      <a:cubicBezTo>
                        <a:pt x="4" y="22"/>
                        <a:pt x="5" y="18"/>
                        <a:pt x="7" y="14"/>
                      </a:cubicBezTo>
                      <a:cubicBezTo>
                        <a:pt x="6" y="14"/>
                        <a:pt x="6" y="13"/>
                        <a:pt x="5" y="13"/>
                      </a:cubicBezTo>
                      <a:cubicBezTo>
                        <a:pt x="4" y="17"/>
                        <a:pt x="4" y="21"/>
                        <a:pt x="3" y="25"/>
                      </a:cubicBezTo>
                      <a:cubicBezTo>
                        <a:pt x="3" y="25"/>
                        <a:pt x="4" y="25"/>
                        <a:pt x="4" y="25"/>
                      </a:cubicBezTo>
                      <a:cubicBezTo>
                        <a:pt x="5" y="20"/>
                        <a:pt x="6" y="15"/>
                        <a:pt x="7" y="9"/>
                      </a:cubicBezTo>
                      <a:cubicBezTo>
                        <a:pt x="7" y="9"/>
                        <a:pt x="6" y="9"/>
                        <a:pt x="6" y="9"/>
                      </a:cubicBezTo>
                      <a:cubicBezTo>
                        <a:pt x="6" y="15"/>
                        <a:pt x="4" y="20"/>
                        <a:pt x="4" y="26"/>
                      </a:cubicBezTo>
                      <a:cubicBezTo>
                        <a:pt x="4" y="26"/>
                        <a:pt x="5" y="26"/>
                        <a:pt x="5" y="26"/>
                      </a:cubicBezTo>
                      <a:cubicBezTo>
                        <a:pt x="6" y="20"/>
                        <a:pt x="7" y="14"/>
                        <a:pt x="8" y="7"/>
                      </a:cubicBezTo>
                      <a:cubicBezTo>
                        <a:pt x="8" y="7"/>
                        <a:pt x="7" y="7"/>
                        <a:pt x="7" y="7"/>
                      </a:cubicBezTo>
                      <a:cubicBezTo>
                        <a:pt x="7" y="8"/>
                        <a:pt x="7" y="8"/>
                        <a:pt x="7" y="9"/>
                      </a:cubicBezTo>
                      <a:cubicBezTo>
                        <a:pt x="7" y="9"/>
                        <a:pt x="7" y="9"/>
                        <a:pt x="8" y="9"/>
                      </a:cubicBezTo>
                      <a:cubicBezTo>
                        <a:pt x="8" y="6"/>
                        <a:pt x="8" y="3"/>
                        <a:pt x="8" y="1"/>
                      </a:cubicBezTo>
                      <a:cubicBezTo>
                        <a:pt x="8" y="1"/>
                        <a:pt x="7" y="1"/>
                        <a:pt x="7" y="1"/>
                      </a:cubicBezTo>
                      <a:cubicBezTo>
                        <a:pt x="7" y="7"/>
                        <a:pt x="5" y="13"/>
                        <a:pt x="5" y="19"/>
                      </a:cubicBezTo>
                      <a:cubicBezTo>
                        <a:pt x="5" y="19"/>
                        <a:pt x="6" y="19"/>
                        <a:pt x="6" y="19"/>
                      </a:cubicBezTo>
                      <a:cubicBezTo>
                        <a:pt x="6" y="14"/>
                        <a:pt x="7" y="9"/>
                        <a:pt x="9" y="4"/>
                      </a:cubicBezTo>
                      <a:cubicBezTo>
                        <a:pt x="9" y="4"/>
                        <a:pt x="8" y="4"/>
                        <a:pt x="8" y="4"/>
                      </a:cubicBezTo>
                      <a:cubicBezTo>
                        <a:pt x="10" y="10"/>
                        <a:pt x="8" y="17"/>
                        <a:pt x="7" y="23"/>
                      </a:cubicBezTo>
                      <a:cubicBezTo>
                        <a:pt x="8" y="23"/>
                        <a:pt x="8" y="23"/>
                        <a:pt x="9" y="23"/>
                      </a:cubicBezTo>
                      <a:cubicBezTo>
                        <a:pt x="8" y="17"/>
                        <a:pt x="10" y="12"/>
                        <a:pt x="11" y="7"/>
                      </a:cubicBezTo>
                      <a:cubicBezTo>
                        <a:pt x="11" y="7"/>
                        <a:pt x="10" y="6"/>
                        <a:pt x="10" y="6"/>
                      </a:cubicBezTo>
                      <a:cubicBezTo>
                        <a:pt x="10" y="13"/>
                        <a:pt x="10" y="20"/>
                        <a:pt x="9" y="26"/>
                      </a:cubicBezTo>
                      <a:cubicBezTo>
                        <a:pt x="10" y="26"/>
                        <a:pt x="10" y="26"/>
                        <a:pt x="10" y="26"/>
                      </a:cubicBezTo>
                      <a:cubicBezTo>
                        <a:pt x="11" y="21"/>
                        <a:pt x="12" y="15"/>
                        <a:pt x="14" y="10"/>
                      </a:cubicBezTo>
                      <a:cubicBezTo>
                        <a:pt x="13" y="10"/>
                        <a:pt x="13" y="10"/>
                        <a:pt x="13" y="10"/>
                      </a:cubicBezTo>
                      <a:cubicBezTo>
                        <a:pt x="13" y="16"/>
                        <a:pt x="12" y="22"/>
                        <a:pt x="11" y="28"/>
                      </a:cubicBezTo>
                      <a:cubicBezTo>
                        <a:pt x="11" y="28"/>
                        <a:pt x="11" y="28"/>
                        <a:pt x="12" y="28"/>
                      </a:cubicBezTo>
                      <a:cubicBezTo>
                        <a:pt x="12" y="23"/>
                        <a:pt x="13" y="18"/>
                        <a:pt x="14" y="13"/>
                      </a:cubicBezTo>
                      <a:cubicBezTo>
                        <a:pt x="14" y="13"/>
                        <a:pt x="13" y="13"/>
                        <a:pt x="13" y="13"/>
                      </a:cubicBezTo>
                      <a:cubicBezTo>
                        <a:pt x="14" y="18"/>
                        <a:pt x="13" y="22"/>
                        <a:pt x="13" y="27"/>
                      </a:cubicBezTo>
                      <a:cubicBezTo>
                        <a:pt x="13" y="27"/>
                        <a:pt x="14" y="27"/>
                        <a:pt x="14" y="27"/>
                      </a:cubicBezTo>
                      <a:cubicBezTo>
                        <a:pt x="14" y="22"/>
                        <a:pt x="14" y="17"/>
                        <a:pt x="16" y="12"/>
                      </a:cubicBezTo>
                      <a:cubicBezTo>
                        <a:pt x="15" y="12"/>
                        <a:pt x="15" y="12"/>
                        <a:pt x="14" y="12"/>
                      </a:cubicBezTo>
                      <a:cubicBezTo>
                        <a:pt x="15" y="17"/>
                        <a:pt x="15" y="22"/>
                        <a:pt x="15" y="27"/>
                      </a:cubicBezTo>
                      <a:cubicBezTo>
                        <a:pt x="15" y="27"/>
                        <a:pt x="16" y="27"/>
                        <a:pt x="16" y="27"/>
                      </a:cubicBezTo>
                      <a:cubicBezTo>
                        <a:pt x="16" y="22"/>
                        <a:pt x="16" y="18"/>
                        <a:pt x="17" y="14"/>
                      </a:cubicBezTo>
                      <a:cubicBezTo>
                        <a:pt x="16" y="14"/>
                        <a:pt x="16" y="14"/>
                        <a:pt x="15" y="14"/>
                      </a:cubicBezTo>
                      <a:cubicBezTo>
                        <a:pt x="16" y="19"/>
                        <a:pt x="16" y="23"/>
                        <a:pt x="16" y="28"/>
                      </a:cubicBezTo>
                      <a:cubicBezTo>
                        <a:pt x="17" y="28"/>
                        <a:pt x="17" y="28"/>
                        <a:pt x="18" y="28"/>
                      </a:cubicBezTo>
                      <a:cubicBezTo>
                        <a:pt x="17" y="23"/>
                        <a:pt x="18" y="19"/>
                        <a:pt x="19" y="15"/>
                      </a:cubicBezTo>
                      <a:cubicBezTo>
                        <a:pt x="18" y="15"/>
                        <a:pt x="18" y="15"/>
                        <a:pt x="17" y="15"/>
                      </a:cubicBezTo>
                      <a:cubicBezTo>
                        <a:pt x="18" y="19"/>
                        <a:pt x="18" y="23"/>
                        <a:pt x="18" y="28"/>
                      </a:cubicBezTo>
                      <a:cubicBezTo>
                        <a:pt x="19" y="28"/>
                        <a:pt x="19" y="28"/>
                        <a:pt x="19" y="28"/>
                      </a:cubicBezTo>
                      <a:cubicBezTo>
                        <a:pt x="19" y="24"/>
                        <a:pt x="20" y="20"/>
                        <a:pt x="20" y="17"/>
                      </a:cubicBezTo>
                      <a:cubicBezTo>
                        <a:pt x="20" y="17"/>
                        <a:pt x="19" y="17"/>
                        <a:pt x="19" y="17"/>
                      </a:cubicBezTo>
                      <a:cubicBezTo>
                        <a:pt x="21" y="20"/>
                        <a:pt x="21" y="23"/>
                        <a:pt x="22" y="27"/>
                      </a:cubicBezTo>
                      <a:cubicBezTo>
                        <a:pt x="22" y="27"/>
                        <a:pt x="23" y="27"/>
                        <a:pt x="23" y="26"/>
                      </a:cubicBezTo>
                      <a:cubicBezTo>
                        <a:pt x="22" y="24"/>
                        <a:pt x="20" y="18"/>
                        <a:pt x="26" y="25"/>
                      </a:cubicBezTo>
                      <a:cubicBezTo>
                        <a:pt x="26" y="24"/>
                        <a:pt x="26" y="24"/>
                        <a:pt x="27" y="24"/>
                      </a:cubicBezTo>
                      <a:cubicBezTo>
                        <a:pt x="24" y="22"/>
                        <a:pt x="21" y="20"/>
                        <a:pt x="19" y="18"/>
                      </a:cubicBezTo>
                      <a:cubicBezTo>
                        <a:pt x="19" y="19"/>
                        <a:pt x="18" y="19"/>
                        <a:pt x="18" y="20"/>
                      </a:cubicBezTo>
                      <a:cubicBezTo>
                        <a:pt x="19" y="20"/>
                        <a:pt x="21" y="21"/>
                        <a:pt x="22" y="22"/>
                      </a:cubicBezTo>
                      <a:cubicBezTo>
                        <a:pt x="22" y="22"/>
                        <a:pt x="23" y="22"/>
                        <a:pt x="23" y="21"/>
                      </a:cubicBezTo>
                      <a:cubicBezTo>
                        <a:pt x="20" y="19"/>
                        <a:pt x="16" y="17"/>
                        <a:pt x="14" y="14"/>
                      </a:cubicBezTo>
                      <a:cubicBezTo>
                        <a:pt x="14" y="14"/>
                        <a:pt x="13" y="14"/>
                        <a:pt x="13" y="15"/>
                      </a:cubicBezTo>
                      <a:cubicBezTo>
                        <a:pt x="16" y="16"/>
                        <a:pt x="19" y="19"/>
                        <a:pt x="22" y="21"/>
                      </a:cubicBezTo>
                      <a:cubicBezTo>
                        <a:pt x="23" y="22"/>
                        <a:pt x="24" y="21"/>
                        <a:pt x="23" y="20"/>
                      </a:cubicBezTo>
                      <a:cubicBezTo>
                        <a:pt x="20" y="17"/>
                        <a:pt x="17" y="14"/>
                        <a:pt x="15" y="10"/>
                      </a:cubicBezTo>
                      <a:cubicBezTo>
                        <a:pt x="15" y="11"/>
                        <a:pt x="15" y="11"/>
                        <a:pt x="14" y="11"/>
                      </a:cubicBezTo>
                      <a:cubicBezTo>
                        <a:pt x="19" y="13"/>
                        <a:pt x="23" y="18"/>
                        <a:pt x="25" y="22"/>
                      </a:cubicBezTo>
                      <a:cubicBezTo>
                        <a:pt x="25" y="22"/>
                        <a:pt x="26" y="22"/>
                        <a:pt x="26" y="22"/>
                      </a:cubicBezTo>
                      <a:cubicBezTo>
                        <a:pt x="24" y="20"/>
                        <a:pt x="23" y="18"/>
                        <a:pt x="22" y="15"/>
                      </a:cubicBezTo>
                      <a:cubicBezTo>
                        <a:pt x="22" y="15"/>
                        <a:pt x="21" y="15"/>
                        <a:pt x="21" y="16"/>
                      </a:cubicBezTo>
                      <a:cubicBezTo>
                        <a:pt x="23" y="18"/>
                        <a:pt x="24" y="20"/>
                        <a:pt x="24" y="23"/>
                      </a:cubicBezTo>
                      <a:cubicBezTo>
                        <a:pt x="25" y="23"/>
                        <a:pt x="25" y="23"/>
                        <a:pt x="26" y="23"/>
                      </a:cubicBezTo>
                      <a:cubicBezTo>
                        <a:pt x="24" y="20"/>
                        <a:pt x="22" y="18"/>
                        <a:pt x="21" y="16"/>
                      </a:cubicBezTo>
                      <a:cubicBezTo>
                        <a:pt x="20" y="15"/>
                        <a:pt x="19" y="16"/>
                        <a:pt x="19" y="16"/>
                      </a:cubicBezTo>
                      <a:cubicBezTo>
                        <a:pt x="20" y="18"/>
                        <a:pt x="21" y="19"/>
                        <a:pt x="21" y="21"/>
                      </a:cubicBezTo>
                      <a:cubicBezTo>
                        <a:pt x="22" y="21"/>
                        <a:pt x="22" y="20"/>
                        <a:pt x="22" y="20"/>
                      </a:cubicBezTo>
                      <a:cubicBezTo>
                        <a:pt x="18" y="16"/>
                        <a:pt x="14" y="11"/>
                        <a:pt x="9" y="8"/>
                      </a:cubicBezTo>
                      <a:cubicBezTo>
                        <a:pt x="8" y="7"/>
                        <a:pt x="7" y="8"/>
                        <a:pt x="8" y="9"/>
                      </a:cubicBezTo>
                      <a:cubicBezTo>
                        <a:pt x="10" y="12"/>
                        <a:pt x="13" y="14"/>
                        <a:pt x="17" y="15"/>
                      </a:cubicBezTo>
                      <a:cubicBezTo>
                        <a:pt x="17" y="15"/>
                        <a:pt x="18" y="14"/>
                        <a:pt x="17" y="14"/>
                      </a:cubicBezTo>
                      <a:cubicBezTo>
                        <a:pt x="15" y="11"/>
                        <a:pt x="13" y="8"/>
                        <a:pt x="10" y="5"/>
                      </a:cubicBezTo>
                      <a:cubicBezTo>
                        <a:pt x="10" y="6"/>
                        <a:pt x="9" y="6"/>
                        <a:pt x="9" y="6"/>
                      </a:cubicBezTo>
                      <a:cubicBezTo>
                        <a:pt x="11" y="8"/>
                        <a:pt x="13" y="10"/>
                        <a:pt x="15" y="12"/>
                      </a:cubicBezTo>
                      <a:cubicBezTo>
                        <a:pt x="16" y="13"/>
                        <a:pt x="17" y="12"/>
                        <a:pt x="17" y="12"/>
                      </a:cubicBezTo>
                      <a:cubicBezTo>
                        <a:pt x="15" y="9"/>
                        <a:pt x="13" y="7"/>
                        <a:pt x="11" y="5"/>
                      </a:cubicBezTo>
                      <a:cubicBezTo>
                        <a:pt x="11" y="5"/>
                        <a:pt x="10" y="5"/>
                        <a:pt x="10" y="6"/>
                      </a:cubicBezTo>
                      <a:cubicBezTo>
                        <a:pt x="14" y="7"/>
                        <a:pt x="15" y="10"/>
                        <a:pt x="17" y="13"/>
                      </a:cubicBezTo>
                      <a:cubicBezTo>
                        <a:pt x="17" y="13"/>
                        <a:pt x="17" y="12"/>
                        <a:pt x="18" y="12"/>
                      </a:cubicBezTo>
                      <a:cubicBezTo>
                        <a:pt x="14" y="10"/>
                        <a:pt x="12" y="7"/>
                        <a:pt x="9" y="4"/>
                      </a:cubicBezTo>
                      <a:cubicBezTo>
                        <a:pt x="9" y="4"/>
                        <a:pt x="8" y="4"/>
                        <a:pt x="8" y="4"/>
                      </a:cubicBezTo>
                      <a:cubicBezTo>
                        <a:pt x="8" y="9"/>
                        <a:pt x="9" y="14"/>
                        <a:pt x="10" y="19"/>
                      </a:cubicBezTo>
                      <a:cubicBezTo>
                        <a:pt x="10" y="20"/>
                        <a:pt x="12" y="19"/>
                        <a:pt x="12" y="18"/>
                      </a:cubicBezTo>
                      <a:cubicBezTo>
                        <a:pt x="11" y="17"/>
                        <a:pt x="11" y="17"/>
                        <a:pt x="10" y="16"/>
                      </a:cubicBezTo>
                      <a:cubicBezTo>
                        <a:pt x="10" y="15"/>
                        <a:pt x="9" y="15"/>
                        <a:pt x="9" y="16"/>
                      </a:cubicBezTo>
                      <a:cubicBezTo>
                        <a:pt x="8" y="17"/>
                        <a:pt x="7" y="19"/>
                        <a:pt x="7" y="21"/>
                      </a:cubicBezTo>
                      <a:cubicBezTo>
                        <a:pt x="7" y="22"/>
                        <a:pt x="8" y="22"/>
                        <a:pt x="8" y="21"/>
                      </a:cubicBezTo>
                      <a:cubicBezTo>
                        <a:pt x="9" y="19"/>
                        <a:pt x="9" y="17"/>
                        <a:pt x="9" y="14"/>
                      </a:cubicBezTo>
                      <a:cubicBezTo>
                        <a:pt x="9" y="13"/>
                        <a:pt x="7" y="13"/>
                        <a:pt x="7" y="14"/>
                      </a:cubicBezTo>
                      <a:cubicBezTo>
                        <a:pt x="7" y="18"/>
                        <a:pt x="7" y="21"/>
                        <a:pt x="7" y="25"/>
                      </a:cubicBezTo>
                      <a:cubicBezTo>
                        <a:pt x="7" y="26"/>
                        <a:pt x="8" y="26"/>
                        <a:pt x="9" y="25"/>
                      </a:cubicBezTo>
                      <a:cubicBezTo>
                        <a:pt x="9" y="21"/>
                        <a:pt x="9" y="17"/>
                        <a:pt x="9" y="14"/>
                      </a:cubicBezTo>
                      <a:cubicBezTo>
                        <a:pt x="9" y="13"/>
                        <a:pt x="8" y="13"/>
                        <a:pt x="8" y="14"/>
                      </a:cubicBezTo>
                      <a:cubicBezTo>
                        <a:pt x="7" y="18"/>
                        <a:pt x="7" y="22"/>
                        <a:pt x="7" y="25"/>
                      </a:cubicBezTo>
                      <a:cubicBezTo>
                        <a:pt x="6" y="26"/>
                        <a:pt x="8" y="26"/>
                        <a:pt x="8" y="26"/>
                      </a:cubicBezTo>
                      <a:cubicBezTo>
                        <a:pt x="8" y="25"/>
                        <a:pt x="9" y="24"/>
                        <a:pt x="9" y="23"/>
                      </a:cubicBezTo>
                      <a:cubicBezTo>
                        <a:pt x="9" y="22"/>
                        <a:pt x="8" y="22"/>
                        <a:pt x="8" y="22"/>
                      </a:cubicBezTo>
                      <a:cubicBezTo>
                        <a:pt x="7" y="23"/>
                        <a:pt x="5" y="24"/>
                        <a:pt x="4" y="25"/>
                      </a:cubicBezTo>
                      <a:cubicBezTo>
                        <a:pt x="4" y="26"/>
                        <a:pt x="4" y="26"/>
                        <a:pt x="4" y="27"/>
                      </a:cubicBezTo>
                      <a:cubicBezTo>
                        <a:pt x="6" y="27"/>
                        <a:pt x="8" y="27"/>
                        <a:pt x="10" y="27"/>
                      </a:cubicBezTo>
                      <a:cubicBezTo>
                        <a:pt x="11" y="27"/>
                        <a:pt x="11" y="25"/>
                        <a:pt x="10" y="25"/>
                      </a:cubicBezTo>
                      <a:cubicBezTo>
                        <a:pt x="8" y="25"/>
                        <a:pt x="6" y="25"/>
                        <a:pt x="4" y="25"/>
                      </a:cubicBezTo>
                      <a:cubicBezTo>
                        <a:pt x="3" y="25"/>
                        <a:pt x="2" y="25"/>
                        <a:pt x="3" y="26"/>
                      </a:cubicBezTo>
                      <a:cubicBezTo>
                        <a:pt x="4" y="27"/>
                        <a:pt x="5" y="27"/>
                        <a:pt x="6" y="28"/>
                      </a:cubicBezTo>
                      <a:cubicBezTo>
                        <a:pt x="6" y="28"/>
                        <a:pt x="6" y="27"/>
                        <a:pt x="6" y="27"/>
                      </a:cubicBezTo>
                      <a:cubicBezTo>
                        <a:pt x="5" y="27"/>
                        <a:pt x="4" y="27"/>
                        <a:pt x="2" y="27"/>
                      </a:cubicBezTo>
                      <a:cubicBezTo>
                        <a:pt x="1" y="27"/>
                        <a:pt x="1" y="28"/>
                        <a:pt x="2" y="28"/>
                      </a:cubicBezTo>
                      <a:cubicBezTo>
                        <a:pt x="4" y="30"/>
                        <a:pt x="6" y="30"/>
                        <a:pt x="8" y="30"/>
                      </a:cubicBezTo>
                      <a:cubicBezTo>
                        <a:pt x="9" y="30"/>
                        <a:pt x="9" y="29"/>
                        <a:pt x="8" y="29"/>
                      </a:cubicBezTo>
                      <a:cubicBezTo>
                        <a:pt x="6" y="28"/>
                        <a:pt x="4" y="28"/>
                        <a:pt x="2" y="28"/>
                      </a:cubicBezTo>
                      <a:cubicBezTo>
                        <a:pt x="1" y="28"/>
                        <a:pt x="1" y="29"/>
                        <a:pt x="2" y="29"/>
                      </a:cubicBezTo>
                      <a:cubicBezTo>
                        <a:pt x="4" y="30"/>
                        <a:pt x="7" y="31"/>
                        <a:pt x="10" y="30"/>
                      </a:cubicBezTo>
                      <a:cubicBezTo>
                        <a:pt x="10" y="30"/>
                        <a:pt x="11" y="29"/>
                        <a:pt x="10" y="29"/>
                      </a:cubicBezTo>
                      <a:cubicBezTo>
                        <a:pt x="8" y="28"/>
                        <a:pt x="6" y="27"/>
                        <a:pt x="4" y="27"/>
                      </a:cubicBezTo>
                      <a:cubicBezTo>
                        <a:pt x="4" y="27"/>
                        <a:pt x="4" y="28"/>
                        <a:pt x="4" y="28"/>
                      </a:cubicBezTo>
                      <a:cubicBezTo>
                        <a:pt x="7" y="28"/>
                        <a:pt x="9" y="28"/>
                        <a:pt x="12" y="28"/>
                      </a:cubicBezTo>
                      <a:cubicBezTo>
                        <a:pt x="13" y="28"/>
                        <a:pt x="13" y="27"/>
                        <a:pt x="12" y="27"/>
                      </a:cubicBezTo>
                      <a:cubicBezTo>
                        <a:pt x="9" y="27"/>
                        <a:pt x="7" y="26"/>
                        <a:pt x="4" y="26"/>
                      </a:cubicBezTo>
                      <a:cubicBezTo>
                        <a:pt x="3" y="26"/>
                        <a:pt x="3" y="28"/>
                        <a:pt x="4" y="28"/>
                      </a:cubicBezTo>
                      <a:cubicBezTo>
                        <a:pt x="8" y="28"/>
                        <a:pt x="12" y="28"/>
                        <a:pt x="16" y="27"/>
                      </a:cubicBezTo>
                      <a:cubicBezTo>
                        <a:pt x="17" y="27"/>
                        <a:pt x="16" y="26"/>
                        <a:pt x="16" y="26"/>
                      </a:cubicBezTo>
                      <a:cubicBezTo>
                        <a:pt x="12" y="26"/>
                        <a:pt x="9" y="25"/>
                        <a:pt x="6" y="27"/>
                      </a:cubicBezTo>
                      <a:cubicBezTo>
                        <a:pt x="5" y="27"/>
                        <a:pt x="5" y="28"/>
                        <a:pt x="6" y="28"/>
                      </a:cubicBezTo>
                      <a:cubicBezTo>
                        <a:pt x="10" y="30"/>
                        <a:pt x="14" y="30"/>
                        <a:pt x="17" y="28"/>
                      </a:cubicBezTo>
                      <a:cubicBezTo>
                        <a:pt x="18" y="28"/>
                        <a:pt x="18" y="27"/>
                        <a:pt x="17" y="27"/>
                      </a:cubicBezTo>
                      <a:cubicBezTo>
                        <a:pt x="15" y="26"/>
                        <a:pt x="13" y="26"/>
                        <a:pt x="11" y="26"/>
                      </a:cubicBezTo>
                      <a:cubicBezTo>
                        <a:pt x="10" y="26"/>
                        <a:pt x="10" y="28"/>
                        <a:pt x="11" y="28"/>
                      </a:cubicBezTo>
                      <a:cubicBezTo>
                        <a:pt x="14" y="28"/>
                        <a:pt x="17" y="29"/>
                        <a:pt x="20" y="28"/>
                      </a:cubicBezTo>
                      <a:cubicBezTo>
                        <a:pt x="21" y="28"/>
                        <a:pt x="21" y="27"/>
                        <a:pt x="20" y="27"/>
                      </a:cubicBezTo>
                      <a:cubicBezTo>
                        <a:pt x="18" y="26"/>
                        <a:pt x="15" y="26"/>
                        <a:pt x="13" y="27"/>
                      </a:cubicBezTo>
                      <a:cubicBezTo>
                        <a:pt x="12" y="27"/>
                        <a:pt x="12" y="28"/>
                        <a:pt x="13" y="28"/>
                      </a:cubicBezTo>
                      <a:cubicBezTo>
                        <a:pt x="17" y="29"/>
                        <a:pt x="19" y="28"/>
                        <a:pt x="22" y="26"/>
                      </a:cubicBezTo>
                      <a:cubicBezTo>
                        <a:pt x="23" y="26"/>
                        <a:pt x="23" y="25"/>
                        <a:pt x="22" y="25"/>
                      </a:cubicBezTo>
                      <a:cubicBezTo>
                        <a:pt x="20" y="25"/>
                        <a:pt x="19" y="24"/>
                        <a:pt x="17" y="24"/>
                      </a:cubicBezTo>
                      <a:cubicBezTo>
                        <a:pt x="17" y="25"/>
                        <a:pt x="17" y="25"/>
                        <a:pt x="17" y="26"/>
                      </a:cubicBezTo>
                      <a:cubicBezTo>
                        <a:pt x="18" y="24"/>
                        <a:pt x="19" y="23"/>
                        <a:pt x="20" y="22"/>
                      </a:cubicBezTo>
                      <a:cubicBezTo>
                        <a:pt x="20" y="22"/>
                        <a:pt x="20" y="22"/>
                        <a:pt x="19" y="21"/>
                      </a:cubicBezTo>
                      <a:cubicBezTo>
                        <a:pt x="18" y="23"/>
                        <a:pt x="17" y="24"/>
                        <a:pt x="16" y="25"/>
                      </a:cubicBezTo>
                      <a:cubicBezTo>
                        <a:pt x="16" y="26"/>
                        <a:pt x="17" y="26"/>
                        <a:pt x="17" y="26"/>
                      </a:cubicBezTo>
                      <a:cubicBezTo>
                        <a:pt x="18" y="24"/>
                        <a:pt x="18" y="23"/>
                        <a:pt x="19" y="21"/>
                      </a:cubicBezTo>
                      <a:cubicBezTo>
                        <a:pt x="19" y="21"/>
                        <a:pt x="19" y="21"/>
                        <a:pt x="18" y="21"/>
                      </a:cubicBezTo>
                      <a:cubicBezTo>
                        <a:pt x="18" y="23"/>
                        <a:pt x="17" y="25"/>
                        <a:pt x="17" y="27"/>
                      </a:cubicBezTo>
                      <a:cubicBezTo>
                        <a:pt x="16" y="27"/>
                        <a:pt x="17" y="28"/>
                        <a:pt x="18" y="28"/>
                      </a:cubicBezTo>
                      <a:cubicBezTo>
                        <a:pt x="19" y="27"/>
                        <a:pt x="21" y="26"/>
                        <a:pt x="22" y="25"/>
                      </a:cubicBezTo>
                      <a:cubicBezTo>
                        <a:pt x="22" y="25"/>
                        <a:pt x="22" y="24"/>
                        <a:pt x="22" y="24"/>
                      </a:cubicBezTo>
                      <a:cubicBezTo>
                        <a:pt x="20" y="25"/>
                        <a:pt x="19" y="26"/>
                        <a:pt x="18" y="27"/>
                      </a:cubicBezTo>
                      <a:cubicBezTo>
                        <a:pt x="17" y="28"/>
                        <a:pt x="18" y="29"/>
                        <a:pt x="19" y="28"/>
                      </a:cubicBezTo>
                      <a:cubicBezTo>
                        <a:pt x="21" y="27"/>
                        <a:pt x="22" y="25"/>
                        <a:pt x="24" y="24"/>
                      </a:cubicBezTo>
                      <a:cubicBezTo>
                        <a:pt x="24" y="24"/>
                        <a:pt x="24" y="23"/>
                        <a:pt x="23" y="23"/>
                      </a:cubicBezTo>
                      <a:cubicBezTo>
                        <a:pt x="22" y="24"/>
                        <a:pt x="21" y="25"/>
                        <a:pt x="20" y="26"/>
                      </a:cubicBezTo>
                      <a:cubicBezTo>
                        <a:pt x="21" y="26"/>
                        <a:pt x="21" y="26"/>
                        <a:pt x="21" y="27"/>
                      </a:cubicBezTo>
                      <a:cubicBezTo>
                        <a:pt x="21" y="27"/>
                        <a:pt x="24" y="23"/>
                        <a:pt x="23" y="25"/>
                      </a:cubicBezTo>
                      <a:cubicBezTo>
                        <a:pt x="23" y="26"/>
                        <a:pt x="24" y="26"/>
                        <a:pt x="25" y="26"/>
                      </a:cubicBezTo>
                      <a:cubicBezTo>
                        <a:pt x="25" y="25"/>
                        <a:pt x="25" y="25"/>
                        <a:pt x="26" y="25"/>
                      </a:cubicBezTo>
                      <a:cubicBezTo>
                        <a:pt x="26" y="24"/>
                        <a:pt x="26" y="23"/>
                        <a:pt x="25" y="24"/>
                      </a:cubicBezTo>
                      <a:cubicBezTo>
                        <a:pt x="23" y="25"/>
                        <a:pt x="22" y="25"/>
                        <a:pt x="20" y="26"/>
                      </a:cubicBezTo>
                      <a:cubicBezTo>
                        <a:pt x="20" y="27"/>
                        <a:pt x="20" y="27"/>
                        <a:pt x="21" y="27"/>
                      </a:cubicBezTo>
                      <a:cubicBezTo>
                        <a:pt x="22" y="27"/>
                        <a:pt x="23" y="26"/>
                        <a:pt x="25" y="26"/>
                      </a:cubicBezTo>
                      <a:cubicBezTo>
                        <a:pt x="24" y="25"/>
                        <a:pt x="24" y="25"/>
                        <a:pt x="24" y="24"/>
                      </a:cubicBezTo>
                      <a:cubicBezTo>
                        <a:pt x="21" y="27"/>
                        <a:pt x="18" y="28"/>
                        <a:pt x="14" y="29"/>
                      </a:cubicBezTo>
                      <a:cubicBezTo>
                        <a:pt x="6" y="31"/>
                        <a:pt x="6" y="24"/>
                        <a:pt x="6" y="18"/>
                      </a:cubicBezTo>
                      <a:cubicBezTo>
                        <a:pt x="6" y="18"/>
                        <a:pt x="5" y="18"/>
                        <a:pt x="5" y="18"/>
                      </a:cubicBezTo>
                      <a:cubicBezTo>
                        <a:pt x="5" y="19"/>
                        <a:pt x="5" y="21"/>
                        <a:pt x="5" y="22"/>
                      </a:cubicBezTo>
                      <a:cubicBezTo>
                        <a:pt x="5" y="22"/>
                        <a:pt x="6" y="22"/>
                        <a:pt x="6" y="22"/>
                      </a:cubicBezTo>
                      <a:cubicBezTo>
                        <a:pt x="6" y="18"/>
                        <a:pt x="6" y="15"/>
                        <a:pt x="7" y="12"/>
                      </a:cubicBezTo>
                      <a:cubicBezTo>
                        <a:pt x="6" y="12"/>
                        <a:pt x="6" y="12"/>
                        <a:pt x="5" y="12"/>
                      </a:cubicBezTo>
                      <a:cubicBezTo>
                        <a:pt x="6" y="14"/>
                        <a:pt x="7" y="17"/>
                        <a:pt x="7" y="20"/>
                      </a:cubicBezTo>
                      <a:cubicBezTo>
                        <a:pt x="7" y="20"/>
                        <a:pt x="7" y="20"/>
                        <a:pt x="8" y="20"/>
                      </a:cubicBezTo>
                      <a:cubicBezTo>
                        <a:pt x="8" y="16"/>
                        <a:pt x="8" y="12"/>
                        <a:pt x="9" y="8"/>
                      </a:cubicBezTo>
                      <a:cubicBezTo>
                        <a:pt x="9" y="8"/>
                        <a:pt x="8" y="8"/>
                        <a:pt x="8" y="8"/>
                      </a:cubicBezTo>
                      <a:cubicBezTo>
                        <a:pt x="7" y="13"/>
                        <a:pt x="7" y="17"/>
                        <a:pt x="7" y="22"/>
                      </a:cubicBezTo>
                      <a:cubicBezTo>
                        <a:pt x="7" y="22"/>
                        <a:pt x="7" y="22"/>
                        <a:pt x="8" y="22"/>
                      </a:cubicBezTo>
                      <a:cubicBezTo>
                        <a:pt x="8" y="19"/>
                        <a:pt x="8" y="16"/>
                        <a:pt x="9" y="13"/>
                      </a:cubicBezTo>
                      <a:cubicBezTo>
                        <a:pt x="9" y="13"/>
                        <a:pt x="7" y="12"/>
                        <a:pt x="7" y="13"/>
                      </a:cubicBezTo>
                      <a:cubicBezTo>
                        <a:pt x="6" y="17"/>
                        <a:pt x="5" y="22"/>
                        <a:pt x="1" y="25"/>
                      </a:cubicBezTo>
                      <a:cubicBezTo>
                        <a:pt x="2" y="25"/>
                        <a:pt x="2" y="25"/>
                        <a:pt x="2" y="25"/>
                      </a:cubicBezTo>
                      <a:cubicBezTo>
                        <a:pt x="3" y="25"/>
                        <a:pt x="3" y="24"/>
                        <a:pt x="4" y="23"/>
                      </a:cubicBezTo>
                      <a:cubicBezTo>
                        <a:pt x="4" y="22"/>
                        <a:pt x="3" y="21"/>
                        <a:pt x="3" y="22"/>
                      </a:cubicBezTo>
                      <a:cubicBezTo>
                        <a:pt x="1" y="25"/>
                        <a:pt x="0" y="27"/>
                        <a:pt x="0" y="31"/>
                      </a:cubicBezTo>
                      <a:cubicBezTo>
                        <a:pt x="0" y="31"/>
                        <a:pt x="1" y="31"/>
                        <a:pt x="1" y="31"/>
                      </a:cubicBezTo>
                      <a:cubicBezTo>
                        <a:pt x="3" y="27"/>
                        <a:pt x="5" y="23"/>
                        <a:pt x="7" y="19"/>
                      </a:cubicBezTo>
                      <a:cubicBezTo>
                        <a:pt x="7" y="19"/>
                        <a:pt x="6" y="19"/>
                        <a:pt x="6" y="19"/>
                      </a:cubicBezTo>
                      <a:cubicBezTo>
                        <a:pt x="6" y="21"/>
                        <a:pt x="6" y="23"/>
                        <a:pt x="6" y="25"/>
                      </a:cubicBezTo>
                      <a:cubicBezTo>
                        <a:pt x="6" y="25"/>
                        <a:pt x="7" y="25"/>
                        <a:pt x="7" y="25"/>
                      </a:cubicBezTo>
                      <a:cubicBezTo>
                        <a:pt x="7" y="22"/>
                        <a:pt x="8" y="20"/>
                        <a:pt x="8" y="17"/>
                      </a:cubicBezTo>
                      <a:cubicBezTo>
                        <a:pt x="8" y="17"/>
                        <a:pt x="7" y="17"/>
                        <a:pt x="7" y="17"/>
                      </a:cubicBezTo>
                      <a:cubicBezTo>
                        <a:pt x="6" y="20"/>
                        <a:pt x="7" y="22"/>
                        <a:pt x="7" y="24"/>
                      </a:cubicBezTo>
                      <a:cubicBezTo>
                        <a:pt x="7" y="25"/>
                        <a:pt x="8" y="25"/>
                        <a:pt x="8" y="24"/>
                      </a:cubicBezTo>
                      <a:cubicBezTo>
                        <a:pt x="9" y="22"/>
                        <a:pt x="9" y="20"/>
                        <a:pt x="10" y="17"/>
                      </a:cubicBezTo>
                      <a:cubicBezTo>
                        <a:pt x="10" y="17"/>
                        <a:pt x="9" y="17"/>
                        <a:pt x="9" y="17"/>
                      </a:cubicBezTo>
                      <a:cubicBezTo>
                        <a:pt x="11" y="22"/>
                        <a:pt x="15" y="26"/>
                        <a:pt x="20" y="21"/>
                      </a:cubicBezTo>
                      <a:cubicBezTo>
                        <a:pt x="20" y="21"/>
                        <a:pt x="19" y="20"/>
                        <a:pt x="19" y="20"/>
                      </a:cubicBezTo>
                      <a:cubicBezTo>
                        <a:pt x="17" y="22"/>
                        <a:pt x="17" y="23"/>
                        <a:pt x="16" y="24"/>
                      </a:cubicBezTo>
                      <a:cubicBezTo>
                        <a:pt x="15" y="25"/>
                        <a:pt x="16" y="25"/>
                        <a:pt x="16" y="25"/>
                      </a:cubicBezTo>
                      <a:cubicBezTo>
                        <a:pt x="19" y="26"/>
                        <a:pt x="20" y="26"/>
                        <a:pt x="22" y="26"/>
                      </a:cubicBezTo>
                      <a:cubicBezTo>
                        <a:pt x="22" y="25"/>
                        <a:pt x="22" y="25"/>
                        <a:pt x="22" y="25"/>
                      </a:cubicBezTo>
                      <a:cubicBezTo>
                        <a:pt x="19" y="25"/>
                        <a:pt x="18" y="27"/>
                        <a:pt x="17" y="29"/>
                      </a:cubicBezTo>
                      <a:cubicBezTo>
                        <a:pt x="17" y="29"/>
                        <a:pt x="17" y="30"/>
                        <a:pt x="18" y="30"/>
                      </a:cubicBezTo>
                      <a:cubicBezTo>
                        <a:pt x="20" y="30"/>
                        <a:pt x="21" y="29"/>
                        <a:pt x="23" y="28"/>
                      </a:cubicBezTo>
                      <a:cubicBezTo>
                        <a:pt x="24" y="28"/>
                        <a:pt x="24" y="27"/>
                        <a:pt x="23" y="27"/>
                      </a:cubicBezTo>
                      <a:cubicBezTo>
                        <a:pt x="22" y="27"/>
                        <a:pt x="21" y="27"/>
                        <a:pt x="21" y="28"/>
                      </a:cubicBezTo>
                      <a:cubicBezTo>
                        <a:pt x="21" y="28"/>
                        <a:pt x="21" y="28"/>
                        <a:pt x="21" y="29"/>
                      </a:cubicBezTo>
                      <a:cubicBezTo>
                        <a:pt x="23" y="28"/>
                        <a:pt x="24" y="27"/>
                        <a:pt x="26" y="26"/>
                      </a:cubicBezTo>
                      <a:cubicBezTo>
                        <a:pt x="26" y="26"/>
                        <a:pt x="26" y="25"/>
                        <a:pt x="25" y="25"/>
                      </a:cubicBezTo>
                      <a:cubicBezTo>
                        <a:pt x="24" y="25"/>
                        <a:pt x="24" y="26"/>
                        <a:pt x="23" y="26"/>
                      </a:cubicBezTo>
                      <a:cubicBezTo>
                        <a:pt x="23" y="26"/>
                        <a:pt x="23" y="27"/>
                        <a:pt x="24" y="27"/>
                      </a:cubicBezTo>
                      <a:cubicBezTo>
                        <a:pt x="24" y="26"/>
                        <a:pt x="25" y="24"/>
                        <a:pt x="26" y="23"/>
                      </a:cubicBezTo>
                      <a:cubicBezTo>
                        <a:pt x="26" y="23"/>
                        <a:pt x="26" y="23"/>
                        <a:pt x="25" y="22"/>
                      </a:cubicBezTo>
                      <a:cubicBezTo>
                        <a:pt x="25" y="23"/>
                        <a:pt x="24" y="24"/>
                        <a:pt x="24" y="24"/>
                      </a:cubicBezTo>
                      <a:cubicBezTo>
                        <a:pt x="23" y="25"/>
                        <a:pt x="24" y="26"/>
                        <a:pt x="25" y="25"/>
                      </a:cubicBezTo>
                      <a:cubicBezTo>
                        <a:pt x="26" y="25"/>
                        <a:pt x="26" y="24"/>
                        <a:pt x="27" y="23"/>
                      </a:cubicBezTo>
                      <a:cubicBezTo>
                        <a:pt x="27" y="23"/>
                        <a:pt x="27" y="23"/>
                        <a:pt x="26" y="23"/>
                      </a:cubicBezTo>
                      <a:cubicBezTo>
                        <a:pt x="26" y="23"/>
                        <a:pt x="26" y="24"/>
                        <a:pt x="25" y="25"/>
                      </a:cubicBezTo>
                      <a:cubicBezTo>
                        <a:pt x="25" y="25"/>
                        <a:pt x="26" y="26"/>
                        <a:pt x="26" y="26"/>
                      </a:cubicBezTo>
                      <a:cubicBezTo>
                        <a:pt x="27" y="25"/>
                        <a:pt x="27" y="25"/>
                        <a:pt x="27" y="25"/>
                      </a:cubicBezTo>
                      <a:cubicBezTo>
                        <a:pt x="28" y="25"/>
                        <a:pt x="28" y="24"/>
                        <a:pt x="27" y="24"/>
                      </a:cubicBezTo>
                      <a:cubicBezTo>
                        <a:pt x="23" y="21"/>
                        <a:pt x="19" y="18"/>
                        <a:pt x="15" y="15"/>
                      </a:cubicBezTo>
                      <a:cubicBezTo>
                        <a:pt x="14" y="15"/>
                        <a:pt x="14" y="15"/>
                        <a:pt x="14" y="16"/>
                      </a:cubicBezTo>
                      <a:cubicBezTo>
                        <a:pt x="12" y="18"/>
                        <a:pt x="12" y="20"/>
                        <a:pt x="12" y="23"/>
                      </a:cubicBezTo>
                      <a:cubicBezTo>
                        <a:pt x="12" y="24"/>
                        <a:pt x="14" y="24"/>
                        <a:pt x="14" y="23"/>
                      </a:cubicBezTo>
                      <a:cubicBezTo>
                        <a:pt x="14" y="20"/>
                        <a:pt x="14" y="18"/>
                        <a:pt x="13" y="15"/>
                      </a:cubicBezTo>
                      <a:cubicBezTo>
                        <a:pt x="13" y="15"/>
                        <a:pt x="12" y="15"/>
                        <a:pt x="12" y="16"/>
                      </a:cubicBezTo>
                      <a:cubicBezTo>
                        <a:pt x="13" y="18"/>
                        <a:pt x="14" y="20"/>
                        <a:pt x="15" y="23"/>
                      </a:cubicBezTo>
                      <a:cubicBezTo>
                        <a:pt x="16" y="22"/>
                        <a:pt x="16" y="22"/>
                        <a:pt x="17" y="22"/>
                      </a:cubicBezTo>
                      <a:cubicBezTo>
                        <a:pt x="16" y="21"/>
                        <a:pt x="15" y="20"/>
                        <a:pt x="14" y="18"/>
                      </a:cubicBezTo>
                      <a:cubicBezTo>
                        <a:pt x="14" y="18"/>
                        <a:pt x="13" y="18"/>
                        <a:pt x="13" y="18"/>
                      </a:cubicBezTo>
                      <a:cubicBezTo>
                        <a:pt x="12" y="21"/>
                        <a:pt x="12" y="24"/>
                        <a:pt x="12" y="26"/>
                      </a:cubicBezTo>
                      <a:cubicBezTo>
                        <a:pt x="12" y="27"/>
                        <a:pt x="14" y="27"/>
                        <a:pt x="14" y="26"/>
                      </a:cubicBezTo>
                      <a:cubicBezTo>
                        <a:pt x="14" y="25"/>
                        <a:pt x="15" y="24"/>
                        <a:pt x="15" y="23"/>
                      </a:cubicBezTo>
                      <a:cubicBezTo>
                        <a:pt x="15" y="23"/>
                        <a:pt x="14" y="23"/>
                        <a:pt x="14" y="22"/>
                      </a:cubicBezTo>
                      <a:cubicBezTo>
                        <a:pt x="14" y="24"/>
                        <a:pt x="14" y="25"/>
                        <a:pt x="14" y="26"/>
                      </a:cubicBezTo>
                      <a:cubicBezTo>
                        <a:pt x="14" y="27"/>
                        <a:pt x="15" y="27"/>
                        <a:pt x="15" y="26"/>
                      </a:cubicBezTo>
                      <a:cubicBezTo>
                        <a:pt x="15" y="25"/>
                        <a:pt x="16" y="23"/>
                        <a:pt x="16" y="22"/>
                      </a:cubicBezTo>
                      <a:cubicBezTo>
                        <a:pt x="16" y="22"/>
                        <a:pt x="15" y="22"/>
                        <a:pt x="15" y="22"/>
                      </a:cubicBezTo>
                      <a:cubicBezTo>
                        <a:pt x="15" y="23"/>
                        <a:pt x="15" y="24"/>
                        <a:pt x="16" y="25"/>
                      </a:cubicBezTo>
                      <a:cubicBezTo>
                        <a:pt x="16" y="26"/>
                        <a:pt x="17" y="26"/>
                        <a:pt x="17" y="25"/>
                      </a:cubicBezTo>
                      <a:cubicBezTo>
                        <a:pt x="17" y="23"/>
                        <a:pt x="17" y="22"/>
                        <a:pt x="19" y="21"/>
                      </a:cubicBezTo>
                      <a:cubicBezTo>
                        <a:pt x="20" y="22"/>
                        <a:pt x="20" y="23"/>
                        <a:pt x="21" y="24"/>
                      </a:cubicBezTo>
                      <a:cubicBezTo>
                        <a:pt x="22" y="25"/>
                        <a:pt x="23" y="24"/>
                        <a:pt x="22" y="24"/>
                      </a:cubicBezTo>
                      <a:cubicBezTo>
                        <a:pt x="21" y="21"/>
                        <a:pt x="21" y="18"/>
                        <a:pt x="20" y="16"/>
                      </a:cubicBezTo>
                      <a:cubicBezTo>
                        <a:pt x="19" y="16"/>
                        <a:pt x="19" y="16"/>
                        <a:pt x="19" y="16"/>
                      </a:cubicBezTo>
                      <a:cubicBezTo>
                        <a:pt x="19" y="16"/>
                        <a:pt x="19" y="16"/>
                        <a:pt x="18" y="16"/>
                      </a:cubicBezTo>
                      <a:cubicBezTo>
                        <a:pt x="18" y="16"/>
                        <a:pt x="18" y="18"/>
                        <a:pt x="19" y="17"/>
                      </a:cubicBezTo>
                      <a:cubicBezTo>
                        <a:pt x="18" y="18"/>
                        <a:pt x="21" y="23"/>
                        <a:pt x="21" y="24"/>
                      </a:cubicBezTo>
                      <a:cubicBezTo>
                        <a:pt x="22" y="24"/>
                        <a:pt x="22" y="24"/>
                        <a:pt x="22" y="24"/>
                      </a:cubicBezTo>
                      <a:cubicBezTo>
                        <a:pt x="21" y="22"/>
                        <a:pt x="20" y="20"/>
                        <a:pt x="19" y="19"/>
                      </a:cubicBezTo>
                      <a:cubicBezTo>
                        <a:pt x="18" y="18"/>
                        <a:pt x="18" y="18"/>
                        <a:pt x="18" y="18"/>
                      </a:cubicBezTo>
                      <a:cubicBezTo>
                        <a:pt x="16" y="20"/>
                        <a:pt x="15" y="22"/>
                        <a:pt x="16" y="25"/>
                      </a:cubicBezTo>
                      <a:cubicBezTo>
                        <a:pt x="16" y="25"/>
                        <a:pt x="16" y="25"/>
                        <a:pt x="17" y="25"/>
                      </a:cubicBezTo>
                      <a:cubicBezTo>
                        <a:pt x="17" y="24"/>
                        <a:pt x="16" y="22"/>
                        <a:pt x="16" y="21"/>
                      </a:cubicBezTo>
                      <a:cubicBezTo>
                        <a:pt x="16" y="21"/>
                        <a:pt x="15" y="21"/>
                        <a:pt x="15" y="21"/>
                      </a:cubicBezTo>
                      <a:cubicBezTo>
                        <a:pt x="14" y="23"/>
                        <a:pt x="14" y="24"/>
                        <a:pt x="14" y="26"/>
                      </a:cubicBezTo>
                      <a:cubicBezTo>
                        <a:pt x="14" y="26"/>
                        <a:pt x="15" y="26"/>
                        <a:pt x="15" y="26"/>
                      </a:cubicBezTo>
                      <a:cubicBezTo>
                        <a:pt x="15" y="25"/>
                        <a:pt x="15" y="24"/>
                        <a:pt x="15" y="22"/>
                      </a:cubicBezTo>
                      <a:cubicBezTo>
                        <a:pt x="15" y="22"/>
                        <a:pt x="14" y="22"/>
                        <a:pt x="14" y="22"/>
                      </a:cubicBezTo>
                      <a:cubicBezTo>
                        <a:pt x="13" y="24"/>
                        <a:pt x="13" y="25"/>
                        <a:pt x="12" y="26"/>
                      </a:cubicBezTo>
                      <a:cubicBezTo>
                        <a:pt x="13" y="26"/>
                        <a:pt x="13" y="26"/>
                        <a:pt x="14" y="26"/>
                      </a:cubicBezTo>
                      <a:cubicBezTo>
                        <a:pt x="14" y="24"/>
                        <a:pt x="14" y="22"/>
                        <a:pt x="14" y="19"/>
                      </a:cubicBezTo>
                      <a:cubicBezTo>
                        <a:pt x="14" y="19"/>
                        <a:pt x="13" y="19"/>
                        <a:pt x="13" y="19"/>
                      </a:cubicBezTo>
                      <a:cubicBezTo>
                        <a:pt x="14" y="20"/>
                        <a:pt x="15" y="21"/>
                        <a:pt x="15" y="23"/>
                      </a:cubicBezTo>
                      <a:cubicBezTo>
                        <a:pt x="16" y="23"/>
                        <a:pt x="17" y="23"/>
                        <a:pt x="17" y="22"/>
                      </a:cubicBezTo>
                      <a:cubicBezTo>
                        <a:pt x="16" y="20"/>
                        <a:pt x="15" y="17"/>
                        <a:pt x="13" y="15"/>
                      </a:cubicBezTo>
                      <a:cubicBezTo>
                        <a:pt x="13" y="14"/>
                        <a:pt x="12" y="15"/>
                        <a:pt x="12" y="15"/>
                      </a:cubicBezTo>
                      <a:cubicBezTo>
                        <a:pt x="12" y="18"/>
                        <a:pt x="12" y="21"/>
                        <a:pt x="12" y="23"/>
                      </a:cubicBezTo>
                      <a:cubicBezTo>
                        <a:pt x="13" y="23"/>
                        <a:pt x="13" y="23"/>
                        <a:pt x="14" y="23"/>
                      </a:cubicBezTo>
                      <a:cubicBezTo>
                        <a:pt x="13" y="9"/>
                        <a:pt x="22" y="26"/>
                        <a:pt x="26" y="24"/>
                      </a:cubicBezTo>
                      <a:cubicBezTo>
                        <a:pt x="26" y="25"/>
                        <a:pt x="26" y="25"/>
                        <a:pt x="27" y="25"/>
                      </a:cubicBezTo>
                      <a:cubicBezTo>
                        <a:pt x="27" y="24"/>
                        <a:pt x="27" y="24"/>
                        <a:pt x="28" y="23"/>
                      </a:cubicBezTo>
                      <a:cubicBezTo>
                        <a:pt x="28" y="22"/>
                        <a:pt x="27" y="22"/>
                        <a:pt x="27" y="22"/>
                      </a:cubicBezTo>
                      <a:cubicBezTo>
                        <a:pt x="25" y="23"/>
                        <a:pt x="25" y="23"/>
                        <a:pt x="24" y="24"/>
                      </a:cubicBezTo>
                      <a:cubicBezTo>
                        <a:pt x="24" y="25"/>
                        <a:pt x="24" y="25"/>
                        <a:pt x="25" y="25"/>
                      </a:cubicBezTo>
                      <a:cubicBezTo>
                        <a:pt x="25" y="25"/>
                        <a:pt x="26" y="24"/>
                        <a:pt x="26" y="23"/>
                      </a:cubicBezTo>
                      <a:cubicBezTo>
                        <a:pt x="27" y="23"/>
                        <a:pt x="26" y="22"/>
                        <a:pt x="25" y="22"/>
                      </a:cubicBezTo>
                      <a:cubicBezTo>
                        <a:pt x="24" y="24"/>
                        <a:pt x="23" y="25"/>
                        <a:pt x="22" y="26"/>
                      </a:cubicBezTo>
                      <a:cubicBezTo>
                        <a:pt x="22" y="27"/>
                        <a:pt x="23" y="28"/>
                        <a:pt x="23" y="27"/>
                      </a:cubicBezTo>
                      <a:cubicBezTo>
                        <a:pt x="24" y="27"/>
                        <a:pt x="25" y="27"/>
                        <a:pt x="26" y="26"/>
                      </a:cubicBezTo>
                      <a:cubicBezTo>
                        <a:pt x="25" y="26"/>
                        <a:pt x="25" y="26"/>
                        <a:pt x="25" y="25"/>
                      </a:cubicBezTo>
                      <a:cubicBezTo>
                        <a:pt x="23" y="26"/>
                        <a:pt x="22" y="27"/>
                        <a:pt x="20" y="28"/>
                      </a:cubicBezTo>
                      <a:cubicBezTo>
                        <a:pt x="20" y="28"/>
                        <a:pt x="20" y="29"/>
                        <a:pt x="21" y="29"/>
                      </a:cubicBezTo>
                      <a:cubicBezTo>
                        <a:pt x="22" y="29"/>
                        <a:pt x="23" y="29"/>
                        <a:pt x="23" y="28"/>
                      </a:cubicBezTo>
                      <a:cubicBezTo>
                        <a:pt x="23" y="28"/>
                        <a:pt x="23" y="28"/>
                        <a:pt x="23" y="27"/>
                      </a:cubicBezTo>
                      <a:cubicBezTo>
                        <a:pt x="19" y="28"/>
                        <a:pt x="19" y="27"/>
                        <a:pt x="22" y="26"/>
                      </a:cubicBezTo>
                      <a:cubicBezTo>
                        <a:pt x="23" y="25"/>
                        <a:pt x="22" y="24"/>
                        <a:pt x="22" y="24"/>
                      </a:cubicBezTo>
                      <a:cubicBezTo>
                        <a:pt x="18" y="25"/>
                        <a:pt x="16" y="24"/>
                        <a:pt x="20" y="21"/>
                      </a:cubicBezTo>
                      <a:cubicBezTo>
                        <a:pt x="19" y="21"/>
                        <a:pt x="19" y="21"/>
                        <a:pt x="19" y="20"/>
                      </a:cubicBezTo>
                      <a:cubicBezTo>
                        <a:pt x="14" y="22"/>
                        <a:pt x="11" y="21"/>
                        <a:pt x="10" y="17"/>
                      </a:cubicBezTo>
                      <a:cubicBezTo>
                        <a:pt x="10" y="17"/>
                        <a:pt x="9" y="16"/>
                        <a:pt x="9" y="17"/>
                      </a:cubicBezTo>
                      <a:cubicBezTo>
                        <a:pt x="8" y="19"/>
                        <a:pt x="7" y="21"/>
                        <a:pt x="7" y="24"/>
                      </a:cubicBezTo>
                      <a:cubicBezTo>
                        <a:pt x="7" y="24"/>
                        <a:pt x="8" y="24"/>
                        <a:pt x="8" y="24"/>
                      </a:cubicBezTo>
                      <a:cubicBezTo>
                        <a:pt x="8" y="22"/>
                        <a:pt x="8" y="20"/>
                        <a:pt x="8" y="17"/>
                      </a:cubicBezTo>
                      <a:cubicBezTo>
                        <a:pt x="8" y="16"/>
                        <a:pt x="7" y="17"/>
                        <a:pt x="7" y="17"/>
                      </a:cubicBezTo>
                      <a:cubicBezTo>
                        <a:pt x="6" y="20"/>
                        <a:pt x="6" y="22"/>
                        <a:pt x="6" y="25"/>
                      </a:cubicBezTo>
                      <a:cubicBezTo>
                        <a:pt x="6" y="25"/>
                        <a:pt x="7" y="25"/>
                        <a:pt x="7" y="25"/>
                      </a:cubicBezTo>
                      <a:cubicBezTo>
                        <a:pt x="7" y="23"/>
                        <a:pt x="7" y="21"/>
                        <a:pt x="7" y="19"/>
                      </a:cubicBezTo>
                      <a:cubicBezTo>
                        <a:pt x="7" y="18"/>
                        <a:pt x="6" y="18"/>
                        <a:pt x="6" y="19"/>
                      </a:cubicBezTo>
                      <a:cubicBezTo>
                        <a:pt x="4" y="23"/>
                        <a:pt x="2" y="26"/>
                        <a:pt x="0" y="30"/>
                      </a:cubicBezTo>
                      <a:cubicBezTo>
                        <a:pt x="0" y="30"/>
                        <a:pt x="1" y="30"/>
                        <a:pt x="1" y="31"/>
                      </a:cubicBezTo>
                      <a:cubicBezTo>
                        <a:pt x="1" y="28"/>
                        <a:pt x="2" y="25"/>
                        <a:pt x="4" y="23"/>
                      </a:cubicBezTo>
                      <a:cubicBezTo>
                        <a:pt x="3" y="22"/>
                        <a:pt x="3" y="22"/>
                        <a:pt x="3" y="22"/>
                      </a:cubicBezTo>
                      <a:cubicBezTo>
                        <a:pt x="2" y="23"/>
                        <a:pt x="2" y="24"/>
                        <a:pt x="1" y="25"/>
                      </a:cubicBezTo>
                      <a:cubicBezTo>
                        <a:pt x="1" y="25"/>
                        <a:pt x="2" y="26"/>
                        <a:pt x="2" y="26"/>
                      </a:cubicBezTo>
                      <a:cubicBezTo>
                        <a:pt x="6" y="22"/>
                        <a:pt x="7" y="18"/>
                        <a:pt x="9" y="13"/>
                      </a:cubicBezTo>
                      <a:cubicBezTo>
                        <a:pt x="8" y="13"/>
                        <a:pt x="8" y="13"/>
                        <a:pt x="7" y="13"/>
                      </a:cubicBezTo>
                      <a:cubicBezTo>
                        <a:pt x="7" y="16"/>
                        <a:pt x="6" y="19"/>
                        <a:pt x="6" y="22"/>
                      </a:cubicBezTo>
                      <a:cubicBezTo>
                        <a:pt x="7" y="23"/>
                        <a:pt x="8" y="23"/>
                        <a:pt x="8" y="22"/>
                      </a:cubicBezTo>
                      <a:cubicBezTo>
                        <a:pt x="9" y="17"/>
                        <a:pt x="9" y="13"/>
                        <a:pt x="9" y="8"/>
                      </a:cubicBezTo>
                      <a:cubicBezTo>
                        <a:pt x="9" y="7"/>
                        <a:pt x="8" y="7"/>
                        <a:pt x="8" y="8"/>
                      </a:cubicBezTo>
                      <a:cubicBezTo>
                        <a:pt x="6" y="12"/>
                        <a:pt x="6" y="16"/>
                        <a:pt x="7" y="20"/>
                      </a:cubicBezTo>
                      <a:cubicBezTo>
                        <a:pt x="7" y="21"/>
                        <a:pt x="8" y="21"/>
                        <a:pt x="8" y="20"/>
                      </a:cubicBezTo>
                      <a:cubicBezTo>
                        <a:pt x="8" y="17"/>
                        <a:pt x="8" y="14"/>
                        <a:pt x="7" y="11"/>
                      </a:cubicBezTo>
                      <a:cubicBezTo>
                        <a:pt x="7" y="11"/>
                        <a:pt x="6" y="11"/>
                        <a:pt x="5" y="11"/>
                      </a:cubicBezTo>
                      <a:cubicBezTo>
                        <a:pt x="5" y="15"/>
                        <a:pt x="5" y="18"/>
                        <a:pt x="5" y="22"/>
                      </a:cubicBezTo>
                      <a:cubicBezTo>
                        <a:pt x="5" y="23"/>
                        <a:pt x="6" y="23"/>
                        <a:pt x="6" y="22"/>
                      </a:cubicBezTo>
                      <a:cubicBezTo>
                        <a:pt x="6" y="21"/>
                        <a:pt x="6" y="19"/>
                        <a:pt x="6" y="18"/>
                      </a:cubicBezTo>
                      <a:cubicBezTo>
                        <a:pt x="6" y="17"/>
                        <a:pt x="5" y="17"/>
                        <a:pt x="5" y="18"/>
                      </a:cubicBezTo>
                      <a:cubicBezTo>
                        <a:pt x="4" y="23"/>
                        <a:pt x="3" y="29"/>
                        <a:pt x="9" y="31"/>
                      </a:cubicBezTo>
                      <a:cubicBezTo>
                        <a:pt x="14" y="32"/>
                        <a:pt x="21" y="29"/>
                        <a:pt x="25" y="25"/>
                      </a:cubicBezTo>
                      <a:cubicBezTo>
                        <a:pt x="26" y="25"/>
                        <a:pt x="25" y="24"/>
                        <a:pt x="24" y="24"/>
                      </a:cubicBezTo>
                      <a:cubicBezTo>
                        <a:pt x="23" y="25"/>
                        <a:pt x="21" y="26"/>
                        <a:pt x="20" y="26"/>
                      </a:cubicBezTo>
                      <a:cubicBezTo>
                        <a:pt x="19" y="27"/>
                        <a:pt x="20" y="28"/>
                        <a:pt x="21" y="27"/>
                      </a:cubicBezTo>
                      <a:cubicBezTo>
                        <a:pt x="22" y="27"/>
                        <a:pt x="24" y="26"/>
                        <a:pt x="26" y="25"/>
                      </a:cubicBezTo>
                      <a:cubicBezTo>
                        <a:pt x="25" y="24"/>
                        <a:pt x="25" y="24"/>
                        <a:pt x="25" y="24"/>
                      </a:cubicBezTo>
                      <a:cubicBezTo>
                        <a:pt x="24" y="24"/>
                        <a:pt x="24" y="24"/>
                        <a:pt x="24" y="25"/>
                      </a:cubicBezTo>
                      <a:cubicBezTo>
                        <a:pt x="24" y="25"/>
                        <a:pt x="24" y="25"/>
                        <a:pt x="25" y="26"/>
                      </a:cubicBezTo>
                      <a:cubicBezTo>
                        <a:pt x="25" y="24"/>
                        <a:pt x="25" y="24"/>
                        <a:pt x="25" y="23"/>
                      </a:cubicBezTo>
                      <a:cubicBezTo>
                        <a:pt x="25" y="22"/>
                        <a:pt x="24" y="22"/>
                        <a:pt x="24" y="22"/>
                      </a:cubicBezTo>
                      <a:cubicBezTo>
                        <a:pt x="22" y="23"/>
                        <a:pt x="21" y="25"/>
                        <a:pt x="20" y="26"/>
                      </a:cubicBezTo>
                      <a:cubicBezTo>
                        <a:pt x="20" y="26"/>
                        <a:pt x="21" y="27"/>
                        <a:pt x="21" y="27"/>
                      </a:cubicBezTo>
                      <a:cubicBezTo>
                        <a:pt x="22" y="26"/>
                        <a:pt x="23" y="25"/>
                        <a:pt x="24" y="24"/>
                      </a:cubicBezTo>
                      <a:cubicBezTo>
                        <a:pt x="25" y="23"/>
                        <a:pt x="24" y="22"/>
                        <a:pt x="23" y="23"/>
                      </a:cubicBezTo>
                      <a:cubicBezTo>
                        <a:pt x="22" y="24"/>
                        <a:pt x="20" y="26"/>
                        <a:pt x="18" y="27"/>
                      </a:cubicBezTo>
                      <a:cubicBezTo>
                        <a:pt x="18" y="27"/>
                        <a:pt x="19" y="28"/>
                        <a:pt x="19" y="28"/>
                      </a:cubicBezTo>
                      <a:cubicBezTo>
                        <a:pt x="20" y="27"/>
                        <a:pt x="21" y="26"/>
                        <a:pt x="23" y="25"/>
                      </a:cubicBezTo>
                      <a:cubicBezTo>
                        <a:pt x="23" y="24"/>
                        <a:pt x="22" y="23"/>
                        <a:pt x="22" y="24"/>
                      </a:cubicBezTo>
                      <a:cubicBezTo>
                        <a:pt x="20" y="25"/>
                        <a:pt x="19" y="25"/>
                        <a:pt x="17" y="26"/>
                      </a:cubicBezTo>
                      <a:cubicBezTo>
                        <a:pt x="17" y="27"/>
                        <a:pt x="18" y="27"/>
                        <a:pt x="18" y="27"/>
                      </a:cubicBezTo>
                      <a:cubicBezTo>
                        <a:pt x="20" y="25"/>
                        <a:pt x="20" y="23"/>
                        <a:pt x="20" y="21"/>
                      </a:cubicBezTo>
                      <a:cubicBezTo>
                        <a:pt x="19" y="20"/>
                        <a:pt x="19" y="20"/>
                        <a:pt x="18" y="20"/>
                      </a:cubicBezTo>
                      <a:cubicBezTo>
                        <a:pt x="17" y="22"/>
                        <a:pt x="16" y="24"/>
                        <a:pt x="16" y="26"/>
                      </a:cubicBezTo>
                      <a:cubicBezTo>
                        <a:pt x="16" y="26"/>
                        <a:pt x="17" y="27"/>
                        <a:pt x="17" y="26"/>
                      </a:cubicBezTo>
                      <a:cubicBezTo>
                        <a:pt x="18" y="25"/>
                        <a:pt x="19" y="23"/>
                        <a:pt x="20" y="22"/>
                      </a:cubicBezTo>
                      <a:cubicBezTo>
                        <a:pt x="21" y="21"/>
                        <a:pt x="20" y="21"/>
                        <a:pt x="19" y="21"/>
                      </a:cubicBezTo>
                      <a:cubicBezTo>
                        <a:pt x="18" y="22"/>
                        <a:pt x="17" y="23"/>
                        <a:pt x="16" y="25"/>
                      </a:cubicBezTo>
                      <a:cubicBezTo>
                        <a:pt x="16" y="25"/>
                        <a:pt x="16" y="26"/>
                        <a:pt x="17" y="26"/>
                      </a:cubicBezTo>
                      <a:cubicBezTo>
                        <a:pt x="18" y="26"/>
                        <a:pt x="20" y="26"/>
                        <a:pt x="22" y="26"/>
                      </a:cubicBezTo>
                      <a:cubicBezTo>
                        <a:pt x="22" y="26"/>
                        <a:pt x="22" y="26"/>
                        <a:pt x="21" y="25"/>
                      </a:cubicBezTo>
                      <a:cubicBezTo>
                        <a:pt x="19" y="27"/>
                        <a:pt x="16" y="27"/>
                        <a:pt x="13" y="27"/>
                      </a:cubicBezTo>
                      <a:cubicBezTo>
                        <a:pt x="13" y="28"/>
                        <a:pt x="13" y="28"/>
                        <a:pt x="13" y="28"/>
                      </a:cubicBezTo>
                      <a:cubicBezTo>
                        <a:pt x="15" y="28"/>
                        <a:pt x="18" y="27"/>
                        <a:pt x="20" y="28"/>
                      </a:cubicBezTo>
                      <a:cubicBezTo>
                        <a:pt x="20" y="28"/>
                        <a:pt x="20" y="27"/>
                        <a:pt x="20" y="27"/>
                      </a:cubicBezTo>
                      <a:cubicBezTo>
                        <a:pt x="17" y="27"/>
                        <a:pt x="14" y="27"/>
                        <a:pt x="11" y="26"/>
                      </a:cubicBezTo>
                      <a:cubicBezTo>
                        <a:pt x="11" y="27"/>
                        <a:pt x="11" y="27"/>
                        <a:pt x="11" y="28"/>
                      </a:cubicBezTo>
                      <a:cubicBezTo>
                        <a:pt x="13" y="28"/>
                        <a:pt x="15" y="28"/>
                        <a:pt x="17" y="28"/>
                      </a:cubicBezTo>
                      <a:cubicBezTo>
                        <a:pt x="17" y="28"/>
                        <a:pt x="17" y="28"/>
                        <a:pt x="17" y="27"/>
                      </a:cubicBezTo>
                      <a:cubicBezTo>
                        <a:pt x="13" y="29"/>
                        <a:pt x="10" y="28"/>
                        <a:pt x="6" y="27"/>
                      </a:cubicBezTo>
                      <a:cubicBezTo>
                        <a:pt x="6" y="27"/>
                        <a:pt x="6" y="28"/>
                        <a:pt x="6" y="28"/>
                      </a:cubicBezTo>
                      <a:cubicBezTo>
                        <a:pt x="10" y="27"/>
                        <a:pt x="12" y="27"/>
                        <a:pt x="16" y="27"/>
                      </a:cubicBezTo>
                      <a:cubicBezTo>
                        <a:pt x="15" y="27"/>
                        <a:pt x="15" y="26"/>
                        <a:pt x="15" y="26"/>
                      </a:cubicBezTo>
                      <a:cubicBezTo>
                        <a:pt x="11" y="27"/>
                        <a:pt x="8" y="26"/>
                        <a:pt x="4" y="26"/>
                      </a:cubicBezTo>
                      <a:cubicBezTo>
                        <a:pt x="4" y="27"/>
                        <a:pt x="4" y="27"/>
                        <a:pt x="4" y="28"/>
                      </a:cubicBezTo>
                      <a:cubicBezTo>
                        <a:pt x="6" y="28"/>
                        <a:pt x="9" y="28"/>
                        <a:pt x="12" y="28"/>
                      </a:cubicBezTo>
                      <a:cubicBezTo>
                        <a:pt x="12" y="28"/>
                        <a:pt x="12" y="28"/>
                        <a:pt x="12" y="27"/>
                      </a:cubicBezTo>
                      <a:cubicBezTo>
                        <a:pt x="9" y="27"/>
                        <a:pt x="7" y="27"/>
                        <a:pt x="4" y="27"/>
                      </a:cubicBezTo>
                      <a:cubicBezTo>
                        <a:pt x="3" y="27"/>
                        <a:pt x="3" y="28"/>
                        <a:pt x="4" y="28"/>
                      </a:cubicBezTo>
                      <a:cubicBezTo>
                        <a:pt x="6" y="29"/>
                        <a:pt x="8" y="29"/>
                        <a:pt x="9" y="30"/>
                      </a:cubicBezTo>
                      <a:cubicBezTo>
                        <a:pt x="10" y="30"/>
                        <a:pt x="10" y="29"/>
                        <a:pt x="10" y="29"/>
                      </a:cubicBezTo>
                      <a:cubicBezTo>
                        <a:pt x="7" y="29"/>
                        <a:pt x="5" y="29"/>
                        <a:pt x="2" y="28"/>
                      </a:cubicBezTo>
                      <a:cubicBezTo>
                        <a:pt x="2" y="28"/>
                        <a:pt x="2" y="29"/>
                        <a:pt x="2" y="29"/>
                      </a:cubicBezTo>
                      <a:cubicBezTo>
                        <a:pt x="4" y="29"/>
                        <a:pt x="6" y="30"/>
                        <a:pt x="8" y="30"/>
                      </a:cubicBezTo>
                      <a:cubicBezTo>
                        <a:pt x="8" y="30"/>
                        <a:pt x="8" y="29"/>
                        <a:pt x="8" y="29"/>
                      </a:cubicBezTo>
                      <a:cubicBezTo>
                        <a:pt x="6" y="29"/>
                        <a:pt x="4" y="28"/>
                        <a:pt x="2" y="27"/>
                      </a:cubicBezTo>
                      <a:cubicBezTo>
                        <a:pt x="2" y="28"/>
                        <a:pt x="2" y="28"/>
                        <a:pt x="2" y="29"/>
                      </a:cubicBezTo>
                      <a:cubicBezTo>
                        <a:pt x="4" y="29"/>
                        <a:pt x="5" y="28"/>
                        <a:pt x="6" y="28"/>
                      </a:cubicBezTo>
                      <a:cubicBezTo>
                        <a:pt x="7" y="28"/>
                        <a:pt x="7" y="28"/>
                        <a:pt x="7" y="27"/>
                      </a:cubicBezTo>
                      <a:cubicBezTo>
                        <a:pt x="6" y="26"/>
                        <a:pt x="5" y="26"/>
                        <a:pt x="4" y="25"/>
                      </a:cubicBezTo>
                      <a:cubicBezTo>
                        <a:pt x="4" y="25"/>
                        <a:pt x="4" y="26"/>
                        <a:pt x="3" y="26"/>
                      </a:cubicBezTo>
                      <a:cubicBezTo>
                        <a:pt x="5" y="26"/>
                        <a:pt x="8" y="26"/>
                        <a:pt x="10" y="27"/>
                      </a:cubicBezTo>
                      <a:cubicBezTo>
                        <a:pt x="10" y="26"/>
                        <a:pt x="10" y="26"/>
                        <a:pt x="10" y="25"/>
                      </a:cubicBezTo>
                      <a:cubicBezTo>
                        <a:pt x="8" y="25"/>
                        <a:pt x="6" y="25"/>
                        <a:pt x="4" y="25"/>
                      </a:cubicBezTo>
                      <a:cubicBezTo>
                        <a:pt x="3" y="25"/>
                        <a:pt x="3" y="27"/>
                        <a:pt x="4" y="27"/>
                      </a:cubicBezTo>
                      <a:cubicBezTo>
                        <a:pt x="7" y="27"/>
                        <a:pt x="10" y="26"/>
                        <a:pt x="9" y="22"/>
                      </a:cubicBezTo>
                      <a:cubicBezTo>
                        <a:pt x="9" y="22"/>
                        <a:pt x="8" y="21"/>
                        <a:pt x="8" y="22"/>
                      </a:cubicBezTo>
                      <a:cubicBezTo>
                        <a:pt x="7" y="24"/>
                        <a:pt x="7" y="24"/>
                        <a:pt x="7" y="25"/>
                      </a:cubicBezTo>
                      <a:cubicBezTo>
                        <a:pt x="7" y="25"/>
                        <a:pt x="7" y="25"/>
                        <a:pt x="8" y="25"/>
                      </a:cubicBezTo>
                      <a:cubicBezTo>
                        <a:pt x="8" y="22"/>
                        <a:pt x="9" y="18"/>
                        <a:pt x="9" y="14"/>
                      </a:cubicBezTo>
                      <a:cubicBezTo>
                        <a:pt x="9" y="14"/>
                        <a:pt x="8" y="14"/>
                        <a:pt x="8" y="14"/>
                      </a:cubicBezTo>
                      <a:cubicBezTo>
                        <a:pt x="8" y="17"/>
                        <a:pt x="8" y="21"/>
                        <a:pt x="7" y="25"/>
                      </a:cubicBezTo>
                      <a:cubicBezTo>
                        <a:pt x="8" y="25"/>
                        <a:pt x="8" y="25"/>
                        <a:pt x="9" y="25"/>
                      </a:cubicBezTo>
                      <a:cubicBezTo>
                        <a:pt x="9" y="21"/>
                        <a:pt x="9" y="18"/>
                        <a:pt x="9" y="14"/>
                      </a:cubicBezTo>
                      <a:cubicBezTo>
                        <a:pt x="8" y="14"/>
                        <a:pt x="8" y="14"/>
                        <a:pt x="7" y="14"/>
                      </a:cubicBezTo>
                      <a:cubicBezTo>
                        <a:pt x="8" y="17"/>
                        <a:pt x="7" y="19"/>
                        <a:pt x="7" y="21"/>
                      </a:cubicBezTo>
                      <a:cubicBezTo>
                        <a:pt x="7" y="21"/>
                        <a:pt x="8" y="21"/>
                        <a:pt x="8" y="21"/>
                      </a:cubicBezTo>
                      <a:cubicBezTo>
                        <a:pt x="8" y="21"/>
                        <a:pt x="9" y="15"/>
                        <a:pt x="10" y="19"/>
                      </a:cubicBezTo>
                      <a:cubicBezTo>
                        <a:pt x="11" y="19"/>
                        <a:pt x="11" y="19"/>
                        <a:pt x="12" y="18"/>
                      </a:cubicBezTo>
                      <a:cubicBezTo>
                        <a:pt x="10" y="14"/>
                        <a:pt x="10" y="9"/>
                        <a:pt x="9" y="4"/>
                      </a:cubicBezTo>
                      <a:cubicBezTo>
                        <a:pt x="9" y="5"/>
                        <a:pt x="8" y="5"/>
                        <a:pt x="8" y="5"/>
                      </a:cubicBezTo>
                      <a:cubicBezTo>
                        <a:pt x="11" y="8"/>
                        <a:pt x="14" y="11"/>
                        <a:pt x="17" y="13"/>
                      </a:cubicBezTo>
                      <a:cubicBezTo>
                        <a:pt x="18" y="14"/>
                        <a:pt x="18" y="13"/>
                        <a:pt x="18" y="12"/>
                      </a:cubicBezTo>
                      <a:cubicBezTo>
                        <a:pt x="16" y="9"/>
                        <a:pt x="15" y="6"/>
                        <a:pt x="11" y="5"/>
                      </a:cubicBezTo>
                      <a:cubicBezTo>
                        <a:pt x="10" y="4"/>
                        <a:pt x="9" y="5"/>
                        <a:pt x="10" y="6"/>
                      </a:cubicBezTo>
                      <a:cubicBezTo>
                        <a:pt x="12" y="8"/>
                        <a:pt x="14" y="10"/>
                        <a:pt x="15" y="12"/>
                      </a:cubicBezTo>
                      <a:cubicBezTo>
                        <a:pt x="16" y="12"/>
                        <a:pt x="16" y="12"/>
                        <a:pt x="16" y="11"/>
                      </a:cubicBezTo>
                      <a:cubicBezTo>
                        <a:pt x="14" y="9"/>
                        <a:pt x="12" y="7"/>
                        <a:pt x="10" y="5"/>
                      </a:cubicBezTo>
                      <a:cubicBezTo>
                        <a:pt x="9" y="5"/>
                        <a:pt x="8" y="6"/>
                        <a:pt x="9" y="6"/>
                      </a:cubicBezTo>
                      <a:cubicBezTo>
                        <a:pt x="11" y="9"/>
                        <a:pt x="14" y="12"/>
                        <a:pt x="16" y="15"/>
                      </a:cubicBezTo>
                      <a:cubicBezTo>
                        <a:pt x="16" y="14"/>
                        <a:pt x="17" y="14"/>
                        <a:pt x="17" y="14"/>
                      </a:cubicBezTo>
                      <a:cubicBezTo>
                        <a:pt x="14" y="12"/>
                        <a:pt x="11" y="11"/>
                        <a:pt x="9" y="8"/>
                      </a:cubicBezTo>
                      <a:cubicBezTo>
                        <a:pt x="9" y="8"/>
                        <a:pt x="8" y="9"/>
                        <a:pt x="8" y="9"/>
                      </a:cubicBezTo>
                      <a:cubicBezTo>
                        <a:pt x="13" y="12"/>
                        <a:pt x="17" y="17"/>
                        <a:pt x="21" y="21"/>
                      </a:cubicBezTo>
                      <a:cubicBezTo>
                        <a:pt x="22" y="22"/>
                        <a:pt x="23" y="21"/>
                        <a:pt x="23" y="21"/>
                      </a:cubicBezTo>
                      <a:cubicBezTo>
                        <a:pt x="22" y="19"/>
                        <a:pt x="21" y="17"/>
                        <a:pt x="21" y="16"/>
                      </a:cubicBezTo>
                      <a:cubicBezTo>
                        <a:pt x="20" y="16"/>
                        <a:pt x="20" y="16"/>
                        <a:pt x="19" y="16"/>
                      </a:cubicBezTo>
                      <a:cubicBezTo>
                        <a:pt x="21" y="19"/>
                        <a:pt x="23" y="21"/>
                        <a:pt x="25" y="24"/>
                      </a:cubicBezTo>
                      <a:cubicBezTo>
                        <a:pt x="25" y="24"/>
                        <a:pt x="26" y="24"/>
                        <a:pt x="26" y="23"/>
                      </a:cubicBezTo>
                      <a:cubicBezTo>
                        <a:pt x="25" y="20"/>
                        <a:pt x="24" y="17"/>
                        <a:pt x="22" y="15"/>
                      </a:cubicBezTo>
                      <a:cubicBezTo>
                        <a:pt x="22" y="14"/>
                        <a:pt x="20" y="15"/>
                        <a:pt x="21" y="16"/>
                      </a:cubicBezTo>
                      <a:cubicBezTo>
                        <a:pt x="22" y="18"/>
                        <a:pt x="23" y="20"/>
                        <a:pt x="25" y="23"/>
                      </a:cubicBezTo>
                      <a:cubicBezTo>
                        <a:pt x="26" y="23"/>
                        <a:pt x="27" y="22"/>
                        <a:pt x="26" y="22"/>
                      </a:cubicBezTo>
                      <a:cubicBezTo>
                        <a:pt x="24" y="17"/>
                        <a:pt x="20" y="12"/>
                        <a:pt x="15" y="10"/>
                      </a:cubicBezTo>
                      <a:cubicBezTo>
                        <a:pt x="14" y="10"/>
                        <a:pt x="14" y="11"/>
                        <a:pt x="14" y="11"/>
                      </a:cubicBezTo>
                      <a:cubicBezTo>
                        <a:pt x="16" y="15"/>
                        <a:pt x="19" y="18"/>
                        <a:pt x="22" y="21"/>
                      </a:cubicBezTo>
                      <a:cubicBezTo>
                        <a:pt x="22" y="21"/>
                        <a:pt x="23" y="20"/>
                        <a:pt x="23" y="20"/>
                      </a:cubicBezTo>
                      <a:cubicBezTo>
                        <a:pt x="20" y="18"/>
                        <a:pt x="17" y="15"/>
                        <a:pt x="14" y="13"/>
                      </a:cubicBezTo>
                      <a:cubicBezTo>
                        <a:pt x="13" y="13"/>
                        <a:pt x="12" y="14"/>
                        <a:pt x="13" y="15"/>
                      </a:cubicBezTo>
                      <a:cubicBezTo>
                        <a:pt x="16" y="18"/>
                        <a:pt x="19" y="20"/>
                        <a:pt x="22" y="23"/>
                      </a:cubicBezTo>
                      <a:cubicBezTo>
                        <a:pt x="23" y="23"/>
                        <a:pt x="24" y="22"/>
                        <a:pt x="23" y="21"/>
                      </a:cubicBezTo>
                      <a:cubicBezTo>
                        <a:pt x="22" y="20"/>
                        <a:pt x="20" y="19"/>
                        <a:pt x="19" y="18"/>
                      </a:cubicBezTo>
                      <a:cubicBezTo>
                        <a:pt x="18" y="18"/>
                        <a:pt x="17" y="19"/>
                        <a:pt x="18" y="19"/>
                      </a:cubicBezTo>
                      <a:cubicBezTo>
                        <a:pt x="20" y="21"/>
                        <a:pt x="23" y="23"/>
                        <a:pt x="26" y="25"/>
                      </a:cubicBezTo>
                      <a:cubicBezTo>
                        <a:pt x="26" y="25"/>
                        <a:pt x="27" y="25"/>
                        <a:pt x="27" y="24"/>
                      </a:cubicBezTo>
                      <a:cubicBezTo>
                        <a:pt x="25" y="22"/>
                        <a:pt x="24" y="21"/>
                        <a:pt x="21" y="20"/>
                      </a:cubicBezTo>
                      <a:cubicBezTo>
                        <a:pt x="21" y="20"/>
                        <a:pt x="20" y="20"/>
                        <a:pt x="21" y="21"/>
                      </a:cubicBezTo>
                      <a:cubicBezTo>
                        <a:pt x="21" y="23"/>
                        <a:pt x="21" y="25"/>
                        <a:pt x="22" y="27"/>
                      </a:cubicBezTo>
                      <a:cubicBezTo>
                        <a:pt x="22" y="28"/>
                        <a:pt x="23" y="27"/>
                        <a:pt x="23" y="26"/>
                      </a:cubicBezTo>
                      <a:cubicBezTo>
                        <a:pt x="22" y="23"/>
                        <a:pt x="22" y="19"/>
                        <a:pt x="20" y="16"/>
                      </a:cubicBezTo>
                      <a:cubicBezTo>
                        <a:pt x="20" y="16"/>
                        <a:pt x="19" y="16"/>
                        <a:pt x="19" y="17"/>
                      </a:cubicBezTo>
                      <a:cubicBezTo>
                        <a:pt x="18" y="20"/>
                        <a:pt x="18" y="24"/>
                        <a:pt x="18" y="28"/>
                      </a:cubicBezTo>
                      <a:cubicBezTo>
                        <a:pt x="18" y="29"/>
                        <a:pt x="19" y="29"/>
                        <a:pt x="19" y="28"/>
                      </a:cubicBezTo>
                      <a:cubicBezTo>
                        <a:pt x="20" y="23"/>
                        <a:pt x="20" y="19"/>
                        <a:pt x="19" y="14"/>
                      </a:cubicBezTo>
                      <a:cubicBezTo>
                        <a:pt x="19" y="14"/>
                        <a:pt x="18" y="14"/>
                        <a:pt x="17" y="14"/>
                      </a:cubicBezTo>
                      <a:cubicBezTo>
                        <a:pt x="16" y="19"/>
                        <a:pt x="16" y="23"/>
                        <a:pt x="16" y="28"/>
                      </a:cubicBezTo>
                      <a:cubicBezTo>
                        <a:pt x="16" y="29"/>
                        <a:pt x="18" y="29"/>
                        <a:pt x="18" y="28"/>
                      </a:cubicBezTo>
                      <a:cubicBezTo>
                        <a:pt x="18" y="23"/>
                        <a:pt x="18" y="19"/>
                        <a:pt x="17" y="14"/>
                      </a:cubicBezTo>
                      <a:cubicBezTo>
                        <a:pt x="17" y="13"/>
                        <a:pt x="16" y="13"/>
                        <a:pt x="15" y="14"/>
                      </a:cubicBezTo>
                      <a:cubicBezTo>
                        <a:pt x="15" y="18"/>
                        <a:pt x="15" y="22"/>
                        <a:pt x="15" y="27"/>
                      </a:cubicBezTo>
                      <a:cubicBezTo>
                        <a:pt x="15" y="27"/>
                        <a:pt x="16" y="27"/>
                        <a:pt x="16" y="27"/>
                      </a:cubicBezTo>
                      <a:cubicBezTo>
                        <a:pt x="16" y="22"/>
                        <a:pt x="17" y="17"/>
                        <a:pt x="16" y="12"/>
                      </a:cubicBezTo>
                      <a:cubicBezTo>
                        <a:pt x="16" y="11"/>
                        <a:pt x="15" y="11"/>
                        <a:pt x="14" y="12"/>
                      </a:cubicBezTo>
                      <a:cubicBezTo>
                        <a:pt x="13" y="17"/>
                        <a:pt x="13" y="22"/>
                        <a:pt x="13" y="27"/>
                      </a:cubicBezTo>
                      <a:cubicBezTo>
                        <a:pt x="13" y="28"/>
                        <a:pt x="14" y="28"/>
                        <a:pt x="14" y="27"/>
                      </a:cubicBezTo>
                      <a:cubicBezTo>
                        <a:pt x="14" y="22"/>
                        <a:pt x="16" y="17"/>
                        <a:pt x="14" y="13"/>
                      </a:cubicBezTo>
                      <a:cubicBezTo>
                        <a:pt x="14" y="12"/>
                        <a:pt x="13" y="12"/>
                        <a:pt x="13" y="13"/>
                      </a:cubicBezTo>
                      <a:cubicBezTo>
                        <a:pt x="11" y="18"/>
                        <a:pt x="10" y="22"/>
                        <a:pt x="11" y="28"/>
                      </a:cubicBezTo>
                      <a:cubicBezTo>
                        <a:pt x="11" y="28"/>
                        <a:pt x="12" y="29"/>
                        <a:pt x="12" y="28"/>
                      </a:cubicBezTo>
                      <a:cubicBezTo>
                        <a:pt x="13" y="22"/>
                        <a:pt x="14" y="16"/>
                        <a:pt x="14" y="10"/>
                      </a:cubicBezTo>
                      <a:cubicBezTo>
                        <a:pt x="14" y="9"/>
                        <a:pt x="13" y="9"/>
                        <a:pt x="13" y="10"/>
                      </a:cubicBezTo>
                      <a:cubicBezTo>
                        <a:pt x="10" y="15"/>
                        <a:pt x="9" y="21"/>
                        <a:pt x="9" y="26"/>
                      </a:cubicBezTo>
                      <a:cubicBezTo>
                        <a:pt x="9" y="27"/>
                        <a:pt x="10" y="27"/>
                        <a:pt x="10" y="26"/>
                      </a:cubicBezTo>
                      <a:cubicBezTo>
                        <a:pt x="11" y="20"/>
                        <a:pt x="12" y="13"/>
                        <a:pt x="11" y="6"/>
                      </a:cubicBezTo>
                      <a:cubicBezTo>
                        <a:pt x="11" y="6"/>
                        <a:pt x="10" y="5"/>
                        <a:pt x="10" y="6"/>
                      </a:cubicBezTo>
                      <a:cubicBezTo>
                        <a:pt x="8" y="12"/>
                        <a:pt x="7" y="17"/>
                        <a:pt x="7" y="23"/>
                      </a:cubicBezTo>
                      <a:cubicBezTo>
                        <a:pt x="7" y="24"/>
                        <a:pt x="8" y="24"/>
                        <a:pt x="9" y="23"/>
                      </a:cubicBezTo>
                      <a:cubicBezTo>
                        <a:pt x="9" y="17"/>
                        <a:pt x="11" y="10"/>
                        <a:pt x="9" y="4"/>
                      </a:cubicBezTo>
                      <a:cubicBezTo>
                        <a:pt x="9" y="3"/>
                        <a:pt x="8" y="3"/>
                        <a:pt x="8" y="4"/>
                      </a:cubicBezTo>
                      <a:cubicBezTo>
                        <a:pt x="6" y="9"/>
                        <a:pt x="5" y="14"/>
                        <a:pt x="5" y="19"/>
                      </a:cubicBezTo>
                      <a:cubicBezTo>
                        <a:pt x="5" y="20"/>
                        <a:pt x="6" y="20"/>
                        <a:pt x="6" y="19"/>
                      </a:cubicBezTo>
                      <a:cubicBezTo>
                        <a:pt x="7" y="13"/>
                        <a:pt x="8" y="7"/>
                        <a:pt x="8" y="1"/>
                      </a:cubicBezTo>
                      <a:cubicBezTo>
                        <a:pt x="8" y="0"/>
                        <a:pt x="7" y="0"/>
                        <a:pt x="7" y="1"/>
                      </a:cubicBezTo>
                      <a:cubicBezTo>
                        <a:pt x="7" y="3"/>
                        <a:pt x="7" y="6"/>
                        <a:pt x="7" y="9"/>
                      </a:cubicBezTo>
                      <a:cubicBezTo>
                        <a:pt x="7" y="10"/>
                        <a:pt x="8" y="10"/>
                        <a:pt x="8" y="9"/>
                      </a:cubicBezTo>
                      <a:cubicBezTo>
                        <a:pt x="8" y="8"/>
                        <a:pt x="8" y="8"/>
                        <a:pt x="8" y="7"/>
                      </a:cubicBezTo>
                      <a:cubicBezTo>
                        <a:pt x="8" y="6"/>
                        <a:pt x="7" y="6"/>
                        <a:pt x="7" y="7"/>
                      </a:cubicBezTo>
                      <a:cubicBezTo>
                        <a:pt x="6" y="14"/>
                        <a:pt x="5" y="20"/>
                        <a:pt x="4" y="26"/>
                      </a:cubicBezTo>
                      <a:cubicBezTo>
                        <a:pt x="3" y="27"/>
                        <a:pt x="5" y="27"/>
                        <a:pt x="5" y="26"/>
                      </a:cubicBezTo>
                      <a:cubicBezTo>
                        <a:pt x="6" y="21"/>
                        <a:pt x="7" y="15"/>
                        <a:pt x="7" y="9"/>
                      </a:cubicBezTo>
                      <a:cubicBezTo>
                        <a:pt x="7" y="8"/>
                        <a:pt x="6" y="8"/>
                        <a:pt x="6" y="9"/>
                      </a:cubicBezTo>
                      <a:cubicBezTo>
                        <a:pt x="5" y="14"/>
                        <a:pt x="4" y="20"/>
                        <a:pt x="3" y="25"/>
                      </a:cubicBezTo>
                      <a:cubicBezTo>
                        <a:pt x="2" y="26"/>
                        <a:pt x="4" y="26"/>
                        <a:pt x="4" y="25"/>
                      </a:cubicBezTo>
                      <a:cubicBezTo>
                        <a:pt x="5" y="22"/>
                        <a:pt x="6" y="18"/>
                        <a:pt x="7" y="14"/>
                      </a:cubicBezTo>
                      <a:cubicBezTo>
                        <a:pt x="7" y="13"/>
                        <a:pt x="6" y="12"/>
                        <a:pt x="5" y="13"/>
                      </a:cubicBezTo>
                      <a:cubicBezTo>
                        <a:pt x="4" y="18"/>
                        <a:pt x="2" y="22"/>
                        <a:pt x="1" y="26"/>
                      </a:cubicBezTo>
                      <a:cubicBezTo>
                        <a:pt x="1" y="27"/>
                        <a:pt x="2" y="28"/>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85"/>
                <p:cNvSpPr/>
                <p:nvPr/>
              </p:nvSpPr>
              <p:spPr bwMode="auto">
                <a:xfrm>
                  <a:off x="933450" y="2185988"/>
                  <a:ext cx="28575" cy="34925"/>
                </a:xfrm>
                <a:custGeom>
                  <a:avLst/>
                  <a:gdLst>
                    <a:gd name="T0" fmla="*/ 23 w 26"/>
                    <a:gd name="T1" fmla="*/ 6 h 32"/>
                    <a:gd name="T2" fmla="*/ 7 w 26"/>
                    <a:gd name="T3" fmla="*/ 8 h 32"/>
                    <a:gd name="T4" fmla="*/ 13 w 26"/>
                    <a:gd name="T5" fmla="*/ 14 h 32"/>
                    <a:gd name="T6" fmla="*/ 22 w 26"/>
                    <a:gd name="T7" fmla="*/ 22 h 32"/>
                    <a:gd name="T8" fmla="*/ 11 w 26"/>
                    <a:gd name="T9" fmla="*/ 28 h 32"/>
                    <a:gd name="T10" fmla="*/ 4 w 26"/>
                    <a:gd name="T11" fmla="*/ 24 h 32"/>
                    <a:gd name="T12" fmla="*/ 6 w 26"/>
                    <a:gd name="T13" fmla="*/ 15 h 32"/>
                    <a:gd name="T14" fmla="*/ 5 w 26"/>
                    <a:gd name="T15" fmla="*/ 14 h 32"/>
                    <a:gd name="T16" fmla="*/ 6 w 26"/>
                    <a:gd name="T17" fmla="*/ 27 h 32"/>
                    <a:gd name="T18" fmla="*/ 21 w 26"/>
                    <a:gd name="T19" fmla="*/ 29 h 32"/>
                    <a:gd name="T20" fmla="*/ 20 w 26"/>
                    <a:gd name="T21" fmla="*/ 17 h 32"/>
                    <a:gd name="T22" fmla="*/ 10 w 26"/>
                    <a:gd name="T23" fmla="*/ 10 h 32"/>
                    <a:gd name="T24" fmla="*/ 13 w 26"/>
                    <a:gd name="T25" fmla="*/ 3 h 32"/>
                    <a:gd name="T26" fmla="*/ 22 w 26"/>
                    <a:gd name="T27" fmla="*/ 6 h 32"/>
                    <a:gd name="T28" fmla="*/ 23 w 26"/>
                    <a:gd name="T2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3" y="6"/>
                      </a:moveTo>
                      <a:cubicBezTo>
                        <a:pt x="20" y="0"/>
                        <a:pt x="7" y="0"/>
                        <a:pt x="7" y="8"/>
                      </a:cubicBezTo>
                      <a:cubicBezTo>
                        <a:pt x="7" y="11"/>
                        <a:pt x="11" y="13"/>
                        <a:pt x="13" y="14"/>
                      </a:cubicBezTo>
                      <a:cubicBezTo>
                        <a:pt x="16" y="16"/>
                        <a:pt x="21" y="18"/>
                        <a:pt x="22" y="22"/>
                      </a:cubicBezTo>
                      <a:cubicBezTo>
                        <a:pt x="25" y="29"/>
                        <a:pt x="16" y="30"/>
                        <a:pt x="11" y="28"/>
                      </a:cubicBezTo>
                      <a:cubicBezTo>
                        <a:pt x="9" y="28"/>
                        <a:pt x="6" y="26"/>
                        <a:pt x="4" y="24"/>
                      </a:cubicBezTo>
                      <a:cubicBezTo>
                        <a:pt x="2" y="21"/>
                        <a:pt x="4" y="17"/>
                        <a:pt x="6" y="15"/>
                      </a:cubicBezTo>
                      <a:cubicBezTo>
                        <a:pt x="6" y="14"/>
                        <a:pt x="5" y="13"/>
                        <a:pt x="5" y="14"/>
                      </a:cubicBezTo>
                      <a:cubicBezTo>
                        <a:pt x="1" y="18"/>
                        <a:pt x="0" y="24"/>
                        <a:pt x="6" y="27"/>
                      </a:cubicBezTo>
                      <a:cubicBezTo>
                        <a:pt x="10" y="30"/>
                        <a:pt x="16" y="32"/>
                        <a:pt x="21" y="29"/>
                      </a:cubicBezTo>
                      <a:cubicBezTo>
                        <a:pt x="26" y="27"/>
                        <a:pt x="24" y="20"/>
                        <a:pt x="20" y="17"/>
                      </a:cubicBezTo>
                      <a:cubicBezTo>
                        <a:pt x="17" y="14"/>
                        <a:pt x="13" y="13"/>
                        <a:pt x="10" y="10"/>
                      </a:cubicBezTo>
                      <a:cubicBezTo>
                        <a:pt x="7" y="7"/>
                        <a:pt x="10" y="4"/>
                        <a:pt x="13" y="3"/>
                      </a:cubicBezTo>
                      <a:cubicBezTo>
                        <a:pt x="16" y="2"/>
                        <a:pt x="20" y="4"/>
                        <a:pt x="22" y="6"/>
                      </a:cubicBezTo>
                      <a:cubicBezTo>
                        <a:pt x="22" y="7"/>
                        <a:pt x="24"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86"/>
                <p:cNvSpPr/>
                <p:nvPr/>
              </p:nvSpPr>
              <p:spPr bwMode="auto">
                <a:xfrm>
                  <a:off x="955675" y="2198688"/>
                  <a:ext cx="15875" cy="20638"/>
                </a:xfrm>
                <a:custGeom>
                  <a:avLst/>
                  <a:gdLst>
                    <a:gd name="T0" fmla="*/ 4 w 14"/>
                    <a:gd name="T1" fmla="*/ 7 h 19"/>
                    <a:gd name="T2" fmla="*/ 4 w 14"/>
                    <a:gd name="T3" fmla="*/ 2 h 19"/>
                    <a:gd name="T4" fmla="*/ 2 w 14"/>
                    <a:gd name="T5" fmla="*/ 2 h 19"/>
                    <a:gd name="T6" fmla="*/ 7 w 14"/>
                    <a:gd name="T7" fmla="*/ 19 h 19"/>
                    <a:gd name="T8" fmla="*/ 11 w 14"/>
                    <a:gd name="T9" fmla="*/ 1 h 19"/>
                    <a:gd name="T10" fmla="*/ 10 w 14"/>
                    <a:gd name="T11" fmla="*/ 1 h 19"/>
                    <a:gd name="T12" fmla="*/ 7 w 14"/>
                    <a:gd name="T13" fmla="*/ 17 h 19"/>
                    <a:gd name="T14" fmla="*/ 4 w 14"/>
                    <a:gd name="T15" fmla="*/ 2 h 19"/>
                    <a:gd name="T16" fmla="*/ 2 w 14"/>
                    <a:gd name="T17" fmla="*/ 2 h 19"/>
                    <a:gd name="T18" fmla="*/ 3 w 14"/>
                    <a:gd name="T19" fmla="*/ 7 h 19"/>
                    <a:gd name="T20" fmla="*/ 4 w 14"/>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9">
                      <a:moveTo>
                        <a:pt x="4" y="7"/>
                      </a:moveTo>
                      <a:cubicBezTo>
                        <a:pt x="4" y="6"/>
                        <a:pt x="4" y="4"/>
                        <a:pt x="4" y="2"/>
                      </a:cubicBezTo>
                      <a:cubicBezTo>
                        <a:pt x="3" y="2"/>
                        <a:pt x="3" y="2"/>
                        <a:pt x="2" y="2"/>
                      </a:cubicBezTo>
                      <a:cubicBezTo>
                        <a:pt x="2" y="6"/>
                        <a:pt x="0" y="19"/>
                        <a:pt x="7" y="19"/>
                      </a:cubicBezTo>
                      <a:cubicBezTo>
                        <a:pt x="14" y="19"/>
                        <a:pt x="11" y="5"/>
                        <a:pt x="11" y="1"/>
                      </a:cubicBezTo>
                      <a:cubicBezTo>
                        <a:pt x="11" y="0"/>
                        <a:pt x="10" y="0"/>
                        <a:pt x="10" y="1"/>
                      </a:cubicBezTo>
                      <a:cubicBezTo>
                        <a:pt x="10" y="4"/>
                        <a:pt x="13" y="18"/>
                        <a:pt x="7" y="17"/>
                      </a:cubicBezTo>
                      <a:cubicBezTo>
                        <a:pt x="2" y="17"/>
                        <a:pt x="4" y="6"/>
                        <a:pt x="4" y="2"/>
                      </a:cubicBezTo>
                      <a:cubicBezTo>
                        <a:pt x="4" y="2"/>
                        <a:pt x="2" y="2"/>
                        <a:pt x="2" y="2"/>
                      </a:cubicBezTo>
                      <a:cubicBezTo>
                        <a:pt x="2" y="4"/>
                        <a:pt x="3" y="6"/>
                        <a:pt x="3" y="7"/>
                      </a:cubicBezTo>
                      <a:cubicBezTo>
                        <a:pt x="3" y="8"/>
                        <a:pt x="4"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87"/>
                <p:cNvSpPr/>
                <p:nvPr/>
              </p:nvSpPr>
              <p:spPr bwMode="auto">
                <a:xfrm>
                  <a:off x="965200" y="2197101"/>
                  <a:ext cx="15875" cy="22225"/>
                </a:xfrm>
                <a:custGeom>
                  <a:avLst/>
                  <a:gdLst>
                    <a:gd name="T0" fmla="*/ 14 w 14"/>
                    <a:gd name="T1" fmla="*/ 8 h 20"/>
                    <a:gd name="T2" fmla="*/ 1 w 14"/>
                    <a:gd name="T3" fmla="*/ 9 h 20"/>
                    <a:gd name="T4" fmla="*/ 3 w 14"/>
                    <a:gd name="T5" fmla="*/ 18 h 20"/>
                    <a:gd name="T6" fmla="*/ 11 w 14"/>
                    <a:gd name="T7" fmla="*/ 16 h 20"/>
                    <a:gd name="T8" fmla="*/ 10 w 14"/>
                    <a:gd name="T9" fmla="*/ 15 h 20"/>
                    <a:gd name="T10" fmla="*/ 3 w 14"/>
                    <a:gd name="T11" fmla="*/ 16 h 20"/>
                    <a:gd name="T12" fmla="*/ 3 w 14"/>
                    <a:gd name="T13" fmla="*/ 8 h 20"/>
                    <a:gd name="T14" fmla="*/ 12 w 14"/>
                    <a:gd name="T15" fmla="*/ 8 h 20"/>
                    <a:gd name="T16" fmla="*/ 14 w 14"/>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14" y="8"/>
                      </a:moveTo>
                      <a:cubicBezTo>
                        <a:pt x="12" y="0"/>
                        <a:pt x="3" y="3"/>
                        <a:pt x="1" y="9"/>
                      </a:cubicBezTo>
                      <a:cubicBezTo>
                        <a:pt x="0" y="12"/>
                        <a:pt x="0" y="16"/>
                        <a:pt x="3" y="18"/>
                      </a:cubicBezTo>
                      <a:cubicBezTo>
                        <a:pt x="6" y="20"/>
                        <a:pt x="9" y="18"/>
                        <a:pt x="11" y="16"/>
                      </a:cubicBezTo>
                      <a:cubicBezTo>
                        <a:pt x="12" y="15"/>
                        <a:pt x="11" y="14"/>
                        <a:pt x="10" y="15"/>
                      </a:cubicBezTo>
                      <a:cubicBezTo>
                        <a:pt x="8" y="17"/>
                        <a:pt x="6" y="18"/>
                        <a:pt x="3" y="16"/>
                      </a:cubicBezTo>
                      <a:cubicBezTo>
                        <a:pt x="1" y="14"/>
                        <a:pt x="1" y="11"/>
                        <a:pt x="3" y="8"/>
                      </a:cubicBezTo>
                      <a:cubicBezTo>
                        <a:pt x="5" y="4"/>
                        <a:pt x="11" y="3"/>
                        <a:pt x="12" y="8"/>
                      </a:cubicBezTo>
                      <a:cubicBezTo>
                        <a:pt x="13" y="9"/>
                        <a:pt x="14"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88"/>
                <p:cNvSpPr/>
                <p:nvPr/>
              </p:nvSpPr>
              <p:spPr bwMode="auto">
                <a:xfrm>
                  <a:off x="977900" y="2195513"/>
                  <a:ext cx="12700" cy="25400"/>
                </a:xfrm>
                <a:custGeom>
                  <a:avLst/>
                  <a:gdLst>
                    <a:gd name="T0" fmla="*/ 12 w 13"/>
                    <a:gd name="T1" fmla="*/ 7 h 24"/>
                    <a:gd name="T2" fmla="*/ 1 w 13"/>
                    <a:gd name="T3" fmla="*/ 13 h 24"/>
                    <a:gd name="T4" fmla="*/ 12 w 13"/>
                    <a:gd name="T5" fmla="*/ 16 h 24"/>
                    <a:gd name="T6" fmla="*/ 10 w 13"/>
                    <a:gd name="T7" fmla="*/ 16 h 24"/>
                    <a:gd name="T8" fmla="*/ 2 w 13"/>
                    <a:gd name="T9" fmla="*/ 12 h 24"/>
                    <a:gd name="T10" fmla="*/ 11 w 13"/>
                    <a:gd name="T11" fmla="*/ 7 h 24"/>
                    <a:gd name="T12" fmla="*/ 12 w 13"/>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2" y="7"/>
                      </a:moveTo>
                      <a:cubicBezTo>
                        <a:pt x="9" y="0"/>
                        <a:pt x="1" y="8"/>
                        <a:pt x="1" y="13"/>
                      </a:cubicBezTo>
                      <a:cubicBezTo>
                        <a:pt x="0" y="18"/>
                        <a:pt x="10" y="24"/>
                        <a:pt x="12" y="16"/>
                      </a:cubicBezTo>
                      <a:cubicBezTo>
                        <a:pt x="12" y="16"/>
                        <a:pt x="11" y="15"/>
                        <a:pt x="10" y="16"/>
                      </a:cubicBezTo>
                      <a:cubicBezTo>
                        <a:pt x="9" y="22"/>
                        <a:pt x="2" y="17"/>
                        <a:pt x="2" y="12"/>
                      </a:cubicBezTo>
                      <a:cubicBezTo>
                        <a:pt x="3" y="9"/>
                        <a:pt x="9" y="2"/>
                        <a:pt x="11" y="7"/>
                      </a:cubicBezTo>
                      <a:cubicBezTo>
                        <a:pt x="12" y="8"/>
                        <a:pt x="13" y="7"/>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89"/>
                <p:cNvSpPr/>
                <p:nvPr/>
              </p:nvSpPr>
              <p:spPr bwMode="auto">
                <a:xfrm>
                  <a:off x="989013" y="2197101"/>
                  <a:ext cx="15875" cy="19050"/>
                </a:xfrm>
                <a:custGeom>
                  <a:avLst/>
                  <a:gdLst>
                    <a:gd name="T0" fmla="*/ 4 w 15"/>
                    <a:gd name="T1" fmla="*/ 10 h 17"/>
                    <a:gd name="T2" fmla="*/ 13 w 15"/>
                    <a:gd name="T3" fmla="*/ 7 h 17"/>
                    <a:gd name="T4" fmla="*/ 13 w 15"/>
                    <a:gd name="T5" fmla="*/ 6 h 17"/>
                    <a:gd name="T6" fmla="*/ 0 w 15"/>
                    <a:gd name="T7" fmla="*/ 12 h 17"/>
                    <a:gd name="T8" fmla="*/ 5 w 15"/>
                    <a:gd name="T9" fmla="*/ 17 h 17"/>
                    <a:gd name="T10" fmla="*/ 14 w 15"/>
                    <a:gd name="T11" fmla="*/ 11 h 17"/>
                    <a:gd name="T12" fmla="*/ 13 w 15"/>
                    <a:gd name="T13" fmla="*/ 10 h 17"/>
                    <a:gd name="T14" fmla="*/ 6 w 15"/>
                    <a:gd name="T15" fmla="*/ 15 h 17"/>
                    <a:gd name="T16" fmla="*/ 2 w 15"/>
                    <a:gd name="T17" fmla="*/ 8 h 17"/>
                    <a:gd name="T18" fmla="*/ 10 w 15"/>
                    <a:gd name="T19" fmla="*/ 6 h 17"/>
                    <a:gd name="T20" fmla="*/ 7 w 15"/>
                    <a:gd name="T21" fmla="*/ 8 h 17"/>
                    <a:gd name="T22" fmla="*/ 3 w 15"/>
                    <a:gd name="T23" fmla="*/ 9 h 17"/>
                    <a:gd name="T24" fmla="*/ 4 w 15"/>
                    <a:gd name="T2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4" y="10"/>
                      </a:moveTo>
                      <a:cubicBezTo>
                        <a:pt x="7" y="9"/>
                        <a:pt x="11" y="10"/>
                        <a:pt x="13" y="7"/>
                      </a:cubicBezTo>
                      <a:cubicBezTo>
                        <a:pt x="13" y="7"/>
                        <a:pt x="13" y="6"/>
                        <a:pt x="13" y="6"/>
                      </a:cubicBezTo>
                      <a:cubicBezTo>
                        <a:pt x="8" y="0"/>
                        <a:pt x="0" y="5"/>
                        <a:pt x="0" y="12"/>
                      </a:cubicBezTo>
                      <a:cubicBezTo>
                        <a:pt x="0" y="14"/>
                        <a:pt x="2" y="17"/>
                        <a:pt x="5" y="17"/>
                      </a:cubicBezTo>
                      <a:cubicBezTo>
                        <a:pt x="9" y="16"/>
                        <a:pt x="12" y="14"/>
                        <a:pt x="14" y="11"/>
                      </a:cubicBezTo>
                      <a:cubicBezTo>
                        <a:pt x="15" y="10"/>
                        <a:pt x="14" y="9"/>
                        <a:pt x="13" y="10"/>
                      </a:cubicBezTo>
                      <a:cubicBezTo>
                        <a:pt x="11" y="12"/>
                        <a:pt x="9" y="14"/>
                        <a:pt x="6" y="15"/>
                      </a:cubicBezTo>
                      <a:cubicBezTo>
                        <a:pt x="1" y="16"/>
                        <a:pt x="0" y="11"/>
                        <a:pt x="2" y="8"/>
                      </a:cubicBezTo>
                      <a:cubicBezTo>
                        <a:pt x="4" y="5"/>
                        <a:pt x="8" y="4"/>
                        <a:pt x="10" y="6"/>
                      </a:cubicBezTo>
                      <a:cubicBezTo>
                        <a:pt x="13" y="7"/>
                        <a:pt x="8" y="8"/>
                        <a:pt x="7" y="8"/>
                      </a:cubicBezTo>
                      <a:cubicBezTo>
                        <a:pt x="6" y="8"/>
                        <a:pt x="4" y="8"/>
                        <a:pt x="3" y="9"/>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90"/>
                <p:cNvSpPr/>
                <p:nvPr/>
              </p:nvSpPr>
              <p:spPr bwMode="auto">
                <a:xfrm>
                  <a:off x="1000125" y="2198688"/>
                  <a:ext cx="14288" cy="14288"/>
                </a:xfrm>
                <a:custGeom>
                  <a:avLst/>
                  <a:gdLst>
                    <a:gd name="T0" fmla="*/ 12 w 13"/>
                    <a:gd name="T1" fmla="*/ 3 h 14"/>
                    <a:gd name="T2" fmla="*/ 8 w 13"/>
                    <a:gd name="T3" fmla="*/ 1 h 14"/>
                    <a:gd name="T4" fmla="*/ 4 w 13"/>
                    <a:gd name="T5" fmla="*/ 3 h 14"/>
                    <a:gd name="T6" fmla="*/ 5 w 13"/>
                    <a:gd name="T7" fmla="*/ 6 h 14"/>
                    <a:gd name="T8" fmla="*/ 6 w 13"/>
                    <a:gd name="T9" fmla="*/ 9 h 14"/>
                    <a:gd name="T10" fmla="*/ 6 w 13"/>
                    <a:gd name="T11" fmla="*/ 11 h 14"/>
                    <a:gd name="T12" fmla="*/ 2 w 13"/>
                    <a:gd name="T13" fmla="*/ 12 h 14"/>
                    <a:gd name="T14" fmla="*/ 1 w 13"/>
                    <a:gd name="T15" fmla="*/ 13 h 14"/>
                    <a:gd name="T16" fmla="*/ 8 w 13"/>
                    <a:gd name="T17" fmla="*/ 9 h 14"/>
                    <a:gd name="T18" fmla="*/ 7 w 13"/>
                    <a:gd name="T19" fmla="*/ 8 h 14"/>
                    <a:gd name="T20" fmla="*/ 6 w 13"/>
                    <a:gd name="T21" fmla="*/ 5 h 14"/>
                    <a:gd name="T22" fmla="*/ 6 w 13"/>
                    <a:gd name="T23" fmla="*/ 2 h 14"/>
                    <a:gd name="T24" fmla="*/ 11 w 13"/>
                    <a:gd name="T25" fmla="*/ 4 h 14"/>
                    <a:gd name="T26" fmla="*/ 12 w 13"/>
                    <a:gd name="T2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12" y="3"/>
                      </a:moveTo>
                      <a:cubicBezTo>
                        <a:pt x="11" y="1"/>
                        <a:pt x="10" y="0"/>
                        <a:pt x="8" y="1"/>
                      </a:cubicBezTo>
                      <a:cubicBezTo>
                        <a:pt x="6" y="1"/>
                        <a:pt x="4" y="1"/>
                        <a:pt x="4" y="3"/>
                      </a:cubicBezTo>
                      <a:cubicBezTo>
                        <a:pt x="4" y="4"/>
                        <a:pt x="5" y="5"/>
                        <a:pt x="5" y="6"/>
                      </a:cubicBezTo>
                      <a:cubicBezTo>
                        <a:pt x="5" y="7"/>
                        <a:pt x="5" y="8"/>
                        <a:pt x="6" y="9"/>
                      </a:cubicBezTo>
                      <a:cubicBezTo>
                        <a:pt x="6" y="10"/>
                        <a:pt x="7" y="10"/>
                        <a:pt x="6" y="11"/>
                      </a:cubicBezTo>
                      <a:cubicBezTo>
                        <a:pt x="5" y="12"/>
                        <a:pt x="3" y="12"/>
                        <a:pt x="2" y="12"/>
                      </a:cubicBezTo>
                      <a:cubicBezTo>
                        <a:pt x="1" y="12"/>
                        <a:pt x="0" y="13"/>
                        <a:pt x="1" y="13"/>
                      </a:cubicBezTo>
                      <a:cubicBezTo>
                        <a:pt x="3" y="14"/>
                        <a:pt x="9" y="13"/>
                        <a:pt x="8" y="9"/>
                      </a:cubicBezTo>
                      <a:cubicBezTo>
                        <a:pt x="8" y="9"/>
                        <a:pt x="7" y="9"/>
                        <a:pt x="7" y="8"/>
                      </a:cubicBezTo>
                      <a:cubicBezTo>
                        <a:pt x="6" y="8"/>
                        <a:pt x="7" y="6"/>
                        <a:pt x="6" y="5"/>
                      </a:cubicBezTo>
                      <a:cubicBezTo>
                        <a:pt x="6" y="4"/>
                        <a:pt x="5" y="3"/>
                        <a:pt x="6" y="2"/>
                      </a:cubicBezTo>
                      <a:cubicBezTo>
                        <a:pt x="8" y="2"/>
                        <a:pt x="10" y="2"/>
                        <a:pt x="11" y="4"/>
                      </a:cubicBezTo>
                      <a:cubicBezTo>
                        <a:pt x="11" y="4"/>
                        <a:pt x="13"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91"/>
                <p:cNvSpPr/>
                <p:nvPr/>
              </p:nvSpPr>
              <p:spPr bwMode="auto">
                <a:xfrm>
                  <a:off x="1009650" y="2195513"/>
                  <a:ext cx="14288" cy="20638"/>
                </a:xfrm>
                <a:custGeom>
                  <a:avLst/>
                  <a:gdLst>
                    <a:gd name="T0" fmla="*/ 12 w 13"/>
                    <a:gd name="T1" fmla="*/ 1 h 19"/>
                    <a:gd name="T2" fmla="*/ 7 w 13"/>
                    <a:gd name="T3" fmla="*/ 1 h 19"/>
                    <a:gd name="T4" fmla="*/ 5 w 13"/>
                    <a:gd name="T5" fmla="*/ 5 h 19"/>
                    <a:gd name="T6" fmla="*/ 6 w 13"/>
                    <a:gd name="T7" fmla="*/ 7 h 19"/>
                    <a:gd name="T8" fmla="*/ 9 w 13"/>
                    <a:gd name="T9" fmla="*/ 11 h 19"/>
                    <a:gd name="T10" fmla="*/ 1 w 13"/>
                    <a:gd name="T11" fmla="*/ 16 h 19"/>
                    <a:gd name="T12" fmla="*/ 0 w 13"/>
                    <a:gd name="T13" fmla="*/ 17 h 19"/>
                    <a:gd name="T14" fmla="*/ 11 w 13"/>
                    <a:gd name="T15" fmla="*/ 12 h 19"/>
                    <a:gd name="T16" fmla="*/ 9 w 13"/>
                    <a:gd name="T17" fmla="*/ 8 h 19"/>
                    <a:gd name="T18" fmla="*/ 8 w 13"/>
                    <a:gd name="T19" fmla="*/ 6 h 19"/>
                    <a:gd name="T20" fmla="*/ 11 w 13"/>
                    <a:gd name="T21" fmla="*/ 2 h 19"/>
                    <a:gd name="T22" fmla="*/ 12 w 13"/>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9">
                      <a:moveTo>
                        <a:pt x="12" y="1"/>
                      </a:moveTo>
                      <a:cubicBezTo>
                        <a:pt x="10" y="0"/>
                        <a:pt x="8" y="0"/>
                        <a:pt x="7" y="1"/>
                      </a:cubicBezTo>
                      <a:cubicBezTo>
                        <a:pt x="6" y="2"/>
                        <a:pt x="4" y="4"/>
                        <a:pt x="5" y="5"/>
                      </a:cubicBezTo>
                      <a:cubicBezTo>
                        <a:pt x="5" y="6"/>
                        <a:pt x="6" y="6"/>
                        <a:pt x="6" y="7"/>
                      </a:cubicBezTo>
                      <a:cubicBezTo>
                        <a:pt x="8" y="8"/>
                        <a:pt x="8" y="9"/>
                        <a:pt x="9" y="11"/>
                      </a:cubicBezTo>
                      <a:cubicBezTo>
                        <a:pt x="11" y="15"/>
                        <a:pt x="4" y="17"/>
                        <a:pt x="1" y="16"/>
                      </a:cubicBezTo>
                      <a:cubicBezTo>
                        <a:pt x="0" y="15"/>
                        <a:pt x="0" y="17"/>
                        <a:pt x="0" y="17"/>
                      </a:cubicBezTo>
                      <a:cubicBezTo>
                        <a:pt x="5" y="19"/>
                        <a:pt x="9" y="16"/>
                        <a:pt x="11" y="12"/>
                      </a:cubicBezTo>
                      <a:cubicBezTo>
                        <a:pt x="11" y="11"/>
                        <a:pt x="9" y="9"/>
                        <a:pt x="9" y="8"/>
                      </a:cubicBezTo>
                      <a:cubicBezTo>
                        <a:pt x="9" y="7"/>
                        <a:pt x="8" y="6"/>
                        <a:pt x="8" y="6"/>
                      </a:cubicBezTo>
                      <a:cubicBezTo>
                        <a:pt x="5" y="3"/>
                        <a:pt x="8" y="1"/>
                        <a:pt x="11" y="2"/>
                      </a:cubicBezTo>
                      <a:cubicBezTo>
                        <a:pt x="12" y="2"/>
                        <a:pt x="13"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97"/>
                <p:cNvSpPr/>
                <p:nvPr/>
              </p:nvSpPr>
              <p:spPr bwMode="auto">
                <a:xfrm>
                  <a:off x="1068388" y="2146301"/>
                  <a:ext cx="36513" cy="39688"/>
                </a:xfrm>
                <a:custGeom>
                  <a:avLst/>
                  <a:gdLst>
                    <a:gd name="T0" fmla="*/ 3 w 35"/>
                    <a:gd name="T1" fmla="*/ 17 h 37"/>
                    <a:gd name="T2" fmla="*/ 6 w 35"/>
                    <a:gd name="T3" fmla="*/ 13 h 37"/>
                    <a:gd name="T4" fmla="*/ 5 w 35"/>
                    <a:gd name="T5" fmla="*/ 26 h 37"/>
                    <a:gd name="T6" fmla="*/ 5 w 35"/>
                    <a:gd name="T7" fmla="*/ 30 h 37"/>
                    <a:gd name="T8" fmla="*/ 11 w 35"/>
                    <a:gd name="T9" fmla="*/ 12 h 37"/>
                    <a:gd name="T10" fmla="*/ 10 w 35"/>
                    <a:gd name="T11" fmla="*/ 32 h 37"/>
                    <a:gd name="T12" fmla="*/ 11 w 35"/>
                    <a:gd name="T13" fmla="*/ 35 h 37"/>
                    <a:gd name="T14" fmla="*/ 17 w 35"/>
                    <a:gd name="T15" fmla="*/ 13 h 37"/>
                    <a:gd name="T16" fmla="*/ 15 w 35"/>
                    <a:gd name="T17" fmla="*/ 33 h 37"/>
                    <a:gd name="T18" fmla="*/ 19 w 35"/>
                    <a:gd name="T19" fmla="*/ 14 h 37"/>
                    <a:gd name="T20" fmla="*/ 17 w 35"/>
                    <a:gd name="T21" fmla="*/ 28 h 37"/>
                    <a:gd name="T22" fmla="*/ 15 w 35"/>
                    <a:gd name="T23" fmla="*/ 36 h 37"/>
                    <a:gd name="T24" fmla="*/ 17 w 35"/>
                    <a:gd name="T25" fmla="*/ 33 h 37"/>
                    <a:gd name="T26" fmla="*/ 19 w 35"/>
                    <a:gd name="T27" fmla="*/ 10 h 37"/>
                    <a:gd name="T28" fmla="*/ 21 w 35"/>
                    <a:gd name="T29" fmla="*/ 7 h 37"/>
                    <a:gd name="T30" fmla="*/ 21 w 35"/>
                    <a:gd name="T31" fmla="*/ 15 h 37"/>
                    <a:gd name="T32" fmla="*/ 21 w 35"/>
                    <a:gd name="T33" fmla="*/ 20 h 37"/>
                    <a:gd name="T34" fmla="*/ 25 w 35"/>
                    <a:gd name="T35" fmla="*/ 7 h 37"/>
                    <a:gd name="T36" fmla="*/ 25 w 35"/>
                    <a:gd name="T37" fmla="*/ 19 h 37"/>
                    <a:gd name="T38" fmla="*/ 25 w 35"/>
                    <a:gd name="T39" fmla="*/ 21 h 37"/>
                    <a:gd name="T40" fmla="*/ 30 w 35"/>
                    <a:gd name="T41" fmla="*/ 6 h 37"/>
                    <a:gd name="T42" fmla="*/ 31 w 35"/>
                    <a:gd name="T43" fmla="*/ 14 h 37"/>
                    <a:gd name="T44" fmla="*/ 34 w 35"/>
                    <a:gd name="T45" fmla="*/ 5 h 37"/>
                    <a:gd name="T46" fmla="*/ 31 w 35"/>
                    <a:gd name="T47" fmla="*/ 18 h 37"/>
                    <a:gd name="T48" fmla="*/ 26 w 35"/>
                    <a:gd name="T49" fmla="*/ 16 h 37"/>
                    <a:gd name="T50" fmla="*/ 28 w 35"/>
                    <a:gd name="T51" fmla="*/ 5 h 37"/>
                    <a:gd name="T52" fmla="*/ 25 w 35"/>
                    <a:gd name="T53" fmla="*/ 12 h 37"/>
                    <a:gd name="T54" fmla="*/ 21 w 35"/>
                    <a:gd name="T55" fmla="*/ 20 h 37"/>
                    <a:gd name="T56" fmla="*/ 22 w 35"/>
                    <a:gd name="T57" fmla="*/ 6 h 37"/>
                    <a:gd name="T58" fmla="*/ 21 w 35"/>
                    <a:gd name="T59" fmla="*/ 5 h 37"/>
                    <a:gd name="T60" fmla="*/ 20 w 35"/>
                    <a:gd name="T61" fmla="*/ 13 h 37"/>
                    <a:gd name="T62" fmla="*/ 16 w 35"/>
                    <a:gd name="T63" fmla="*/ 34 h 37"/>
                    <a:gd name="T64" fmla="*/ 17 w 35"/>
                    <a:gd name="T65" fmla="*/ 36 h 37"/>
                    <a:gd name="T66" fmla="*/ 16 w 35"/>
                    <a:gd name="T67" fmla="*/ 31 h 37"/>
                    <a:gd name="T68" fmla="*/ 19 w 35"/>
                    <a:gd name="T69" fmla="*/ 8 h 37"/>
                    <a:gd name="T70" fmla="*/ 18 w 35"/>
                    <a:gd name="T71" fmla="*/ 10 h 37"/>
                    <a:gd name="T72" fmla="*/ 12 w 35"/>
                    <a:gd name="T73" fmla="*/ 33 h 37"/>
                    <a:gd name="T74" fmla="*/ 14 w 35"/>
                    <a:gd name="T75" fmla="*/ 8 h 37"/>
                    <a:gd name="T76" fmla="*/ 11 w 35"/>
                    <a:gd name="T77" fmla="*/ 20 h 37"/>
                    <a:gd name="T78" fmla="*/ 8 w 35"/>
                    <a:gd name="T79" fmla="*/ 24 h 37"/>
                    <a:gd name="T80" fmla="*/ 8 w 35"/>
                    <a:gd name="T81" fmla="*/ 13 h 37"/>
                    <a:gd name="T82" fmla="*/ 7 w 35"/>
                    <a:gd name="T83" fmla="*/ 11 h 37"/>
                    <a:gd name="T84" fmla="*/ 2 w 35"/>
                    <a:gd name="T85" fmla="*/ 26 h 37"/>
                    <a:gd name="T86" fmla="*/ 0 w 35"/>
                    <a:gd name="T8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37">
                      <a:moveTo>
                        <a:pt x="1" y="25"/>
                      </a:moveTo>
                      <a:cubicBezTo>
                        <a:pt x="1" y="23"/>
                        <a:pt x="2" y="22"/>
                        <a:pt x="2" y="21"/>
                      </a:cubicBezTo>
                      <a:cubicBezTo>
                        <a:pt x="4" y="18"/>
                        <a:pt x="4" y="17"/>
                        <a:pt x="3" y="17"/>
                      </a:cubicBezTo>
                      <a:cubicBezTo>
                        <a:pt x="2" y="20"/>
                        <a:pt x="1" y="23"/>
                        <a:pt x="0" y="26"/>
                      </a:cubicBezTo>
                      <a:cubicBezTo>
                        <a:pt x="1" y="26"/>
                        <a:pt x="1" y="26"/>
                        <a:pt x="2" y="26"/>
                      </a:cubicBezTo>
                      <a:cubicBezTo>
                        <a:pt x="3" y="21"/>
                        <a:pt x="4" y="17"/>
                        <a:pt x="6" y="13"/>
                      </a:cubicBezTo>
                      <a:cubicBezTo>
                        <a:pt x="5" y="15"/>
                        <a:pt x="6" y="18"/>
                        <a:pt x="5" y="20"/>
                      </a:cubicBezTo>
                      <a:cubicBezTo>
                        <a:pt x="5" y="22"/>
                        <a:pt x="4" y="24"/>
                        <a:pt x="4" y="26"/>
                      </a:cubicBezTo>
                      <a:cubicBezTo>
                        <a:pt x="4" y="27"/>
                        <a:pt x="5" y="27"/>
                        <a:pt x="5" y="26"/>
                      </a:cubicBezTo>
                      <a:cubicBezTo>
                        <a:pt x="7" y="22"/>
                        <a:pt x="7" y="17"/>
                        <a:pt x="9" y="13"/>
                      </a:cubicBezTo>
                      <a:cubicBezTo>
                        <a:pt x="9" y="13"/>
                        <a:pt x="8" y="13"/>
                        <a:pt x="8" y="13"/>
                      </a:cubicBezTo>
                      <a:cubicBezTo>
                        <a:pt x="7" y="19"/>
                        <a:pt x="5" y="24"/>
                        <a:pt x="5" y="30"/>
                      </a:cubicBezTo>
                      <a:cubicBezTo>
                        <a:pt x="5" y="31"/>
                        <a:pt x="6" y="31"/>
                        <a:pt x="6" y="31"/>
                      </a:cubicBezTo>
                      <a:cubicBezTo>
                        <a:pt x="9" y="26"/>
                        <a:pt x="10" y="20"/>
                        <a:pt x="12" y="14"/>
                      </a:cubicBezTo>
                      <a:cubicBezTo>
                        <a:pt x="13" y="12"/>
                        <a:pt x="12" y="12"/>
                        <a:pt x="11" y="12"/>
                      </a:cubicBezTo>
                      <a:cubicBezTo>
                        <a:pt x="11" y="16"/>
                        <a:pt x="10" y="19"/>
                        <a:pt x="9" y="22"/>
                      </a:cubicBezTo>
                      <a:cubicBezTo>
                        <a:pt x="9" y="25"/>
                        <a:pt x="9" y="28"/>
                        <a:pt x="8" y="32"/>
                      </a:cubicBezTo>
                      <a:cubicBezTo>
                        <a:pt x="8" y="32"/>
                        <a:pt x="9" y="33"/>
                        <a:pt x="10" y="32"/>
                      </a:cubicBezTo>
                      <a:cubicBezTo>
                        <a:pt x="13" y="25"/>
                        <a:pt x="14" y="17"/>
                        <a:pt x="15" y="9"/>
                      </a:cubicBezTo>
                      <a:cubicBezTo>
                        <a:pt x="15" y="9"/>
                        <a:pt x="14" y="9"/>
                        <a:pt x="14" y="8"/>
                      </a:cubicBezTo>
                      <a:cubicBezTo>
                        <a:pt x="13" y="17"/>
                        <a:pt x="11" y="26"/>
                        <a:pt x="11" y="35"/>
                      </a:cubicBezTo>
                      <a:cubicBezTo>
                        <a:pt x="11" y="36"/>
                        <a:pt x="12" y="36"/>
                        <a:pt x="12" y="35"/>
                      </a:cubicBezTo>
                      <a:cubicBezTo>
                        <a:pt x="15" y="29"/>
                        <a:pt x="16" y="22"/>
                        <a:pt x="17" y="15"/>
                      </a:cubicBezTo>
                      <a:cubicBezTo>
                        <a:pt x="18" y="13"/>
                        <a:pt x="18" y="12"/>
                        <a:pt x="17" y="13"/>
                      </a:cubicBezTo>
                      <a:cubicBezTo>
                        <a:pt x="16" y="16"/>
                        <a:pt x="16" y="20"/>
                        <a:pt x="15" y="23"/>
                      </a:cubicBezTo>
                      <a:cubicBezTo>
                        <a:pt x="15" y="26"/>
                        <a:pt x="14" y="30"/>
                        <a:pt x="14" y="33"/>
                      </a:cubicBezTo>
                      <a:cubicBezTo>
                        <a:pt x="14" y="33"/>
                        <a:pt x="15" y="33"/>
                        <a:pt x="15" y="33"/>
                      </a:cubicBezTo>
                      <a:cubicBezTo>
                        <a:pt x="16" y="29"/>
                        <a:pt x="16" y="25"/>
                        <a:pt x="17" y="21"/>
                      </a:cubicBezTo>
                      <a:cubicBezTo>
                        <a:pt x="18" y="20"/>
                        <a:pt x="18" y="18"/>
                        <a:pt x="19" y="16"/>
                      </a:cubicBezTo>
                      <a:cubicBezTo>
                        <a:pt x="19" y="15"/>
                        <a:pt x="19" y="15"/>
                        <a:pt x="19" y="14"/>
                      </a:cubicBezTo>
                      <a:cubicBezTo>
                        <a:pt x="21" y="12"/>
                        <a:pt x="20" y="11"/>
                        <a:pt x="19" y="11"/>
                      </a:cubicBezTo>
                      <a:cubicBezTo>
                        <a:pt x="19" y="14"/>
                        <a:pt x="18" y="18"/>
                        <a:pt x="18" y="21"/>
                      </a:cubicBezTo>
                      <a:cubicBezTo>
                        <a:pt x="18" y="23"/>
                        <a:pt x="17" y="26"/>
                        <a:pt x="17" y="28"/>
                      </a:cubicBezTo>
                      <a:cubicBezTo>
                        <a:pt x="16" y="32"/>
                        <a:pt x="18" y="30"/>
                        <a:pt x="18" y="28"/>
                      </a:cubicBezTo>
                      <a:cubicBezTo>
                        <a:pt x="18" y="27"/>
                        <a:pt x="17" y="27"/>
                        <a:pt x="17" y="28"/>
                      </a:cubicBezTo>
                      <a:cubicBezTo>
                        <a:pt x="16" y="31"/>
                        <a:pt x="16" y="33"/>
                        <a:pt x="15" y="36"/>
                      </a:cubicBezTo>
                      <a:cubicBezTo>
                        <a:pt x="15" y="36"/>
                        <a:pt x="16" y="37"/>
                        <a:pt x="17" y="36"/>
                      </a:cubicBezTo>
                      <a:cubicBezTo>
                        <a:pt x="17" y="35"/>
                        <a:pt x="17" y="34"/>
                        <a:pt x="17" y="34"/>
                      </a:cubicBezTo>
                      <a:cubicBezTo>
                        <a:pt x="17" y="33"/>
                        <a:pt x="17" y="33"/>
                        <a:pt x="17" y="33"/>
                      </a:cubicBezTo>
                      <a:cubicBezTo>
                        <a:pt x="18" y="33"/>
                        <a:pt x="19" y="19"/>
                        <a:pt x="19" y="17"/>
                      </a:cubicBezTo>
                      <a:cubicBezTo>
                        <a:pt x="19" y="15"/>
                        <a:pt x="19" y="13"/>
                        <a:pt x="20" y="11"/>
                      </a:cubicBezTo>
                      <a:cubicBezTo>
                        <a:pt x="19" y="8"/>
                        <a:pt x="19" y="8"/>
                        <a:pt x="19" y="10"/>
                      </a:cubicBezTo>
                      <a:cubicBezTo>
                        <a:pt x="19" y="11"/>
                        <a:pt x="18" y="13"/>
                        <a:pt x="18" y="14"/>
                      </a:cubicBezTo>
                      <a:cubicBezTo>
                        <a:pt x="18" y="15"/>
                        <a:pt x="19" y="15"/>
                        <a:pt x="20" y="14"/>
                      </a:cubicBezTo>
                      <a:cubicBezTo>
                        <a:pt x="20" y="13"/>
                        <a:pt x="21" y="8"/>
                        <a:pt x="21" y="7"/>
                      </a:cubicBezTo>
                      <a:cubicBezTo>
                        <a:pt x="19" y="7"/>
                        <a:pt x="19" y="8"/>
                        <a:pt x="20" y="10"/>
                      </a:cubicBezTo>
                      <a:cubicBezTo>
                        <a:pt x="20" y="13"/>
                        <a:pt x="20" y="16"/>
                        <a:pt x="19" y="19"/>
                      </a:cubicBezTo>
                      <a:cubicBezTo>
                        <a:pt x="20" y="18"/>
                        <a:pt x="21" y="16"/>
                        <a:pt x="21" y="15"/>
                      </a:cubicBezTo>
                      <a:cubicBezTo>
                        <a:pt x="22" y="13"/>
                        <a:pt x="23" y="11"/>
                        <a:pt x="23" y="8"/>
                      </a:cubicBezTo>
                      <a:cubicBezTo>
                        <a:pt x="22" y="8"/>
                        <a:pt x="21" y="9"/>
                        <a:pt x="22" y="11"/>
                      </a:cubicBezTo>
                      <a:cubicBezTo>
                        <a:pt x="22" y="14"/>
                        <a:pt x="21" y="17"/>
                        <a:pt x="21" y="20"/>
                      </a:cubicBezTo>
                      <a:cubicBezTo>
                        <a:pt x="20" y="21"/>
                        <a:pt x="22" y="22"/>
                        <a:pt x="22" y="21"/>
                      </a:cubicBezTo>
                      <a:cubicBezTo>
                        <a:pt x="24" y="16"/>
                        <a:pt x="25" y="12"/>
                        <a:pt x="26" y="7"/>
                      </a:cubicBezTo>
                      <a:cubicBezTo>
                        <a:pt x="25" y="7"/>
                        <a:pt x="25" y="7"/>
                        <a:pt x="25" y="7"/>
                      </a:cubicBezTo>
                      <a:cubicBezTo>
                        <a:pt x="24" y="8"/>
                        <a:pt x="24" y="10"/>
                        <a:pt x="24" y="12"/>
                      </a:cubicBezTo>
                      <a:cubicBezTo>
                        <a:pt x="24" y="14"/>
                        <a:pt x="23" y="17"/>
                        <a:pt x="23" y="19"/>
                      </a:cubicBezTo>
                      <a:cubicBezTo>
                        <a:pt x="23" y="20"/>
                        <a:pt x="24" y="20"/>
                        <a:pt x="25" y="19"/>
                      </a:cubicBezTo>
                      <a:cubicBezTo>
                        <a:pt x="26" y="14"/>
                        <a:pt x="28" y="10"/>
                        <a:pt x="29" y="5"/>
                      </a:cubicBezTo>
                      <a:cubicBezTo>
                        <a:pt x="29" y="5"/>
                        <a:pt x="28" y="5"/>
                        <a:pt x="28" y="5"/>
                      </a:cubicBezTo>
                      <a:cubicBezTo>
                        <a:pt x="27" y="10"/>
                        <a:pt x="26" y="16"/>
                        <a:pt x="25" y="21"/>
                      </a:cubicBezTo>
                      <a:cubicBezTo>
                        <a:pt x="25" y="22"/>
                        <a:pt x="27" y="22"/>
                        <a:pt x="27" y="21"/>
                      </a:cubicBezTo>
                      <a:cubicBezTo>
                        <a:pt x="27" y="18"/>
                        <a:pt x="28" y="15"/>
                        <a:pt x="29" y="11"/>
                      </a:cubicBezTo>
                      <a:cubicBezTo>
                        <a:pt x="29" y="9"/>
                        <a:pt x="30" y="8"/>
                        <a:pt x="30" y="6"/>
                      </a:cubicBezTo>
                      <a:cubicBezTo>
                        <a:pt x="32" y="3"/>
                        <a:pt x="31" y="3"/>
                        <a:pt x="31" y="6"/>
                      </a:cubicBezTo>
                      <a:cubicBezTo>
                        <a:pt x="31" y="8"/>
                        <a:pt x="31" y="11"/>
                        <a:pt x="30" y="13"/>
                      </a:cubicBezTo>
                      <a:cubicBezTo>
                        <a:pt x="29" y="16"/>
                        <a:pt x="30" y="16"/>
                        <a:pt x="31" y="14"/>
                      </a:cubicBezTo>
                      <a:cubicBezTo>
                        <a:pt x="32" y="8"/>
                        <a:pt x="33" y="9"/>
                        <a:pt x="33" y="14"/>
                      </a:cubicBezTo>
                      <a:cubicBezTo>
                        <a:pt x="33" y="15"/>
                        <a:pt x="35" y="15"/>
                        <a:pt x="35" y="14"/>
                      </a:cubicBezTo>
                      <a:cubicBezTo>
                        <a:pt x="35" y="11"/>
                        <a:pt x="35" y="8"/>
                        <a:pt x="34" y="5"/>
                      </a:cubicBezTo>
                      <a:cubicBezTo>
                        <a:pt x="34" y="4"/>
                        <a:pt x="33" y="4"/>
                        <a:pt x="33" y="5"/>
                      </a:cubicBezTo>
                      <a:cubicBezTo>
                        <a:pt x="31" y="9"/>
                        <a:pt x="29" y="13"/>
                        <a:pt x="29" y="18"/>
                      </a:cubicBezTo>
                      <a:cubicBezTo>
                        <a:pt x="29" y="19"/>
                        <a:pt x="31" y="19"/>
                        <a:pt x="31" y="18"/>
                      </a:cubicBezTo>
                      <a:cubicBezTo>
                        <a:pt x="32" y="13"/>
                        <a:pt x="33" y="7"/>
                        <a:pt x="32" y="1"/>
                      </a:cubicBezTo>
                      <a:cubicBezTo>
                        <a:pt x="32" y="0"/>
                        <a:pt x="31" y="0"/>
                        <a:pt x="31" y="1"/>
                      </a:cubicBezTo>
                      <a:cubicBezTo>
                        <a:pt x="29" y="6"/>
                        <a:pt x="27" y="11"/>
                        <a:pt x="26" y="16"/>
                      </a:cubicBezTo>
                      <a:cubicBezTo>
                        <a:pt x="25" y="20"/>
                        <a:pt x="27" y="20"/>
                        <a:pt x="28" y="14"/>
                      </a:cubicBezTo>
                      <a:cubicBezTo>
                        <a:pt x="28" y="11"/>
                        <a:pt x="29" y="8"/>
                        <a:pt x="29" y="5"/>
                      </a:cubicBezTo>
                      <a:cubicBezTo>
                        <a:pt x="30" y="4"/>
                        <a:pt x="28" y="4"/>
                        <a:pt x="28" y="5"/>
                      </a:cubicBezTo>
                      <a:cubicBezTo>
                        <a:pt x="26" y="9"/>
                        <a:pt x="25" y="12"/>
                        <a:pt x="24" y="17"/>
                      </a:cubicBezTo>
                      <a:cubicBezTo>
                        <a:pt x="24" y="17"/>
                        <a:pt x="24" y="17"/>
                        <a:pt x="25" y="17"/>
                      </a:cubicBezTo>
                      <a:cubicBezTo>
                        <a:pt x="25" y="15"/>
                        <a:pt x="25" y="13"/>
                        <a:pt x="25" y="12"/>
                      </a:cubicBezTo>
                      <a:cubicBezTo>
                        <a:pt x="26" y="9"/>
                        <a:pt x="26" y="7"/>
                        <a:pt x="26" y="4"/>
                      </a:cubicBezTo>
                      <a:cubicBezTo>
                        <a:pt x="26" y="3"/>
                        <a:pt x="25" y="3"/>
                        <a:pt x="25" y="4"/>
                      </a:cubicBezTo>
                      <a:cubicBezTo>
                        <a:pt x="24" y="10"/>
                        <a:pt x="22" y="15"/>
                        <a:pt x="21" y="20"/>
                      </a:cubicBezTo>
                      <a:cubicBezTo>
                        <a:pt x="21" y="21"/>
                        <a:pt x="22" y="21"/>
                        <a:pt x="22" y="21"/>
                      </a:cubicBezTo>
                      <a:cubicBezTo>
                        <a:pt x="23" y="16"/>
                        <a:pt x="24" y="11"/>
                        <a:pt x="24" y="6"/>
                      </a:cubicBezTo>
                      <a:cubicBezTo>
                        <a:pt x="24" y="5"/>
                        <a:pt x="23" y="5"/>
                        <a:pt x="22" y="6"/>
                      </a:cubicBezTo>
                      <a:cubicBezTo>
                        <a:pt x="21" y="11"/>
                        <a:pt x="19" y="16"/>
                        <a:pt x="18" y="21"/>
                      </a:cubicBezTo>
                      <a:cubicBezTo>
                        <a:pt x="18" y="22"/>
                        <a:pt x="20" y="22"/>
                        <a:pt x="20" y="21"/>
                      </a:cubicBezTo>
                      <a:cubicBezTo>
                        <a:pt x="21" y="16"/>
                        <a:pt x="21" y="11"/>
                        <a:pt x="21" y="5"/>
                      </a:cubicBezTo>
                      <a:cubicBezTo>
                        <a:pt x="21" y="4"/>
                        <a:pt x="20" y="4"/>
                        <a:pt x="20" y="5"/>
                      </a:cubicBezTo>
                      <a:cubicBezTo>
                        <a:pt x="19" y="6"/>
                        <a:pt x="19" y="8"/>
                        <a:pt x="19" y="9"/>
                      </a:cubicBezTo>
                      <a:cubicBezTo>
                        <a:pt x="18" y="12"/>
                        <a:pt x="20" y="11"/>
                        <a:pt x="20" y="13"/>
                      </a:cubicBezTo>
                      <a:cubicBezTo>
                        <a:pt x="20" y="12"/>
                        <a:pt x="20" y="10"/>
                        <a:pt x="20" y="8"/>
                      </a:cubicBezTo>
                      <a:cubicBezTo>
                        <a:pt x="20" y="7"/>
                        <a:pt x="19" y="7"/>
                        <a:pt x="19" y="8"/>
                      </a:cubicBezTo>
                      <a:cubicBezTo>
                        <a:pt x="17" y="16"/>
                        <a:pt x="17" y="25"/>
                        <a:pt x="16" y="34"/>
                      </a:cubicBezTo>
                      <a:cubicBezTo>
                        <a:pt x="16" y="34"/>
                        <a:pt x="16" y="34"/>
                        <a:pt x="16" y="34"/>
                      </a:cubicBezTo>
                      <a:cubicBezTo>
                        <a:pt x="16" y="34"/>
                        <a:pt x="15" y="35"/>
                        <a:pt x="15" y="36"/>
                      </a:cubicBezTo>
                      <a:cubicBezTo>
                        <a:pt x="16" y="36"/>
                        <a:pt x="16" y="36"/>
                        <a:pt x="17" y="36"/>
                      </a:cubicBezTo>
                      <a:cubicBezTo>
                        <a:pt x="17" y="33"/>
                        <a:pt x="18" y="31"/>
                        <a:pt x="18" y="28"/>
                      </a:cubicBezTo>
                      <a:cubicBezTo>
                        <a:pt x="17" y="28"/>
                        <a:pt x="17" y="28"/>
                        <a:pt x="17" y="28"/>
                      </a:cubicBezTo>
                      <a:cubicBezTo>
                        <a:pt x="17" y="29"/>
                        <a:pt x="16" y="30"/>
                        <a:pt x="16" y="31"/>
                      </a:cubicBezTo>
                      <a:cubicBezTo>
                        <a:pt x="16" y="31"/>
                        <a:pt x="18" y="32"/>
                        <a:pt x="18" y="31"/>
                      </a:cubicBezTo>
                      <a:cubicBezTo>
                        <a:pt x="19" y="23"/>
                        <a:pt x="20" y="16"/>
                        <a:pt x="20" y="9"/>
                      </a:cubicBezTo>
                      <a:cubicBezTo>
                        <a:pt x="20" y="8"/>
                        <a:pt x="19" y="8"/>
                        <a:pt x="19" y="8"/>
                      </a:cubicBezTo>
                      <a:cubicBezTo>
                        <a:pt x="17" y="17"/>
                        <a:pt x="14" y="25"/>
                        <a:pt x="14" y="33"/>
                      </a:cubicBezTo>
                      <a:cubicBezTo>
                        <a:pt x="14" y="34"/>
                        <a:pt x="15" y="34"/>
                        <a:pt x="15" y="33"/>
                      </a:cubicBezTo>
                      <a:cubicBezTo>
                        <a:pt x="16" y="26"/>
                        <a:pt x="18" y="18"/>
                        <a:pt x="18" y="10"/>
                      </a:cubicBezTo>
                      <a:cubicBezTo>
                        <a:pt x="18" y="9"/>
                        <a:pt x="17" y="9"/>
                        <a:pt x="17" y="10"/>
                      </a:cubicBezTo>
                      <a:cubicBezTo>
                        <a:pt x="15" y="17"/>
                        <a:pt x="14" y="24"/>
                        <a:pt x="12" y="31"/>
                      </a:cubicBezTo>
                      <a:cubicBezTo>
                        <a:pt x="11" y="33"/>
                        <a:pt x="11" y="33"/>
                        <a:pt x="12" y="33"/>
                      </a:cubicBezTo>
                      <a:cubicBezTo>
                        <a:pt x="12" y="30"/>
                        <a:pt x="13" y="27"/>
                        <a:pt x="13" y="25"/>
                      </a:cubicBezTo>
                      <a:cubicBezTo>
                        <a:pt x="14" y="19"/>
                        <a:pt x="14" y="14"/>
                        <a:pt x="15" y="9"/>
                      </a:cubicBezTo>
                      <a:cubicBezTo>
                        <a:pt x="15" y="8"/>
                        <a:pt x="14" y="8"/>
                        <a:pt x="14" y="8"/>
                      </a:cubicBezTo>
                      <a:cubicBezTo>
                        <a:pt x="13" y="15"/>
                        <a:pt x="12" y="21"/>
                        <a:pt x="10" y="28"/>
                      </a:cubicBezTo>
                      <a:cubicBezTo>
                        <a:pt x="10" y="31"/>
                        <a:pt x="10" y="30"/>
                        <a:pt x="10" y="25"/>
                      </a:cubicBezTo>
                      <a:cubicBezTo>
                        <a:pt x="11" y="23"/>
                        <a:pt x="11" y="21"/>
                        <a:pt x="11" y="20"/>
                      </a:cubicBezTo>
                      <a:cubicBezTo>
                        <a:pt x="12" y="17"/>
                        <a:pt x="12" y="13"/>
                        <a:pt x="13" y="10"/>
                      </a:cubicBezTo>
                      <a:cubicBezTo>
                        <a:pt x="13" y="9"/>
                        <a:pt x="11" y="9"/>
                        <a:pt x="11" y="10"/>
                      </a:cubicBezTo>
                      <a:cubicBezTo>
                        <a:pt x="10" y="15"/>
                        <a:pt x="9" y="20"/>
                        <a:pt x="8" y="24"/>
                      </a:cubicBezTo>
                      <a:cubicBezTo>
                        <a:pt x="5" y="33"/>
                        <a:pt x="7" y="24"/>
                        <a:pt x="7" y="22"/>
                      </a:cubicBezTo>
                      <a:cubicBezTo>
                        <a:pt x="8" y="19"/>
                        <a:pt x="8" y="16"/>
                        <a:pt x="9" y="13"/>
                      </a:cubicBezTo>
                      <a:cubicBezTo>
                        <a:pt x="9" y="12"/>
                        <a:pt x="8" y="12"/>
                        <a:pt x="8" y="13"/>
                      </a:cubicBezTo>
                      <a:cubicBezTo>
                        <a:pt x="6" y="17"/>
                        <a:pt x="5" y="22"/>
                        <a:pt x="4" y="26"/>
                      </a:cubicBezTo>
                      <a:cubicBezTo>
                        <a:pt x="4" y="26"/>
                        <a:pt x="5" y="26"/>
                        <a:pt x="5" y="26"/>
                      </a:cubicBezTo>
                      <a:cubicBezTo>
                        <a:pt x="6" y="21"/>
                        <a:pt x="8" y="16"/>
                        <a:pt x="7" y="11"/>
                      </a:cubicBezTo>
                      <a:cubicBezTo>
                        <a:pt x="7" y="10"/>
                        <a:pt x="6" y="10"/>
                        <a:pt x="6" y="11"/>
                      </a:cubicBezTo>
                      <a:cubicBezTo>
                        <a:pt x="3" y="15"/>
                        <a:pt x="1" y="20"/>
                        <a:pt x="0" y="26"/>
                      </a:cubicBezTo>
                      <a:cubicBezTo>
                        <a:pt x="0" y="26"/>
                        <a:pt x="2" y="27"/>
                        <a:pt x="2" y="26"/>
                      </a:cubicBezTo>
                      <a:cubicBezTo>
                        <a:pt x="3" y="22"/>
                        <a:pt x="3" y="19"/>
                        <a:pt x="5" y="15"/>
                      </a:cubicBezTo>
                      <a:cubicBezTo>
                        <a:pt x="5" y="14"/>
                        <a:pt x="4" y="14"/>
                        <a:pt x="3" y="14"/>
                      </a:cubicBezTo>
                      <a:cubicBezTo>
                        <a:pt x="1" y="18"/>
                        <a:pt x="0" y="21"/>
                        <a:pt x="0" y="25"/>
                      </a:cubicBezTo>
                      <a:cubicBezTo>
                        <a:pt x="0" y="26"/>
                        <a:pt x="1" y="26"/>
                        <a:pt x="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98"/>
                <p:cNvSpPr/>
                <p:nvPr/>
              </p:nvSpPr>
              <p:spPr bwMode="auto">
                <a:xfrm>
                  <a:off x="1085850" y="2182813"/>
                  <a:ext cx="6350" cy="3175"/>
                </a:xfrm>
                <a:custGeom>
                  <a:avLst/>
                  <a:gdLst>
                    <a:gd name="T0" fmla="*/ 1 w 6"/>
                    <a:gd name="T1" fmla="*/ 1 h 4"/>
                    <a:gd name="T2" fmla="*/ 1 w 6"/>
                    <a:gd name="T3" fmla="*/ 4 h 4"/>
                    <a:gd name="T4" fmla="*/ 2 w 6"/>
                    <a:gd name="T5" fmla="*/ 4 h 4"/>
                    <a:gd name="T6" fmla="*/ 4 w 6"/>
                    <a:gd name="T7" fmla="*/ 2 h 4"/>
                    <a:gd name="T8" fmla="*/ 5 w 6"/>
                    <a:gd name="T9" fmla="*/ 1 h 4"/>
                    <a:gd name="T10" fmla="*/ 5 w 6"/>
                    <a:gd name="T11" fmla="*/ 0 h 4"/>
                    <a:gd name="T12" fmla="*/ 2 w 6"/>
                    <a:gd name="T13" fmla="*/ 1 h 4"/>
                    <a:gd name="T14" fmla="*/ 1 w 6"/>
                    <a:gd name="T15" fmla="*/ 3 h 4"/>
                    <a:gd name="T16" fmla="*/ 2 w 6"/>
                    <a:gd name="T17" fmla="*/ 3 h 4"/>
                    <a:gd name="T18" fmla="*/ 2 w 6"/>
                    <a:gd name="T19" fmla="*/ 1 h 4"/>
                    <a:gd name="T20" fmla="*/ 1 w 6"/>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1"/>
                      </a:moveTo>
                      <a:cubicBezTo>
                        <a:pt x="0" y="2"/>
                        <a:pt x="0" y="3"/>
                        <a:pt x="1" y="4"/>
                      </a:cubicBezTo>
                      <a:cubicBezTo>
                        <a:pt x="2" y="4"/>
                        <a:pt x="2" y="4"/>
                        <a:pt x="2" y="4"/>
                      </a:cubicBezTo>
                      <a:cubicBezTo>
                        <a:pt x="3" y="3"/>
                        <a:pt x="3" y="2"/>
                        <a:pt x="4" y="2"/>
                      </a:cubicBezTo>
                      <a:cubicBezTo>
                        <a:pt x="4" y="2"/>
                        <a:pt x="5" y="2"/>
                        <a:pt x="5" y="1"/>
                      </a:cubicBezTo>
                      <a:cubicBezTo>
                        <a:pt x="6" y="1"/>
                        <a:pt x="5" y="0"/>
                        <a:pt x="5" y="0"/>
                      </a:cubicBezTo>
                      <a:cubicBezTo>
                        <a:pt x="4" y="1"/>
                        <a:pt x="3" y="0"/>
                        <a:pt x="2" y="1"/>
                      </a:cubicBezTo>
                      <a:cubicBezTo>
                        <a:pt x="1" y="1"/>
                        <a:pt x="1" y="2"/>
                        <a:pt x="1" y="3"/>
                      </a:cubicBezTo>
                      <a:cubicBezTo>
                        <a:pt x="1" y="3"/>
                        <a:pt x="2" y="3"/>
                        <a:pt x="2" y="3"/>
                      </a:cubicBezTo>
                      <a:cubicBezTo>
                        <a:pt x="2" y="3"/>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00"/>
                <p:cNvSpPr/>
                <p:nvPr/>
              </p:nvSpPr>
              <p:spPr bwMode="auto">
                <a:xfrm>
                  <a:off x="1066800" y="2141538"/>
                  <a:ext cx="46038" cy="42863"/>
                </a:xfrm>
                <a:custGeom>
                  <a:avLst/>
                  <a:gdLst>
                    <a:gd name="T0" fmla="*/ 20 w 44"/>
                    <a:gd name="T1" fmla="*/ 29 h 40"/>
                    <a:gd name="T2" fmla="*/ 26 w 44"/>
                    <a:gd name="T3" fmla="*/ 25 h 40"/>
                    <a:gd name="T4" fmla="*/ 22 w 44"/>
                    <a:gd name="T5" fmla="*/ 28 h 40"/>
                    <a:gd name="T6" fmla="*/ 26 w 44"/>
                    <a:gd name="T7" fmla="*/ 16 h 40"/>
                    <a:gd name="T8" fmla="*/ 19 w 44"/>
                    <a:gd name="T9" fmla="*/ 17 h 40"/>
                    <a:gd name="T10" fmla="*/ 17 w 44"/>
                    <a:gd name="T11" fmla="*/ 27 h 40"/>
                    <a:gd name="T12" fmla="*/ 14 w 44"/>
                    <a:gd name="T13" fmla="*/ 35 h 40"/>
                    <a:gd name="T14" fmla="*/ 13 w 44"/>
                    <a:gd name="T15" fmla="*/ 21 h 40"/>
                    <a:gd name="T16" fmla="*/ 8 w 44"/>
                    <a:gd name="T17" fmla="*/ 23 h 40"/>
                    <a:gd name="T18" fmla="*/ 6 w 44"/>
                    <a:gd name="T19" fmla="*/ 22 h 40"/>
                    <a:gd name="T20" fmla="*/ 4 w 44"/>
                    <a:gd name="T21" fmla="*/ 25 h 40"/>
                    <a:gd name="T22" fmla="*/ 1 w 44"/>
                    <a:gd name="T23" fmla="*/ 23 h 40"/>
                    <a:gd name="T24" fmla="*/ 14 w 44"/>
                    <a:gd name="T25" fmla="*/ 13 h 40"/>
                    <a:gd name="T26" fmla="*/ 17 w 44"/>
                    <a:gd name="T27" fmla="*/ 11 h 40"/>
                    <a:gd name="T28" fmla="*/ 10 w 44"/>
                    <a:gd name="T29" fmla="*/ 17 h 40"/>
                    <a:gd name="T30" fmla="*/ 34 w 44"/>
                    <a:gd name="T31" fmla="*/ 18 h 40"/>
                    <a:gd name="T32" fmla="*/ 15 w 44"/>
                    <a:gd name="T33" fmla="*/ 34 h 40"/>
                    <a:gd name="T34" fmla="*/ 9 w 44"/>
                    <a:gd name="T35" fmla="*/ 35 h 40"/>
                    <a:gd name="T36" fmla="*/ 9 w 44"/>
                    <a:gd name="T37" fmla="*/ 28 h 40"/>
                    <a:gd name="T38" fmla="*/ 8 w 44"/>
                    <a:gd name="T39" fmla="*/ 24 h 40"/>
                    <a:gd name="T40" fmla="*/ 10 w 44"/>
                    <a:gd name="T41" fmla="*/ 17 h 40"/>
                    <a:gd name="T42" fmla="*/ 13 w 44"/>
                    <a:gd name="T43" fmla="*/ 24 h 40"/>
                    <a:gd name="T44" fmla="*/ 17 w 44"/>
                    <a:gd name="T45" fmla="*/ 25 h 40"/>
                    <a:gd name="T46" fmla="*/ 20 w 44"/>
                    <a:gd name="T47" fmla="*/ 18 h 40"/>
                    <a:gd name="T48" fmla="*/ 24 w 44"/>
                    <a:gd name="T49" fmla="*/ 23 h 40"/>
                    <a:gd name="T50" fmla="*/ 27 w 44"/>
                    <a:gd name="T51" fmla="*/ 20 h 40"/>
                    <a:gd name="T52" fmla="*/ 33 w 44"/>
                    <a:gd name="T53" fmla="*/ 17 h 40"/>
                    <a:gd name="T54" fmla="*/ 32 w 44"/>
                    <a:gd name="T55" fmla="*/ 13 h 40"/>
                    <a:gd name="T56" fmla="*/ 30 w 44"/>
                    <a:gd name="T57" fmla="*/ 11 h 40"/>
                    <a:gd name="T58" fmla="*/ 29 w 44"/>
                    <a:gd name="T59" fmla="*/ 18 h 40"/>
                    <a:gd name="T60" fmla="*/ 24 w 44"/>
                    <a:gd name="T61" fmla="*/ 23 h 40"/>
                    <a:gd name="T62" fmla="*/ 24 w 44"/>
                    <a:gd name="T63" fmla="*/ 12 h 40"/>
                    <a:gd name="T64" fmla="*/ 23 w 44"/>
                    <a:gd name="T65" fmla="*/ 14 h 40"/>
                    <a:gd name="T66" fmla="*/ 21 w 44"/>
                    <a:gd name="T67" fmla="*/ 25 h 40"/>
                    <a:gd name="T68" fmla="*/ 17 w 44"/>
                    <a:gd name="T69" fmla="*/ 25 h 40"/>
                    <a:gd name="T70" fmla="*/ 17 w 44"/>
                    <a:gd name="T71" fmla="*/ 14 h 40"/>
                    <a:gd name="T72" fmla="*/ 13 w 44"/>
                    <a:gd name="T73" fmla="*/ 15 h 40"/>
                    <a:gd name="T74" fmla="*/ 8 w 44"/>
                    <a:gd name="T75" fmla="*/ 22 h 40"/>
                    <a:gd name="T76" fmla="*/ 7 w 44"/>
                    <a:gd name="T77" fmla="*/ 27 h 40"/>
                    <a:gd name="T78" fmla="*/ 6 w 44"/>
                    <a:gd name="T79" fmla="*/ 30 h 40"/>
                    <a:gd name="T80" fmla="*/ 10 w 44"/>
                    <a:gd name="T81" fmla="*/ 34 h 40"/>
                    <a:gd name="T82" fmla="*/ 13 w 44"/>
                    <a:gd name="T83" fmla="*/ 39 h 40"/>
                    <a:gd name="T84" fmla="*/ 15 w 44"/>
                    <a:gd name="T85" fmla="*/ 38 h 40"/>
                    <a:gd name="T86" fmla="*/ 17 w 44"/>
                    <a:gd name="T87" fmla="*/ 35 h 40"/>
                    <a:gd name="T88" fmla="*/ 9 w 44"/>
                    <a:gd name="T89" fmla="*/ 16 h 40"/>
                    <a:gd name="T90" fmla="*/ 16 w 44"/>
                    <a:gd name="T91" fmla="*/ 10 h 40"/>
                    <a:gd name="T92" fmla="*/ 17 w 44"/>
                    <a:gd name="T93" fmla="*/ 12 h 40"/>
                    <a:gd name="T94" fmla="*/ 2 w 44"/>
                    <a:gd name="T95" fmla="*/ 24 h 40"/>
                    <a:gd name="T96" fmla="*/ 5 w 44"/>
                    <a:gd name="T97" fmla="*/ 23 h 40"/>
                    <a:gd name="T98" fmla="*/ 5 w 44"/>
                    <a:gd name="T99" fmla="*/ 27 h 40"/>
                    <a:gd name="T100" fmla="*/ 8 w 44"/>
                    <a:gd name="T101" fmla="*/ 34 h 40"/>
                    <a:gd name="T102" fmla="*/ 9 w 44"/>
                    <a:gd name="T103" fmla="*/ 27 h 40"/>
                    <a:gd name="T104" fmla="*/ 14 w 44"/>
                    <a:gd name="T105" fmla="*/ 24 h 40"/>
                    <a:gd name="T106" fmla="*/ 16 w 44"/>
                    <a:gd name="T107" fmla="*/ 23 h 40"/>
                    <a:gd name="T108" fmla="*/ 17 w 44"/>
                    <a:gd name="T109" fmla="*/ 32 h 40"/>
                    <a:gd name="T110" fmla="*/ 21 w 44"/>
                    <a:gd name="T111" fmla="*/ 24 h 40"/>
                    <a:gd name="T112" fmla="*/ 25 w 44"/>
                    <a:gd name="T113" fmla="*/ 15 h 40"/>
                    <a:gd name="T114" fmla="*/ 26 w 44"/>
                    <a:gd name="T115" fmla="*/ 21 h 40"/>
                    <a:gd name="T116" fmla="*/ 26 w 44"/>
                    <a:gd name="T117" fmla="*/ 25 h 40"/>
                    <a:gd name="T118" fmla="*/ 22 w 44"/>
                    <a:gd name="T119" fmla="*/ 29 h 40"/>
                    <a:gd name="T120" fmla="*/ 19 w 44"/>
                    <a:gd name="T121" fmla="*/ 29 h 40"/>
                    <a:gd name="T122" fmla="*/ 20 w 44"/>
                    <a:gd name="T1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 h="40">
                      <a:moveTo>
                        <a:pt x="20" y="22"/>
                      </a:moveTo>
                      <a:cubicBezTo>
                        <a:pt x="20" y="24"/>
                        <a:pt x="20" y="27"/>
                        <a:pt x="19" y="29"/>
                      </a:cubicBezTo>
                      <a:cubicBezTo>
                        <a:pt x="19" y="30"/>
                        <a:pt x="20" y="30"/>
                        <a:pt x="20" y="29"/>
                      </a:cubicBezTo>
                      <a:cubicBezTo>
                        <a:pt x="23" y="23"/>
                        <a:pt x="21" y="28"/>
                        <a:pt x="20" y="30"/>
                      </a:cubicBezTo>
                      <a:cubicBezTo>
                        <a:pt x="20" y="31"/>
                        <a:pt x="21" y="31"/>
                        <a:pt x="21" y="30"/>
                      </a:cubicBezTo>
                      <a:cubicBezTo>
                        <a:pt x="23" y="28"/>
                        <a:pt x="24" y="27"/>
                        <a:pt x="26" y="25"/>
                      </a:cubicBezTo>
                      <a:cubicBezTo>
                        <a:pt x="27" y="24"/>
                        <a:pt x="26" y="23"/>
                        <a:pt x="25" y="24"/>
                      </a:cubicBezTo>
                      <a:cubicBezTo>
                        <a:pt x="24" y="25"/>
                        <a:pt x="23" y="26"/>
                        <a:pt x="21" y="27"/>
                      </a:cubicBezTo>
                      <a:cubicBezTo>
                        <a:pt x="22" y="28"/>
                        <a:pt x="22" y="28"/>
                        <a:pt x="22" y="28"/>
                      </a:cubicBezTo>
                      <a:cubicBezTo>
                        <a:pt x="25" y="25"/>
                        <a:pt x="28" y="22"/>
                        <a:pt x="30" y="18"/>
                      </a:cubicBezTo>
                      <a:cubicBezTo>
                        <a:pt x="30" y="18"/>
                        <a:pt x="29" y="18"/>
                        <a:pt x="29" y="18"/>
                      </a:cubicBezTo>
                      <a:cubicBezTo>
                        <a:pt x="26" y="18"/>
                        <a:pt x="24" y="20"/>
                        <a:pt x="26" y="16"/>
                      </a:cubicBezTo>
                      <a:cubicBezTo>
                        <a:pt x="26" y="15"/>
                        <a:pt x="25" y="15"/>
                        <a:pt x="25" y="15"/>
                      </a:cubicBezTo>
                      <a:cubicBezTo>
                        <a:pt x="24" y="16"/>
                        <a:pt x="24" y="18"/>
                        <a:pt x="23" y="19"/>
                      </a:cubicBezTo>
                      <a:cubicBezTo>
                        <a:pt x="21" y="23"/>
                        <a:pt x="20" y="20"/>
                        <a:pt x="19" y="17"/>
                      </a:cubicBezTo>
                      <a:cubicBezTo>
                        <a:pt x="19" y="17"/>
                        <a:pt x="18" y="17"/>
                        <a:pt x="18" y="17"/>
                      </a:cubicBezTo>
                      <a:cubicBezTo>
                        <a:pt x="17" y="21"/>
                        <a:pt x="17" y="25"/>
                        <a:pt x="16" y="29"/>
                      </a:cubicBezTo>
                      <a:cubicBezTo>
                        <a:pt x="17" y="30"/>
                        <a:pt x="17" y="29"/>
                        <a:pt x="17" y="27"/>
                      </a:cubicBezTo>
                      <a:cubicBezTo>
                        <a:pt x="17" y="25"/>
                        <a:pt x="17" y="23"/>
                        <a:pt x="17" y="21"/>
                      </a:cubicBezTo>
                      <a:cubicBezTo>
                        <a:pt x="17" y="20"/>
                        <a:pt x="15" y="20"/>
                        <a:pt x="15" y="21"/>
                      </a:cubicBezTo>
                      <a:cubicBezTo>
                        <a:pt x="14" y="25"/>
                        <a:pt x="14" y="30"/>
                        <a:pt x="14" y="35"/>
                      </a:cubicBezTo>
                      <a:cubicBezTo>
                        <a:pt x="14" y="36"/>
                        <a:pt x="15" y="36"/>
                        <a:pt x="15" y="35"/>
                      </a:cubicBezTo>
                      <a:cubicBezTo>
                        <a:pt x="16" y="30"/>
                        <a:pt x="15" y="26"/>
                        <a:pt x="14" y="21"/>
                      </a:cubicBezTo>
                      <a:cubicBezTo>
                        <a:pt x="14" y="20"/>
                        <a:pt x="13" y="20"/>
                        <a:pt x="13" y="21"/>
                      </a:cubicBezTo>
                      <a:cubicBezTo>
                        <a:pt x="12" y="24"/>
                        <a:pt x="11" y="29"/>
                        <a:pt x="12" y="32"/>
                      </a:cubicBezTo>
                      <a:cubicBezTo>
                        <a:pt x="11" y="29"/>
                        <a:pt x="11" y="25"/>
                        <a:pt x="10" y="22"/>
                      </a:cubicBezTo>
                      <a:cubicBezTo>
                        <a:pt x="10" y="22"/>
                        <a:pt x="8" y="22"/>
                        <a:pt x="8" y="23"/>
                      </a:cubicBezTo>
                      <a:cubicBezTo>
                        <a:pt x="8" y="25"/>
                        <a:pt x="8" y="27"/>
                        <a:pt x="8" y="29"/>
                      </a:cubicBezTo>
                      <a:cubicBezTo>
                        <a:pt x="8" y="32"/>
                        <a:pt x="9" y="33"/>
                        <a:pt x="8" y="30"/>
                      </a:cubicBezTo>
                      <a:cubicBezTo>
                        <a:pt x="8" y="27"/>
                        <a:pt x="6" y="25"/>
                        <a:pt x="6" y="22"/>
                      </a:cubicBezTo>
                      <a:cubicBezTo>
                        <a:pt x="6" y="21"/>
                        <a:pt x="5" y="21"/>
                        <a:pt x="4" y="21"/>
                      </a:cubicBezTo>
                      <a:cubicBezTo>
                        <a:pt x="4" y="23"/>
                        <a:pt x="4" y="24"/>
                        <a:pt x="4" y="25"/>
                      </a:cubicBezTo>
                      <a:cubicBezTo>
                        <a:pt x="5" y="25"/>
                        <a:pt x="5" y="25"/>
                        <a:pt x="4" y="25"/>
                      </a:cubicBezTo>
                      <a:cubicBezTo>
                        <a:pt x="5" y="30"/>
                        <a:pt x="4" y="22"/>
                        <a:pt x="4" y="21"/>
                      </a:cubicBezTo>
                      <a:cubicBezTo>
                        <a:pt x="4" y="21"/>
                        <a:pt x="3" y="21"/>
                        <a:pt x="3" y="21"/>
                      </a:cubicBezTo>
                      <a:cubicBezTo>
                        <a:pt x="2" y="21"/>
                        <a:pt x="1" y="22"/>
                        <a:pt x="1" y="23"/>
                      </a:cubicBezTo>
                      <a:cubicBezTo>
                        <a:pt x="0" y="23"/>
                        <a:pt x="1" y="24"/>
                        <a:pt x="2" y="24"/>
                      </a:cubicBezTo>
                      <a:cubicBezTo>
                        <a:pt x="5" y="20"/>
                        <a:pt x="9" y="18"/>
                        <a:pt x="13" y="15"/>
                      </a:cubicBezTo>
                      <a:cubicBezTo>
                        <a:pt x="15" y="15"/>
                        <a:pt x="15" y="14"/>
                        <a:pt x="14" y="13"/>
                      </a:cubicBezTo>
                      <a:cubicBezTo>
                        <a:pt x="12" y="15"/>
                        <a:pt x="10" y="16"/>
                        <a:pt x="8" y="18"/>
                      </a:cubicBezTo>
                      <a:cubicBezTo>
                        <a:pt x="8" y="18"/>
                        <a:pt x="9" y="19"/>
                        <a:pt x="9" y="19"/>
                      </a:cubicBezTo>
                      <a:cubicBezTo>
                        <a:pt x="11" y="16"/>
                        <a:pt x="14" y="13"/>
                        <a:pt x="17" y="11"/>
                      </a:cubicBezTo>
                      <a:cubicBezTo>
                        <a:pt x="16" y="10"/>
                        <a:pt x="16" y="10"/>
                        <a:pt x="16" y="10"/>
                      </a:cubicBezTo>
                      <a:cubicBezTo>
                        <a:pt x="14" y="12"/>
                        <a:pt x="12" y="14"/>
                        <a:pt x="9" y="16"/>
                      </a:cubicBezTo>
                      <a:cubicBezTo>
                        <a:pt x="10" y="16"/>
                        <a:pt x="10" y="17"/>
                        <a:pt x="10" y="17"/>
                      </a:cubicBezTo>
                      <a:cubicBezTo>
                        <a:pt x="14" y="15"/>
                        <a:pt x="18" y="12"/>
                        <a:pt x="22" y="10"/>
                      </a:cubicBezTo>
                      <a:cubicBezTo>
                        <a:pt x="24" y="9"/>
                        <a:pt x="27" y="8"/>
                        <a:pt x="30" y="8"/>
                      </a:cubicBezTo>
                      <a:cubicBezTo>
                        <a:pt x="37" y="7"/>
                        <a:pt x="37" y="14"/>
                        <a:pt x="34" y="18"/>
                      </a:cubicBezTo>
                      <a:cubicBezTo>
                        <a:pt x="32" y="22"/>
                        <a:pt x="25" y="24"/>
                        <a:pt x="21" y="27"/>
                      </a:cubicBezTo>
                      <a:cubicBezTo>
                        <a:pt x="20" y="27"/>
                        <a:pt x="16" y="33"/>
                        <a:pt x="16" y="33"/>
                      </a:cubicBezTo>
                      <a:cubicBezTo>
                        <a:pt x="16" y="33"/>
                        <a:pt x="16" y="33"/>
                        <a:pt x="15" y="34"/>
                      </a:cubicBezTo>
                      <a:cubicBezTo>
                        <a:pt x="15" y="34"/>
                        <a:pt x="15" y="38"/>
                        <a:pt x="14" y="36"/>
                      </a:cubicBezTo>
                      <a:cubicBezTo>
                        <a:pt x="14" y="36"/>
                        <a:pt x="13" y="37"/>
                        <a:pt x="13" y="37"/>
                      </a:cubicBezTo>
                      <a:cubicBezTo>
                        <a:pt x="13" y="39"/>
                        <a:pt x="9" y="34"/>
                        <a:pt x="9" y="35"/>
                      </a:cubicBezTo>
                      <a:cubicBezTo>
                        <a:pt x="5" y="32"/>
                        <a:pt x="10" y="36"/>
                        <a:pt x="11" y="37"/>
                      </a:cubicBezTo>
                      <a:cubicBezTo>
                        <a:pt x="12" y="37"/>
                        <a:pt x="12" y="36"/>
                        <a:pt x="12" y="36"/>
                      </a:cubicBezTo>
                      <a:cubicBezTo>
                        <a:pt x="10" y="33"/>
                        <a:pt x="7" y="32"/>
                        <a:pt x="9" y="28"/>
                      </a:cubicBezTo>
                      <a:cubicBezTo>
                        <a:pt x="11" y="26"/>
                        <a:pt x="11" y="22"/>
                        <a:pt x="11" y="19"/>
                      </a:cubicBezTo>
                      <a:cubicBezTo>
                        <a:pt x="11" y="19"/>
                        <a:pt x="9" y="18"/>
                        <a:pt x="9" y="19"/>
                      </a:cubicBezTo>
                      <a:cubicBezTo>
                        <a:pt x="9" y="21"/>
                        <a:pt x="8" y="22"/>
                        <a:pt x="8" y="24"/>
                      </a:cubicBezTo>
                      <a:cubicBezTo>
                        <a:pt x="8" y="21"/>
                        <a:pt x="11" y="18"/>
                        <a:pt x="12" y="16"/>
                      </a:cubicBezTo>
                      <a:cubicBezTo>
                        <a:pt x="12" y="16"/>
                        <a:pt x="11" y="15"/>
                        <a:pt x="11" y="15"/>
                      </a:cubicBezTo>
                      <a:cubicBezTo>
                        <a:pt x="10" y="16"/>
                        <a:pt x="10" y="17"/>
                        <a:pt x="10" y="17"/>
                      </a:cubicBezTo>
                      <a:cubicBezTo>
                        <a:pt x="8" y="20"/>
                        <a:pt x="8" y="20"/>
                        <a:pt x="10" y="19"/>
                      </a:cubicBezTo>
                      <a:cubicBezTo>
                        <a:pt x="11" y="19"/>
                        <a:pt x="12" y="20"/>
                        <a:pt x="13" y="20"/>
                      </a:cubicBezTo>
                      <a:cubicBezTo>
                        <a:pt x="13" y="21"/>
                        <a:pt x="13" y="23"/>
                        <a:pt x="13" y="24"/>
                      </a:cubicBezTo>
                      <a:cubicBezTo>
                        <a:pt x="13" y="25"/>
                        <a:pt x="14" y="25"/>
                        <a:pt x="14" y="25"/>
                      </a:cubicBezTo>
                      <a:cubicBezTo>
                        <a:pt x="15" y="23"/>
                        <a:pt x="15" y="22"/>
                        <a:pt x="16" y="20"/>
                      </a:cubicBezTo>
                      <a:cubicBezTo>
                        <a:pt x="18" y="15"/>
                        <a:pt x="17" y="23"/>
                        <a:pt x="17" y="25"/>
                      </a:cubicBezTo>
                      <a:cubicBezTo>
                        <a:pt x="17" y="25"/>
                        <a:pt x="17" y="25"/>
                        <a:pt x="18" y="25"/>
                      </a:cubicBezTo>
                      <a:cubicBezTo>
                        <a:pt x="18" y="22"/>
                        <a:pt x="19" y="19"/>
                        <a:pt x="20" y="16"/>
                      </a:cubicBezTo>
                      <a:cubicBezTo>
                        <a:pt x="19" y="15"/>
                        <a:pt x="19" y="16"/>
                        <a:pt x="20" y="18"/>
                      </a:cubicBezTo>
                      <a:cubicBezTo>
                        <a:pt x="19" y="20"/>
                        <a:pt x="20" y="21"/>
                        <a:pt x="22" y="20"/>
                      </a:cubicBezTo>
                      <a:cubicBezTo>
                        <a:pt x="23" y="11"/>
                        <a:pt x="20" y="30"/>
                        <a:pt x="23" y="18"/>
                      </a:cubicBezTo>
                      <a:cubicBezTo>
                        <a:pt x="25" y="9"/>
                        <a:pt x="24" y="20"/>
                        <a:pt x="24" y="23"/>
                      </a:cubicBezTo>
                      <a:cubicBezTo>
                        <a:pt x="24" y="23"/>
                        <a:pt x="25" y="23"/>
                        <a:pt x="25" y="23"/>
                      </a:cubicBezTo>
                      <a:cubicBezTo>
                        <a:pt x="26" y="20"/>
                        <a:pt x="26" y="17"/>
                        <a:pt x="26" y="14"/>
                      </a:cubicBezTo>
                      <a:cubicBezTo>
                        <a:pt x="27" y="8"/>
                        <a:pt x="27" y="19"/>
                        <a:pt x="27" y="20"/>
                      </a:cubicBezTo>
                      <a:cubicBezTo>
                        <a:pt x="27" y="21"/>
                        <a:pt x="29" y="21"/>
                        <a:pt x="29" y="20"/>
                      </a:cubicBezTo>
                      <a:cubicBezTo>
                        <a:pt x="29" y="18"/>
                        <a:pt x="31" y="8"/>
                        <a:pt x="31" y="17"/>
                      </a:cubicBezTo>
                      <a:cubicBezTo>
                        <a:pt x="31" y="18"/>
                        <a:pt x="33" y="18"/>
                        <a:pt x="33" y="17"/>
                      </a:cubicBezTo>
                      <a:cubicBezTo>
                        <a:pt x="33" y="15"/>
                        <a:pt x="33" y="14"/>
                        <a:pt x="35" y="13"/>
                      </a:cubicBezTo>
                      <a:cubicBezTo>
                        <a:pt x="36" y="12"/>
                        <a:pt x="35" y="11"/>
                        <a:pt x="34" y="11"/>
                      </a:cubicBezTo>
                      <a:cubicBezTo>
                        <a:pt x="33" y="12"/>
                        <a:pt x="33" y="12"/>
                        <a:pt x="32" y="13"/>
                      </a:cubicBezTo>
                      <a:cubicBezTo>
                        <a:pt x="30" y="16"/>
                        <a:pt x="33" y="14"/>
                        <a:pt x="33" y="15"/>
                      </a:cubicBezTo>
                      <a:cubicBezTo>
                        <a:pt x="33" y="14"/>
                        <a:pt x="32" y="12"/>
                        <a:pt x="31" y="11"/>
                      </a:cubicBezTo>
                      <a:cubicBezTo>
                        <a:pt x="31" y="11"/>
                        <a:pt x="30" y="11"/>
                        <a:pt x="30" y="11"/>
                      </a:cubicBezTo>
                      <a:cubicBezTo>
                        <a:pt x="30" y="12"/>
                        <a:pt x="29" y="13"/>
                        <a:pt x="29" y="13"/>
                      </a:cubicBezTo>
                      <a:cubicBezTo>
                        <a:pt x="29" y="14"/>
                        <a:pt x="29" y="15"/>
                        <a:pt x="28" y="15"/>
                      </a:cubicBezTo>
                      <a:cubicBezTo>
                        <a:pt x="27" y="17"/>
                        <a:pt x="27" y="18"/>
                        <a:pt x="29" y="18"/>
                      </a:cubicBezTo>
                      <a:cubicBezTo>
                        <a:pt x="29" y="14"/>
                        <a:pt x="29" y="11"/>
                        <a:pt x="28" y="8"/>
                      </a:cubicBezTo>
                      <a:cubicBezTo>
                        <a:pt x="28" y="7"/>
                        <a:pt x="27" y="7"/>
                        <a:pt x="27" y="8"/>
                      </a:cubicBezTo>
                      <a:cubicBezTo>
                        <a:pt x="24" y="12"/>
                        <a:pt x="24" y="18"/>
                        <a:pt x="24" y="23"/>
                      </a:cubicBezTo>
                      <a:cubicBezTo>
                        <a:pt x="24" y="24"/>
                        <a:pt x="25" y="24"/>
                        <a:pt x="25" y="23"/>
                      </a:cubicBezTo>
                      <a:cubicBezTo>
                        <a:pt x="26" y="19"/>
                        <a:pt x="26" y="16"/>
                        <a:pt x="26" y="12"/>
                      </a:cubicBezTo>
                      <a:cubicBezTo>
                        <a:pt x="25" y="11"/>
                        <a:pt x="25" y="11"/>
                        <a:pt x="24" y="12"/>
                      </a:cubicBezTo>
                      <a:cubicBezTo>
                        <a:pt x="22" y="15"/>
                        <a:pt x="21" y="19"/>
                        <a:pt x="21" y="24"/>
                      </a:cubicBezTo>
                      <a:cubicBezTo>
                        <a:pt x="21" y="24"/>
                        <a:pt x="22" y="25"/>
                        <a:pt x="23" y="24"/>
                      </a:cubicBezTo>
                      <a:cubicBezTo>
                        <a:pt x="23" y="20"/>
                        <a:pt x="23" y="18"/>
                        <a:pt x="23" y="14"/>
                      </a:cubicBezTo>
                      <a:cubicBezTo>
                        <a:pt x="23" y="14"/>
                        <a:pt x="21" y="14"/>
                        <a:pt x="21" y="14"/>
                      </a:cubicBezTo>
                      <a:cubicBezTo>
                        <a:pt x="20" y="18"/>
                        <a:pt x="20" y="21"/>
                        <a:pt x="19" y="25"/>
                      </a:cubicBezTo>
                      <a:cubicBezTo>
                        <a:pt x="19" y="26"/>
                        <a:pt x="21" y="26"/>
                        <a:pt x="21" y="25"/>
                      </a:cubicBezTo>
                      <a:cubicBezTo>
                        <a:pt x="22" y="21"/>
                        <a:pt x="22" y="17"/>
                        <a:pt x="21" y="13"/>
                      </a:cubicBezTo>
                      <a:cubicBezTo>
                        <a:pt x="21" y="12"/>
                        <a:pt x="20" y="12"/>
                        <a:pt x="20" y="13"/>
                      </a:cubicBezTo>
                      <a:cubicBezTo>
                        <a:pt x="19" y="17"/>
                        <a:pt x="17" y="21"/>
                        <a:pt x="17" y="25"/>
                      </a:cubicBezTo>
                      <a:cubicBezTo>
                        <a:pt x="16" y="26"/>
                        <a:pt x="18" y="26"/>
                        <a:pt x="18" y="25"/>
                      </a:cubicBezTo>
                      <a:cubicBezTo>
                        <a:pt x="19" y="21"/>
                        <a:pt x="19" y="18"/>
                        <a:pt x="19" y="14"/>
                      </a:cubicBezTo>
                      <a:cubicBezTo>
                        <a:pt x="18" y="13"/>
                        <a:pt x="17" y="13"/>
                        <a:pt x="17" y="14"/>
                      </a:cubicBezTo>
                      <a:cubicBezTo>
                        <a:pt x="16" y="16"/>
                        <a:pt x="15" y="18"/>
                        <a:pt x="14" y="20"/>
                      </a:cubicBezTo>
                      <a:cubicBezTo>
                        <a:pt x="14" y="23"/>
                        <a:pt x="14" y="23"/>
                        <a:pt x="14" y="20"/>
                      </a:cubicBezTo>
                      <a:cubicBezTo>
                        <a:pt x="14" y="18"/>
                        <a:pt x="14" y="17"/>
                        <a:pt x="13" y="15"/>
                      </a:cubicBezTo>
                      <a:cubicBezTo>
                        <a:pt x="13" y="15"/>
                        <a:pt x="13" y="14"/>
                        <a:pt x="12" y="15"/>
                      </a:cubicBezTo>
                      <a:cubicBezTo>
                        <a:pt x="10" y="17"/>
                        <a:pt x="8" y="19"/>
                        <a:pt x="7" y="22"/>
                      </a:cubicBezTo>
                      <a:cubicBezTo>
                        <a:pt x="7" y="23"/>
                        <a:pt x="8" y="23"/>
                        <a:pt x="8" y="22"/>
                      </a:cubicBezTo>
                      <a:cubicBezTo>
                        <a:pt x="10" y="20"/>
                        <a:pt x="11" y="18"/>
                        <a:pt x="12" y="16"/>
                      </a:cubicBezTo>
                      <a:cubicBezTo>
                        <a:pt x="12" y="15"/>
                        <a:pt x="11" y="14"/>
                        <a:pt x="11" y="15"/>
                      </a:cubicBezTo>
                      <a:cubicBezTo>
                        <a:pt x="9" y="19"/>
                        <a:pt x="7" y="22"/>
                        <a:pt x="7" y="27"/>
                      </a:cubicBezTo>
                      <a:cubicBezTo>
                        <a:pt x="7" y="27"/>
                        <a:pt x="8" y="28"/>
                        <a:pt x="9" y="27"/>
                      </a:cubicBezTo>
                      <a:cubicBezTo>
                        <a:pt x="9" y="25"/>
                        <a:pt x="9" y="23"/>
                        <a:pt x="9" y="21"/>
                      </a:cubicBezTo>
                      <a:cubicBezTo>
                        <a:pt x="9" y="24"/>
                        <a:pt x="9" y="28"/>
                        <a:pt x="6" y="30"/>
                      </a:cubicBezTo>
                      <a:cubicBezTo>
                        <a:pt x="6" y="30"/>
                        <a:pt x="6" y="31"/>
                        <a:pt x="6" y="31"/>
                      </a:cubicBezTo>
                      <a:cubicBezTo>
                        <a:pt x="7" y="32"/>
                        <a:pt x="8" y="33"/>
                        <a:pt x="9" y="34"/>
                      </a:cubicBezTo>
                      <a:cubicBezTo>
                        <a:pt x="9" y="34"/>
                        <a:pt x="10" y="34"/>
                        <a:pt x="10" y="34"/>
                      </a:cubicBezTo>
                      <a:cubicBezTo>
                        <a:pt x="9" y="34"/>
                        <a:pt x="8" y="33"/>
                        <a:pt x="7" y="32"/>
                      </a:cubicBezTo>
                      <a:cubicBezTo>
                        <a:pt x="6" y="31"/>
                        <a:pt x="5" y="33"/>
                        <a:pt x="6" y="33"/>
                      </a:cubicBezTo>
                      <a:cubicBezTo>
                        <a:pt x="8" y="36"/>
                        <a:pt x="10" y="38"/>
                        <a:pt x="13" y="39"/>
                      </a:cubicBezTo>
                      <a:cubicBezTo>
                        <a:pt x="13" y="40"/>
                        <a:pt x="14" y="39"/>
                        <a:pt x="14" y="39"/>
                      </a:cubicBezTo>
                      <a:cubicBezTo>
                        <a:pt x="14" y="39"/>
                        <a:pt x="14" y="39"/>
                        <a:pt x="14" y="39"/>
                      </a:cubicBezTo>
                      <a:cubicBezTo>
                        <a:pt x="15" y="39"/>
                        <a:pt x="15" y="38"/>
                        <a:pt x="15" y="38"/>
                      </a:cubicBezTo>
                      <a:cubicBezTo>
                        <a:pt x="14" y="37"/>
                        <a:pt x="13" y="38"/>
                        <a:pt x="15" y="39"/>
                      </a:cubicBezTo>
                      <a:cubicBezTo>
                        <a:pt x="15" y="40"/>
                        <a:pt x="16" y="39"/>
                        <a:pt x="16" y="39"/>
                      </a:cubicBezTo>
                      <a:cubicBezTo>
                        <a:pt x="16" y="37"/>
                        <a:pt x="16" y="36"/>
                        <a:pt x="17" y="35"/>
                      </a:cubicBezTo>
                      <a:cubicBezTo>
                        <a:pt x="18" y="35"/>
                        <a:pt x="18" y="35"/>
                        <a:pt x="18" y="34"/>
                      </a:cubicBezTo>
                      <a:cubicBezTo>
                        <a:pt x="19" y="24"/>
                        <a:pt x="44" y="23"/>
                        <a:pt x="37" y="10"/>
                      </a:cubicBezTo>
                      <a:cubicBezTo>
                        <a:pt x="32" y="0"/>
                        <a:pt x="15" y="12"/>
                        <a:pt x="9" y="16"/>
                      </a:cubicBezTo>
                      <a:cubicBezTo>
                        <a:pt x="9" y="17"/>
                        <a:pt x="9" y="18"/>
                        <a:pt x="10" y="17"/>
                      </a:cubicBezTo>
                      <a:cubicBezTo>
                        <a:pt x="13" y="15"/>
                        <a:pt x="15" y="13"/>
                        <a:pt x="17" y="11"/>
                      </a:cubicBezTo>
                      <a:cubicBezTo>
                        <a:pt x="17" y="10"/>
                        <a:pt x="16" y="9"/>
                        <a:pt x="16" y="10"/>
                      </a:cubicBezTo>
                      <a:cubicBezTo>
                        <a:pt x="13" y="12"/>
                        <a:pt x="10" y="15"/>
                        <a:pt x="8" y="18"/>
                      </a:cubicBezTo>
                      <a:cubicBezTo>
                        <a:pt x="7" y="19"/>
                        <a:pt x="8" y="20"/>
                        <a:pt x="9" y="19"/>
                      </a:cubicBezTo>
                      <a:cubicBezTo>
                        <a:pt x="12" y="17"/>
                        <a:pt x="14" y="15"/>
                        <a:pt x="17" y="12"/>
                      </a:cubicBezTo>
                      <a:cubicBezTo>
                        <a:pt x="18" y="12"/>
                        <a:pt x="17" y="11"/>
                        <a:pt x="16" y="11"/>
                      </a:cubicBezTo>
                      <a:cubicBezTo>
                        <a:pt x="11" y="15"/>
                        <a:pt x="5" y="18"/>
                        <a:pt x="1" y="23"/>
                      </a:cubicBezTo>
                      <a:cubicBezTo>
                        <a:pt x="1" y="23"/>
                        <a:pt x="1" y="23"/>
                        <a:pt x="2" y="24"/>
                      </a:cubicBezTo>
                      <a:cubicBezTo>
                        <a:pt x="3" y="22"/>
                        <a:pt x="4" y="27"/>
                        <a:pt x="5" y="29"/>
                      </a:cubicBezTo>
                      <a:cubicBezTo>
                        <a:pt x="5" y="30"/>
                        <a:pt x="6" y="29"/>
                        <a:pt x="6" y="29"/>
                      </a:cubicBezTo>
                      <a:cubicBezTo>
                        <a:pt x="5" y="27"/>
                        <a:pt x="5" y="25"/>
                        <a:pt x="5" y="23"/>
                      </a:cubicBezTo>
                      <a:cubicBezTo>
                        <a:pt x="4" y="22"/>
                        <a:pt x="3" y="22"/>
                        <a:pt x="3" y="23"/>
                      </a:cubicBezTo>
                      <a:cubicBezTo>
                        <a:pt x="3" y="24"/>
                        <a:pt x="3" y="25"/>
                        <a:pt x="3" y="27"/>
                      </a:cubicBezTo>
                      <a:cubicBezTo>
                        <a:pt x="3" y="27"/>
                        <a:pt x="4" y="28"/>
                        <a:pt x="5" y="27"/>
                      </a:cubicBezTo>
                      <a:cubicBezTo>
                        <a:pt x="5" y="26"/>
                        <a:pt x="5" y="25"/>
                        <a:pt x="6" y="24"/>
                      </a:cubicBezTo>
                      <a:cubicBezTo>
                        <a:pt x="5" y="24"/>
                        <a:pt x="4" y="22"/>
                        <a:pt x="5" y="26"/>
                      </a:cubicBezTo>
                      <a:cubicBezTo>
                        <a:pt x="5" y="28"/>
                        <a:pt x="7" y="31"/>
                        <a:pt x="8" y="34"/>
                      </a:cubicBezTo>
                      <a:cubicBezTo>
                        <a:pt x="8" y="35"/>
                        <a:pt x="10" y="34"/>
                        <a:pt x="10" y="34"/>
                      </a:cubicBezTo>
                      <a:cubicBezTo>
                        <a:pt x="10" y="31"/>
                        <a:pt x="10" y="28"/>
                        <a:pt x="10" y="25"/>
                      </a:cubicBezTo>
                      <a:cubicBezTo>
                        <a:pt x="8" y="25"/>
                        <a:pt x="8" y="26"/>
                        <a:pt x="9" y="27"/>
                      </a:cubicBezTo>
                      <a:cubicBezTo>
                        <a:pt x="10" y="30"/>
                        <a:pt x="10" y="32"/>
                        <a:pt x="11" y="34"/>
                      </a:cubicBezTo>
                      <a:cubicBezTo>
                        <a:pt x="11" y="35"/>
                        <a:pt x="12" y="35"/>
                        <a:pt x="12" y="34"/>
                      </a:cubicBezTo>
                      <a:cubicBezTo>
                        <a:pt x="13" y="31"/>
                        <a:pt x="14" y="27"/>
                        <a:pt x="14" y="24"/>
                      </a:cubicBezTo>
                      <a:cubicBezTo>
                        <a:pt x="14" y="26"/>
                        <a:pt x="14" y="32"/>
                        <a:pt x="14" y="35"/>
                      </a:cubicBezTo>
                      <a:cubicBezTo>
                        <a:pt x="15" y="35"/>
                        <a:pt x="15" y="35"/>
                        <a:pt x="15" y="35"/>
                      </a:cubicBezTo>
                      <a:cubicBezTo>
                        <a:pt x="15" y="31"/>
                        <a:pt x="16" y="27"/>
                        <a:pt x="16" y="23"/>
                      </a:cubicBezTo>
                      <a:cubicBezTo>
                        <a:pt x="15" y="22"/>
                        <a:pt x="15" y="23"/>
                        <a:pt x="15" y="25"/>
                      </a:cubicBezTo>
                      <a:cubicBezTo>
                        <a:pt x="15" y="27"/>
                        <a:pt x="15" y="29"/>
                        <a:pt x="15" y="32"/>
                      </a:cubicBezTo>
                      <a:cubicBezTo>
                        <a:pt x="15" y="32"/>
                        <a:pt x="16" y="33"/>
                        <a:pt x="17" y="32"/>
                      </a:cubicBezTo>
                      <a:cubicBezTo>
                        <a:pt x="18" y="28"/>
                        <a:pt x="18" y="24"/>
                        <a:pt x="19" y="20"/>
                      </a:cubicBezTo>
                      <a:cubicBezTo>
                        <a:pt x="19" y="19"/>
                        <a:pt x="17" y="19"/>
                        <a:pt x="19" y="21"/>
                      </a:cubicBezTo>
                      <a:cubicBezTo>
                        <a:pt x="20" y="23"/>
                        <a:pt x="19" y="23"/>
                        <a:pt x="21" y="24"/>
                      </a:cubicBezTo>
                      <a:cubicBezTo>
                        <a:pt x="21" y="25"/>
                        <a:pt x="22" y="24"/>
                        <a:pt x="22" y="24"/>
                      </a:cubicBezTo>
                      <a:cubicBezTo>
                        <a:pt x="23" y="21"/>
                        <a:pt x="25" y="19"/>
                        <a:pt x="26" y="16"/>
                      </a:cubicBezTo>
                      <a:cubicBezTo>
                        <a:pt x="26" y="15"/>
                        <a:pt x="25" y="14"/>
                        <a:pt x="25" y="15"/>
                      </a:cubicBezTo>
                      <a:cubicBezTo>
                        <a:pt x="24" y="16"/>
                        <a:pt x="24" y="18"/>
                        <a:pt x="23" y="19"/>
                      </a:cubicBezTo>
                      <a:cubicBezTo>
                        <a:pt x="23" y="20"/>
                        <a:pt x="23" y="20"/>
                        <a:pt x="24" y="20"/>
                      </a:cubicBezTo>
                      <a:cubicBezTo>
                        <a:pt x="26" y="20"/>
                        <a:pt x="29" y="18"/>
                        <a:pt x="26" y="21"/>
                      </a:cubicBezTo>
                      <a:cubicBezTo>
                        <a:pt x="25" y="24"/>
                        <a:pt x="23" y="25"/>
                        <a:pt x="21" y="27"/>
                      </a:cubicBezTo>
                      <a:cubicBezTo>
                        <a:pt x="21" y="28"/>
                        <a:pt x="22" y="29"/>
                        <a:pt x="22" y="28"/>
                      </a:cubicBezTo>
                      <a:cubicBezTo>
                        <a:pt x="24" y="27"/>
                        <a:pt x="25" y="26"/>
                        <a:pt x="26" y="25"/>
                      </a:cubicBezTo>
                      <a:cubicBezTo>
                        <a:pt x="26" y="25"/>
                        <a:pt x="25" y="24"/>
                        <a:pt x="25" y="24"/>
                      </a:cubicBezTo>
                      <a:cubicBezTo>
                        <a:pt x="24" y="25"/>
                        <a:pt x="22" y="26"/>
                        <a:pt x="21" y="28"/>
                      </a:cubicBezTo>
                      <a:cubicBezTo>
                        <a:pt x="22" y="28"/>
                        <a:pt x="22" y="28"/>
                        <a:pt x="22" y="29"/>
                      </a:cubicBezTo>
                      <a:cubicBezTo>
                        <a:pt x="22" y="27"/>
                        <a:pt x="23" y="26"/>
                        <a:pt x="23" y="25"/>
                      </a:cubicBezTo>
                      <a:cubicBezTo>
                        <a:pt x="23" y="24"/>
                        <a:pt x="22" y="24"/>
                        <a:pt x="22" y="24"/>
                      </a:cubicBezTo>
                      <a:cubicBezTo>
                        <a:pt x="21" y="26"/>
                        <a:pt x="20" y="27"/>
                        <a:pt x="19" y="29"/>
                      </a:cubicBezTo>
                      <a:cubicBezTo>
                        <a:pt x="20" y="29"/>
                        <a:pt x="20" y="29"/>
                        <a:pt x="20" y="29"/>
                      </a:cubicBezTo>
                      <a:cubicBezTo>
                        <a:pt x="21" y="27"/>
                        <a:pt x="22" y="25"/>
                        <a:pt x="21" y="22"/>
                      </a:cubicBezTo>
                      <a:cubicBezTo>
                        <a:pt x="21" y="21"/>
                        <a:pt x="20" y="21"/>
                        <a:pt x="2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51"/>
                <p:cNvSpPr/>
                <p:nvPr/>
              </p:nvSpPr>
              <p:spPr bwMode="auto">
                <a:xfrm>
                  <a:off x="889000" y="2473326"/>
                  <a:ext cx="82550" cy="85725"/>
                </a:xfrm>
                <a:custGeom>
                  <a:avLst/>
                  <a:gdLst>
                    <a:gd name="T0" fmla="*/ 52 w 79"/>
                    <a:gd name="T1" fmla="*/ 6 h 81"/>
                    <a:gd name="T2" fmla="*/ 6 w 79"/>
                    <a:gd name="T3" fmla="*/ 36 h 81"/>
                    <a:gd name="T4" fmla="*/ 34 w 79"/>
                    <a:gd name="T5" fmla="*/ 78 h 81"/>
                    <a:gd name="T6" fmla="*/ 77 w 79"/>
                    <a:gd name="T7" fmla="*/ 45 h 81"/>
                    <a:gd name="T8" fmla="*/ 44 w 79"/>
                    <a:gd name="T9" fmla="*/ 4 h 81"/>
                    <a:gd name="T10" fmla="*/ 44 w 79"/>
                    <a:gd name="T11" fmla="*/ 6 h 81"/>
                    <a:gd name="T12" fmla="*/ 76 w 79"/>
                    <a:gd name="T13" fmla="*/ 42 h 81"/>
                    <a:gd name="T14" fmla="*/ 36 w 79"/>
                    <a:gd name="T15" fmla="*/ 77 h 81"/>
                    <a:gd name="T16" fmla="*/ 7 w 79"/>
                    <a:gd name="T17" fmla="*/ 36 h 81"/>
                    <a:gd name="T18" fmla="*/ 52 w 79"/>
                    <a:gd name="T19" fmla="*/ 7 h 81"/>
                    <a:gd name="T20" fmla="*/ 52 w 79"/>
                    <a:gd name="T21"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1">
                      <a:moveTo>
                        <a:pt x="52" y="6"/>
                      </a:moveTo>
                      <a:cubicBezTo>
                        <a:pt x="30" y="0"/>
                        <a:pt x="12" y="16"/>
                        <a:pt x="6" y="36"/>
                      </a:cubicBezTo>
                      <a:cubicBezTo>
                        <a:pt x="0" y="54"/>
                        <a:pt x="14" y="76"/>
                        <a:pt x="34" y="78"/>
                      </a:cubicBezTo>
                      <a:cubicBezTo>
                        <a:pt x="55" y="81"/>
                        <a:pt x="75" y="66"/>
                        <a:pt x="77" y="45"/>
                      </a:cubicBezTo>
                      <a:cubicBezTo>
                        <a:pt x="79" y="26"/>
                        <a:pt x="64" y="6"/>
                        <a:pt x="44" y="4"/>
                      </a:cubicBezTo>
                      <a:cubicBezTo>
                        <a:pt x="43" y="4"/>
                        <a:pt x="43" y="5"/>
                        <a:pt x="44" y="6"/>
                      </a:cubicBezTo>
                      <a:cubicBezTo>
                        <a:pt x="62" y="7"/>
                        <a:pt x="76" y="26"/>
                        <a:pt x="76" y="42"/>
                      </a:cubicBezTo>
                      <a:cubicBezTo>
                        <a:pt x="75" y="63"/>
                        <a:pt x="57" y="78"/>
                        <a:pt x="36" y="77"/>
                      </a:cubicBezTo>
                      <a:cubicBezTo>
                        <a:pt x="16" y="76"/>
                        <a:pt x="3" y="54"/>
                        <a:pt x="7" y="36"/>
                      </a:cubicBezTo>
                      <a:cubicBezTo>
                        <a:pt x="11" y="17"/>
                        <a:pt x="32" y="2"/>
                        <a:pt x="52" y="7"/>
                      </a:cubicBezTo>
                      <a:cubicBezTo>
                        <a:pt x="53" y="8"/>
                        <a:pt x="53"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52"/>
                <p:cNvSpPr/>
                <p:nvPr/>
              </p:nvSpPr>
              <p:spPr bwMode="auto">
                <a:xfrm>
                  <a:off x="901700" y="2476501"/>
                  <a:ext cx="31750" cy="23813"/>
                </a:xfrm>
                <a:custGeom>
                  <a:avLst/>
                  <a:gdLst>
                    <a:gd name="T0" fmla="*/ 1 w 31"/>
                    <a:gd name="T1" fmla="*/ 18 h 23"/>
                    <a:gd name="T2" fmla="*/ 31 w 31"/>
                    <a:gd name="T3" fmla="*/ 1 h 23"/>
                    <a:gd name="T4" fmla="*/ 29 w 31"/>
                    <a:gd name="T5" fmla="*/ 1 h 23"/>
                    <a:gd name="T6" fmla="*/ 1 w 31"/>
                    <a:gd name="T7" fmla="*/ 17 h 23"/>
                    <a:gd name="T8" fmla="*/ 1 w 31"/>
                    <a:gd name="T9" fmla="*/ 18 h 23"/>
                  </a:gdLst>
                  <a:ahLst/>
                  <a:cxnLst>
                    <a:cxn ang="0">
                      <a:pos x="T0" y="T1"/>
                    </a:cxn>
                    <a:cxn ang="0">
                      <a:pos x="T2" y="T3"/>
                    </a:cxn>
                    <a:cxn ang="0">
                      <a:pos x="T4" y="T5"/>
                    </a:cxn>
                    <a:cxn ang="0">
                      <a:pos x="T6" y="T7"/>
                    </a:cxn>
                    <a:cxn ang="0">
                      <a:pos x="T8" y="T9"/>
                    </a:cxn>
                  </a:cxnLst>
                  <a:rect l="0" t="0" r="r" b="b"/>
                  <a:pathLst>
                    <a:path w="31" h="23">
                      <a:moveTo>
                        <a:pt x="1" y="18"/>
                      </a:moveTo>
                      <a:cubicBezTo>
                        <a:pt x="13" y="23"/>
                        <a:pt x="26" y="11"/>
                        <a:pt x="31" y="1"/>
                      </a:cubicBezTo>
                      <a:cubicBezTo>
                        <a:pt x="31" y="1"/>
                        <a:pt x="29" y="0"/>
                        <a:pt x="29" y="1"/>
                      </a:cubicBezTo>
                      <a:cubicBezTo>
                        <a:pt x="25" y="10"/>
                        <a:pt x="12" y="22"/>
                        <a:pt x="1" y="17"/>
                      </a:cubicBezTo>
                      <a:cubicBezTo>
                        <a:pt x="1" y="16"/>
                        <a:pt x="0"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53"/>
                <p:cNvSpPr/>
                <p:nvPr/>
              </p:nvSpPr>
              <p:spPr bwMode="auto">
                <a:xfrm>
                  <a:off x="904875" y="2481263"/>
                  <a:ext cx="63500" cy="73025"/>
                </a:xfrm>
                <a:custGeom>
                  <a:avLst/>
                  <a:gdLst>
                    <a:gd name="T0" fmla="*/ 33 w 61"/>
                    <a:gd name="T1" fmla="*/ 1 h 68"/>
                    <a:gd name="T2" fmla="*/ 33 w 61"/>
                    <a:gd name="T3" fmla="*/ 16 h 68"/>
                    <a:gd name="T4" fmla="*/ 29 w 61"/>
                    <a:gd name="T5" fmla="*/ 34 h 68"/>
                    <a:gd name="T6" fmla="*/ 35 w 61"/>
                    <a:gd name="T7" fmla="*/ 47 h 68"/>
                    <a:gd name="T8" fmla="*/ 48 w 61"/>
                    <a:gd name="T9" fmla="*/ 44 h 68"/>
                    <a:gd name="T10" fmla="*/ 50 w 61"/>
                    <a:gd name="T11" fmla="*/ 41 h 68"/>
                    <a:gd name="T12" fmla="*/ 53 w 61"/>
                    <a:gd name="T13" fmla="*/ 38 h 68"/>
                    <a:gd name="T14" fmla="*/ 54 w 61"/>
                    <a:gd name="T15" fmla="*/ 41 h 68"/>
                    <a:gd name="T16" fmla="*/ 55 w 61"/>
                    <a:gd name="T17" fmla="*/ 41 h 68"/>
                    <a:gd name="T18" fmla="*/ 59 w 61"/>
                    <a:gd name="T19" fmla="*/ 42 h 68"/>
                    <a:gd name="T20" fmla="*/ 57 w 61"/>
                    <a:gd name="T21" fmla="*/ 46 h 68"/>
                    <a:gd name="T22" fmla="*/ 57 w 61"/>
                    <a:gd name="T23" fmla="*/ 48 h 68"/>
                    <a:gd name="T24" fmla="*/ 46 w 61"/>
                    <a:gd name="T25" fmla="*/ 48 h 68"/>
                    <a:gd name="T26" fmla="*/ 45 w 61"/>
                    <a:gd name="T27" fmla="*/ 47 h 68"/>
                    <a:gd name="T28" fmla="*/ 39 w 61"/>
                    <a:gd name="T29" fmla="*/ 46 h 68"/>
                    <a:gd name="T30" fmla="*/ 25 w 61"/>
                    <a:gd name="T31" fmla="*/ 37 h 68"/>
                    <a:gd name="T32" fmla="*/ 18 w 61"/>
                    <a:gd name="T33" fmla="*/ 33 h 68"/>
                    <a:gd name="T34" fmla="*/ 15 w 61"/>
                    <a:gd name="T35" fmla="*/ 38 h 68"/>
                    <a:gd name="T36" fmla="*/ 8 w 61"/>
                    <a:gd name="T37" fmla="*/ 37 h 68"/>
                    <a:gd name="T38" fmla="*/ 1 w 61"/>
                    <a:gd name="T39" fmla="*/ 48 h 68"/>
                    <a:gd name="T40" fmla="*/ 12 w 61"/>
                    <a:gd name="T41" fmla="*/ 68 h 68"/>
                    <a:gd name="T42" fmla="*/ 12 w 61"/>
                    <a:gd name="T43" fmla="*/ 67 h 68"/>
                    <a:gd name="T44" fmla="*/ 2 w 61"/>
                    <a:gd name="T45" fmla="*/ 50 h 68"/>
                    <a:gd name="T46" fmla="*/ 9 w 61"/>
                    <a:gd name="T47" fmla="*/ 39 h 68"/>
                    <a:gd name="T48" fmla="*/ 15 w 61"/>
                    <a:gd name="T49" fmla="*/ 45 h 68"/>
                    <a:gd name="T50" fmla="*/ 16 w 61"/>
                    <a:gd name="T51" fmla="*/ 45 h 68"/>
                    <a:gd name="T52" fmla="*/ 24 w 61"/>
                    <a:gd name="T53" fmla="*/ 38 h 68"/>
                    <a:gd name="T54" fmla="*/ 31 w 61"/>
                    <a:gd name="T55" fmla="*/ 45 h 68"/>
                    <a:gd name="T56" fmla="*/ 39 w 61"/>
                    <a:gd name="T57" fmla="*/ 48 h 68"/>
                    <a:gd name="T58" fmla="*/ 44 w 61"/>
                    <a:gd name="T59" fmla="*/ 54 h 68"/>
                    <a:gd name="T60" fmla="*/ 51 w 61"/>
                    <a:gd name="T61" fmla="*/ 57 h 68"/>
                    <a:gd name="T62" fmla="*/ 61 w 61"/>
                    <a:gd name="T63" fmla="*/ 40 h 68"/>
                    <a:gd name="T64" fmla="*/ 61 w 61"/>
                    <a:gd name="T65" fmla="*/ 39 h 68"/>
                    <a:gd name="T66" fmla="*/ 54 w 61"/>
                    <a:gd name="T67" fmla="*/ 37 h 68"/>
                    <a:gd name="T68" fmla="*/ 50 w 61"/>
                    <a:gd name="T69" fmla="*/ 33 h 68"/>
                    <a:gd name="T70" fmla="*/ 49 w 61"/>
                    <a:gd name="T71" fmla="*/ 33 h 68"/>
                    <a:gd name="T72" fmla="*/ 48 w 61"/>
                    <a:gd name="T73" fmla="*/ 39 h 68"/>
                    <a:gd name="T74" fmla="*/ 30 w 61"/>
                    <a:gd name="T75" fmla="*/ 35 h 68"/>
                    <a:gd name="T76" fmla="*/ 35 w 61"/>
                    <a:gd name="T77" fmla="*/ 22 h 68"/>
                    <a:gd name="T78" fmla="*/ 34 w 61"/>
                    <a:gd name="T79" fmla="*/ 1 h 68"/>
                    <a:gd name="T80" fmla="*/ 33 w 61"/>
                    <a:gd name="T81"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8">
                      <a:moveTo>
                        <a:pt x="33" y="1"/>
                      </a:moveTo>
                      <a:cubicBezTo>
                        <a:pt x="32" y="6"/>
                        <a:pt x="33" y="11"/>
                        <a:pt x="33" y="16"/>
                      </a:cubicBezTo>
                      <a:cubicBezTo>
                        <a:pt x="34" y="23"/>
                        <a:pt x="31" y="28"/>
                        <a:pt x="29" y="34"/>
                      </a:cubicBezTo>
                      <a:cubicBezTo>
                        <a:pt x="27" y="40"/>
                        <a:pt x="30" y="45"/>
                        <a:pt x="35" y="47"/>
                      </a:cubicBezTo>
                      <a:cubicBezTo>
                        <a:pt x="38" y="48"/>
                        <a:pt x="46" y="46"/>
                        <a:pt x="48" y="44"/>
                      </a:cubicBezTo>
                      <a:cubicBezTo>
                        <a:pt x="50" y="43"/>
                        <a:pt x="50" y="42"/>
                        <a:pt x="50" y="41"/>
                      </a:cubicBezTo>
                      <a:cubicBezTo>
                        <a:pt x="48" y="36"/>
                        <a:pt x="51" y="33"/>
                        <a:pt x="53" y="38"/>
                      </a:cubicBezTo>
                      <a:cubicBezTo>
                        <a:pt x="54" y="41"/>
                        <a:pt x="52" y="37"/>
                        <a:pt x="54" y="41"/>
                      </a:cubicBezTo>
                      <a:cubicBezTo>
                        <a:pt x="54" y="41"/>
                        <a:pt x="55" y="41"/>
                        <a:pt x="55" y="41"/>
                      </a:cubicBezTo>
                      <a:cubicBezTo>
                        <a:pt x="57" y="41"/>
                        <a:pt x="60" y="40"/>
                        <a:pt x="59" y="42"/>
                      </a:cubicBezTo>
                      <a:cubicBezTo>
                        <a:pt x="58" y="43"/>
                        <a:pt x="58" y="44"/>
                        <a:pt x="57" y="46"/>
                      </a:cubicBezTo>
                      <a:cubicBezTo>
                        <a:pt x="57" y="47"/>
                        <a:pt x="57" y="47"/>
                        <a:pt x="57" y="48"/>
                      </a:cubicBezTo>
                      <a:cubicBezTo>
                        <a:pt x="55" y="55"/>
                        <a:pt x="51" y="55"/>
                        <a:pt x="46" y="48"/>
                      </a:cubicBezTo>
                      <a:cubicBezTo>
                        <a:pt x="46" y="47"/>
                        <a:pt x="46" y="47"/>
                        <a:pt x="45" y="47"/>
                      </a:cubicBezTo>
                      <a:cubicBezTo>
                        <a:pt x="41" y="46"/>
                        <a:pt x="43" y="46"/>
                        <a:pt x="39" y="46"/>
                      </a:cubicBezTo>
                      <a:cubicBezTo>
                        <a:pt x="33" y="47"/>
                        <a:pt x="28" y="41"/>
                        <a:pt x="25" y="37"/>
                      </a:cubicBezTo>
                      <a:cubicBezTo>
                        <a:pt x="22" y="34"/>
                        <a:pt x="21" y="32"/>
                        <a:pt x="18" y="33"/>
                      </a:cubicBezTo>
                      <a:cubicBezTo>
                        <a:pt x="16" y="34"/>
                        <a:pt x="15" y="37"/>
                        <a:pt x="15" y="38"/>
                      </a:cubicBezTo>
                      <a:cubicBezTo>
                        <a:pt x="16" y="46"/>
                        <a:pt x="12" y="38"/>
                        <a:pt x="8" y="37"/>
                      </a:cubicBezTo>
                      <a:cubicBezTo>
                        <a:pt x="1" y="36"/>
                        <a:pt x="0" y="43"/>
                        <a:pt x="1" y="48"/>
                      </a:cubicBezTo>
                      <a:cubicBezTo>
                        <a:pt x="1" y="56"/>
                        <a:pt x="4" y="65"/>
                        <a:pt x="12" y="68"/>
                      </a:cubicBezTo>
                      <a:cubicBezTo>
                        <a:pt x="13" y="68"/>
                        <a:pt x="13" y="67"/>
                        <a:pt x="12" y="67"/>
                      </a:cubicBezTo>
                      <a:cubicBezTo>
                        <a:pt x="5" y="64"/>
                        <a:pt x="3" y="57"/>
                        <a:pt x="2" y="50"/>
                      </a:cubicBezTo>
                      <a:cubicBezTo>
                        <a:pt x="2" y="47"/>
                        <a:pt x="1" y="36"/>
                        <a:pt x="9" y="39"/>
                      </a:cubicBezTo>
                      <a:cubicBezTo>
                        <a:pt x="11" y="41"/>
                        <a:pt x="13" y="43"/>
                        <a:pt x="15" y="45"/>
                      </a:cubicBezTo>
                      <a:cubicBezTo>
                        <a:pt x="16" y="46"/>
                        <a:pt x="16" y="45"/>
                        <a:pt x="16" y="45"/>
                      </a:cubicBezTo>
                      <a:cubicBezTo>
                        <a:pt x="17" y="42"/>
                        <a:pt x="19" y="32"/>
                        <a:pt x="24" y="38"/>
                      </a:cubicBezTo>
                      <a:cubicBezTo>
                        <a:pt x="26" y="40"/>
                        <a:pt x="28" y="43"/>
                        <a:pt x="31" y="45"/>
                      </a:cubicBezTo>
                      <a:cubicBezTo>
                        <a:pt x="34" y="47"/>
                        <a:pt x="36" y="47"/>
                        <a:pt x="39" y="48"/>
                      </a:cubicBezTo>
                      <a:cubicBezTo>
                        <a:pt x="47" y="48"/>
                        <a:pt x="42" y="50"/>
                        <a:pt x="44" y="54"/>
                      </a:cubicBezTo>
                      <a:cubicBezTo>
                        <a:pt x="45" y="56"/>
                        <a:pt x="48" y="58"/>
                        <a:pt x="51" y="57"/>
                      </a:cubicBezTo>
                      <a:cubicBezTo>
                        <a:pt x="58" y="53"/>
                        <a:pt x="58" y="47"/>
                        <a:pt x="61" y="40"/>
                      </a:cubicBezTo>
                      <a:cubicBezTo>
                        <a:pt x="61" y="40"/>
                        <a:pt x="61" y="39"/>
                        <a:pt x="61" y="39"/>
                      </a:cubicBezTo>
                      <a:cubicBezTo>
                        <a:pt x="58" y="39"/>
                        <a:pt x="55" y="41"/>
                        <a:pt x="54" y="37"/>
                      </a:cubicBezTo>
                      <a:cubicBezTo>
                        <a:pt x="54" y="35"/>
                        <a:pt x="52" y="34"/>
                        <a:pt x="50" y="33"/>
                      </a:cubicBezTo>
                      <a:cubicBezTo>
                        <a:pt x="50" y="33"/>
                        <a:pt x="50" y="33"/>
                        <a:pt x="49" y="33"/>
                      </a:cubicBezTo>
                      <a:cubicBezTo>
                        <a:pt x="48" y="35"/>
                        <a:pt x="48" y="37"/>
                        <a:pt x="48" y="39"/>
                      </a:cubicBezTo>
                      <a:cubicBezTo>
                        <a:pt x="47" y="48"/>
                        <a:pt x="28" y="49"/>
                        <a:pt x="30" y="35"/>
                      </a:cubicBezTo>
                      <a:cubicBezTo>
                        <a:pt x="31" y="30"/>
                        <a:pt x="35" y="26"/>
                        <a:pt x="35" y="22"/>
                      </a:cubicBezTo>
                      <a:cubicBezTo>
                        <a:pt x="35" y="15"/>
                        <a:pt x="34" y="8"/>
                        <a:pt x="34" y="1"/>
                      </a:cubicBezTo>
                      <a:cubicBezTo>
                        <a:pt x="34" y="0"/>
                        <a:pt x="33"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54"/>
                <p:cNvSpPr/>
                <p:nvPr/>
              </p:nvSpPr>
              <p:spPr bwMode="auto">
                <a:xfrm>
                  <a:off x="942975" y="2517776"/>
                  <a:ext cx="9525" cy="9525"/>
                </a:xfrm>
                <a:custGeom>
                  <a:avLst/>
                  <a:gdLst>
                    <a:gd name="T0" fmla="*/ 2 w 9"/>
                    <a:gd name="T1" fmla="*/ 5 h 9"/>
                    <a:gd name="T2" fmla="*/ 5 w 9"/>
                    <a:gd name="T3" fmla="*/ 2 h 9"/>
                    <a:gd name="T4" fmla="*/ 3 w 9"/>
                    <a:gd name="T5" fmla="*/ 5 h 9"/>
                    <a:gd name="T6" fmla="*/ 0 w 9"/>
                    <a:gd name="T7" fmla="*/ 8 h 9"/>
                    <a:gd name="T8" fmla="*/ 1 w 9"/>
                    <a:gd name="T9" fmla="*/ 9 h 9"/>
                    <a:gd name="T10" fmla="*/ 5 w 9"/>
                    <a:gd name="T11" fmla="*/ 1 h 9"/>
                    <a:gd name="T12" fmla="*/ 1 w 9"/>
                    <a:gd name="T13" fmla="*/ 1 h 9"/>
                    <a:gd name="T14" fmla="*/ 1 w 9"/>
                    <a:gd name="T15" fmla="*/ 6 h 9"/>
                    <a:gd name="T16" fmla="*/ 2 w 9"/>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2" y="5"/>
                      </a:moveTo>
                      <a:cubicBezTo>
                        <a:pt x="1" y="3"/>
                        <a:pt x="3" y="0"/>
                        <a:pt x="5" y="2"/>
                      </a:cubicBezTo>
                      <a:cubicBezTo>
                        <a:pt x="5" y="3"/>
                        <a:pt x="4" y="5"/>
                        <a:pt x="3" y="5"/>
                      </a:cubicBezTo>
                      <a:cubicBezTo>
                        <a:pt x="2" y="6"/>
                        <a:pt x="1" y="7"/>
                        <a:pt x="0" y="8"/>
                      </a:cubicBezTo>
                      <a:cubicBezTo>
                        <a:pt x="0" y="8"/>
                        <a:pt x="0" y="9"/>
                        <a:pt x="1" y="9"/>
                      </a:cubicBezTo>
                      <a:cubicBezTo>
                        <a:pt x="3" y="8"/>
                        <a:pt x="9" y="3"/>
                        <a:pt x="5" y="1"/>
                      </a:cubicBezTo>
                      <a:cubicBezTo>
                        <a:pt x="4" y="0"/>
                        <a:pt x="2" y="0"/>
                        <a:pt x="1" y="1"/>
                      </a:cubicBezTo>
                      <a:cubicBezTo>
                        <a:pt x="0" y="2"/>
                        <a:pt x="0" y="5"/>
                        <a:pt x="1" y="6"/>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55"/>
                <p:cNvSpPr/>
                <p:nvPr/>
              </p:nvSpPr>
              <p:spPr bwMode="auto">
                <a:xfrm>
                  <a:off x="958850" y="2513013"/>
                  <a:ext cx="9525" cy="6350"/>
                </a:xfrm>
                <a:custGeom>
                  <a:avLst/>
                  <a:gdLst>
                    <a:gd name="T0" fmla="*/ 3 w 8"/>
                    <a:gd name="T1" fmla="*/ 4 h 6"/>
                    <a:gd name="T2" fmla="*/ 5 w 8"/>
                    <a:gd name="T3" fmla="*/ 2 h 6"/>
                    <a:gd name="T4" fmla="*/ 6 w 8"/>
                    <a:gd name="T5" fmla="*/ 4 h 6"/>
                    <a:gd name="T6" fmla="*/ 1 w 8"/>
                    <a:gd name="T7" fmla="*/ 4 h 6"/>
                    <a:gd name="T8" fmla="*/ 1 w 8"/>
                    <a:gd name="T9" fmla="*/ 5 h 6"/>
                    <a:gd name="T10" fmla="*/ 8 w 8"/>
                    <a:gd name="T11" fmla="*/ 3 h 6"/>
                    <a:gd name="T12" fmla="*/ 4 w 8"/>
                    <a:gd name="T13" fmla="*/ 1 h 6"/>
                    <a:gd name="T14" fmla="*/ 2 w 8"/>
                    <a:gd name="T15" fmla="*/ 5 h 6"/>
                    <a:gd name="T16" fmla="*/ 3 w 8"/>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3" y="4"/>
                      </a:moveTo>
                      <a:cubicBezTo>
                        <a:pt x="3" y="3"/>
                        <a:pt x="3" y="2"/>
                        <a:pt x="5" y="2"/>
                      </a:cubicBezTo>
                      <a:cubicBezTo>
                        <a:pt x="5" y="2"/>
                        <a:pt x="7" y="3"/>
                        <a:pt x="6" y="4"/>
                      </a:cubicBezTo>
                      <a:cubicBezTo>
                        <a:pt x="5" y="5"/>
                        <a:pt x="3" y="5"/>
                        <a:pt x="1" y="4"/>
                      </a:cubicBezTo>
                      <a:cubicBezTo>
                        <a:pt x="1" y="4"/>
                        <a:pt x="0" y="5"/>
                        <a:pt x="1" y="5"/>
                      </a:cubicBezTo>
                      <a:cubicBezTo>
                        <a:pt x="2" y="6"/>
                        <a:pt x="8" y="6"/>
                        <a:pt x="8" y="3"/>
                      </a:cubicBezTo>
                      <a:cubicBezTo>
                        <a:pt x="8" y="2"/>
                        <a:pt x="6" y="0"/>
                        <a:pt x="4" y="1"/>
                      </a:cubicBezTo>
                      <a:cubicBezTo>
                        <a:pt x="2" y="1"/>
                        <a:pt x="1" y="3"/>
                        <a:pt x="2" y="5"/>
                      </a:cubicBezTo>
                      <a:cubicBezTo>
                        <a:pt x="2" y="6"/>
                        <a:pt x="3"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56"/>
                <p:cNvSpPr/>
                <p:nvPr/>
              </p:nvSpPr>
              <p:spPr bwMode="auto">
                <a:xfrm>
                  <a:off x="895350" y="2506663"/>
                  <a:ext cx="9525" cy="28575"/>
                </a:xfrm>
                <a:custGeom>
                  <a:avLst/>
                  <a:gdLst>
                    <a:gd name="T0" fmla="*/ 6 w 9"/>
                    <a:gd name="T1" fmla="*/ 26 h 27"/>
                    <a:gd name="T2" fmla="*/ 9 w 9"/>
                    <a:gd name="T3" fmla="*/ 1 h 27"/>
                    <a:gd name="T4" fmla="*/ 8 w 9"/>
                    <a:gd name="T5" fmla="*/ 0 h 27"/>
                    <a:gd name="T6" fmla="*/ 3 w 9"/>
                    <a:gd name="T7" fmla="*/ 22 h 27"/>
                    <a:gd name="T8" fmla="*/ 5 w 9"/>
                    <a:gd name="T9" fmla="*/ 22 h 27"/>
                    <a:gd name="T10" fmla="*/ 6 w 9"/>
                    <a:gd name="T11" fmla="*/ 4 h 27"/>
                    <a:gd name="T12" fmla="*/ 4 w 9"/>
                    <a:gd name="T13" fmla="*/ 4 h 27"/>
                    <a:gd name="T14" fmla="*/ 2 w 9"/>
                    <a:gd name="T15" fmla="*/ 21 h 27"/>
                    <a:gd name="T16" fmla="*/ 4 w 9"/>
                    <a:gd name="T17" fmla="*/ 21 h 27"/>
                    <a:gd name="T18" fmla="*/ 3 w 9"/>
                    <a:gd name="T19" fmla="*/ 3 h 27"/>
                    <a:gd name="T20" fmla="*/ 2 w 9"/>
                    <a:gd name="T21" fmla="*/ 3 h 27"/>
                    <a:gd name="T22" fmla="*/ 1 w 9"/>
                    <a:gd name="T23" fmla="*/ 17 h 27"/>
                    <a:gd name="T24" fmla="*/ 2 w 9"/>
                    <a:gd name="T25" fmla="*/ 17 h 27"/>
                    <a:gd name="T26" fmla="*/ 2 w 9"/>
                    <a:gd name="T27" fmla="*/ 4 h 27"/>
                    <a:gd name="T28" fmla="*/ 1 w 9"/>
                    <a:gd name="T29" fmla="*/ 4 h 27"/>
                    <a:gd name="T30" fmla="*/ 1 w 9"/>
                    <a:gd name="T31" fmla="*/ 17 h 27"/>
                    <a:gd name="T32" fmla="*/ 2 w 9"/>
                    <a:gd name="T33" fmla="*/ 17 h 27"/>
                    <a:gd name="T34" fmla="*/ 3 w 9"/>
                    <a:gd name="T35" fmla="*/ 3 h 27"/>
                    <a:gd name="T36" fmla="*/ 2 w 9"/>
                    <a:gd name="T37" fmla="*/ 3 h 27"/>
                    <a:gd name="T38" fmla="*/ 2 w 9"/>
                    <a:gd name="T39" fmla="*/ 21 h 27"/>
                    <a:gd name="T40" fmla="*/ 4 w 9"/>
                    <a:gd name="T41" fmla="*/ 21 h 27"/>
                    <a:gd name="T42" fmla="*/ 6 w 9"/>
                    <a:gd name="T43" fmla="*/ 4 h 27"/>
                    <a:gd name="T44" fmla="*/ 4 w 9"/>
                    <a:gd name="T45" fmla="*/ 4 h 27"/>
                    <a:gd name="T46" fmla="*/ 3 w 9"/>
                    <a:gd name="T47" fmla="*/ 22 h 27"/>
                    <a:gd name="T48" fmla="*/ 5 w 9"/>
                    <a:gd name="T49" fmla="*/ 22 h 27"/>
                    <a:gd name="T50" fmla="*/ 9 w 9"/>
                    <a:gd name="T51" fmla="*/ 1 h 27"/>
                    <a:gd name="T52" fmla="*/ 8 w 9"/>
                    <a:gd name="T53" fmla="*/ 0 h 27"/>
                    <a:gd name="T54" fmla="*/ 5 w 9"/>
                    <a:gd name="T55" fmla="*/ 26 h 27"/>
                    <a:gd name="T56" fmla="*/ 6 w 9"/>
                    <a:gd name="T5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27">
                      <a:moveTo>
                        <a:pt x="6" y="26"/>
                      </a:moveTo>
                      <a:cubicBezTo>
                        <a:pt x="3" y="17"/>
                        <a:pt x="6" y="9"/>
                        <a:pt x="9" y="1"/>
                      </a:cubicBezTo>
                      <a:cubicBezTo>
                        <a:pt x="9" y="1"/>
                        <a:pt x="9" y="0"/>
                        <a:pt x="8" y="0"/>
                      </a:cubicBezTo>
                      <a:cubicBezTo>
                        <a:pt x="1" y="5"/>
                        <a:pt x="2" y="15"/>
                        <a:pt x="3" y="22"/>
                      </a:cubicBezTo>
                      <a:cubicBezTo>
                        <a:pt x="3" y="23"/>
                        <a:pt x="5" y="23"/>
                        <a:pt x="5" y="22"/>
                      </a:cubicBezTo>
                      <a:cubicBezTo>
                        <a:pt x="4" y="16"/>
                        <a:pt x="4" y="10"/>
                        <a:pt x="6" y="4"/>
                      </a:cubicBezTo>
                      <a:cubicBezTo>
                        <a:pt x="5" y="4"/>
                        <a:pt x="5" y="4"/>
                        <a:pt x="4" y="4"/>
                      </a:cubicBezTo>
                      <a:cubicBezTo>
                        <a:pt x="3" y="10"/>
                        <a:pt x="1" y="15"/>
                        <a:pt x="2" y="21"/>
                      </a:cubicBezTo>
                      <a:cubicBezTo>
                        <a:pt x="2" y="22"/>
                        <a:pt x="4" y="22"/>
                        <a:pt x="4" y="21"/>
                      </a:cubicBezTo>
                      <a:cubicBezTo>
                        <a:pt x="4" y="15"/>
                        <a:pt x="4" y="9"/>
                        <a:pt x="3" y="3"/>
                      </a:cubicBezTo>
                      <a:cubicBezTo>
                        <a:pt x="3" y="2"/>
                        <a:pt x="2" y="2"/>
                        <a:pt x="2" y="3"/>
                      </a:cubicBezTo>
                      <a:cubicBezTo>
                        <a:pt x="1" y="7"/>
                        <a:pt x="0" y="12"/>
                        <a:pt x="1" y="17"/>
                      </a:cubicBezTo>
                      <a:cubicBezTo>
                        <a:pt x="1" y="18"/>
                        <a:pt x="2" y="18"/>
                        <a:pt x="2" y="17"/>
                      </a:cubicBezTo>
                      <a:cubicBezTo>
                        <a:pt x="2" y="13"/>
                        <a:pt x="2" y="8"/>
                        <a:pt x="2" y="4"/>
                      </a:cubicBezTo>
                      <a:cubicBezTo>
                        <a:pt x="2" y="3"/>
                        <a:pt x="1" y="3"/>
                        <a:pt x="1" y="4"/>
                      </a:cubicBezTo>
                      <a:cubicBezTo>
                        <a:pt x="1" y="8"/>
                        <a:pt x="1" y="13"/>
                        <a:pt x="1" y="17"/>
                      </a:cubicBezTo>
                      <a:cubicBezTo>
                        <a:pt x="1" y="17"/>
                        <a:pt x="1" y="17"/>
                        <a:pt x="2" y="17"/>
                      </a:cubicBezTo>
                      <a:cubicBezTo>
                        <a:pt x="2" y="12"/>
                        <a:pt x="2" y="8"/>
                        <a:pt x="3" y="3"/>
                      </a:cubicBezTo>
                      <a:cubicBezTo>
                        <a:pt x="3" y="3"/>
                        <a:pt x="2" y="3"/>
                        <a:pt x="2" y="3"/>
                      </a:cubicBezTo>
                      <a:cubicBezTo>
                        <a:pt x="3" y="9"/>
                        <a:pt x="3" y="15"/>
                        <a:pt x="2" y="21"/>
                      </a:cubicBezTo>
                      <a:cubicBezTo>
                        <a:pt x="3" y="21"/>
                        <a:pt x="3" y="21"/>
                        <a:pt x="4" y="21"/>
                      </a:cubicBezTo>
                      <a:cubicBezTo>
                        <a:pt x="3" y="15"/>
                        <a:pt x="4" y="10"/>
                        <a:pt x="6" y="4"/>
                      </a:cubicBezTo>
                      <a:cubicBezTo>
                        <a:pt x="6" y="4"/>
                        <a:pt x="4" y="3"/>
                        <a:pt x="4" y="4"/>
                      </a:cubicBezTo>
                      <a:cubicBezTo>
                        <a:pt x="2" y="10"/>
                        <a:pt x="2" y="16"/>
                        <a:pt x="3" y="22"/>
                      </a:cubicBezTo>
                      <a:cubicBezTo>
                        <a:pt x="4" y="22"/>
                        <a:pt x="4" y="22"/>
                        <a:pt x="5" y="22"/>
                      </a:cubicBezTo>
                      <a:cubicBezTo>
                        <a:pt x="3" y="15"/>
                        <a:pt x="3" y="6"/>
                        <a:pt x="9" y="1"/>
                      </a:cubicBezTo>
                      <a:cubicBezTo>
                        <a:pt x="9" y="1"/>
                        <a:pt x="8" y="1"/>
                        <a:pt x="8" y="0"/>
                      </a:cubicBezTo>
                      <a:cubicBezTo>
                        <a:pt x="4" y="9"/>
                        <a:pt x="1" y="17"/>
                        <a:pt x="5" y="26"/>
                      </a:cubicBezTo>
                      <a:cubicBezTo>
                        <a:pt x="5" y="27"/>
                        <a:pt x="7" y="27"/>
                        <a:pt x="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57"/>
                <p:cNvSpPr/>
                <p:nvPr/>
              </p:nvSpPr>
              <p:spPr bwMode="auto">
                <a:xfrm>
                  <a:off x="895350" y="2493963"/>
                  <a:ext cx="11113" cy="19050"/>
                </a:xfrm>
                <a:custGeom>
                  <a:avLst/>
                  <a:gdLst>
                    <a:gd name="T0" fmla="*/ 6 w 11"/>
                    <a:gd name="T1" fmla="*/ 3 h 17"/>
                    <a:gd name="T2" fmla="*/ 7 w 11"/>
                    <a:gd name="T3" fmla="*/ 2 h 17"/>
                    <a:gd name="T4" fmla="*/ 6 w 11"/>
                    <a:gd name="T5" fmla="*/ 1 h 17"/>
                    <a:gd name="T6" fmla="*/ 1 w 11"/>
                    <a:gd name="T7" fmla="*/ 14 h 17"/>
                    <a:gd name="T8" fmla="*/ 2 w 11"/>
                    <a:gd name="T9" fmla="*/ 15 h 17"/>
                    <a:gd name="T10" fmla="*/ 9 w 11"/>
                    <a:gd name="T11" fmla="*/ 4 h 17"/>
                    <a:gd name="T12" fmla="*/ 8 w 11"/>
                    <a:gd name="T13" fmla="*/ 4 h 17"/>
                    <a:gd name="T14" fmla="*/ 5 w 11"/>
                    <a:gd name="T15" fmla="*/ 12 h 17"/>
                    <a:gd name="T16" fmla="*/ 6 w 11"/>
                    <a:gd name="T17" fmla="*/ 12 h 17"/>
                    <a:gd name="T18" fmla="*/ 9 w 11"/>
                    <a:gd name="T19" fmla="*/ 5 h 17"/>
                    <a:gd name="T20" fmla="*/ 8 w 11"/>
                    <a:gd name="T21" fmla="*/ 5 h 17"/>
                    <a:gd name="T22" fmla="*/ 6 w 11"/>
                    <a:gd name="T23" fmla="*/ 15 h 17"/>
                    <a:gd name="T24" fmla="*/ 7 w 11"/>
                    <a:gd name="T25" fmla="*/ 16 h 17"/>
                    <a:gd name="T26" fmla="*/ 11 w 11"/>
                    <a:gd name="T27" fmla="*/ 7 h 17"/>
                    <a:gd name="T28" fmla="*/ 10 w 11"/>
                    <a:gd name="T29" fmla="*/ 6 h 17"/>
                    <a:gd name="T30" fmla="*/ 6 w 11"/>
                    <a:gd name="T31" fmla="*/ 15 h 17"/>
                    <a:gd name="T32" fmla="*/ 7 w 11"/>
                    <a:gd name="T33" fmla="*/ 16 h 17"/>
                    <a:gd name="T34" fmla="*/ 10 w 11"/>
                    <a:gd name="T35" fmla="*/ 5 h 17"/>
                    <a:gd name="T36" fmla="*/ 8 w 11"/>
                    <a:gd name="T37" fmla="*/ 4 h 17"/>
                    <a:gd name="T38" fmla="*/ 5 w 11"/>
                    <a:gd name="T39" fmla="*/ 12 h 17"/>
                    <a:gd name="T40" fmla="*/ 6 w 11"/>
                    <a:gd name="T41" fmla="*/ 12 h 17"/>
                    <a:gd name="T42" fmla="*/ 9 w 11"/>
                    <a:gd name="T43" fmla="*/ 4 h 17"/>
                    <a:gd name="T44" fmla="*/ 8 w 11"/>
                    <a:gd name="T45" fmla="*/ 3 h 17"/>
                    <a:gd name="T46" fmla="*/ 1 w 11"/>
                    <a:gd name="T47" fmla="*/ 14 h 17"/>
                    <a:gd name="T48" fmla="*/ 2 w 11"/>
                    <a:gd name="T49" fmla="*/ 15 h 17"/>
                    <a:gd name="T50" fmla="*/ 8 w 11"/>
                    <a:gd name="T51" fmla="*/ 1 h 17"/>
                    <a:gd name="T52" fmla="*/ 7 w 11"/>
                    <a:gd name="T53" fmla="*/ 0 h 17"/>
                    <a:gd name="T54" fmla="*/ 5 w 11"/>
                    <a:gd name="T55" fmla="*/ 3 h 17"/>
                    <a:gd name="T56" fmla="*/ 6 w 11"/>
                    <a:gd name="T5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7">
                      <a:moveTo>
                        <a:pt x="6" y="3"/>
                      </a:moveTo>
                      <a:cubicBezTo>
                        <a:pt x="7" y="3"/>
                        <a:pt x="7" y="2"/>
                        <a:pt x="7" y="2"/>
                      </a:cubicBezTo>
                      <a:cubicBezTo>
                        <a:pt x="7" y="1"/>
                        <a:pt x="7" y="1"/>
                        <a:pt x="6" y="1"/>
                      </a:cubicBezTo>
                      <a:cubicBezTo>
                        <a:pt x="5" y="5"/>
                        <a:pt x="2" y="10"/>
                        <a:pt x="1" y="14"/>
                      </a:cubicBezTo>
                      <a:cubicBezTo>
                        <a:pt x="0" y="15"/>
                        <a:pt x="2" y="16"/>
                        <a:pt x="2" y="15"/>
                      </a:cubicBezTo>
                      <a:cubicBezTo>
                        <a:pt x="4" y="11"/>
                        <a:pt x="5" y="7"/>
                        <a:pt x="9" y="4"/>
                      </a:cubicBezTo>
                      <a:cubicBezTo>
                        <a:pt x="8" y="4"/>
                        <a:pt x="8" y="4"/>
                        <a:pt x="8" y="4"/>
                      </a:cubicBezTo>
                      <a:cubicBezTo>
                        <a:pt x="7" y="7"/>
                        <a:pt x="7" y="9"/>
                        <a:pt x="5" y="12"/>
                      </a:cubicBezTo>
                      <a:cubicBezTo>
                        <a:pt x="6" y="12"/>
                        <a:pt x="6" y="12"/>
                        <a:pt x="6" y="12"/>
                      </a:cubicBezTo>
                      <a:cubicBezTo>
                        <a:pt x="7" y="10"/>
                        <a:pt x="8" y="7"/>
                        <a:pt x="9" y="5"/>
                      </a:cubicBezTo>
                      <a:cubicBezTo>
                        <a:pt x="9" y="5"/>
                        <a:pt x="9" y="5"/>
                        <a:pt x="8" y="5"/>
                      </a:cubicBezTo>
                      <a:cubicBezTo>
                        <a:pt x="8" y="8"/>
                        <a:pt x="7" y="12"/>
                        <a:pt x="6" y="15"/>
                      </a:cubicBezTo>
                      <a:cubicBezTo>
                        <a:pt x="6" y="16"/>
                        <a:pt x="7" y="16"/>
                        <a:pt x="7" y="16"/>
                      </a:cubicBezTo>
                      <a:cubicBezTo>
                        <a:pt x="8" y="13"/>
                        <a:pt x="9" y="10"/>
                        <a:pt x="11" y="7"/>
                      </a:cubicBezTo>
                      <a:cubicBezTo>
                        <a:pt x="11" y="6"/>
                        <a:pt x="10" y="5"/>
                        <a:pt x="10" y="6"/>
                      </a:cubicBezTo>
                      <a:cubicBezTo>
                        <a:pt x="8" y="9"/>
                        <a:pt x="7" y="12"/>
                        <a:pt x="6" y="15"/>
                      </a:cubicBezTo>
                      <a:cubicBezTo>
                        <a:pt x="6" y="16"/>
                        <a:pt x="7" y="17"/>
                        <a:pt x="7" y="16"/>
                      </a:cubicBezTo>
                      <a:cubicBezTo>
                        <a:pt x="9" y="12"/>
                        <a:pt x="10" y="9"/>
                        <a:pt x="10" y="5"/>
                      </a:cubicBezTo>
                      <a:cubicBezTo>
                        <a:pt x="9" y="4"/>
                        <a:pt x="9" y="4"/>
                        <a:pt x="8" y="4"/>
                      </a:cubicBezTo>
                      <a:cubicBezTo>
                        <a:pt x="6" y="7"/>
                        <a:pt x="6" y="9"/>
                        <a:pt x="5" y="12"/>
                      </a:cubicBezTo>
                      <a:cubicBezTo>
                        <a:pt x="5" y="13"/>
                        <a:pt x="6" y="13"/>
                        <a:pt x="6" y="12"/>
                      </a:cubicBezTo>
                      <a:cubicBezTo>
                        <a:pt x="8" y="10"/>
                        <a:pt x="9" y="7"/>
                        <a:pt x="9" y="4"/>
                      </a:cubicBezTo>
                      <a:cubicBezTo>
                        <a:pt x="9" y="3"/>
                        <a:pt x="8" y="3"/>
                        <a:pt x="8" y="3"/>
                      </a:cubicBezTo>
                      <a:cubicBezTo>
                        <a:pt x="4" y="6"/>
                        <a:pt x="3" y="10"/>
                        <a:pt x="1" y="14"/>
                      </a:cubicBezTo>
                      <a:cubicBezTo>
                        <a:pt x="1" y="14"/>
                        <a:pt x="2" y="15"/>
                        <a:pt x="2" y="15"/>
                      </a:cubicBezTo>
                      <a:cubicBezTo>
                        <a:pt x="4" y="10"/>
                        <a:pt x="6" y="6"/>
                        <a:pt x="8" y="1"/>
                      </a:cubicBezTo>
                      <a:cubicBezTo>
                        <a:pt x="8" y="1"/>
                        <a:pt x="7" y="0"/>
                        <a:pt x="7" y="0"/>
                      </a:cubicBezTo>
                      <a:cubicBezTo>
                        <a:pt x="5" y="1"/>
                        <a:pt x="5" y="2"/>
                        <a:pt x="5" y="3"/>
                      </a:cubicBezTo>
                      <a:cubicBezTo>
                        <a:pt x="5" y="4"/>
                        <a:pt x="6" y="4"/>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158"/>
                <p:cNvSpPr/>
                <p:nvPr/>
              </p:nvSpPr>
              <p:spPr bwMode="auto">
                <a:xfrm>
                  <a:off x="903288" y="2497138"/>
                  <a:ext cx="4763" cy="14288"/>
                </a:xfrm>
                <a:custGeom>
                  <a:avLst/>
                  <a:gdLst>
                    <a:gd name="T0" fmla="*/ 3 w 5"/>
                    <a:gd name="T1" fmla="*/ 1 h 13"/>
                    <a:gd name="T2" fmla="*/ 0 w 5"/>
                    <a:gd name="T3" fmla="*/ 11 h 13"/>
                    <a:gd name="T4" fmla="*/ 2 w 5"/>
                    <a:gd name="T5" fmla="*/ 12 h 13"/>
                    <a:gd name="T6" fmla="*/ 2 w 5"/>
                    <a:gd name="T7" fmla="*/ 8 h 13"/>
                    <a:gd name="T8" fmla="*/ 1 w 5"/>
                    <a:gd name="T9" fmla="*/ 7 h 13"/>
                    <a:gd name="T10" fmla="*/ 0 w 5"/>
                    <a:gd name="T11" fmla="*/ 12 h 13"/>
                    <a:gd name="T12" fmla="*/ 2 w 5"/>
                    <a:gd name="T13" fmla="*/ 12 h 13"/>
                    <a:gd name="T14" fmla="*/ 5 w 5"/>
                    <a:gd name="T15" fmla="*/ 1 h 13"/>
                    <a:gd name="T16" fmla="*/ 3 w 5"/>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3" y="1"/>
                      </a:moveTo>
                      <a:cubicBezTo>
                        <a:pt x="4" y="4"/>
                        <a:pt x="2" y="8"/>
                        <a:pt x="0" y="11"/>
                      </a:cubicBezTo>
                      <a:cubicBezTo>
                        <a:pt x="1" y="12"/>
                        <a:pt x="1" y="12"/>
                        <a:pt x="2" y="12"/>
                      </a:cubicBezTo>
                      <a:cubicBezTo>
                        <a:pt x="2" y="10"/>
                        <a:pt x="2" y="9"/>
                        <a:pt x="2" y="8"/>
                      </a:cubicBezTo>
                      <a:cubicBezTo>
                        <a:pt x="2" y="7"/>
                        <a:pt x="1" y="6"/>
                        <a:pt x="1" y="7"/>
                      </a:cubicBezTo>
                      <a:cubicBezTo>
                        <a:pt x="1" y="9"/>
                        <a:pt x="0" y="10"/>
                        <a:pt x="0" y="12"/>
                      </a:cubicBezTo>
                      <a:cubicBezTo>
                        <a:pt x="0" y="12"/>
                        <a:pt x="1" y="13"/>
                        <a:pt x="2" y="12"/>
                      </a:cubicBezTo>
                      <a:cubicBezTo>
                        <a:pt x="3" y="8"/>
                        <a:pt x="5" y="5"/>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159"/>
                <p:cNvSpPr/>
                <p:nvPr/>
              </p:nvSpPr>
              <p:spPr bwMode="auto">
                <a:xfrm>
                  <a:off x="904875" y="2497138"/>
                  <a:ext cx="3175" cy="15875"/>
                </a:xfrm>
                <a:custGeom>
                  <a:avLst/>
                  <a:gdLst>
                    <a:gd name="T0" fmla="*/ 2 w 4"/>
                    <a:gd name="T1" fmla="*/ 1 h 15"/>
                    <a:gd name="T2" fmla="*/ 1 w 4"/>
                    <a:gd name="T3" fmla="*/ 14 h 15"/>
                    <a:gd name="T4" fmla="*/ 2 w 4"/>
                    <a:gd name="T5" fmla="*/ 14 h 15"/>
                    <a:gd name="T6" fmla="*/ 3 w 4"/>
                    <a:gd name="T7" fmla="*/ 10 h 15"/>
                    <a:gd name="T8" fmla="*/ 2 w 4"/>
                    <a:gd name="T9" fmla="*/ 9 h 15"/>
                    <a:gd name="T10" fmla="*/ 1 w 4"/>
                    <a:gd name="T11" fmla="*/ 14 h 15"/>
                    <a:gd name="T12" fmla="*/ 2 w 4"/>
                    <a:gd name="T13" fmla="*/ 14 h 15"/>
                    <a:gd name="T14" fmla="*/ 4 w 4"/>
                    <a:gd name="T15" fmla="*/ 1 h 15"/>
                    <a:gd name="T16" fmla="*/ 2 w 4"/>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2" y="1"/>
                      </a:moveTo>
                      <a:cubicBezTo>
                        <a:pt x="2" y="5"/>
                        <a:pt x="2" y="10"/>
                        <a:pt x="1" y="14"/>
                      </a:cubicBezTo>
                      <a:cubicBezTo>
                        <a:pt x="1" y="14"/>
                        <a:pt x="2" y="14"/>
                        <a:pt x="2" y="14"/>
                      </a:cubicBezTo>
                      <a:cubicBezTo>
                        <a:pt x="2" y="13"/>
                        <a:pt x="3" y="11"/>
                        <a:pt x="3" y="10"/>
                      </a:cubicBezTo>
                      <a:cubicBezTo>
                        <a:pt x="3" y="9"/>
                        <a:pt x="2" y="9"/>
                        <a:pt x="2" y="9"/>
                      </a:cubicBezTo>
                      <a:cubicBezTo>
                        <a:pt x="1" y="11"/>
                        <a:pt x="1" y="12"/>
                        <a:pt x="1" y="14"/>
                      </a:cubicBezTo>
                      <a:cubicBezTo>
                        <a:pt x="0" y="15"/>
                        <a:pt x="2" y="15"/>
                        <a:pt x="2" y="14"/>
                      </a:cubicBezTo>
                      <a:cubicBezTo>
                        <a:pt x="3" y="10"/>
                        <a:pt x="4" y="5"/>
                        <a:pt x="4" y="1"/>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160"/>
                <p:cNvSpPr/>
                <p:nvPr/>
              </p:nvSpPr>
              <p:spPr bwMode="auto">
                <a:xfrm>
                  <a:off x="906463" y="2497138"/>
                  <a:ext cx="4763" cy="14288"/>
                </a:xfrm>
                <a:custGeom>
                  <a:avLst/>
                  <a:gdLst>
                    <a:gd name="T0" fmla="*/ 1 w 5"/>
                    <a:gd name="T1" fmla="*/ 1 h 14"/>
                    <a:gd name="T2" fmla="*/ 2 w 5"/>
                    <a:gd name="T3" fmla="*/ 13 h 14"/>
                    <a:gd name="T4" fmla="*/ 3 w 5"/>
                    <a:gd name="T5" fmla="*/ 14 h 14"/>
                    <a:gd name="T6" fmla="*/ 5 w 5"/>
                    <a:gd name="T7" fmla="*/ 5 h 14"/>
                    <a:gd name="T8" fmla="*/ 4 w 5"/>
                    <a:gd name="T9" fmla="*/ 5 h 14"/>
                    <a:gd name="T10" fmla="*/ 2 w 5"/>
                    <a:gd name="T11" fmla="*/ 13 h 14"/>
                    <a:gd name="T12" fmla="*/ 3 w 5"/>
                    <a:gd name="T13" fmla="*/ 13 h 14"/>
                    <a:gd name="T14" fmla="*/ 2 w 5"/>
                    <a:gd name="T15" fmla="*/ 0 h 14"/>
                    <a:gd name="T16" fmla="*/ 1 w 5"/>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1" y="1"/>
                      </a:moveTo>
                      <a:cubicBezTo>
                        <a:pt x="3" y="5"/>
                        <a:pt x="2" y="9"/>
                        <a:pt x="2" y="13"/>
                      </a:cubicBezTo>
                      <a:cubicBezTo>
                        <a:pt x="2" y="14"/>
                        <a:pt x="3" y="14"/>
                        <a:pt x="3" y="14"/>
                      </a:cubicBezTo>
                      <a:cubicBezTo>
                        <a:pt x="4" y="11"/>
                        <a:pt x="4" y="8"/>
                        <a:pt x="5" y="5"/>
                      </a:cubicBezTo>
                      <a:cubicBezTo>
                        <a:pt x="5" y="5"/>
                        <a:pt x="4" y="4"/>
                        <a:pt x="4" y="5"/>
                      </a:cubicBezTo>
                      <a:cubicBezTo>
                        <a:pt x="3" y="8"/>
                        <a:pt x="2" y="10"/>
                        <a:pt x="2" y="13"/>
                      </a:cubicBezTo>
                      <a:cubicBezTo>
                        <a:pt x="2" y="13"/>
                        <a:pt x="3" y="13"/>
                        <a:pt x="3" y="13"/>
                      </a:cubicBezTo>
                      <a:cubicBezTo>
                        <a:pt x="4" y="9"/>
                        <a:pt x="5" y="4"/>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161"/>
                <p:cNvSpPr/>
                <p:nvPr/>
              </p:nvSpPr>
              <p:spPr bwMode="auto">
                <a:xfrm>
                  <a:off x="911225" y="2478088"/>
                  <a:ext cx="28575" cy="49213"/>
                </a:xfrm>
                <a:custGeom>
                  <a:avLst/>
                  <a:gdLst>
                    <a:gd name="T0" fmla="*/ 3 w 28"/>
                    <a:gd name="T1" fmla="*/ 28 h 46"/>
                    <a:gd name="T2" fmla="*/ 6 w 28"/>
                    <a:gd name="T3" fmla="*/ 20 h 46"/>
                    <a:gd name="T4" fmla="*/ 10 w 28"/>
                    <a:gd name="T5" fmla="*/ 20 h 46"/>
                    <a:gd name="T6" fmla="*/ 11 w 28"/>
                    <a:gd name="T7" fmla="*/ 23 h 46"/>
                    <a:gd name="T8" fmla="*/ 15 w 28"/>
                    <a:gd name="T9" fmla="*/ 13 h 46"/>
                    <a:gd name="T10" fmla="*/ 17 w 28"/>
                    <a:gd name="T11" fmla="*/ 13 h 46"/>
                    <a:gd name="T12" fmla="*/ 18 w 28"/>
                    <a:gd name="T13" fmla="*/ 9 h 46"/>
                    <a:gd name="T14" fmla="*/ 18 w 28"/>
                    <a:gd name="T15" fmla="*/ 14 h 46"/>
                    <a:gd name="T16" fmla="*/ 19 w 28"/>
                    <a:gd name="T17" fmla="*/ 10 h 46"/>
                    <a:gd name="T18" fmla="*/ 20 w 28"/>
                    <a:gd name="T19" fmla="*/ 6 h 46"/>
                    <a:gd name="T20" fmla="*/ 22 w 28"/>
                    <a:gd name="T21" fmla="*/ 8 h 46"/>
                    <a:gd name="T22" fmla="*/ 22 w 28"/>
                    <a:gd name="T23" fmla="*/ 18 h 46"/>
                    <a:gd name="T24" fmla="*/ 23 w 28"/>
                    <a:gd name="T25" fmla="*/ 12 h 46"/>
                    <a:gd name="T26" fmla="*/ 24 w 28"/>
                    <a:gd name="T27" fmla="*/ 10 h 46"/>
                    <a:gd name="T28" fmla="*/ 25 w 28"/>
                    <a:gd name="T29" fmla="*/ 22 h 46"/>
                    <a:gd name="T30" fmla="*/ 24 w 28"/>
                    <a:gd name="T31" fmla="*/ 25 h 46"/>
                    <a:gd name="T32" fmla="*/ 20 w 28"/>
                    <a:gd name="T33" fmla="*/ 36 h 46"/>
                    <a:gd name="T34" fmla="*/ 23 w 28"/>
                    <a:gd name="T35" fmla="*/ 27 h 46"/>
                    <a:gd name="T36" fmla="*/ 23 w 28"/>
                    <a:gd name="T37" fmla="*/ 28 h 46"/>
                    <a:gd name="T38" fmla="*/ 20 w 28"/>
                    <a:gd name="T39" fmla="*/ 38 h 46"/>
                    <a:gd name="T40" fmla="*/ 20 w 28"/>
                    <a:gd name="T41" fmla="*/ 34 h 46"/>
                    <a:gd name="T42" fmla="*/ 16 w 28"/>
                    <a:gd name="T43" fmla="*/ 25 h 46"/>
                    <a:gd name="T44" fmla="*/ 15 w 28"/>
                    <a:gd name="T45" fmla="*/ 35 h 46"/>
                    <a:gd name="T46" fmla="*/ 11 w 28"/>
                    <a:gd name="T47" fmla="*/ 27 h 46"/>
                    <a:gd name="T48" fmla="*/ 11 w 28"/>
                    <a:gd name="T49" fmla="*/ 29 h 46"/>
                    <a:gd name="T50" fmla="*/ 10 w 28"/>
                    <a:gd name="T51" fmla="*/ 30 h 46"/>
                    <a:gd name="T52" fmla="*/ 11 w 28"/>
                    <a:gd name="T53" fmla="*/ 30 h 46"/>
                    <a:gd name="T54" fmla="*/ 15 w 28"/>
                    <a:gd name="T55" fmla="*/ 31 h 46"/>
                    <a:gd name="T56" fmla="*/ 17 w 28"/>
                    <a:gd name="T57" fmla="*/ 28 h 46"/>
                    <a:gd name="T58" fmla="*/ 18 w 28"/>
                    <a:gd name="T59" fmla="*/ 23 h 46"/>
                    <a:gd name="T60" fmla="*/ 18 w 28"/>
                    <a:gd name="T61" fmla="*/ 32 h 46"/>
                    <a:gd name="T62" fmla="*/ 19 w 28"/>
                    <a:gd name="T63" fmla="*/ 38 h 46"/>
                    <a:gd name="T64" fmla="*/ 21 w 28"/>
                    <a:gd name="T65" fmla="*/ 34 h 46"/>
                    <a:gd name="T66" fmla="*/ 19 w 28"/>
                    <a:gd name="T67" fmla="*/ 41 h 46"/>
                    <a:gd name="T68" fmla="*/ 21 w 28"/>
                    <a:gd name="T69" fmla="*/ 43 h 46"/>
                    <a:gd name="T70" fmla="*/ 22 w 28"/>
                    <a:gd name="T71" fmla="*/ 36 h 46"/>
                    <a:gd name="T72" fmla="*/ 22 w 28"/>
                    <a:gd name="T73" fmla="*/ 36 h 46"/>
                    <a:gd name="T74" fmla="*/ 23 w 28"/>
                    <a:gd name="T75" fmla="*/ 32 h 46"/>
                    <a:gd name="T76" fmla="*/ 25 w 28"/>
                    <a:gd name="T77" fmla="*/ 25 h 46"/>
                    <a:gd name="T78" fmla="*/ 25 w 28"/>
                    <a:gd name="T79" fmla="*/ 12 h 46"/>
                    <a:gd name="T80" fmla="*/ 22 w 28"/>
                    <a:gd name="T81" fmla="*/ 27 h 46"/>
                    <a:gd name="T82" fmla="*/ 22 w 28"/>
                    <a:gd name="T83" fmla="*/ 27 h 46"/>
                    <a:gd name="T84" fmla="*/ 20 w 28"/>
                    <a:gd name="T85" fmla="*/ 28 h 46"/>
                    <a:gd name="T86" fmla="*/ 20 w 28"/>
                    <a:gd name="T87" fmla="*/ 26 h 46"/>
                    <a:gd name="T88" fmla="*/ 19 w 28"/>
                    <a:gd name="T89" fmla="*/ 26 h 46"/>
                    <a:gd name="T90" fmla="*/ 18 w 28"/>
                    <a:gd name="T91" fmla="*/ 25 h 46"/>
                    <a:gd name="T92" fmla="*/ 18 w 28"/>
                    <a:gd name="T93" fmla="*/ 25 h 46"/>
                    <a:gd name="T94" fmla="*/ 15 w 28"/>
                    <a:gd name="T95" fmla="*/ 26 h 46"/>
                    <a:gd name="T96" fmla="*/ 14 w 28"/>
                    <a:gd name="T97" fmla="*/ 26 h 46"/>
                    <a:gd name="T98" fmla="*/ 14 w 28"/>
                    <a:gd name="T99" fmla="*/ 25 h 46"/>
                    <a:gd name="T100" fmla="*/ 13 w 28"/>
                    <a:gd name="T101" fmla="*/ 26 h 46"/>
                    <a:gd name="T102" fmla="*/ 12 w 28"/>
                    <a:gd name="T103" fmla="*/ 27 h 46"/>
                    <a:gd name="T104" fmla="*/ 11 w 28"/>
                    <a:gd name="T105" fmla="*/ 25 h 46"/>
                    <a:gd name="T106" fmla="*/ 9 w 28"/>
                    <a:gd name="T107" fmla="*/ 26 h 46"/>
                    <a:gd name="T108" fmla="*/ 8 w 28"/>
                    <a:gd name="T109" fmla="*/ 27 h 46"/>
                    <a:gd name="T110" fmla="*/ 7 w 28"/>
                    <a:gd name="T111" fmla="*/ 29 h 46"/>
                    <a:gd name="T112" fmla="*/ 5 w 28"/>
                    <a:gd name="T113" fmla="*/ 28 h 46"/>
                    <a:gd name="T114" fmla="*/ 3 w 28"/>
                    <a:gd name="T115" fmla="*/ 28 h 46"/>
                    <a:gd name="T116" fmla="*/ 1 w 28"/>
                    <a:gd name="T117" fmla="*/ 29 h 46"/>
                    <a:gd name="T118" fmla="*/ 1 w 28"/>
                    <a:gd name="T119" fmla="*/ 30 h 46"/>
                    <a:gd name="T120" fmla="*/ 0 w 28"/>
                    <a:gd name="T121"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46">
                      <a:moveTo>
                        <a:pt x="3" y="15"/>
                      </a:moveTo>
                      <a:cubicBezTo>
                        <a:pt x="3" y="19"/>
                        <a:pt x="0" y="35"/>
                        <a:pt x="2" y="23"/>
                      </a:cubicBezTo>
                      <a:cubicBezTo>
                        <a:pt x="2" y="24"/>
                        <a:pt x="2" y="24"/>
                        <a:pt x="2" y="25"/>
                      </a:cubicBezTo>
                      <a:cubicBezTo>
                        <a:pt x="1" y="27"/>
                        <a:pt x="1" y="28"/>
                        <a:pt x="3" y="28"/>
                      </a:cubicBezTo>
                      <a:cubicBezTo>
                        <a:pt x="3" y="27"/>
                        <a:pt x="4" y="18"/>
                        <a:pt x="3" y="24"/>
                      </a:cubicBezTo>
                      <a:cubicBezTo>
                        <a:pt x="1" y="34"/>
                        <a:pt x="4" y="13"/>
                        <a:pt x="4" y="21"/>
                      </a:cubicBezTo>
                      <a:cubicBezTo>
                        <a:pt x="4" y="24"/>
                        <a:pt x="4" y="31"/>
                        <a:pt x="5" y="22"/>
                      </a:cubicBezTo>
                      <a:cubicBezTo>
                        <a:pt x="5" y="21"/>
                        <a:pt x="6" y="14"/>
                        <a:pt x="6" y="20"/>
                      </a:cubicBezTo>
                      <a:cubicBezTo>
                        <a:pt x="6" y="32"/>
                        <a:pt x="7" y="21"/>
                        <a:pt x="8" y="17"/>
                      </a:cubicBezTo>
                      <a:cubicBezTo>
                        <a:pt x="7" y="19"/>
                        <a:pt x="7" y="21"/>
                        <a:pt x="7" y="23"/>
                      </a:cubicBezTo>
                      <a:cubicBezTo>
                        <a:pt x="7" y="25"/>
                        <a:pt x="8" y="28"/>
                        <a:pt x="8" y="24"/>
                      </a:cubicBezTo>
                      <a:cubicBezTo>
                        <a:pt x="8" y="25"/>
                        <a:pt x="10" y="12"/>
                        <a:pt x="10" y="20"/>
                      </a:cubicBezTo>
                      <a:cubicBezTo>
                        <a:pt x="10" y="25"/>
                        <a:pt x="8" y="27"/>
                        <a:pt x="10" y="19"/>
                      </a:cubicBezTo>
                      <a:cubicBezTo>
                        <a:pt x="13" y="8"/>
                        <a:pt x="9" y="35"/>
                        <a:pt x="11" y="19"/>
                      </a:cubicBezTo>
                      <a:cubicBezTo>
                        <a:pt x="11" y="18"/>
                        <a:pt x="12" y="17"/>
                        <a:pt x="12" y="15"/>
                      </a:cubicBezTo>
                      <a:cubicBezTo>
                        <a:pt x="12" y="18"/>
                        <a:pt x="12" y="20"/>
                        <a:pt x="11" y="23"/>
                      </a:cubicBezTo>
                      <a:cubicBezTo>
                        <a:pt x="12" y="23"/>
                        <a:pt x="12" y="23"/>
                        <a:pt x="13" y="23"/>
                      </a:cubicBezTo>
                      <a:cubicBezTo>
                        <a:pt x="13" y="20"/>
                        <a:pt x="13" y="18"/>
                        <a:pt x="14" y="15"/>
                      </a:cubicBezTo>
                      <a:cubicBezTo>
                        <a:pt x="14" y="14"/>
                        <a:pt x="12" y="24"/>
                        <a:pt x="13" y="22"/>
                      </a:cubicBezTo>
                      <a:cubicBezTo>
                        <a:pt x="12" y="30"/>
                        <a:pt x="15" y="14"/>
                        <a:pt x="15" y="13"/>
                      </a:cubicBezTo>
                      <a:cubicBezTo>
                        <a:pt x="15" y="16"/>
                        <a:pt x="14" y="20"/>
                        <a:pt x="14" y="23"/>
                      </a:cubicBezTo>
                      <a:cubicBezTo>
                        <a:pt x="14" y="22"/>
                        <a:pt x="15" y="16"/>
                        <a:pt x="15" y="14"/>
                      </a:cubicBezTo>
                      <a:cubicBezTo>
                        <a:pt x="17" y="6"/>
                        <a:pt x="15" y="17"/>
                        <a:pt x="15" y="19"/>
                      </a:cubicBezTo>
                      <a:cubicBezTo>
                        <a:pt x="14" y="28"/>
                        <a:pt x="17" y="11"/>
                        <a:pt x="17" y="13"/>
                      </a:cubicBezTo>
                      <a:cubicBezTo>
                        <a:pt x="16" y="15"/>
                        <a:pt x="15" y="21"/>
                        <a:pt x="15" y="23"/>
                      </a:cubicBezTo>
                      <a:cubicBezTo>
                        <a:pt x="14" y="28"/>
                        <a:pt x="17" y="14"/>
                        <a:pt x="16" y="17"/>
                      </a:cubicBezTo>
                      <a:cubicBezTo>
                        <a:pt x="17" y="15"/>
                        <a:pt x="17" y="12"/>
                        <a:pt x="18" y="10"/>
                      </a:cubicBezTo>
                      <a:cubicBezTo>
                        <a:pt x="19" y="4"/>
                        <a:pt x="18" y="9"/>
                        <a:pt x="18" y="9"/>
                      </a:cubicBezTo>
                      <a:cubicBezTo>
                        <a:pt x="18" y="12"/>
                        <a:pt x="17" y="16"/>
                        <a:pt x="16" y="19"/>
                      </a:cubicBezTo>
                      <a:cubicBezTo>
                        <a:pt x="16" y="20"/>
                        <a:pt x="16" y="22"/>
                        <a:pt x="16" y="23"/>
                      </a:cubicBezTo>
                      <a:cubicBezTo>
                        <a:pt x="16" y="23"/>
                        <a:pt x="16" y="23"/>
                        <a:pt x="17" y="23"/>
                      </a:cubicBezTo>
                      <a:cubicBezTo>
                        <a:pt x="17" y="20"/>
                        <a:pt x="18" y="17"/>
                        <a:pt x="18" y="14"/>
                      </a:cubicBezTo>
                      <a:cubicBezTo>
                        <a:pt x="18" y="13"/>
                        <a:pt x="18" y="4"/>
                        <a:pt x="19" y="9"/>
                      </a:cubicBezTo>
                      <a:cubicBezTo>
                        <a:pt x="19" y="12"/>
                        <a:pt x="19" y="15"/>
                        <a:pt x="19" y="17"/>
                      </a:cubicBezTo>
                      <a:cubicBezTo>
                        <a:pt x="18" y="26"/>
                        <a:pt x="19" y="23"/>
                        <a:pt x="19" y="19"/>
                      </a:cubicBezTo>
                      <a:cubicBezTo>
                        <a:pt x="19" y="16"/>
                        <a:pt x="19" y="13"/>
                        <a:pt x="19" y="10"/>
                      </a:cubicBezTo>
                      <a:cubicBezTo>
                        <a:pt x="20" y="6"/>
                        <a:pt x="19" y="15"/>
                        <a:pt x="19" y="14"/>
                      </a:cubicBezTo>
                      <a:cubicBezTo>
                        <a:pt x="19" y="15"/>
                        <a:pt x="19" y="16"/>
                        <a:pt x="19" y="17"/>
                      </a:cubicBezTo>
                      <a:cubicBezTo>
                        <a:pt x="17" y="21"/>
                        <a:pt x="17" y="23"/>
                        <a:pt x="20" y="22"/>
                      </a:cubicBezTo>
                      <a:cubicBezTo>
                        <a:pt x="20" y="16"/>
                        <a:pt x="20" y="11"/>
                        <a:pt x="20" y="6"/>
                      </a:cubicBezTo>
                      <a:cubicBezTo>
                        <a:pt x="20" y="11"/>
                        <a:pt x="20" y="18"/>
                        <a:pt x="20" y="23"/>
                      </a:cubicBezTo>
                      <a:cubicBezTo>
                        <a:pt x="20" y="17"/>
                        <a:pt x="22" y="10"/>
                        <a:pt x="21" y="5"/>
                      </a:cubicBezTo>
                      <a:cubicBezTo>
                        <a:pt x="22" y="11"/>
                        <a:pt x="21" y="17"/>
                        <a:pt x="20" y="23"/>
                      </a:cubicBezTo>
                      <a:cubicBezTo>
                        <a:pt x="21" y="19"/>
                        <a:pt x="21" y="13"/>
                        <a:pt x="22" y="8"/>
                      </a:cubicBezTo>
                      <a:cubicBezTo>
                        <a:pt x="21" y="14"/>
                        <a:pt x="22" y="20"/>
                        <a:pt x="21" y="26"/>
                      </a:cubicBezTo>
                      <a:cubicBezTo>
                        <a:pt x="22" y="22"/>
                        <a:pt x="22" y="14"/>
                        <a:pt x="22" y="9"/>
                      </a:cubicBezTo>
                      <a:cubicBezTo>
                        <a:pt x="23" y="5"/>
                        <a:pt x="23" y="6"/>
                        <a:pt x="23" y="9"/>
                      </a:cubicBezTo>
                      <a:cubicBezTo>
                        <a:pt x="23" y="12"/>
                        <a:pt x="23" y="15"/>
                        <a:pt x="22" y="18"/>
                      </a:cubicBezTo>
                      <a:cubicBezTo>
                        <a:pt x="22" y="19"/>
                        <a:pt x="22" y="20"/>
                        <a:pt x="22" y="21"/>
                      </a:cubicBezTo>
                      <a:cubicBezTo>
                        <a:pt x="21" y="24"/>
                        <a:pt x="22" y="24"/>
                        <a:pt x="23" y="24"/>
                      </a:cubicBezTo>
                      <a:cubicBezTo>
                        <a:pt x="23" y="21"/>
                        <a:pt x="23" y="18"/>
                        <a:pt x="23" y="15"/>
                      </a:cubicBezTo>
                      <a:cubicBezTo>
                        <a:pt x="23" y="14"/>
                        <a:pt x="23" y="4"/>
                        <a:pt x="23" y="12"/>
                      </a:cubicBezTo>
                      <a:cubicBezTo>
                        <a:pt x="24" y="16"/>
                        <a:pt x="23" y="20"/>
                        <a:pt x="23" y="24"/>
                      </a:cubicBezTo>
                      <a:cubicBezTo>
                        <a:pt x="23" y="24"/>
                        <a:pt x="23" y="24"/>
                        <a:pt x="23" y="24"/>
                      </a:cubicBezTo>
                      <a:cubicBezTo>
                        <a:pt x="23" y="22"/>
                        <a:pt x="23" y="20"/>
                        <a:pt x="23" y="18"/>
                      </a:cubicBezTo>
                      <a:cubicBezTo>
                        <a:pt x="23" y="15"/>
                        <a:pt x="24" y="12"/>
                        <a:pt x="24" y="10"/>
                      </a:cubicBezTo>
                      <a:cubicBezTo>
                        <a:pt x="24" y="6"/>
                        <a:pt x="24" y="1"/>
                        <a:pt x="25" y="6"/>
                      </a:cubicBezTo>
                      <a:cubicBezTo>
                        <a:pt x="25" y="6"/>
                        <a:pt x="27" y="14"/>
                        <a:pt x="26" y="8"/>
                      </a:cubicBezTo>
                      <a:cubicBezTo>
                        <a:pt x="26" y="7"/>
                        <a:pt x="25" y="7"/>
                        <a:pt x="25" y="8"/>
                      </a:cubicBezTo>
                      <a:cubicBezTo>
                        <a:pt x="25" y="12"/>
                        <a:pt x="25" y="17"/>
                        <a:pt x="25" y="22"/>
                      </a:cubicBezTo>
                      <a:cubicBezTo>
                        <a:pt x="27" y="22"/>
                        <a:pt x="27" y="21"/>
                        <a:pt x="26" y="19"/>
                      </a:cubicBezTo>
                      <a:cubicBezTo>
                        <a:pt x="26" y="18"/>
                        <a:pt x="26" y="8"/>
                        <a:pt x="26" y="15"/>
                      </a:cubicBezTo>
                      <a:cubicBezTo>
                        <a:pt x="26" y="18"/>
                        <a:pt x="25" y="21"/>
                        <a:pt x="24" y="24"/>
                      </a:cubicBezTo>
                      <a:cubicBezTo>
                        <a:pt x="24" y="25"/>
                        <a:pt x="22" y="34"/>
                        <a:pt x="24" y="25"/>
                      </a:cubicBezTo>
                      <a:cubicBezTo>
                        <a:pt x="23" y="31"/>
                        <a:pt x="23" y="39"/>
                        <a:pt x="24" y="27"/>
                      </a:cubicBezTo>
                      <a:cubicBezTo>
                        <a:pt x="23" y="30"/>
                        <a:pt x="23" y="32"/>
                        <a:pt x="22" y="34"/>
                      </a:cubicBezTo>
                      <a:cubicBezTo>
                        <a:pt x="22" y="33"/>
                        <a:pt x="22" y="28"/>
                        <a:pt x="22" y="33"/>
                      </a:cubicBezTo>
                      <a:cubicBezTo>
                        <a:pt x="22" y="36"/>
                        <a:pt x="22" y="46"/>
                        <a:pt x="20" y="36"/>
                      </a:cubicBezTo>
                      <a:cubicBezTo>
                        <a:pt x="20" y="31"/>
                        <a:pt x="19" y="36"/>
                        <a:pt x="19" y="38"/>
                      </a:cubicBezTo>
                      <a:cubicBezTo>
                        <a:pt x="20" y="40"/>
                        <a:pt x="21" y="40"/>
                        <a:pt x="20" y="37"/>
                      </a:cubicBezTo>
                      <a:cubicBezTo>
                        <a:pt x="20" y="34"/>
                        <a:pt x="21" y="32"/>
                        <a:pt x="21" y="29"/>
                      </a:cubicBezTo>
                      <a:cubicBezTo>
                        <a:pt x="22" y="28"/>
                        <a:pt x="22" y="28"/>
                        <a:pt x="23" y="27"/>
                      </a:cubicBezTo>
                      <a:cubicBezTo>
                        <a:pt x="21" y="31"/>
                        <a:pt x="21" y="32"/>
                        <a:pt x="23" y="32"/>
                      </a:cubicBezTo>
                      <a:cubicBezTo>
                        <a:pt x="24" y="29"/>
                        <a:pt x="25" y="26"/>
                        <a:pt x="25" y="23"/>
                      </a:cubicBezTo>
                      <a:cubicBezTo>
                        <a:pt x="26" y="22"/>
                        <a:pt x="24" y="22"/>
                        <a:pt x="24" y="23"/>
                      </a:cubicBezTo>
                      <a:cubicBezTo>
                        <a:pt x="24" y="25"/>
                        <a:pt x="23" y="26"/>
                        <a:pt x="23" y="28"/>
                      </a:cubicBezTo>
                      <a:cubicBezTo>
                        <a:pt x="23" y="28"/>
                        <a:pt x="20" y="35"/>
                        <a:pt x="20" y="33"/>
                      </a:cubicBezTo>
                      <a:cubicBezTo>
                        <a:pt x="20" y="32"/>
                        <a:pt x="18" y="27"/>
                        <a:pt x="18" y="32"/>
                      </a:cubicBezTo>
                      <a:cubicBezTo>
                        <a:pt x="18" y="34"/>
                        <a:pt x="18" y="36"/>
                        <a:pt x="18" y="38"/>
                      </a:cubicBezTo>
                      <a:cubicBezTo>
                        <a:pt x="18" y="39"/>
                        <a:pt x="20" y="39"/>
                        <a:pt x="20" y="38"/>
                      </a:cubicBezTo>
                      <a:cubicBezTo>
                        <a:pt x="20" y="34"/>
                        <a:pt x="20" y="30"/>
                        <a:pt x="20" y="25"/>
                      </a:cubicBezTo>
                      <a:cubicBezTo>
                        <a:pt x="20" y="25"/>
                        <a:pt x="18" y="25"/>
                        <a:pt x="18" y="25"/>
                      </a:cubicBezTo>
                      <a:cubicBezTo>
                        <a:pt x="18" y="28"/>
                        <a:pt x="18" y="31"/>
                        <a:pt x="18" y="34"/>
                      </a:cubicBezTo>
                      <a:cubicBezTo>
                        <a:pt x="19" y="34"/>
                        <a:pt x="19" y="34"/>
                        <a:pt x="20" y="34"/>
                      </a:cubicBezTo>
                      <a:cubicBezTo>
                        <a:pt x="19" y="33"/>
                        <a:pt x="19" y="31"/>
                        <a:pt x="19" y="29"/>
                      </a:cubicBezTo>
                      <a:cubicBezTo>
                        <a:pt x="19" y="22"/>
                        <a:pt x="18" y="32"/>
                        <a:pt x="18" y="33"/>
                      </a:cubicBezTo>
                      <a:cubicBezTo>
                        <a:pt x="18" y="30"/>
                        <a:pt x="18" y="27"/>
                        <a:pt x="18" y="25"/>
                      </a:cubicBezTo>
                      <a:cubicBezTo>
                        <a:pt x="17" y="24"/>
                        <a:pt x="16" y="24"/>
                        <a:pt x="16" y="25"/>
                      </a:cubicBezTo>
                      <a:cubicBezTo>
                        <a:pt x="15" y="32"/>
                        <a:pt x="16" y="32"/>
                        <a:pt x="15" y="25"/>
                      </a:cubicBezTo>
                      <a:cubicBezTo>
                        <a:pt x="15" y="24"/>
                        <a:pt x="14" y="24"/>
                        <a:pt x="14" y="25"/>
                      </a:cubicBezTo>
                      <a:cubicBezTo>
                        <a:pt x="14" y="28"/>
                        <a:pt x="14" y="31"/>
                        <a:pt x="14" y="35"/>
                      </a:cubicBezTo>
                      <a:cubicBezTo>
                        <a:pt x="14" y="36"/>
                        <a:pt x="15" y="36"/>
                        <a:pt x="15" y="35"/>
                      </a:cubicBezTo>
                      <a:cubicBezTo>
                        <a:pt x="15" y="32"/>
                        <a:pt x="15" y="30"/>
                        <a:pt x="14" y="28"/>
                      </a:cubicBezTo>
                      <a:cubicBezTo>
                        <a:pt x="14" y="27"/>
                        <a:pt x="13" y="28"/>
                        <a:pt x="13" y="28"/>
                      </a:cubicBezTo>
                      <a:cubicBezTo>
                        <a:pt x="13" y="30"/>
                        <a:pt x="13" y="31"/>
                        <a:pt x="13" y="33"/>
                      </a:cubicBezTo>
                      <a:cubicBezTo>
                        <a:pt x="13" y="31"/>
                        <a:pt x="12" y="29"/>
                        <a:pt x="11" y="27"/>
                      </a:cubicBezTo>
                      <a:cubicBezTo>
                        <a:pt x="11" y="27"/>
                        <a:pt x="10" y="26"/>
                        <a:pt x="10" y="27"/>
                      </a:cubicBezTo>
                      <a:cubicBezTo>
                        <a:pt x="9" y="30"/>
                        <a:pt x="9" y="32"/>
                        <a:pt x="9" y="34"/>
                      </a:cubicBezTo>
                      <a:cubicBezTo>
                        <a:pt x="9" y="35"/>
                        <a:pt x="11" y="35"/>
                        <a:pt x="11" y="34"/>
                      </a:cubicBezTo>
                      <a:cubicBezTo>
                        <a:pt x="11" y="32"/>
                        <a:pt x="11" y="31"/>
                        <a:pt x="11" y="29"/>
                      </a:cubicBezTo>
                      <a:cubicBezTo>
                        <a:pt x="11" y="28"/>
                        <a:pt x="9" y="28"/>
                        <a:pt x="9" y="29"/>
                      </a:cubicBezTo>
                      <a:cubicBezTo>
                        <a:pt x="9" y="32"/>
                        <a:pt x="9" y="35"/>
                        <a:pt x="9" y="38"/>
                      </a:cubicBezTo>
                      <a:cubicBezTo>
                        <a:pt x="9" y="39"/>
                        <a:pt x="11" y="39"/>
                        <a:pt x="11" y="38"/>
                      </a:cubicBezTo>
                      <a:cubicBezTo>
                        <a:pt x="11" y="35"/>
                        <a:pt x="11" y="33"/>
                        <a:pt x="10" y="30"/>
                      </a:cubicBezTo>
                      <a:cubicBezTo>
                        <a:pt x="10" y="29"/>
                        <a:pt x="8" y="30"/>
                        <a:pt x="9" y="31"/>
                      </a:cubicBezTo>
                      <a:cubicBezTo>
                        <a:pt x="8" y="35"/>
                        <a:pt x="8" y="36"/>
                        <a:pt x="11" y="35"/>
                      </a:cubicBezTo>
                      <a:cubicBezTo>
                        <a:pt x="12" y="33"/>
                        <a:pt x="11" y="31"/>
                        <a:pt x="9" y="31"/>
                      </a:cubicBezTo>
                      <a:cubicBezTo>
                        <a:pt x="11" y="32"/>
                        <a:pt x="11" y="32"/>
                        <a:pt x="11" y="30"/>
                      </a:cubicBezTo>
                      <a:cubicBezTo>
                        <a:pt x="12" y="33"/>
                        <a:pt x="12" y="33"/>
                        <a:pt x="13" y="36"/>
                      </a:cubicBezTo>
                      <a:cubicBezTo>
                        <a:pt x="13" y="36"/>
                        <a:pt x="14" y="36"/>
                        <a:pt x="14" y="35"/>
                      </a:cubicBezTo>
                      <a:cubicBezTo>
                        <a:pt x="14" y="34"/>
                        <a:pt x="14" y="32"/>
                        <a:pt x="14" y="31"/>
                      </a:cubicBezTo>
                      <a:cubicBezTo>
                        <a:pt x="13" y="33"/>
                        <a:pt x="13" y="33"/>
                        <a:pt x="15" y="31"/>
                      </a:cubicBezTo>
                      <a:cubicBezTo>
                        <a:pt x="16" y="29"/>
                        <a:pt x="16" y="28"/>
                        <a:pt x="14" y="28"/>
                      </a:cubicBezTo>
                      <a:cubicBezTo>
                        <a:pt x="14" y="30"/>
                        <a:pt x="14" y="32"/>
                        <a:pt x="14" y="34"/>
                      </a:cubicBezTo>
                      <a:cubicBezTo>
                        <a:pt x="14" y="35"/>
                        <a:pt x="16" y="35"/>
                        <a:pt x="16" y="34"/>
                      </a:cubicBezTo>
                      <a:cubicBezTo>
                        <a:pt x="16" y="32"/>
                        <a:pt x="17" y="30"/>
                        <a:pt x="17" y="28"/>
                      </a:cubicBezTo>
                      <a:cubicBezTo>
                        <a:pt x="17" y="31"/>
                        <a:pt x="17" y="33"/>
                        <a:pt x="17" y="35"/>
                      </a:cubicBezTo>
                      <a:cubicBezTo>
                        <a:pt x="17" y="36"/>
                        <a:pt x="19" y="36"/>
                        <a:pt x="19" y="35"/>
                      </a:cubicBezTo>
                      <a:cubicBezTo>
                        <a:pt x="19" y="31"/>
                        <a:pt x="20" y="28"/>
                        <a:pt x="20" y="24"/>
                      </a:cubicBezTo>
                      <a:cubicBezTo>
                        <a:pt x="20" y="23"/>
                        <a:pt x="18" y="23"/>
                        <a:pt x="18" y="23"/>
                      </a:cubicBezTo>
                      <a:cubicBezTo>
                        <a:pt x="18" y="28"/>
                        <a:pt x="18" y="32"/>
                        <a:pt x="18" y="37"/>
                      </a:cubicBezTo>
                      <a:cubicBezTo>
                        <a:pt x="18" y="38"/>
                        <a:pt x="20" y="38"/>
                        <a:pt x="20" y="37"/>
                      </a:cubicBezTo>
                      <a:cubicBezTo>
                        <a:pt x="20" y="35"/>
                        <a:pt x="20" y="33"/>
                        <a:pt x="20" y="31"/>
                      </a:cubicBezTo>
                      <a:cubicBezTo>
                        <a:pt x="20" y="26"/>
                        <a:pt x="18" y="29"/>
                        <a:pt x="18" y="32"/>
                      </a:cubicBezTo>
                      <a:cubicBezTo>
                        <a:pt x="18" y="33"/>
                        <a:pt x="20" y="40"/>
                        <a:pt x="20" y="34"/>
                      </a:cubicBezTo>
                      <a:cubicBezTo>
                        <a:pt x="20" y="32"/>
                        <a:pt x="20" y="30"/>
                        <a:pt x="20" y="28"/>
                      </a:cubicBezTo>
                      <a:cubicBezTo>
                        <a:pt x="20" y="27"/>
                        <a:pt x="18" y="27"/>
                        <a:pt x="18" y="28"/>
                      </a:cubicBezTo>
                      <a:cubicBezTo>
                        <a:pt x="18" y="32"/>
                        <a:pt x="18" y="35"/>
                        <a:pt x="19" y="38"/>
                      </a:cubicBezTo>
                      <a:cubicBezTo>
                        <a:pt x="19" y="39"/>
                        <a:pt x="20" y="39"/>
                        <a:pt x="20" y="38"/>
                      </a:cubicBezTo>
                      <a:cubicBezTo>
                        <a:pt x="22" y="35"/>
                        <a:pt x="23" y="32"/>
                        <a:pt x="24" y="28"/>
                      </a:cubicBezTo>
                      <a:cubicBezTo>
                        <a:pt x="26" y="26"/>
                        <a:pt x="25" y="25"/>
                        <a:pt x="23" y="26"/>
                      </a:cubicBezTo>
                      <a:cubicBezTo>
                        <a:pt x="23" y="29"/>
                        <a:pt x="22" y="32"/>
                        <a:pt x="21" y="34"/>
                      </a:cubicBezTo>
                      <a:cubicBezTo>
                        <a:pt x="21" y="35"/>
                        <a:pt x="23" y="36"/>
                        <a:pt x="23" y="35"/>
                      </a:cubicBezTo>
                      <a:cubicBezTo>
                        <a:pt x="24" y="31"/>
                        <a:pt x="24" y="28"/>
                        <a:pt x="24" y="24"/>
                      </a:cubicBezTo>
                      <a:cubicBezTo>
                        <a:pt x="24" y="24"/>
                        <a:pt x="23" y="23"/>
                        <a:pt x="23" y="24"/>
                      </a:cubicBezTo>
                      <a:cubicBezTo>
                        <a:pt x="19" y="28"/>
                        <a:pt x="19" y="35"/>
                        <a:pt x="19" y="41"/>
                      </a:cubicBezTo>
                      <a:cubicBezTo>
                        <a:pt x="19" y="42"/>
                        <a:pt x="20" y="42"/>
                        <a:pt x="20" y="41"/>
                      </a:cubicBezTo>
                      <a:cubicBezTo>
                        <a:pt x="20" y="38"/>
                        <a:pt x="20" y="34"/>
                        <a:pt x="20" y="31"/>
                      </a:cubicBezTo>
                      <a:cubicBezTo>
                        <a:pt x="20" y="30"/>
                        <a:pt x="19" y="30"/>
                        <a:pt x="19" y="31"/>
                      </a:cubicBezTo>
                      <a:cubicBezTo>
                        <a:pt x="19" y="35"/>
                        <a:pt x="19" y="39"/>
                        <a:pt x="21" y="43"/>
                      </a:cubicBezTo>
                      <a:cubicBezTo>
                        <a:pt x="21" y="43"/>
                        <a:pt x="22" y="44"/>
                        <a:pt x="22" y="43"/>
                      </a:cubicBezTo>
                      <a:cubicBezTo>
                        <a:pt x="24" y="38"/>
                        <a:pt x="24" y="34"/>
                        <a:pt x="23" y="29"/>
                      </a:cubicBezTo>
                      <a:cubicBezTo>
                        <a:pt x="23" y="28"/>
                        <a:pt x="22" y="28"/>
                        <a:pt x="22" y="28"/>
                      </a:cubicBezTo>
                      <a:cubicBezTo>
                        <a:pt x="22" y="31"/>
                        <a:pt x="21" y="34"/>
                        <a:pt x="22" y="36"/>
                      </a:cubicBezTo>
                      <a:cubicBezTo>
                        <a:pt x="22" y="37"/>
                        <a:pt x="23" y="37"/>
                        <a:pt x="23" y="37"/>
                      </a:cubicBezTo>
                      <a:cubicBezTo>
                        <a:pt x="24" y="33"/>
                        <a:pt x="25" y="29"/>
                        <a:pt x="25" y="25"/>
                      </a:cubicBezTo>
                      <a:cubicBezTo>
                        <a:pt x="25" y="24"/>
                        <a:pt x="24" y="24"/>
                        <a:pt x="24" y="25"/>
                      </a:cubicBezTo>
                      <a:cubicBezTo>
                        <a:pt x="22" y="29"/>
                        <a:pt x="21" y="32"/>
                        <a:pt x="22" y="36"/>
                      </a:cubicBezTo>
                      <a:cubicBezTo>
                        <a:pt x="22" y="37"/>
                        <a:pt x="23" y="37"/>
                        <a:pt x="23" y="36"/>
                      </a:cubicBezTo>
                      <a:cubicBezTo>
                        <a:pt x="25" y="32"/>
                        <a:pt x="25" y="28"/>
                        <a:pt x="25" y="23"/>
                      </a:cubicBezTo>
                      <a:cubicBezTo>
                        <a:pt x="25" y="22"/>
                        <a:pt x="23" y="22"/>
                        <a:pt x="23" y="23"/>
                      </a:cubicBezTo>
                      <a:cubicBezTo>
                        <a:pt x="22" y="26"/>
                        <a:pt x="22" y="29"/>
                        <a:pt x="23" y="32"/>
                      </a:cubicBezTo>
                      <a:cubicBezTo>
                        <a:pt x="23" y="33"/>
                        <a:pt x="24" y="33"/>
                        <a:pt x="24" y="32"/>
                      </a:cubicBezTo>
                      <a:cubicBezTo>
                        <a:pt x="26" y="25"/>
                        <a:pt x="28" y="17"/>
                        <a:pt x="27" y="10"/>
                      </a:cubicBezTo>
                      <a:cubicBezTo>
                        <a:pt x="27" y="9"/>
                        <a:pt x="26" y="9"/>
                        <a:pt x="26" y="10"/>
                      </a:cubicBezTo>
                      <a:cubicBezTo>
                        <a:pt x="25" y="15"/>
                        <a:pt x="24" y="20"/>
                        <a:pt x="25" y="25"/>
                      </a:cubicBezTo>
                      <a:cubicBezTo>
                        <a:pt x="25" y="26"/>
                        <a:pt x="26" y="26"/>
                        <a:pt x="26" y="25"/>
                      </a:cubicBezTo>
                      <a:cubicBezTo>
                        <a:pt x="26" y="22"/>
                        <a:pt x="26" y="19"/>
                        <a:pt x="26" y="16"/>
                      </a:cubicBezTo>
                      <a:cubicBezTo>
                        <a:pt x="26" y="14"/>
                        <a:pt x="26" y="12"/>
                        <a:pt x="26" y="10"/>
                      </a:cubicBezTo>
                      <a:cubicBezTo>
                        <a:pt x="24" y="9"/>
                        <a:pt x="24" y="10"/>
                        <a:pt x="25" y="12"/>
                      </a:cubicBezTo>
                      <a:cubicBezTo>
                        <a:pt x="25" y="13"/>
                        <a:pt x="26" y="13"/>
                        <a:pt x="27" y="12"/>
                      </a:cubicBezTo>
                      <a:cubicBezTo>
                        <a:pt x="27" y="8"/>
                        <a:pt x="26" y="5"/>
                        <a:pt x="25" y="1"/>
                      </a:cubicBezTo>
                      <a:cubicBezTo>
                        <a:pt x="25" y="0"/>
                        <a:pt x="24" y="0"/>
                        <a:pt x="23" y="1"/>
                      </a:cubicBezTo>
                      <a:cubicBezTo>
                        <a:pt x="22" y="9"/>
                        <a:pt x="22" y="18"/>
                        <a:pt x="22" y="27"/>
                      </a:cubicBezTo>
                      <a:cubicBezTo>
                        <a:pt x="22" y="27"/>
                        <a:pt x="23" y="28"/>
                        <a:pt x="23" y="27"/>
                      </a:cubicBezTo>
                      <a:cubicBezTo>
                        <a:pt x="25" y="20"/>
                        <a:pt x="25" y="13"/>
                        <a:pt x="25" y="6"/>
                      </a:cubicBezTo>
                      <a:cubicBezTo>
                        <a:pt x="25" y="6"/>
                        <a:pt x="23" y="5"/>
                        <a:pt x="23" y="6"/>
                      </a:cubicBezTo>
                      <a:cubicBezTo>
                        <a:pt x="22" y="13"/>
                        <a:pt x="22" y="20"/>
                        <a:pt x="22" y="27"/>
                      </a:cubicBezTo>
                      <a:cubicBezTo>
                        <a:pt x="22" y="28"/>
                        <a:pt x="23" y="28"/>
                        <a:pt x="23" y="27"/>
                      </a:cubicBezTo>
                      <a:cubicBezTo>
                        <a:pt x="24" y="19"/>
                        <a:pt x="25" y="11"/>
                        <a:pt x="24" y="4"/>
                      </a:cubicBezTo>
                      <a:cubicBezTo>
                        <a:pt x="24" y="3"/>
                        <a:pt x="22" y="3"/>
                        <a:pt x="22" y="3"/>
                      </a:cubicBezTo>
                      <a:cubicBezTo>
                        <a:pt x="20" y="12"/>
                        <a:pt x="19" y="20"/>
                        <a:pt x="20" y="28"/>
                      </a:cubicBezTo>
                      <a:cubicBezTo>
                        <a:pt x="20" y="29"/>
                        <a:pt x="21" y="30"/>
                        <a:pt x="22" y="29"/>
                      </a:cubicBezTo>
                      <a:cubicBezTo>
                        <a:pt x="23" y="21"/>
                        <a:pt x="24" y="13"/>
                        <a:pt x="23" y="5"/>
                      </a:cubicBezTo>
                      <a:cubicBezTo>
                        <a:pt x="23" y="4"/>
                        <a:pt x="21" y="4"/>
                        <a:pt x="21" y="5"/>
                      </a:cubicBezTo>
                      <a:cubicBezTo>
                        <a:pt x="20" y="12"/>
                        <a:pt x="19" y="19"/>
                        <a:pt x="20" y="26"/>
                      </a:cubicBezTo>
                      <a:cubicBezTo>
                        <a:pt x="20" y="26"/>
                        <a:pt x="21" y="27"/>
                        <a:pt x="21" y="26"/>
                      </a:cubicBezTo>
                      <a:cubicBezTo>
                        <a:pt x="23" y="18"/>
                        <a:pt x="23" y="10"/>
                        <a:pt x="22" y="2"/>
                      </a:cubicBezTo>
                      <a:cubicBezTo>
                        <a:pt x="22" y="2"/>
                        <a:pt x="21" y="1"/>
                        <a:pt x="21" y="2"/>
                      </a:cubicBezTo>
                      <a:cubicBezTo>
                        <a:pt x="19" y="10"/>
                        <a:pt x="19" y="18"/>
                        <a:pt x="19" y="26"/>
                      </a:cubicBezTo>
                      <a:cubicBezTo>
                        <a:pt x="19" y="27"/>
                        <a:pt x="20" y="27"/>
                        <a:pt x="20" y="26"/>
                      </a:cubicBezTo>
                      <a:cubicBezTo>
                        <a:pt x="21" y="18"/>
                        <a:pt x="22" y="11"/>
                        <a:pt x="21" y="3"/>
                      </a:cubicBezTo>
                      <a:cubicBezTo>
                        <a:pt x="21" y="2"/>
                        <a:pt x="20" y="2"/>
                        <a:pt x="20" y="3"/>
                      </a:cubicBezTo>
                      <a:cubicBezTo>
                        <a:pt x="19" y="10"/>
                        <a:pt x="18" y="17"/>
                        <a:pt x="18" y="25"/>
                      </a:cubicBezTo>
                      <a:cubicBezTo>
                        <a:pt x="18" y="25"/>
                        <a:pt x="19" y="26"/>
                        <a:pt x="20" y="25"/>
                      </a:cubicBezTo>
                      <a:cubicBezTo>
                        <a:pt x="21" y="18"/>
                        <a:pt x="22" y="11"/>
                        <a:pt x="20" y="4"/>
                      </a:cubicBezTo>
                      <a:cubicBezTo>
                        <a:pt x="20" y="3"/>
                        <a:pt x="19" y="3"/>
                        <a:pt x="19" y="4"/>
                      </a:cubicBezTo>
                      <a:cubicBezTo>
                        <a:pt x="18" y="11"/>
                        <a:pt x="17" y="18"/>
                        <a:pt x="18" y="25"/>
                      </a:cubicBezTo>
                      <a:cubicBezTo>
                        <a:pt x="18" y="26"/>
                        <a:pt x="19" y="26"/>
                        <a:pt x="19" y="25"/>
                      </a:cubicBezTo>
                      <a:cubicBezTo>
                        <a:pt x="20" y="18"/>
                        <a:pt x="21" y="11"/>
                        <a:pt x="20" y="4"/>
                      </a:cubicBezTo>
                      <a:cubicBezTo>
                        <a:pt x="19" y="3"/>
                        <a:pt x="18" y="3"/>
                        <a:pt x="18" y="4"/>
                      </a:cubicBezTo>
                      <a:cubicBezTo>
                        <a:pt x="17" y="11"/>
                        <a:pt x="16" y="18"/>
                        <a:pt x="15" y="26"/>
                      </a:cubicBezTo>
                      <a:cubicBezTo>
                        <a:pt x="15" y="27"/>
                        <a:pt x="16" y="27"/>
                        <a:pt x="16" y="26"/>
                      </a:cubicBezTo>
                      <a:cubicBezTo>
                        <a:pt x="18" y="19"/>
                        <a:pt x="20" y="12"/>
                        <a:pt x="18" y="5"/>
                      </a:cubicBezTo>
                      <a:cubicBezTo>
                        <a:pt x="18" y="4"/>
                        <a:pt x="17" y="4"/>
                        <a:pt x="17" y="5"/>
                      </a:cubicBezTo>
                      <a:cubicBezTo>
                        <a:pt x="16" y="12"/>
                        <a:pt x="13" y="19"/>
                        <a:pt x="14" y="26"/>
                      </a:cubicBezTo>
                      <a:cubicBezTo>
                        <a:pt x="14" y="27"/>
                        <a:pt x="15" y="27"/>
                        <a:pt x="16" y="26"/>
                      </a:cubicBezTo>
                      <a:cubicBezTo>
                        <a:pt x="17" y="21"/>
                        <a:pt x="17" y="16"/>
                        <a:pt x="18" y="10"/>
                      </a:cubicBezTo>
                      <a:cubicBezTo>
                        <a:pt x="18" y="10"/>
                        <a:pt x="16" y="9"/>
                        <a:pt x="16" y="10"/>
                      </a:cubicBezTo>
                      <a:cubicBezTo>
                        <a:pt x="14" y="15"/>
                        <a:pt x="14" y="20"/>
                        <a:pt x="14" y="25"/>
                      </a:cubicBezTo>
                      <a:cubicBezTo>
                        <a:pt x="14" y="25"/>
                        <a:pt x="16" y="26"/>
                        <a:pt x="16" y="25"/>
                      </a:cubicBezTo>
                      <a:cubicBezTo>
                        <a:pt x="17" y="19"/>
                        <a:pt x="17" y="14"/>
                        <a:pt x="17" y="8"/>
                      </a:cubicBezTo>
                      <a:cubicBezTo>
                        <a:pt x="17" y="8"/>
                        <a:pt x="15" y="7"/>
                        <a:pt x="15" y="8"/>
                      </a:cubicBezTo>
                      <a:cubicBezTo>
                        <a:pt x="14" y="14"/>
                        <a:pt x="13" y="20"/>
                        <a:pt x="13" y="26"/>
                      </a:cubicBezTo>
                      <a:cubicBezTo>
                        <a:pt x="13" y="27"/>
                        <a:pt x="14" y="27"/>
                        <a:pt x="14" y="26"/>
                      </a:cubicBezTo>
                      <a:cubicBezTo>
                        <a:pt x="16" y="21"/>
                        <a:pt x="16" y="16"/>
                        <a:pt x="16" y="10"/>
                      </a:cubicBezTo>
                      <a:cubicBezTo>
                        <a:pt x="16" y="9"/>
                        <a:pt x="15" y="9"/>
                        <a:pt x="15" y="10"/>
                      </a:cubicBezTo>
                      <a:cubicBezTo>
                        <a:pt x="13" y="16"/>
                        <a:pt x="12" y="21"/>
                        <a:pt x="12" y="27"/>
                      </a:cubicBezTo>
                      <a:cubicBezTo>
                        <a:pt x="12" y="28"/>
                        <a:pt x="13" y="28"/>
                        <a:pt x="13" y="28"/>
                      </a:cubicBezTo>
                      <a:cubicBezTo>
                        <a:pt x="14" y="23"/>
                        <a:pt x="15" y="18"/>
                        <a:pt x="15" y="13"/>
                      </a:cubicBezTo>
                      <a:cubicBezTo>
                        <a:pt x="15" y="12"/>
                        <a:pt x="13" y="12"/>
                        <a:pt x="13" y="13"/>
                      </a:cubicBezTo>
                      <a:cubicBezTo>
                        <a:pt x="12" y="17"/>
                        <a:pt x="11" y="21"/>
                        <a:pt x="11" y="25"/>
                      </a:cubicBezTo>
                      <a:cubicBezTo>
                        <a:pt x="11" y="26"/>
                        <a:pt x="12" y="26"/>
                        <a:pt x="13" y="25"/>
                      </a:cubicBezTo>
                      <a:cubicBezTo>
                        <a:pt x="13" y="21"/>
                        <a:pt x="14" y="17"/>
                        <a:pt x="13" y="13"/>
                      </a:cubicBezTo>
                      <a:cubicBezTo>
                        <a:pt x="13" y="12"/>
                        <a:pt x="12" y="12"/>
                        <a:pt x="12" y="12"/>
                      </a:cubicBezTo>
                      <a:cubicBezTo>
                        <a:pt x="10" y="17"/>
                        <a:pt x="9" y="21"/>
                        <a:pt x="9" y="26"/>
                      </a:cubicBezTo>
                      <a:cubicBezTo>
                        <a:pt x="9" y="27"/>
                        <a:pt x="10" y="27"/>
                        <a:pt x="11" y="27"/>
                      </a:cubicBezTo>
                      <a:cubicBezTo>
                        <a:pt x="12" y="22"/>
                        <a:pt x="12" y="18"/>
                        <a:pt x="12" y="14"/>
                      </a:cubicBezTo>
                      <a:cubicBezTo>
                        <a:pt x="12" y="13"/>
                        <a:pt x="11" y="13"/>
                        <a:pt x="11" y="14"/>
                      </a:cubicBezTo>
                      <a:cubicBezTo>
                        <a:pt x="9" y="18"/>
                        <a:pt x="8" y="22"/>
                        <a:pt x="8" y="27"/>
                      </a:cubicBezTo>
                      <a:cubicBezTo>
                        <a:pt x="8" y="28"/>
                        <a:pt x="9" y="28"/>
                        <a:pt x="9" y="27"/>
                      </a:cubicBezTo>
                      <a:cubicBezTo>
                        <a:pt x="11" y="23"/>
                        <a:pt x="11" y="19"/>
                        <a:pt x="11" y="15"/>
                      </a:cubicBezTo>
                      <a:cubicBezTo>
                        <a:pt x="11" y="14"/>
                        <a:pt x="10" y="14"/>
                        <a:pt x="9" y="15"/>
                      </a:cubicBezTo>
                      <a:cubicBezTo>
                        <a:pt x="7" y="19"/>
                        <a:pt x="7" y="24"/>
                        <a:pt x="7" y="29"/>
                      </a:cubicBezTo>
                      <a:cubicBezTo>
                        <a:pt x="7" y="29"/>
                        <a:pt x="8" y="29"/>
                        <a:pt x="8" y="29"/>
                      </a:cubicBezTo>
                      <a:cubicBezTo>
                        <a:pt x="8" y="24"/>
                        <a:pt x="9" y="19"/>
                        <a:pt x="9" y="15"/>
                      </a:cubicBezTo>
                      <a:cubicBezTo>
                        <a:pt x="9" y="14"/>
                        <a:pt x="7" y="14"/>
                        <a:pt x="7" y="15"/>
                      </a:cubicBezTo>
                      <a:cubicBezTo>
                        <a:pt x="6" y="19"/>
                        <a:pt x="5" y="23"/>
                        <a:pt x="5" y="28"/>
                      </a:cubicBezTo>
                      <a:cubicBezTo>
                        <a:pt x="5" y="29"/>
                        <a:pt x="6" y="29"/>
                        <a:pt x="6" y="28"/>
                      </a:cubicBezTo>
                      <a:cubicBezTo>
                        <a:pt x="7" y="24"/>
                        <a:pt x="8" y="20"/>
                        <a:pt x="8" y="16"/>
                      </a:cubicBezTo>
                      <a:cubicBezTo>
                        <a:pt x="7" y="15"/>
                        <a:pt x="7" y="15"/>
                        <a:pt x="6" y="15"/>
                      </a:cubicBezTo>
                      <a:cubicBezTo>
                        <a:pt x="4" y="19"/>
                        <a:pt x="3" y="24"/>
                        <a:pt x="3" y="28"/>
                      </a:cubicBezTo>
                      <a:cubicBezTo>
                        <a:pt x="3" y="29"/>
                        <a:pt x="4" y="29"/>
                        <a:pt x="4" y="29"/>
                      </a:cubicBezTo>
                      <a:cubicBezTo>
                        <a:pt x="6" y="25"/>
                        <a:pt x="6" y="21"/>
                        <a:pt x="6" y="16"/>
                      </a:cubicBezTo>
                      <a:cubicBezTo>
                        <a:pt x="6" y="16"/>
                        <a:pt x="5" y="15"/>
                        <a:pt x="4" y="16"/>
                      </a:cubicBezTo>
                      <a:cubicBezTo>
                        <a:pt x="2" y="20"/>
                        <a:pt x="1" y="24"/>
                        <a:pt x="1" y="29"/>
                      </a:cubicBezTo>
                      <a:cubicBezTo>
                        <a:pt x="1" y="30"/>
                        <a:pt x="2" y="30"/>
                        <a:pt x="3" y="29"/>
                      </a:cubicBezTo>
                      <a:cubicBezTo>
                        <a:pt x="4" y="26"/>
                        <a:pt x="5" y="23"/>
                        <a:pt x="5" y="19"/>
                      </a:cubicBezTo>
                      <a:cubicBezTo>
                        <a:pt x="5" y="18"/>
                        <a:pt x="4" y="18"/>
                        <a:pt x="4" y="19"/>
                      </a:cubicBezTo>
                      <a:cubicBezTo>
                        <a:pt x="3" y="23"/>
                        <a:pt x="2" y="26"/>
                        <a:pt x="1" y="30"/>
                      </a:cubicBezTo>
                      <a:cubicBezTo>
                        <a:pt x="1" y="31"/>
                        <a:pt x="2" y="31"/>
                        <a:pt x="2" y="30"/>
                      </a:cubicBezTo>
                      <a:cubicBezTo>
                        <a:pt x="4" y="26"/>
                        <a:pt x="5" y="22"/>
                        <a:pt x="4" y="18"/>
                      </a:cubicBezTo>
                      <a:cubicBezTo>
                        <a:pt x="4" y="17"/>
                        <a:pt x="3" y="17"/>
                        <a:pt x="3" y="18"/>
                      </a:cubicBezTo>
                      <a:cubicBezTo>
                        <a:pt x="1" y="22"/>
                        <a:pt x="0" y="26"/>
                        <a:pt x="0" y="30"/>
                      </a:cubicBezTo>
                      <a:cubicBezTo>
                        <a:pt x="0" y="31"/>
                        <a:pt x="2" y="31"/>
                        <a:pt x="2" y="30"/>
                      </a:cubicBezTo>
                      <a:cubicBezTo>
                        <a:pt x="3" y="25"/>
                        <a:pt x="4" y="21"/>
                        <a:pt x="4" y="15"/>
                      </a:cubicBezTo>
                      <a:cubicBezTo>
                        <a:pt x="4" y="14"/>
                        <a:pt x="3" y="14"/>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162"/>
                <p:cNvSpPr/>
                <p:nvPr/>
              </p:nvSpPr>
              <p:spPr bwMode="auto">
                <a:xfrm>
                  <a:off x="898525" y="2506663"/>
                  <a:ext cx="22225" cy="41275"/>
                </a:xfrm>
                <a:custGeom>
                  <a:avLst/>
                  <a:gdLst>
                    <a:gd name="T0" fmla="*/ 18 w 21"/>
                    <a:gd name="T1" fmla="*/ 5 h 38"/>
                    <a:gd name="T2" fmla="*/ 18 w 21"/>
                    <a:gd name="T3" fmla="*/ 6 h 38"/>
                    <a:gd name="T4" fmla="*/ 17 w 21"/>
                    <a:gd name="T5" fmla="*/ 9 h 38"/>
                    <a:gd name="T6" fmla="*/ 16 w 21"/>
                    <a:gd name="T7" fmla="*/ 12 h 38"/>
                    <a:gd name="T8" fmla="*/ 16 w 21"/>
                    <a:gd name="T9" fmla="*/ 1 h 38"/>
                    <a:gd name="T10" fmla="*/ 16 w 21"/>
                    <a:gd name="T11" fmla="*/ 3 h 38"/>
                    <a:gd name="T12" fmla="*/ 13 w 21"/>
                    <a:gd name="T13" fmla="*/ 3 h 38"/>
                    <a:gd name="T14" fmla="*/ 12 w 21"/>
                    <a:gd name="T15" fmla="*/ 7 h 38"/>
                    <a:gd name="T16" fmla="*/ 11 w 21"/>
                    <a:gd name="T17" fmla="*/ 7 h 38"/>
                    <a:gd name="T18" fmla="*/ 9 w 21"/>
                    <a:gd name="T19" fmla="*/ 2 h 38"/>
                    <a:gd name="T20" fmla="*/ 8 w 21"/>
                    <a:gd name="T21" fmla="*/ 4 h 38"/>
                    <a:gd name="T22" fmla="*/ 8 w 21"/>
                    <a:gd name="T23" fmla="*/ 12 h 38"/>
                    <a:gd name="T24" fmla="*/ 5 w 21"/>
                    <a:gd name="T25" fmla="*/ 10 h 38"/>
                    <a:gd name="T26" fmla="*/ 3 w 21"/>
                    <a:gd name="T27" fmla="*/ 2 h 38"/>
                    <a:gd name="T28" fmla="*/ 3 w 21"/>
                    <a:gd name="T29" fmla="*/ 8 h 38"/>
                    <a:gd name="T30" fmla="*/ 2 w 21"/>
                    <a:gd name="T31" fmla="*/ 11 h 38"/>
                    <a:gd name="T32" fmla="*/ 2 w 21"/>
                    <a:gd name="T33" fmla="*/ 20 h 38"/>
                    <a:gd name="T34" fmla="*/ 0 w 21"/>
                    <a:gd name="T35" fmla="*/ 26 h 38"/>
                    <a:gd name="T36" fmla="*/ 2 w 21"/>
                    <a:gd name="T37" fmla="*/ 30 h 38"/>
                    <a:gd name="T38" fmla="*/ 4 w 21"/>
                    <a:gd name="T39" fmla="*/ 19 h 38"/>
                    <a:gd name="T40" fmla="*/ 5 w 21"/>
                    <a:gd name="T41" fmla="*/ 16 h 38"/>
                    <a:gd name="T42" fmla="*/ 4 w 21"/>
                    <a:gd name="T43" fmla="*/ 22 h 38"/>
                    <a:gd name="T44" fmla="*/ 5 w 21"/>
                    <a:gd name="T45" fmla="*/ 27 h 38"/>
                    <a:gd name="T46" fmla="*/ 7 w 21"/>
                    <a:gd name="T47" fmla="*/ 33 h 38"/>
                    <a:gd name="T48" fmla="*/ 0 w 21"/>
                    <a:gd name="T49" fmla="*/ 27 h 38"/>
                    <a:gd name="T50" fmla="*/ 2 w 21"/>
                    <a:gd name="T51" fmla="*/ 28 h 38"/>
                    <a:gd name="T52" fmla="*/ 6 w 21"/>
                    <a:gd name="T53" fmla="*/ 28 h 38"/>
                    <a:gd name="T54" fmla="*/ 5 w 21"/>
                    <a:gd name="T55" fmla="*/ 25 h 38"/>
                    <a:gd name="T56" fmla="*/ 6 w 21"/>
                    <a:gd name="T57" fmla="*/ 11 h 38"/>
                    <a:gd name="T58" fmla="*/ 6 w 21"/>
                    <a:gd name="T59" fmla="*/ 12 h 38"/>
                    <a:gd name="T60" fmla="*/ 2 w 21"/>
                    <a:gd name="T61" fmla="*/ 25 h 38"/>
                    <a:gd name="T62" fmla="*/ 0 w 21"/>
                    <a:gd name="T63" fmla="*/ 28 h 38"/>
                    <a:gd name="T64" fmla="*/ 0 w 21"/>
                    <a:gd name="T65" fmla="*/ 20 h 38"/>
                    <a:gd name="T66" fmla="*/ 2 w 21"/>
                    <a:gd name="T67" fmla="*/ 14 h 38"/>
                    <a:gd name="T68" fmla="*/ 3 w 21"/>
                    <a:gd name="T69" fmla="*/ 21 h 38"/>
                    <a:gd name="T70" fmla="*/ 3 w 21"/>
                    <a:gd name="T71" fmla="*/ 17 h 38"/>
                    <a:gd name="T72" fmla="*/ 4 w 21"/>
                    <a:gd name="T73" fmla="*/ 7 h 38"/>
                    <a:gd name="T74" fmla="*/ 7 w 21"/>
                    <a:gd name="T75" fmla="*/ 5 h 38"/>
                    <a:gd name="T76" fmla="*/ 8 w 21"/>
                    <a:gd name="T77" fmla="*/ 14 h 38"/>
                    <a:gd name="T78" fmla="*/ 9 w 21"/>
                    <a:gd name="T79" fmla="*/ 13 h 38"/>
                    <a:gd name="T80" fmla="*/ 10 w 21"/>
                    <a:gd name="T81" fmla="*/ 10 h 38"/>
                    <a:gd name="T82" fmla="*/ 12 w 21"/>
                    <a:gd name="T83" fmla="*/ 5 h 38"/>
                    <a:gd name="T84" fmla="*/ 13 w 21"/>
                    <a:gd name="T85" fmla="*/ 12 h 38"/>
                    <a:gd name="T86" fmla="*/ 14 w 21"/>
                    <a:gd name="T87" fmla="*/ 14 h 38"/>
                    <a:gd name="T88" fmla="*/ 15 w 21"/>
                    <a:gd name="T89" fmla="*/ 6 h 38"/>
                    <a:gd name="T90" fmla="*/ 17 w 21"/>
                    <a:gd name="T91" fmla="*/ 6 h 38"/>
                    <a:gd name="T92" fmla="*/ 17 w 21"/>
                    <a:gd name="T93" fmla="*/ 16 h 38"/>
                    <a:gd name="T94" fmla="*/ 18 w 21"/>
                    <a:gd name="T95" fmla="*/ 15 h 38"/>
                    <a:gd name="T96" fmla="*/ 18 w 21"/>
                    <a:gd name="T97" fmla="*/ 10 h 38"/>
                    <a:gd name="T98" fmla="*/ 20 w 21"/>
                    <a:gd name="T9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38">
                      <a:moveTo>
                        <a:pt x="20" y="1"/>
                      </a:moveTo>
                      <a:cubicBezTo>
                        <a:pt x="19" y="3"/>
                        <a:pt x="20" y="11"/>
                        <a:pt x="19" y="5"/>
                      </a:cubicBezTo>
                      <a:cubicBezTo>
                        <a:pt x="19" y="4"/>
                        <a:pt x="18" y="4"/>
                        <a:pt x="18" y="5"/>
                      </a:cubicBezTo>
                      <a:cubicBezTo>
                        <a:pt x="18" y="6"/>
                        <a:pt x="18" y="8"/>
                        <a:pt x="18" y="10"/>
                      </a:cubicBezTo>
                      <a:cubicBezTo>
                        <a:pt x="17" y="12"/>
                        <a:pt x="17" y="12"/>
                        <a:pt x="19" y="12"/>
                      </a:cubicBezTo>
                      <a:cubicBezTo>
                        <a:pt x="19" y="10"/>
                        <a:pt x="19" y="8"/>
                        <a:pt x="18" y="6"/>
                      </a:cubicBezTo>
                      <a:cubicBezTo>
                        <a:pt x="18" y="6"/>
                        <a:pt x="17" y="6"/>
                        <a:pt x="17" y="7"/>
                      </a:cubicBezTo>
                      <a:cubicBezTo>
                        <a:pt x="16" y="9"/>
                        <a:pt x="16" y="11"/>
                        <a:pt x="17" y="14"/>
                      </a:cubicBezTo>
                      <a:cubicBezTo>
                        <a:pt x="19" y="14"/>
                        <a:pt x="20" y="12"/>
                        <a:pt x="17" y="9"/>
                      </a:cubicBezTo>
                      <a:cubicBezTo>
                        <a:pt x="17" y="7"/>
                        <a:pt x="17" y="6"/>
                        <a:pt x="17" y="4"/>
                      </a:cubicBezTo>
                      <a:cubicBezTo>
                        <a:pt x="17" y="3"/>
                        <a:pt x="16" y="3"/>
                        <a:pt x="16" y="4"/>
                      </a:cubicBezTo>
                      <a:cubicBezTo>
                        <a:pt x="16" y="7"/>
                        <a:pt x="16" y="9"/>
                        <a:pt x="16" y="12"/>
                      </a:cubicBezTo>
                      <a:cubicBezTo>
                        <a:pt x="16" y="13"/>
                        <a:pt x="17" y="13"/>
                        <a:pt x="17" y="12"/>
                      </a:cubicBezTo>
                      <a:cubicBezTo>
                        <a:pt x="18" y="8"/>
                        <a:pt x="18" y="5"/>
                        <a:pt x="17" y="1"/>
                      </a:cubicBezTo>
                      <a:cubicBezTo>
                        <a:pt x="17" y="0"/>
                        <a:pt x="16" y="0"/>
                        <a:pt x="16" y="1"/>
                      </a:cubicBezTo>
                      <a:cubicBezTo>
                        <a:pt x="16" y="4"/>
                        <a:pt x="16" y="8"/>
                        <a:pt x="16" y="11"/>
                      </a:cubicBezTo>
                      <a:cubicBezTo>
                        <a:pt x="18" y="11"/>
                        <a:pt x="18" y="11"/>
                        <a:pt x="17" y="8"/>
                      </a:cubicBezTo>
                      <a:cubicBezTo>
                        <a:pt x="17" y="7"/>
                        <a:pt x="16" y="5"/>
                        <a:pt x="16" y="3"/>
                      </a:cubicBezTo>
                      <a:cubicBezTo>
                        <a:pt x="16" y="2"/>
                        <a:pt x="15" y="3"/>
                        <a:pt x="15" y="3"/>
                      </a:cubicBezTo>
                      <a:cubicBezTo>
                        <a:pt x="14" y="6"/>
                        <a:pt x="14" y="10"/>
                        <a:pt x="14" y="12"/>
                      </a:cubicBezTo>
                      <a:cubicBezTo>
                        <a:pt x="13" y="9"/>
                        <a:pt x="13" y="6"/>
                        <a:pt x="13" y="3"/>
                      </a:cubicBezTo>
                      <a:cubicBezTo>
                        <a:pt x="12" y="3"/>
                        <a:pt x="11" y="3"/>
                        <a:pt x="11" y="4"/>
                      </a:cubicBezTo>
                      <a:cubicBezTo>
                        <a:pt x="11" y="6"/>
                        <a:pt x="12" y="8"/>
                        <a:pt x="12" y="10"/>
                      </a:cubicBezTo>
                      <a:cubicBezTo>
                        <a:pt x="13" y="10"/>
                        <a:pt x="13" y="9"/>
                        <a:pt x="12" y="7"/>
                      </a:cubicBezTo>
                      <a:cubicBezTo>
                        <a:pt x="12" y="6"/>
                        <a:pt x="12" y="4"/>
                        <a:pt x="11" y="3"/>
                      </a:cubicBezTo>
                      <a:cubicBezTo>
                        <a:pt x="11" y="2"/>
                        <a:pt x="10" y="2"/>
                        <a:pt x="10" y="3"/>
                      </a:cubicBezTo>
                      <a:cubicBezTo>
                        <a:pt x="10" y="5"/>
                        <a:pt x="10" y="6"/>
                        <a:pt x="11" y="7"/>
                      </a:cubicBezTo>
                      <a:cubicBezTo>
                        <a:pt x="10" y="11"/>
                        <a:pt x="11" y="11"/>
                        <a:pt x="11" y="7"/>
                      </a:cubicBezTo>
                      <a:cubicBezTo>
                        <a:pt x="11" y="6"/>
                        <a:pt x="11" y="4"/>
                        <a:pt x="11" y="2"/>
                      </a:cubicBezTo>
                      <a:cubicBezTo>
                        <a:pt x="11" y="1"/>
                        <a:pt x="9" y="2"/>
                        <a:pt x="9" y="2"/>
                      </a:cubicBezTo>
                      <a:cubicBezTo>
                        <a:pt x="9" y="5"/>
                        <a:pt x="9" y="8"/>
                        <a:pt x="9" y="11"/>
                      </a:cubicBezTo>
                      <a:cubicBezTo>
                        <a:pt x="10" y="11"/>
                        <a:pt x="10" y="11"/>
                        <a:pt x="9" y="9"/>
                      </a:cubicBezTo>
                      <a:cubicBezTo>
                        <a:pt x="9" y="7"/>
                        <a:pt x="9" y="6"/>
                        <a:pt x="8" y="4"/>
                      </a:cubicBezTo>
                      <a:cubicBezTo>
                        <a:pt x="8" y="3"/>
                        <a:pt x="7" y="4"/>
                        <a:pt x="7" y="4"/>
                      </a:cubicBezTo>
                      <a:cubicBezTo>
                        <a:pt x="7" y="6"/>
                        <a:pt x="7" y="8"/>
                        <a:pt x="7" y="9"/>
                      </a:cubicBezTo>
                      <a:cubicBezTo>
                        <a:pt x="6" y="11"/>
                        <a:pt x="6" y="12"/>
                        <a:pt x="8" y="12"/>
                      </a:cubicBezTo>
                      <a:cubicBezTo>
                        <a:pt x="8" y="8"/>
                        <a:pt x="7" y="5"/>
                        <a:pt x="7" y="2"/>
                      </a:cubicBezTo>
                      <a:cubicBezTo>
                        <a:pt x="7" y="1"/>
                        <a:pt x="5" y="2"/>
                        <a:pt x="5" y="2"/>
                      </a:cubicBezTo>
                      <a:cubicBezTo>
                        <a:pt x="5" y="5"/>
                        <a:pt x="6" y="8"/>
                        <a:pt x="5" y="10"/>
                      </a:cubicBezTo>
                      <a:cubicBezTo>
                        <a:pt x="6" y="11"/>
                        <a:pt x="6" y="11"/>
                        <a:pt x="5" y="9"/>
                      </a:cubicBezTo>
                      <a:cubicBezTo>
                        <a:pt x="5" y="6"/>
                        <a:pt x="5" y="4"/>
                        <a:pt x="4" y="2"/>
                      </a:cubicBezTo>
                      <a:cubicBezTo>
                        <a:pt x="4" y="1"/>
                        <a:pt x="3" y="1"/>
                        <a:pt x="3" y="2"/>
                      </a:cubicBezTo>
                      <a:cubicBezTo>
                        <a:pt x="3" y="5"/>
                        <a:pt x="3" y="9"/>
                        <a:pt x="3" y="12"/>
                      </a:cubicBezTo>
                      <a:cubicBezTo>
                        <a:pt x="2" y="14"/>
                        <a:pt x="2" y="15"/>
                        <a:pt x="4" y="15"/>
                      </a:cubicBezTo>
                      <a:cubicBezTo>
                        <a:pt x="3" y="12"/>
                        <a:pt x="3" y="10"/>
                        <a:pt x="3" y="8"/>
                      </a:cubicBezTo>
                      <a:cubicBezTo>
                        <a:pt x="3" y="7"/>
                        <a:pt x="2" y="7"/>
                        <a:pt x="2" y="8"/>
                      </a:cubicBezTo>
                      <a:cubicBezTo>
                        <a:pt x="2" y="11"/>
                        <a:pt x="2" y="13"/>
                        <a:pt x="2" y="16"/>
                      </a:cubicBezTo>
                      <a:cubicBezTo>
                        <a:pt x="2" y="23"/>
                        <a:pt x="2" y="12"/>
                        <a:pt x="2" y="11"/>
                      </a:cubicBezTo>
                      <a:cubicBezTo>
                        <a:pt x="2" y="10"/>
                        <a:pt x="0" y="10"/>
                        <a:pt x="0" y="11"/>
                      </a:cubicBezTo>
                      <a:cubicBezTo>
                        <a:pt x="0" y="15"/>
                        <a:pt x="0" y="18"/>
                        <a:pt x="0" y="22"/>
                      </a:cubicBezTo>
                      <a:cubicBezTo>
                        <a:pt x="2" y="23"/>
                        <a:pt x="3" y="22"/>
                        <a:pt x="2" y="20"/>
                      </a:cubicBezTo>
                      <a:cubicBezTo>
                        <a:pt x="2" y="19"/>
                        <a:pt x="2" y="17"/>
                        <a:pt x="2" y="16"/>
                      </a:cubicBezTo>
                      <a:cubicBezTo>
                        <a:pt x="2" y="15"/>
                        <a:pt x="0" y="15"/>
                        <a:pt x="0" y="16"/>
                      </a:cubicBezTo>
                      <a:cubicBezTo>
                        <a:pt x="0" y="19"/>
                        <a:pt x="0" y="22"/>
                        <a:pt x="0" y="26"/>
                      </a:cubicBezTo>
                      <a:cubicBezTo>
                        <a:pt x="2" y="26"/>
                        <a:pt x="2" y="25"/>
                        <a:pt x="1" y="23"/>
                      </a:cubicBezTo>
                      <a:cubicBezTo>
                        <a:pt x="1" y="25"/>
                        <a:pt x="0" y="28"/>
                        <a:pt x="0" y="30"/>
                      </a:cubicBezTo>
                      <a:cubicBezTo>
                        <a:pt x="0" y="31"/>
                        <a:pt x="1" y="31"/>
                        <a:pt x="2" y="30"/>
                      </a:cubicBezTo>
                      <a:cubicBezTo>
                        <a:pt x="3" y="28"/>
                        <a:pt x="4" y="25"/>
                        <a:pt x="5" y="22"/>
                      </a:cubicBezTo>
                      <a:cubicBezTo>
                        <a:pt x="5" y="20"/>
                        <a:pt x="5" y="18"/>
                        <a:pt x="5" y="17"/>
                      </a:cubicBezTo>
                      <a:cubicBezTo>
                        <a:pt x="6" y="11"/>
                        <a:pt x="4" y="18"/>
                        <a:pt x="4" y="19"/>
                      </a:cubicBezTo>
                      <a:cubicBezTo>
                        <a:pt x="4" y="19"/>
                        <a:pt x="5" y="20"/>
                        <a:pt x="5" y="19"/>
                      </a:cubicBezTo>
                      <a:cubicBezTo>
                        <a:pt x="6" y="17"/>
                        <a:pt x="6" y="16"/>
                        <a:pt x="7" y="14"/>
                      </a:cubicBezTo>
                      <a:cubicBezTo>
                        <a:pt x="5" y="13"/>
                        <a:pt x="5" y="14"/>
                        <a:pt x="5" y="16"/>
                      </a:cubicBezTo>
                      <a:cubicBezTo>
                        <a:pt x="5" y="17"/>
                        <a:pt x="5" y="18"/>
                        <a:pt x="5" y="19"/>
                      </a:cubicBezTo>
                      <a:cubicBezTo>
                        <a:pt x="5" y="21"/>
                        <a:pt x="6" y="24"/>
                        <a:pt x="5" y="21"/>
                      </a:cubicBezTo>
                      <a:cubicBezTo>
                        <a:pt x="5" y="21"/>
                        <a:pt x="4" y="21"/>
                        <a:pt x="4" y="22"/>
                      </a:cubicBezTo>
                      <a:cubicBezTo>
                        <a:pt x="4" y="25"/>
                        <a:pt x="4" y="28"/>
                        <a:pt x="5" y="32"/>
                      </a:cubicBezTo>
                      <a:cubicBezTo>
                        <a:pt x="5" y="33"/>
                        <a:pt x="6" y="33"/>
                        <a:pt x="6" y="32"/>
                      </a:cubicBezTo>
                      <a:cubicBezTo>
                        <a:pt x="6" y="29"/>
                        <a:pt x="6" y="29"/>
                        <a:pt x="5" y="27"/>
                      </a:cubicBezTo>
                      <a:cubicBezTo>
                        <a:pt x="5" y="26"/>
                        <a:pt x="4" y="26"/>
                        <a:pt x="4" y="27"/>
                      </a:cubicBezTo>
                      <a:cubicBezTo>
                        <a:pt x="4" y="29"/>
                        <a:pt x="5" y="31"/>
                        <a:pt x="6" y="33"/>
                      </a:cubicBezTo>
                      <a:cubicBezTo>
                        <a:pt x="6" y="34"/>
                        <a:pt x="7" y="34"/>
                        <a:pt x="7" y="33"/>
                      </a:cubicBezTo>
                      <a:cubicBezTo>
                        <a:pt x="6" y="29"/>
                        <a:pt x="5" y="30"/>
                        <a:pt x="7" y="33"/>
                      </a:cubicBezTo>
                      <a:cubicBezTo>
                        <a:pt x="5" y="30"/>
                        <a:pt x="4" y="28"/>
                        <a:pt x="2" y="26"/>
                      </a:cubicBezTo>
                      <a:cubicBezTo>
                        <a:pt x="1" y="25"/>
                        <a:pt x="0" y="26"/>
                        <a:pt x="0" y="27"/>
                      </a:cubicBezTo>
                      <a:cubicBezTo>
                        <a:pt x="1" y="30"/>
                        <a:pt x="2" y="34"/>
                        <a:pt x="5" y="37"/>
                      </a:cubicBezTo>
                      <a:cubicBezTo>
                        <a:pt x="6" y="38"/>
                        <a:pt x="7" y="37"/>
                        <a:pt x="6" y="36"/>
                      </a:cubicBezTo>
                      <a:cubicBezTo>
                        <a:pt x="4" y="34"/>
                        <a:pt x="3" y="30"/>
                        <a:pt x="2" y="28"/>
                      </a:cubicBezTo>
                      <a:cubicBezTo>
                        <a:pt x="3" y="30"/>
                        <a:pt x="5" y="33"/>
                        <a:pt x="7" y="35"/>
                      </a:cubicBezTo>
                      <a:cubicBezTo>
                        <a:pt x="7" y="36"/>
                        <a:pt x="8" y="35"/>
                        <a:pt x="8" y="34"/>
                      </a:cubicBezTo>
                      <a:cubicBezTo>
                        <a:pt x="7" y="32"/>
                        <a:pt x="7" y="30"/>
                        <a:pt x="6" y="28"/>
                      </a:cubicBezTo>
                      <a:cubicBezTo>
                        <a:pt x="6" y="27"/>
                        <a:pt x="4" y="27"/>
                        <a:pt x="4" y="28"/>
                      </a:cubicBezTo>
                      <a:cubicBezTo>
                        <a:pt x="5" y="30"/>
                        <a:pt x="7" y="33"/>
                        <a:pt x="6" y="29"/>
                      </a:cubicBezTo>
                      <a:cubicBezTo>
                        <a:pt x="6" y="33"/>
                        <a:pt x="3" y="19"/>
                        <a:pt x="5" y="25"/>
                      </a:cubicBezTo>
                      <a:cubicBezTo>
                        <a:pt x="5" y="25"/>
                        <a:pt x="6" y="25"/>
                        <a:pt x="6" y="24"/>
                      </a:cubicBezTo>
                      <a:cubicBezTo>
                        <a:pt x="6" y="20"/>
                        <a:pt x="7" y="16"/>
                        <a:pt x="7" y="11"/>
                      </a:cubicBezTo>
                      <a:cubicBezTo>
                        <a:pt x="8" y="10"/>
                        <a:pt x="6" y="10"/>
                        <a:pt x="6" y="11"/>
                      </a:cubicBezTo>
                      <a:cubicBezTo>
                        <a:pt x="6" y="12"/>
                        <a:pt x="6" y="13"/>
                        <a:pt x="5" y="13"/>
                      </a:cubicBezTo>
                      <a:cubicBezTo>
                        <a:pt x="4" y="15"/>
                        <a:pt x="4" y="16"/>
                        <a:pt x="6" y="17"/>
                      </a:cubicBezTo>
                      <a:cubicBezTo>
                        <a:pt x="6" y="15"/>
                        <a:pt x="6" y="14"/>
                        <a:pt x="6" y="12"/>
                      </a:cubicBezTo>
                      <a:cubicBezTo>
                        <a:pt x="6" y="11"/>
                        <a:pt x="5" y="11"/>
                        <a:pt x="5" y="12"/>
                      </a:cubicBezTo>
                      <a:cubicBezTo>
                        <a:pt x="4" y="16"/>
                        <a:pt x="3" y="20"/>
                        <a:pt x="3" y="23"/>
                      </a:cubicBezTo>
                      <a:cubicBezTo>
                        <a:pt x="2" y="25"/>
                        <a:pt x="2" y="31"/>
                        <a:pt x="2" y="25"/>
                      </a:cubicBezTo>
                      <a:cubicBezTo>
                        <a:pt x="2" y="23"/>
                        <a:pt x="2" y="22"/>
                        <a:pt x="1" y="20"/>
                      </a:cubicBezTo>
                      <a:cubicBezTo>
                        <a:pt x="1" y="20"/>
                        <a:pt x="0" y="20"/>
                        <a:pt x="0" y="20"/>
                      </a:cubicBezTo>
                      <a:cubicBezTo>
                        <a:pt x="0" y="23"/>
                        <a:pt x="0" y="26"/>
                        <a:pt x="0" y="28"/>
                      </a:cubicBezTo>
                      <a:cubicBezTo>
                        <a:pt x="0" y="29"/>
                        <a:pt x="1" y="29"/>
                        <a:pt x="1" y="28"/>
                      </a:cubicBezTo>
                      <a:cubicBezTo>
                        <a:pt x="1" y="25"/>
                        <a:pt x="2" y="22"/>
                        <a:pt x="2" y="18"/>
                      </a:cubicBezTo>
                      <a:cubicBezTo>
                        <a:pt x="0" y="17"/>
                        <a:pt x="0" y="18"/>
                        <a:pt x="0" y="20"/>
                      </a:cubicBezTo>
                      <a:cubicBezTo>
                        <a:pt x="0" y="22"/>
                        <a:pt x="0" y="23"/>
                        <a:pt x="0" y="25"/>
                      </a:cubicBezTo>
                      <a:cubicBezTo>
                        <a:pt x="0" y="26"/>
                        <a:pt x="2" y="26"/>
                        <a:pt x="2" y="25"/>
                      </a:cubicBezTo>
                      <a:cubicBezTo>
                        <a:pt x="2" y="21"/>
                        <a:pt x="2" y="17"/>
                        <a:pt x="2" y="14"/>
                      </a:cubicBezTo>
                      <a:cubicBezTo>
                        <a:pt x="0" y="13"/>
                        <a:pt x="0" y="14"/>
                        <a:pt x="1" y="16"/>
                      </a:cubicBezTo>
                      <a:cubicBezTo>
                        <a:pt x="1" y="18"/>
                        <a:pt x="1" y="20"/>
                        <a:pt x="2" y="22"/>
                      </a:cubicBezTo>
                      <a:cubicBezTo>
                        <a:pt x="2" y="22"/>
                        <a:pt x="3" y="22"/>
                        <a:pt x="3" y="21"/>
                      </a:cubicBezTo>
                      <a:cubicBezTo>
                        <a:pt x="3" y="18"/>
                        <a:pt x="3" y="14"/>
                        <a:pt x="3" y="11"/>
                      </a:cubicBezTo>
                      <a:cubicBezTo>
                        <a:pt x="1" y="10"/>
                        <a:pt x="1" y="10"/>
                        <a:pt x="2" y="12"/>
                      </a:cubicBezTo>
                      <a:cubicBezTo>
                        <a:pt x="2" y="14"/>
                        <a:pt x="2" y="16"/>
                        <a:pt x="3" y="17"/>
                      </a:cubicBezTo>
                      <a:cubicBezTo>
                        <a:pt x="3" y="18"/>
                        <a:pt x="4" y="18"/>
                        <a:pt x="4" y="17"/>
                      </a:cubicBezTo>
                      <a:cubicBezTo>
                        <a:pt x="4" y="13"/>
                        <a:pt x="4" y="9"/>
                        <a:pt x="4" y="4"/>
                      </a:cubicBezTo>
                      <a:cubicBezTo>
                        <a:pt x="4" y="4"/>
                        <a:pt x="3" y="4"/>
                        <a:pt x="4" y="7"/>
                      </a:cubicBezTo>
                      <a:cubicBezTo>
                        <a:pt x="4" y="9"/>
                        <a:pt x="5" y="11"/>
                        <a:pt x="5" y="13"/>
                      </a:cubicBezTo>
                      <a:cubicBezTo>
                        <a:pt x="6" y="14"/>
                        <a:pt x="7" y="14"/>
                        <a:pt x="7" y="13"/>
                      </a:cubicBezTo>
                      <a:cubicBezTo>
                        <a:pt x="7" y="10"/>
                        <a:pt x="7" y="8"/>
                        <a:pt x="7" y="5"/>
                      </a:cubicBezTo>
                      <a:cubicBezTo>
                        <a:pt x="5" y="4"/>
                        <a:pt x="4" y="6"/>
                        <a:pt x="6" y="9"/>
                      </a:cubicBezTo>
                      <a:cubicBezTo>
                        <a:pt x="7" y="11"/>
                        <a:pt x="7" y="12"/>
                        <a:pt x="7" y="14"/>
                      </a:cubicBezTo>
                      <a:cubicBezTo>
                        <a:pt x="7" y="15"/>
                        <a:pt x="8" y="15"/>
                        <a:pt x="8" y="14"/>
                      </a:cubicBezTo>
                      <a:cubicBezTo>
                        <a:pt x="8" y="12"/>
                        <a:pt x="8" y="9"/>
                        <a:pt x="8" y="7"/>
                      </a:cubicBezTo>
                      <a:cubicBezTo>
                        <a:pt x="7" y="7"/>
                        <a:pt x="7" y="7"/>
                        <a:pt x="8" y="9"/>
                      </a:cubicBezTo>
                      <a:cubicBezTo>
                        <a:pt x="8" y="11"/>
                        <a:pt x="9" y="12"/>
                        <a:pt x="9" y="13"/>
                      </a:cubicBezTo>
                      <a:cubicBezTo>
                        <a:pt x="10" y="14"/>
                        <a:pt x="11" y="14"/>
                        <a:pt x="11" y="13"/>
                      </a:cubicBezTo>
                      <a:cubicBezTo>
                        <a:pt x="11" y="11"/>
                        <a:pt x="11" y="8"/>
                        <a:pt x="11" y="5"/>
                      </a:cubicBezTo>
                      <a:cubicBezTo>
                        <a:pt x="10" y="6"/>
                        <a:pt x="10" y="8"/>
                        <a:pt x="10" y="10"/>
                      </a:cubicBezTo>
                      <a:cubicBezTo>
                        <a:pt x="10" y="10"/>
                        <a:pt x="11" y="11"/>
                        <a:pt x="11" y="12"/>
                      </a:cubicBezTo>
                      <a:cubicBezTo>
                        <a:pt x="11" y="13"/>
                        <a:pt x="12" y="13"/>
                        <a:pt x="12" y="12"/>
                      </a:cubicBezTo>
                      <a:cubicBezTo>
                        <a:pt x="12" y="10"/>
                        <a:pt x="12" y="7"/>
                        <a:pt x="12" y="5"/>
                      </a:cubicBezTo>
                      <a:cubicBezTo>
                        <a:pt x="10" y="5"/>
                        <a:pt x="10" y="6"/>
                        <a:pt x="11" y="8"/>
                      </a:cubicBezTo>
                      <a:cubicBezTo>
                        <a:pt x="11" y="9"/>
                        <a:pt x="11" y="11"/>
                        <a:pt x="12" y="13"/>
                      </a:cubicBezTo>
                      <a:cubicBezTo>
                        <a:pt x="12" y="13"/>
                        <a:pt x="13" y="13"/>
                        <a:pt x="13" y="12"/>
                      </a:cubicBezTo>
                      <a:cubicBezTo>
                        <a:pt x="13" y="11"/>
                        <a:pt x="13" y="10"/>
                        <a:pt x="13" y="8"/>
                      </a:cubicBezTo>
                      <a:cubicBezTo>
                        <a:pt x="14" y="6"/>
                        <a:pt x="13" y="5"/>
                        <a:pt x="12" y="6"/>
                      </a:cubicBezTo>
                      <a:cubicBezTo>
                        <a:pt x="12" y="9"/>
                        <a:pt x="13" y="11"/>
                        <a:pt x="14" y="14"/>
                      </a:cubicBezTo>
                      <a:cubicBezTo>
                        <a:pt x="14" y="15"/>
                        <a:pt x="15" y="15"/>
                        <a:pt x="15" y="14"/>
                      </a:cubicBezTo>
                      <a:cubicBezTo>
                        <a:pt x="16" y="11"/>
                        <a:pt x="16" y="12"/>
                        <a:pt x="16" y="9"/>
                      </a:cubicBezTo>
                      <a:cubicBezTo>
                        <a:pt x="17" y="7"/>
                        <a:pt x="17" y="6"/>
                        <a:pt x="15" y="6"/>
                      </a:cubicBezTo>
                      <a:cubicBezTo>
                        <a:pt x="16" y="9"/>
                        <a:pt x="16" y="11"/>
                        <a:pt x="16" y="13"/>
                      </a:cubicBezTo>
                      <a:cubicBezTo>
                        <a:pt x="16" y="14"/>
                        <a:pt x="17" y="14"/>
                        <a:pt x="17" y="13"/>
                      </a:cubicBezTo>
                      <a:cubicBezTo>
                        <a:pt x="17" y="11"/>
                        <a:pt x="17" y="9"/>
                        <a:pt x="17" y="6"/>
                      </a:cubicBezTo>
                      <a:cubicBezTo>
                        <a:pt x="17" y="0"/>
                        <a:pt x="17" y="8"/>
                        <a:pt x="17" y="9"/>
                      </a:cubicBezTo>
                      <a:cubicBezTo>
                        <a:pt x="17" y="6"/>
                        <a:pt x="16" y="5"/>
                        <a:pt x="16" y="9"/>
                      </a:cubicBezTo>
                      <a:cubicBezTo>
                        <a:pt x="16" y="11"/>
                        <a:pt x="17" y="14"/>
                        <a:pt x="17" y="16"/>
                      </a:cubicBezTo>
                      <a:cubicBezTo>
                        <a:pt x="17" y="17"/>
                        <a:pt x="19" y="17"/>
                        <a:pt x="19" y="16"/>
                      </a:cubicBezTo>
                      <a:cubicBezTo>
                        <a:pt x="18" y="14"/>
                        <a:pt x="18" y="11"/>
                        <a:pt x="18" y="9"/>
                      </a:cubicBezTo>
                      <a:cubicBezTo>
                        <a:pt x="18" y="7"/>
                        <a:pt x="18" y="14"/>
                        <a:pt x="18" y="15"/>
                      </a:cubicBezTo>
                      <a:cubicBezTo>
                        <a:pt x="18" y="15"/>
                        <a:pt x="19" y="15"/>
                        <a:pt x="19" y="15"/>
                      </a:cubicBezTo>
                      <a:cubicBezTo>
                        <a:pt x="19" y="13"/>
                        <a:pt x="19" y="11"/>
                        <a:pt x="19" y="10"/>
                      </a:cubicBezTo>
                      <a:cubicBezTo>
                        <a:pt x="19" y="6"/>
                        <a:pt x="18" y="7"/>
                        <a:pt x="18" y="10"/>
                      </a:cubicBezTo>
                      <a:cubicBezTo>
                        <a:pt x="19" y="11"/>
                        <a:pt x="20" y="11"/>
                        <a:pt x="20" y="10"/>
                      </a:cubicBezTo>
                      <a:cubicBezTo>
                        <a:pt x="20" y="7"/>
                        <a:pt x="20" y="5"/>
                        <a:pt x="21" y="2"/>
                      </a:cubicBezTo>
                      <a:cubicBezTo>
                        <a:pt x="21" y="1"/>
                        <a:pt x="20"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163"/>
                <p:cNvSpPr/>
                <p:nvPr/>
              </p:nvSpPr>
              <p:spPr bwMode="auto">
                <a:xfrm>
                  <a:off x="952500" y="2517776"/>
                  <a:ext cx="12700" cy="22225"/>
                </a:xfrm>
                <a:custGeom>
                  <a:avLst/>
                  <a:gdLst>
                    <a:gd name="T0" fmla="*/ 4 w 13"/>
                    <a:gd name="T1" fmla="*/ 13 h 21"/>
                    <a:gd name="T2" fmla="*/ 7 w 13"/>
                    <a:gd name="T3" fmla="*/ 12 h 21"/>
                    <a:gd name="T4" fmla="*/ 2 w 13"/>
                    <a:gd name="T5" fmla="*/ 12 h 21"/>
                    <a:gd name="T6" fmla="*/ 1 w 13"/>
                    <a:gd name="T7" fmla="*/ 13 h 21"/>
                    <a:gd name="T8" fmla="*/ 5 w 13"/>
                    <a:gd name="T9" fmla="*/ 14 h 21"/>
                    <a:gd name="T10" fmla="*/ 1 w 13"/>
                    <a:gd name="T11" fmla="*/ 11 h 21"/>
                    <a:gd name="T12" fmla="*/ 5 w 13"/>
                    <a:gd name="T13" fmla="*/ 10 h 21"/>
                    <a:gd name="T14" fmla="*/ 1 w 13"/>
                    <a:gd name="T15" fmla="*/ 10 h 21"/>
                    <a:gd name="T16" fmla="*/ 6 w 13"/>
                    <a:gd name="T17" fmla="*/ 6 h 21"/>
                    <a:gd name="T18" fmla="*/ 4 w 13"/>
                    <a:gd name="T19" fmla="*/ 6 h 21"/>
                    <a:gd name="T20" fmla="*/ 5 w 13"/>
                    <a:gd name="T21" fmla="*/ 0 h 21"/>
                    <a:gd name="T22" fmla="*/ 6 w 13"/>
                    <a:gd name="T23" fmla="*/ 15 h 21"/>
                    <a:gd name="T24" fmla="*/ 7 w 13"/>
                    <a:gd name="T25" fmla="*/ 4 h 21"/>
                    <a:gd name="T26" fmla="*/ 6 w 13"/>
                    <a:gd name="T27" fmla="*/ 14 h 21"/>
                    <a:gd name="T28" fmla="*/ 11 w 13"/>
                    <a:gd name="T29" fmla="*/ 11 h 21"/>
                    <a:gd name="T30" fmla="*/ 8 w 13"/>
                    <a:gd name="T31" fmla="*/ 14 h 21"/>
                    <a:gd name="T32" fmla="*/ 10 w 13"/>
                    <a:gd name="T33" fmla="*/ 8 h 21"/>
                    <a:gd name="T34" fmla="*/ 8 w 13"/>
                    <a:gd name="T35" fmla="*/ 14 h 21"/>
                    <a:gd name="T36" fmla="*/ 9 w 13"/>
                    <a:gd name="T37" fmla="*/ 7 h 21"/>
                    <a:gd name="T38" fmla="*/ 10 w 13"/>
                    <a:gd name="T39" fmla="*/ 9 h 21"/>
                    <a:gd name="T40" fmla="*/ 9 w 13"/>
                    <a:gd name="T41" fmla="*/ 11 h 21"/>
                    <a:gd name="T42" fmla="*/ 13 w 13"/>
                    <a:gd name="T43" fmla="*/ 7 h 21"/>
                    <a:gd name="T44" fmla="*/ 8 w 13"/>
                    <a:gd name="T45" fmla="*/ 17 h 21"/>
                    <a:gd name="T46" fmla="*/ 9 w 13"/>
                    <a:gd name="T47" fmla="*/ 15 h 21"/>
                    <a:gd name="T48" fmla="*/ 5 w 13"/>
                    <a:gd name="T49" fmla="*/ 19 h 21"/>
                    <a:gd name="T50" fmla="*/ 6 w 13"/>
                    <a:gd name="T51" fmla="*/ 18 h 21"/>
                    <a:gd name="T52" fmla="*/ 3 w 13"/>
                    <a:gd name="T53" fmla="*/ 15 h 21"/>
                    <a:gd name="T54" fmla="*/ 5 w 13"/>
                    <a:gd name="T55" fmla="*/ 20 h 21"/>
                    <a:gd name="T56" fmla="*/ 7 w 13"/>
                    <a:gd name="T57" fmla="*/ 16 h 21"/>
                    <a:gd name="T58" fmla="*/ 11 w 13"/>
                    <a:gd name="T59" fmla="*/ 7 h 21"/>
                    <a:gd name="T60" fmla="*/ 4 w 13"/>
                    <a:gd name="T61" fmla="*/ 15 h 21"/>
                    <a:gd name="T62" fmla="*/ 5 w 13"/>
                    <a:gd name="T63" fmla="*/ 20 h 21"/>
                    <a:gd name="T64" fmla="*/ 3 w 13"/>
                    <a:gd name="T65" fmla="*/ 15 h 21"/>
                    <a:gd name="T66" fmla="*/ 3 w 13"/>
                    <a:gd name="T67" fmla="*/ 18 h 21"/>
                    <a:gd name="T68" fmla="*/ 5 w 13"/>
                    <a:gd name="T69" fmla="*/ 15 h 21"/>
                    <a:gd name="T70" fmla="*/ 4 w 13"/>
                    <a:gd name="T71" fmla="*/ 15 h 21"/>
                    <a:gd name="T72" fmla="*/ 5 w 13"/>
                    <a:gd name="T73" fmla="*/ 20 h 21"/>
                    <a:gd name="T74" fmla="*/ 9 w 13"/>
                    <a:gd name="T75" fmla="*/ 16 h 21"/>
                    <a:gd name="T76" fmla="*/ 7 w 13"/>
                    <a:gd name="T77" fmla="*/ 18 h 21"/>
                    <a:gd name="T78" fmla="*/ 13 w 13"/>
                    <a:gd name="T79" fmla="*/ 7 h 21"/>
                    <a:gd name="T80" fmla="*/ 9 w 13"/>
                    <a:gd name="T81" fmla="*/ 11 h 21"/>
                    <a:gd name="T82" fmla="*/ 11 w 13"/>
                    <a:gd name="T83" fmla="*/ 8 h 21"/>
                    <a:gd name="T84" fmla="*/ 8 w 13"/>
                    <a:gd name="T85" fmla="*/ 7 h 21"/>
                    <a:gd name="T86" fmla="*/ 8 w 13"/>
                    <a:gd name="T87" fmla="*/ 14 h 21"/>
                    <a:gd name="T88" fmla="*/ 10 w 13"/>
                    <a:gd name="T89" fmla="*/ 8 h 21"/>
                    <a:gd name="T90" fmla="*/ 7 w 13"/>
                    <a:gd name="T91" fmla="*/ 14 h 21"/>
                    <a:gd name="T92" fmla="*/ 11 w 13"/>
                    <a:gd name="T93" fmla="*/ 11 h 21"/>
                    <a:gd name="T94" fmla="*/ 6 w 13"/>
                    <a:gd name="T95" fmla="*/ 14 h 21"/>
                    <a:gd name="T96" fmla="*/ 7 w 13"/>
                    <a:gd name="T97" fmla="*/ 4 h 21"/>
                    <a:gd name="T98" fmla="*/ 6 w 13"/>
                    <a:gd name="T99" fmla="*/ 15 h 21"/>
                    <a:gd name="T100" fmla="*/ 5 w 13"/>
                    <a:gd name="T101" fmla="*/ 0 h 21"/>
                    <a:gd name="T102" fmla="*/ 4 w 13"/>
                    <a:gd name="T103" fmla="*/ 7 h 21"/>
                    <a:gd name="T104" fmla="*/ 6 w 13"/>
                    <a:gd name="T105" fmla="*/ 6 h 21"/>
                    <a:gd name="T106" fmla="*/ 1 w 13"/>
                    <a:gd name="T107" fmla="*/ 10 h 21"/>
                    <a:gd name="T108" fmla="*/ 5 w 13"/>
                    <a:gd name="T109" fmla="*/ 10 h 21"/>
                    <a:gd name="T110" fmla="*/ 0 w 13"/>
                    <a:gd name="T111" fmla="*/ 11 h 21"/>
                    <a:gd name="T112" fmla="*/ 4 w 13"/>
                    <a:gd name="T113" fmla="*/ 14 h 21"/>
                    <a:gd name="T114" fmla="*/ 1 w 13"/>
                    <a:gd name="T115" fmla="*/ 13 h 21"/>
                    <a:gd name="T116" fmla="*/ 2 w 13"/>
                    <a:gd name="T117" fmla="*/ 14 h 21"/>
                    <a:gd name="T118" fmla="*/ 6 w 13"/>
                    <a:gd name="T119" fmla="*/ 12 h 21"/>
                    <a:gd name="T120" fmla="*/ 4 w 13"/>
                    <a:gd name="T121" fmla="*/ 13 h 21"/>
                    <a:gd name="T122" fmla="*/ 7 w 13"/>
                    <a:gd name="T12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 h="21">
                      <a:moveTo>
                        <a:pt x="6" y="9"/>
                      </a:moveTo>
                      <a:cubicBezTo>
                        <a:pt x="6" y="10"/>
                        <a:pt x="5" y="12"/>
                        <a:pt x="4" y="13"/>
                      </a:cubicBezTo>
                      <a:cubicBezTo>
                        <a:pt x="4" y="14"/>
                        <a:pt x="5" y="14"/>
                        <a:pt x="5" y="14"/>
                      </a:cubicBezTo>
                      <a:cubicBezTo>
                        <a:pt x="6" y="13"/>
                        <a:pt x="6" y="13"/>
                        <a:pt x="7" y="12"/>
                      </a:cubicBezTo>
                      <a:cubicBezTo>
                        <a:pt x="7" y="11"/>
                        <a:pt x="6" y="11"/>
                        <a:pt x="6" y="11"/>
                      </a:cubicBezTo>
                      <a:cubicBezTo>
                        <a:pt x="4" y="11"/>
                        <a:pt x="3" y="12"/>
                        <a:pt x="2" y="12"/>
                      </a:cubicBezTo>
                      <a:cubicBezTo>
                        <a:pt x="1" y="12"/>
                        <a:pt x="1" y="13"/>
                        <a:pt x="1" y="13"/>
                      </a:cubicBezTo>
                      <a:cubicBezTo>
                        <a:pt x="1" y="13"/>
                        <a:pt x="3" y="13"/>
                        <a:pt x="1" y="13"/>
                      </a:cubicBezTo>
                      <a:cubicBezTo>
                        <a:pt x="1" y="13"/>
                        <a:pt x="1" y="14"/>
                        <a:pt x="1" y="14"/>
                      </a:cubicBezTo>
                      <a:cubicBezTo>
                        <a:pt x="2" y="14"/>
                        <a:pt x="4" y="14"/>
                        <a:pt x="5" y="14"/>
                      </a:cubicBezTo>
                      <a:cubicBezTo>
                        <a:pt x="6" y="14"/>
                        <a:pt x="5" y="13"/>
                        <a:pt x="5" y="13"/>
                      </a:cubicBezTo>
                      <a:cubicBezTo>
                        <a:pt x="3" y="12"/>
                        <a:pt x="2" y="11"/>
                        <a:pt x="1" y="11"/>
                      </a:cubicBezTo>
                      <a:cubicBezTo>
                        <a:pt x="1" y="11"/>
                        <a:pt x="1" y="12"/>
                        <a:pt x="1" y="12"/>
                      </a:cubicBezTo>
                      <a:cubicBezTo>
                        <a:pt x="3" y="12"/>
                        <a:pt x="4" y="11"/>
                        <a:pt x="5" y="10"/>
                      </a:cubicBezTo>
                      <a:cubicBezTo>
                        <a:pt x="6" y="9"/>
                        <a:pt x="6" y="8"/>
                        <a:pt x="5" y="8"/>
                      </a:cubicBezTo>
                      <a:cubicBezTo>
                        <a:pt x="3" y="9"/>
                        <a:pt x="2" y="9"/>
                        <a:pt x="1" y="10"/>
                      </a:cubicBezTo>
                      <a:cubicBezTo>
                        <a:pt x="1" y="10"/>
                        <a:pt x="1" y="11"/>
                        <a:pt x="2" y="11"/>
                      </a:cubicBezTo>
                      <a:cubicBezTo>
                        <a:pt x="3" y="10"/>
                        <a:pt x="5" y="8"/>
                        <a:pt x="6" y="6"/>
                      </a:cubicBezTo>
                      <a:cubicBezTo>
                        <a:pt x="7" y="5"/>
                        <a:pt x="5" y="4"/>
                        <a:pt x="5" y="5"/>
                      </a:cubicBezTo>
                      <a:cubicBezTo>
                        <a:pt x="4" y="6"/>
                        <a:pt x="4" y="6"/>
                        <a:pt x="4" y="6"/>
                      </a:cubicBezTo>
                      <a:cubicBezTo>
                        <a:pt x="4" y="7"/>
                        <a:pt x="5" y="7"/>
                        <a:pt x="5" y="7"/>
                      </a:cubicBezTo>
                      <a:cubicBezTo>
                        <a:pt x="5" y="5"/>
                        <a:pt x="5" y="3"/>
                        <a:pt x="5" y="0"/>
                      </a:cubicBezTo>
                      <a:cubicBezTo>
                        <a:pt x="5" y="1"/>
                        <a:pt x="5" y="1"/>
                        <a:pt x="4" y="1"/>
                      </a:cubicBezTo>
                      <a:cubicBezTo>
                        <a:pt x="8" y="4"/>
                        <a:pt x="6" y="11"/>
                        <a:pt x="6" y="15"/>
                      </a:cubicBezTo>
                      <a:cubicBezTo>
                        <a:pt x="7" y="15"/>
                        <a:pt x="7" y="15"/>
                        <a:pt x="8" y="15"/>
                      </a:cubicBezTo>
                      <a:cubicBezTo>
                        <a:pt x="8" y="11"/>
                        <a:pt x="8" y="8"/>
                        <a:pt x="7" y="4"/>
                      </a:cubicBezTo>
                      <a:cubicBezTo>
                        <a:pt x="7" y="4"/>
                        <a:pt x="7" y="4"/>
                        <a:pt x="6" y="4"/>
                      </a:cubicBezTo>
                      <a:cubicBezTo>
                        <a:pt x="7" y="8"/>
                        <a:pt x="7" y="11"/>
                        <a:pt x="6" y="14"/>
                      </a:cubicBezTo>
                      <a:cubicBezTo>
                        <a:pt x="6" y="15"/>
                        <a:pt x="7" y="16"/>
                        <a:pt x="7" y="15"/>
                      </a:cubicBezTo>
                      <a:cubicBezTo>
                        <a:pt x="9" y="14"/>
                        <a:pt x="10" y="12"/>
                        <a:pt x="11" y="11"/>
                      </a:cubicBezTo>
                      <a:cubicBezTo>
                        <a:pt x="10" y="11"/>
                        <a:pt x="10" y="10"/>
                        <a:pt x="9" y="10"/>
                      </a:cubicBezTo>
                      <a:cubicBezTo>
                        <a:pt x="9" y="11"/>
                        <a:pt x="8" y="12"/>
                        <a:pt x="8" y="14"/>
                      </a:cubicBezTo>
                      <a:cubicBezTo>
                        <a:pt x="8" y="14"/>
                        <a:pt x="9" y="14"/>
                        <a:pt x="9" y="14"/>
                      </a:cubicBezTo>
                      <a:cubicBezTo>
                        <a:pt x="9" y="12"/>
                        <a:pt x="9" y="10"/>
                        <a:pt x="10" y="8"/>
                      </a:cubicBezTo>
                      <a:cubicBezTo>
                        <a:pt x="9" y="8"/>
                        <a:pt x="9" y="8"/>
                        <a:pt x="9" y="8"/>
                      </a:cubicBezTo>
                      <a:cubicBezTo>
                        <a:pt x="9" y="10"/>
                        <a:pt x="8" y="12"/>
                        <a:pt x="8" y="14"/>
                      </a:cubicBezTo>
                      <a:cubicBezTo>
                        <a:pt x="8" y="14"/>
                        <a:pt x="9" y="14"/>
                        <a:pt x="9" y="14"/>
                      </a:cubicBezTo>
                      <a:cubicBezTo>
                        <a:pt x="9" y="12"/>
                        <a:pt x="9" y="9"/>
                        <a:pt x="9" y="7"/>
                      </a:cubicBezTo>
                      <a:cubicBezTo>
                        <a:pt x="9" y="7"/>
                        <a:pt x="8" y="8"/>
                        <a:pt x="8" y="8"/>
                      </a:cubicBezTo>
                      <a:cubicBezTo>
                        <a:pt x="9" y="8"/>
                        <a:pt x="10" y="8"/>
                        <a:pt x="10" y="9"/>
                      </a:cubicBezTo>
                      <a:cubicBezTo>
                        <a:pt x="10" y="8"/>
                        <a:pt x="10" y="8"/>
                        <a:pt x="10" y="8"/>
                      </a:cubicBezTo>
                      <a:cubicBezTo>
                        <a:pt x="9" y="9"/>
                        <a:pt x="9" y="10"/>
                        <a:pt x="9" y="11"/>
                      </a:cubicBezTo>
                      <a:cubicBezTo>
                        <a:pt x="9" y="11"/>
                        <a:pt x="9" y="11"/>
                        <a:pt x="10" y="12"/>
                      </a:cubicBezTo>
                      <a:cubicBezTo>
                        <a:pt x="11" y="10"/>
                        <a:pt x="12" y="9"/>
                        <a:pt x="13" y="7"/>
                      </a:cubicBezTo>
                      <a:cubicBezTo>
                        <a:pt x="12" y="7"/>
                        <a:pt x="12" y="7"/>
                        <a:pt x="11" y="7"/>
                      </a:cubicBezTo>
                      <a:cubicBezTo>
                        <a:pt x="12" y="10"/>
                        <a:pt x="11" y="15"/>
                        <a:pt x="8" y="17"/>
                      </a:cubicBezTo>
                      <a:cubicBezTo>
                        <a:pt x="8" y="17"/>
                        <a:pt x="8" y="17"/>
                        <a:pt x="9" y="18"/>
                      </a:cubicBezTo>
                      <a:cubicBezTo>
                        <a:pt x="9" y="17"/>
                        <a:pt x="9" y="16"/>
                        <a:pt x="9" y="15"/>
                      </a:cubicBezTo>
                      <a:cubicBezTo>
                        <a:pt x="9" y="15"/>
                        <a:pt x="8" y="14"/>
                        <a:pt x="7" y="15"/>
                      </a:cubicBezTo>
                      <a:cubicBezTo>
                        <a:pt x="7" y="17"/>
                        <a:pt x="6" y="18"/>
                        <a:pt x="5" y="19"/>
                      </a:cubicBezTo>
                      <a:cubicBezTo>
                        <a:pt x="5" y="19"/>
                        <a:pt x="6" y="19"/>
                        <a:pt x="6" y="19"/>
                      </a:cubicBezTo>
                      <a:cubicBezTo>
                        <a:pt x="6" y="19"/>
                        <a:pt x="6" y="19"/>
                        <a:pt x="6" y="18"/>
                      </a:cubicBezTo>
                      <a:cubicBezTo>
                        <a:pt x="6" y="17"/>
                        <a:pt x="5" y="17"/>
                        <a:pt x="4" y="17"/>
                      </a:cubicBezTo>
                      <a:cubicBezTo>
                        <a:pt x="4" y="17"/>
                        <a:pt x="4" y="16"/>
                        <a:pt x="3" y="15"/>
                      </a:cubicBezTo>
                      <a:cubicBezTo>
                        <a:pt x="3" y="15"/>
                        <a:pt x="2" y="15"/>
                        <a:pt x="2" y="16"/>
                      </a:cubicBezTo>
                      <a:cubicBezTo>
                        <a:pt x="3" y="17"/>
                        <a:pt x="4" y="18"/>
                        <a:pt x="5" y="20"/>
                      </a:cubicBezTo>
                      <a:cubicBezTo>
                        <a:pt x="5" y="20"/>
                        <a:pt x="6" y="20"/>
                        <a:pt x="6" y="20"/>
                      </a:cubicBezTo>
                      <a:cubicBezTo>
                        <a:pt x="5" y="18"/>
                        <a:pt x="5" y="17"/>
                        <a:pt x="7" y="16"/>
                      </a:cubicBezTo>
                      <a:cubicBezTo>
                        <a:pt x="8" y="15"/>
                        <a:pt x="9" y="14"/>
                        <a:pt x="10" y="13"/>
                      </a:cubicBezTo>
                      <a:cubicBezTo>
                        <a:pt x="12" y="12"/>
                        <a:pt x="12" y="9"/>
                        <a:pt x="11" y="7"/>
                      </a:cubicBezTo>
                      <a:cubicBezTo>
                        <a:pt x="10" y="6"/>
                        <a:pt x="9" y="6"/>
                        <a:pt x="9" y="7"/>
                      </a:cubicBezTo>
                      <a:cubicBezTo>
                        <a:pt x="11" y="11"/>
                        <a:pt x="8" y="14"/>
                        <a:pt x="4" y="15"/>
                      </a:cubicBezTo>
                      <a:cubicBezTo>
                        <a:pt x="4" y="15"/>
                        <a:pt x="3" y="16"/>
                        <a:pt x="4" y="16"/>
                      </a:cubicBezTo>
                      <a:cubicBezTo>
                        <a:pt x="4" y="17"/>
                        <a:pt x="4" y="19"/>
                        <a:pt x="5" y="20"/>
                      </a:cubicBezTo>
                      <a:cubicBezTo>
                        <a:pt x="5" y="21"/>
                        <a:pt x="6" y="20"/>
                        <a:pt x="6" y="20"/>
                      </a:cubicBezTo>
                      <a:cubicBezTo>
                        <a:pt x="5" y="18"/>
                        <a:pt x="4" y="16"/>
                        <a:pt x="3" y="15"/>
                      </a:cubicBezTo>
                      <a:cubicBezTo>
                        <a:pt x="3" y="14"/>
                        <a:pt x="2" y="15"/>
                        <a:pt x="2" y="15"/>
                      </a:cubicBezTo>
                      <a:cubicBezTo>
                        <a:pt x="2" y="16"/>
                        <a:pt x="3" y="17"/>
                        <a:pt x="3" y="18"/>
                      </a:cubicBezTo>
                      <a:cubicBezTo>
                        <a:pt x="3" y="19"/>
                        <a:pt x="3" y="19"/>
                        <a:pt x="4" y="19"/>
                      </a:cubicBezTo>
                      <a:cubicBezTo>
                        <a:pt x="6" y="19"/>
                        <a:pt x="6" y="17"/>
                        <a:pt x="5" y="15"/>
                      </a:cubicBezTo>
                      <a:cubicBezTo>
                        <a:pt x="5" y="15"/>
                        <a:pt x="4" y="15"/>
                        <a:pt x="4" y="15"/>
                      </a:cubicBezTo>
                      <a:cubicBezTo>
                        <a:pt x="4" y="15"/>
                        <a:pt x="4" y="15"/>
                        <a:pt x="4" y="15"/>
                      </a:cubicBezTo>
                      <a:cubicBezTo>
                        <a:pt x="4" y="15"/>
                        <a:pt x="4" y="16"/>
                        <a:pt x="4" y="16"/>
                      </a:cubicBezTo>
                      <a:cubicBezTo>
                        <a:pt x="4" y="17"/>
                        <a:pt x="4" y="18"/>
                        <a:pt x="5" y="20"/>
                      </a:cubicBezTo>
                      <a:cubicBezTo>
                        <a:pt x="5" y="20"/>
                        <a:pt x="6" y="20"/>
                        <a:pt x="6" y="20"/>
                      </a:cubicBezTo>
                      <a:cubicBezTo>
                        <a:pt x="7" y="19"/>
                        <a:pt x="8" y="17"/>
                        <a:pt x="9" y="16"/>
                      </a:cubicBezTo>
                      <a:cubicBezTo>
                        <a:pt x="8" y="15"/>
                        <a:pt x="8" y="15"/>
                        <a:pt x="7" y="15"/>
                      </a:cubicBezTo>
                      <a:cubicBezTo>
                        <a:pt x="7" y="16"/>
                        <a:pt x="7" y="17"/>
                        <a:pt x="7" y="18"/>
                      </a:cubicBezTo>
                      <a:cubicBezTo>
                        <a:pt x="7" y="18"/>
                        <a:pt x="8" y="18"/>
                        <a:pt x="8" y="18"/>
                      </a:cubicBezTo>
                      <a:cubicBezTo>
                        <a:pt x="12" y="16"/>
                        <a:pt x="13" y="11"/>
                        <a:pt x="13" y="7"/>
                      </a:cubicBezTo>
                      <a:cubicBezTo>
                        <a:pt x="13" y="6"/>
                        <a:pt x="12" y="6"/>
                        <a:pt x="11" y="7"/>
                      </a:cubicBezTo>
                      <a:cubicBezTo>
                        <a:pt x="10" y="8"/>
                        <a:pt x="9" y="9"/>
                        <a:pt x="9" y="11"/>
                      </a:cubicBezTo>
                      <a:cubicBezTo>
                        <a:pt x="8" y="12"/>
                        <a:pt x="9" y="12"/>
                        <a:pt x="10" y="12"/>
                      </a:cubicBezTo>
                      <a:cubicBezTo>
                        <a:pt x="10" y="11"/>
                        <a:pt x="11" y="9"/>
                        <a:pt x="11" y="8"/>
                      </a:cubicBezTo>
                      <a:cubicBezTo>
                        <a:pt x="11" y="8"/>
                        <a:pt x="11" y="7"/>
                        <a:pt x="11" y="7"/>
                      </a:cubicBezTo>
                      <a:cubicBezTo>
                        <a:pt x="10" y="7"/>
                        <a:pt x="9" y="7"/>
                        <a:pt x="8" y="7"/>
                      </a:cubicBezTo>
                      <a:cubicBezTo>
                        <a:pt x="8" y="6"/>
                        <a:pt x="7" y="7"/>
                        <a:pt x="7" y="7"/>
                      </a:cubicBezTo>
                      <a:cubicBezTo>
                        <a:pt x="7" y="10"/>
                        <a:pt x="8" y="12"/>
                        <a:pt x="8" y="14"/>
                      </a:cubicBezTo>
                      <a:cubicBezTo>
                        <a:pt x="8" y="15"/>
                        <a:pt x="9" y="15"/>
                        <a:pt x="9" y="14"/>
                      </a:cubicBezTo>
                      <a:cubicBezTo>
                        <a:pt x="10" y="12"/>
                        <a:pt x="10" y="10"/>
                        <a:pt x="10" y="8"/>
                      </a:cubicBezTo>
                      <a:cubicBezTo>
                        <a:pt x="10" y="7"/>
                        <a:pt x="9" y="7"/>
                        <a:pt x="9" y="8"/>
                      </a:cubicBezTo>
                      <a:cubicBezTo>
                        <a:pt x="8" y="10"/>
                        <a:pt x="7" y="12"/>
                        <a:pt x="7" y="14"/>
                      </a:cubicBezTo>
                      <a:cubicBezTo>
                        <a:pt x="8" y="15"/>
                        <a:pt x="8" y="15"/>
                        <a:pt x="9" y="14"/>
                      </a:cubicBezTo>
                      <a:cubicBezTo>
                        <a:pt x="10" y="13"/>
                        <a:pt x="10" y="12"/>
                        <a:pt x="11" y="11"/>
                      </a:cubicBezTo>
                      <a:cubicBezTo>
                        <a:pt x="11" y="10"/>
                        <a:pt x="10" y="9"/>
                        <a:pt x="9" y="10"/>
                      </a:cubicBezTo>
                      <a:cubicBezTo>
                        <a:pt x="9" y="12"/>
                        <a:pt x="8" y="13"/>
                        <a:pt x="6" y="14"/>
                      </a:cubicBezTo>
                      <a:cubicBezTo>
                        <a:pt x="7" y="14"/>
                        <a:pt x="7" y="15"/>
                        <a:pt x="8" y="15"/>
                      </a:cubicBezTo>
                      <a:cubicBezTo>
                        <a:pt x="8" y="11"/>
                        <a:pt x="8" y="8"/>
                        <a:pt x="7" y="4"/>
                      </a:cubicBezTo>
                      <a:cubicBezTo>
                        <a:pt x="7" y="3"/>
                        <a:pt x="6" y="3"/>
                        <a:pt x="6" y="4"/>
                      </a:cubicBezTo>
                      <a:cubicBezTo>
                        <a:pt x="6" y="8"/>
                        <a:pt x="6" y="11"/>
                        <a:pt x="6" y="15"/>
                      </a:cubicBezTo>
                      <a:cubicBezTo>
                        <a:pt x="6" y="16"/>
                        <a:pt x="8" y="16"/>
                        <a:pt x="8" y="15"/>
                      </a:cubicBezTo>
                      <a:cubicBezTo>
                        <a:pt x="8" y="10"/>
                        <a:pt x="9" y="4"/>
                        <a:pt x="5" y="0"/>
                      </a:cubicBezTo>
                      <a:cubicBezTo>
                        <a:pt x="5" y="0"/>
                        <a:pt x="4" y="0"/>
                        <a:pt x="4" y="0"/>
                      </a:cubicBezTo>
                      <a:cubicBezTo>
                        <a:pt x="4" y="3"/>
                        <a:pt x="4" y="5"/>
                        <a:pt x="4" y="7"/>
                      </a:cubicBezTo>
                      <a:cubicBezTo>
                        <a:pt x="4" y="8"/>
                        <a:pt x="5" y="8"/>
                        <a:pt x="5" y="7"/>
                      </a:cubicBezTo>
                      <a:cubicBezTo>
                        <a:pt x="5" y="7"/>
                        <a:pt x="6" y="6"/>
                        <a:pt x="6" y="6"/>
                      </a:cubicBezTo>
                      <a:cubicBezTo>
                        <a:pt x="6" y="6"/>
                        <a:pt x="5" y="5"/>
                        <a:pt x="5" y="5"/>
                      </a:cubicBezTo>
                      <a:cubicBezTo>
                        <a:pt x="4" y="7"/>
                        <a:pt x="2" y="9"/>
                        <a:pt x="1" y="10"/>
                      </a:cubicBezTo>
                      <a:cubicBezTo>
                        <a:pt x="0" y="11"/>
                        <a:pt x="1" y="12"/>
                        <a:pt x="2" y="11"/>
                      </a:cubicBezTo>
                      <a:cubicBezTo>
                        <a:pt x="3" y="11"/>
                        <a:pt x="4" y="10"/>
                        <a:pt x="5" y="10"/>
                      </a:cubicBezTo>
                      <a:cubicBezTo>
                        <a:pt x="5" y="9"/>
                        <a:pt x="5" y="9"/>
                        <a:pt x="5" y="8"/>
                      </a:cubicBezTo>
                      <a:cubicBezTo>
                        <a:pt x="3" y="9"/>
                        <a:pt x="2" y="10"/>
                        <a:pt x="0" y="11"/>
                      </a:cubicBezTo>
                      <a:cubicBezTo>
                        <a:pt x="0" y="11"/>
                        <a:pt x="0" y="12"/>
                        <a:pt x="0" y="12"/>
                      </a:cubicBezTo>
                      <a:cubicBezTo>
                        <a:pt x="2" y="13"/>
                        <a:pt x="3" y="13"/>
                        <a:pt x="4" y="14"/>
                      </a:cubicBezTo>
                      <a:cubicBezTo>
                        <a:pt x="4" y="13"/>
                        <a:pt x="4" y="13"/>
                        <a:pt x="4" y="13"/>
                      </a:cubicBezTo>
                      <a:cubicBezTo>
                        <a:pt x="3" y="13"/>
                        <a:pt x="2" y="13"/>
                        <a:pt x="1" y="13"/>
                      </a:cubicBezTo>
                      <a:cubicBezTo>
                        <a:pt x="0" y="13"/>
                        <a:pt x="0" y="14"/>
                        <a:pt x="1" y="14"/>
                      </a:cubicBezTo>
                      <a:cubicBezTo>
                        <a:pt x="1" y="14"/>
                        <a:pt x="1" y="14"/>
                        <a:pt x="2" y="14"/>
                      </a:cubicBezTo>
                      <a:cubicBezTo>
                        <a:pt x="2" y="15"/>
                        <a:pt x="2" y="14"/>
                        <a:pt x="3" y="14"/>
                      </a:cubicBezTo>
                      <a:cubicBezTo>
                        <a:pt x="3" y="13"/>
                        <a:pt x="5" y="13"/>
                        <a:pt x="6" y="12"/>
                      </a:cubicBezTo>
                      <a:cubicBezTo>
                        <a:pt x="6" y="12"/>
                        <a:pt x="6" y="12"/>
                        <a:pt x="5" y="11"/>
                      </a:cubicBezTo>
                      <a:cubicBezTo>
                        <a:pt x="5" y="12"/>
                        <a:pt x="4" y="13"/>
                        <a:pt x="4" y="13"/>
                      </a:cubicBezTo>
                      <a:cubicBezTo>
                        <a:pt x="4" y="14"/>
                        <a:pt x="5" y="15"/>
                        <a:pt x="5" y="14"/>
                      </a:cubicBezTo>
                      <a:cubicBezTo>
                        <a:pt x="6" y="13"/>
                        <a:pt x="7" y="11"/>
                        <a:pt x="7" y="9"/>
                      </a:cubicBezTo>
                      <a:cubicBezTo>
                        <a:pt x="8" y="8"/>
                        <a:pt x="6"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164"/>
                <p:cNvSpPr/>
                <p:nvPr/>
              </p:nvSpPr>
              <p:spPr bwMode="auto">
                <a:xfrm>
                  <a:off x="962025" y="2514601"/>
                  <a:ext cx="3175" cy="1588"/>
                </a:xfrm>
                <a:custGeom>
                  <a:avLst/>
                  <a:gdLst>
                    <a:gd name="T0" fmla="*/ 1 w 3"/>
                    <a:gd name="T1" fmla="*/ 1 h 2"/>
                    <a:gd name="T2" fmla="*/ 1 w 3"/>
                    <a:gd name="T3" fmla="*/ 1 h 2"/>
                    <a:gd name="T4" fmla="*/ 1 w 3"/>
                    <a:gd name="T5" fmla="*/ 1 h 2"/>
                    <a:gd name="T6" fmla="*/ 1 w 3"/>
                    <a:gd name="T7" fmla="*/ 1 h 2"/>
                    <a:gd name="T8" fmla="*/ 2 w 3"/>
                    <a:gd name="T9" fmla="*/ 2 h 2"/>
                    <a:gd name="T10" fmla="*/ 2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2"/>
                        <a:pt x="1" y="1"/>
                      </a:cubicBezTo>
                      <a:cubicBezTo>
                        <a:pt x="1" y="1"/>
                        <a:pt x="1" y="1"/>
                        <a:pt x="1" y="1"/>
                      </a:cubicBezTo>
                      <a:cubicBezTo>
                        <a:pt x="1" y="1"/>
                        <a:pt x="1" y="1"/>
                        <a:pt x="1" y="1"/>
                      </a:cubicBezTo>
                      <a:cubicBezTo>
                        <a:pt x="1" y="1"/>
                        <a:pt x="1" y="2"/>
                        <a:pt x="2" y="2"/>
                      </a:cubicBezTo>
                      <a:cubicBezTo>
                        <a:pt x="3" y="2"/>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165"/>
                <p:cNvSpPr/>
                <p:nvPr/>
              </p:nvSpPr>
              <p:spPr bwMode="auto">
                <a:xfrm>
                  <a:off x="946150" y="2519363"/>
                  <a:ext cx="3175" cy="3175"/>
                </a:xfrm>
                <a:custGeom>
                  <a:avLst/>
                  <a:gdLst>
                    <a:gd name="T0" fmla="*/ 2 w 3"/>
                    <a:gd name="T1" fmla="*/ 1 h 3"/>
                    <a:gd name="T2" fmla="*/ 3 w 3"/>
                    <a:gd name="T3" fmla="*/ 1 h 3"/>
                    <a:gd name="T4" fmla="*/ 2 w 3"/>
                    <a:gd name="T5" fmla="*/ 0 h 3"/>
                    <a:gd name="T6" fmla="*/ 1 w 3"/>
                    <a:gd name="T7" fmla="*/ 2 h 3"/>
                    <a:gd name="T8" fmla="*/ 2 w 3"/>
                    <a:gd name="T9" fmla="*/ 2 h 3"/>
                    <a:gd name="T10" fmla="*/ 2 w 3"/>
                    <a:gd name="T11" fmla="*/ 2 h 3"/>
                    <a:gd name="T12" fmla="*/ 2 w 3"/>
                    <a:gd name="T13" fmla="*/ 2 h 3"/>
                    <a:gd name="T14" fmla="*/ 2 w 3"/>
                    <a:gd name="T15" fmla="*/ 2 h 3"/>
                    <a:gd name="T16" fmla="*/ 2 w 3"/>
                    <a:gd name="T17" fmla="*/ 1 h 3"/>
                    <a:gd name="T18" fmla="*/ 1 w 3"/>
                    <a:gd name="T19" fmla="*/ 2 h 3"/>
                    <a:gd name="T20" fmla="*/ 2 w 3"/>
                    <a:gd name="T21" fmla="*/ 3 h 3"/>
                    <a:gd name="T22" fmla="*/ 3 w 3"/>
                    <a:gd name="T23" fmla="*/ 1 h 3"/>
                    <a:gd name="T24" fmla="*/ 2 w 3"/>
                    <a:gd name="T25" fmla="*/ 0 h 3"/>
                    <a:gd name="T26" fmla="*/ 1 w 3"/>
                    <a:gd name="T27" fmla="*/ 0 h 3"/>
                    <a:gd name="T28" fmla="*/ 2 w 3"/>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1"/>
                      </a:moveTo>
                      <a:cubicBezTo>
                        <a:pt x="3" y="1"/>
                        <a:pt x="3" y="1"/>
                        <a:pt x="3" y="1"/>
                      </a:cubicBezTo>
                      <a:cubicBezTo>
                        <a:pt x="2" y="1"/>
                        <a:pt x="2" y="0"/>
                        <a:pt x="2" y="0"/>
                      </a:cubicBezTo>
                      <a:cubicBezTo>
                        <a:pt x="1" y="1"/>
                        <a:pt x="1" y="1"/>
                        <a:pt x="1" y="2"/>
                      </a:cubicBezTo>
                      <a:cubicBezTo>
                        <a:pt x="1" y="2"/>
                        <a:pt x="1" y="2"/>
                        <a:pt x="2" y="2"/>
                      </a:cubicBezTo>
                      <a:cubicBezTo>
                        <a:pt x="2" y="2"/>
                        <a:pt x="2" y="2"/>
                        <a:pt x="2" y="2"/>
                      </a:cubicBezTo>
                      <a:cubicBezTo>
                        <a:pt x="2" y="2"/>
                        <a:pt x="2" y="2"/>
                        <a:pt x="2" y="2"/>
                      </a:cubicBezTo>
                      <a:cubicBezTo>
                        <a:pt x="2" y="2"/>
                        <a:pt x="2" y="2"/>
                        <a:pt x="2" y="2"/>
                      </a:cubicBezTo>
                      <a:cubicBezTo>
                        <a:pt x="3" y="2"/>
                        <a:pt x="3" y="1"/>
                        <a:pt x="2" y="1"/>
                      </a:cubicBezTo>
                      <a:cubicBezTo>
                        <a:pt x="1" y="1"/>
                        <a:pt x="1" y="1"/>
                        <a:pt x="1" y="2"/>
                      </a:cubicBezTo>
                      <a:cubicBezTo>
                        <a:pt x="0" y="3"/>
                        <a:pt x="2" y="3"/>
                        <a:pt x="2" y="3"/>
                      </a:cubicBezTo>
                      <a:cubicBezTo>
                        <a:pt x="2" y="2"/>
                        <a:pt x="3" y="1"/>
                        <a:pt x="3" y="1"/>
                      </a:cubicBezTo>
                      <a:cubicBezTo>
                        <a:pt x="3" y="0"/>
                        <a:pt x="3" y="0"/>
                        <a:pt x="2" y="0"/>
                      </a:cubicBezTo>
                      <a:cubicBezTo>
                        <a:pt x="2" y="0"/>
                        <a:pt x="2" y="0"/>
                        <a:pt x="1" y="0"/>
                      </a:cubicBezTo>
                      <a:cubicBezTo>
                        <a:pt x="1" y="1"/>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166"/>
                <p:cNvSpPr/>
                <p:nvPr/>
              </p:nvSpPr>
              <p:spPr bwMode="auto">
                <a:xfrm>
                  <a:off x="896938" y="2495551"/>
                  <a:ext cx="15875" cy="17463"/>
                </a:xfrm>
                <a:custGeom>
                  <a:avLst/>
                  <a:gdLst>
                    <a:gd name="T0" fmla="*/ 11 w 15"/>
                    <a:gd name="T1" fmla="*/ 15 h 17"/>
                    <a:gd name="T2" fmla="*/ 12 w 15"/>
                    <a:gd name="T3" fmla="*/ 8 h 17"/>
                    <a:gd name="T4" fmla="*/ 11 w 15"/>
                    <a:gd name="T5" fmla="*/ 7 h 17"/>
                    <a:gd name="T6" fmla="*/ 8 w 15"/>
                    <a:gd name="T7" fmla="*/ 8 h 17"/>
                    <a:gd name="T8" fmla="*/ 9 w 15"/>
                    <a:gd name="T9" fmla="*/ 9 h 17"/>
                    <a:gd name="T10" fmla="*/ 15 w 15"/>
                    <a:gd name="T11" fmla="*/ 3 h 17"/>
                    <a:gd name="T12" fmla="*/ 15 w 15"/>
                    <a:gd name="T13" fmla="*/ 2 h 17"/>
                    <a:gd name="T14" fmla="*/ 14 w 15"/>
                    <a:gd name="T15" fmla="*/ 1 h 17"/>
                    <a:gd name="T16" fmla="*/ 13 w 15"/>
                    <a:gd name="T17" fmla="*/ 0 h 17"/>
                    <a:gd name="T18" fmla="*/ 5 w 15"/>
                    <a:gd name="T19" fmla="*/ 1 h 17"/>
                    <a:gd name="T20" fmla="*/ 4 w 15"/>
                    <a:gd name="T21" fmla="*/ 2 h 17"/>
                    <a:gd name="T22" fmla="*/ 0 w 15"/>
                    <a:gd name="T23" fmla="*/ 10 h 17"/>
                    <a:gd name="T24" fmla="*/ 1 w 15"/>
                    <a:gd name="T25" fmla="*/ 11 h 17"/>
                    <a:gd name="T26" fmla="*/ 3 w 15"/>
                    <a:gd name="T27" fmla="*/ 9 h 17"/>
                    <a:gd name="T28" fmla="*/ 2 w 15"/>
                    <a:gd name="T29" fmla="*/ 8 h 17"/>
                    <a:gd name="T30" fmla="*/ 1 w 15"/>
                    <a:gd name="T31" fmla="*/ 14 h 17"/>
                    <a:gd name="T32" fmla="*/ 2 w 15"/>
                    <a:gd name="T33" fmla="*/ 14 h 17"/>
                    <a:gd name="T34" fmla="*/ 3 w 15"/>
                    <a:gd name="T35" fmla="*/ 12 h 17"/>
                    <a:gd name="T36" fmla="*/ 2 w 15"/>
                    <a:gd name="T37" fmla="*/ 12 h 17"/>
                    <a:gd name="T38" fmla="*/ 1 w 15"/>
                    <a:gd name="T39" fmla="*/ 14 h 17"/>
                    <a:gd name="T40" fmla="*/ 2 w 15"/>
                    <a:gd name="T41" fmla="*/ 14 h 17"/>
                    <a:gd name="T42" fmla="*/ 3 w 15"/>
                    <a:gd name="T43" fmla="*/ 8 h 17"/>
                    <a:gd name="T44" fmla="*/ 2 w 15"/>
                    <a:gd name="T45" fmla="*/ 8 h 17"/>
                    <a:gd name="T46" fmla="*/ 0 w 15"/>
                    <a:gd name="T47" fmla="*/ 10 h 17"/>
                    <a:gd name="T48" fmla="*/ 1 w 15"/>
                    <a:gd name="T49" fmla="*/ 10 h 17"/>
                    <a:gd name="T50" fmla="*/ 5 w 15"/>
                    <a:gd name="T51" fmla="*/ 2 h 17"/>
                    <a:gd name="T52" fmla="*/ 5 w 15"/>
                    <a:gd name="T53" fmla="*/ 3 h 17"/>
                    <a:gd name="T54" fmla="*/ 14 w 15"/>
                    <a:gd name="T55" fmla="*/ 1 h 17"/>
                    <a:gd name="T56" fmla="*/ 13 w 15"/>
                    <a:gd name="T57" fmla="*/ 1 h 17"/>
                    <a:gd name="T58" fmla="*/ 14 w 15"/>
                    <a:gd name="T59" fmla="*/ 3 h 17"/>
                    <a:gd name="T60" fmla="*/ 14 w 15"/>
                    <a:gd name="T61" fmla="*/ 1 h 17"/>
                    <a:gd name="T62" fmla="*/ 8 w 15"/>
                    <a:gd name="T63" fmla="*/ 8 h 17"/>
                    <a:gd name="T64" fmla="*/ 8 w 15"/>
                    <a:gd name="T65" fmla="*/ 9 h 17"/>
                    <a:gd name="T66" fmla="*/ 11 w 15"/>
                    <a:gd name="T67" fmla="*/ 9 h 17"/>
                    <a:gd name="T68" fmla="*/ 10 w 15"/>
                    <a:gd name="T69" fmla="*/ 8 h 17"/>
                    <a:gd name="T70" fmla="*/ 10 w 15"/>
                    <a:gd name="T71" fmla="*/ 16 h 17"/>
                    <a:gd name="T72" fmla="*/ 11 w 15"/>
                    <a:gd name="T7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17">
                      <a:moveTo>
                        <a:pt x="11" y="15"/>
                      </a:moveTo>
                      <a:cubicBezTo>
                        <a:pt x="9" y="14"/>
                        <a:pt x="11" y="10"/>
                        <a:pt x="12" y="8"/>
                      </a:cubicBezTo>
                      <a:cubicBezTo>
                        <a:pt x="12" y="8"/>
                        <a:pt x="12" y="7"/>
                        <a:pt x="11" y="7"/>
                      </a:cubicBezTo>
                      <a:cubicBezTo>
                        <a:pt x="10" y="8"/>
                        <a:pt x="9" y="8"/>
                        <a:pt x="8" y="8"/>
                      </a:cubicBezTo>
                      <a:cubicBezTo>
                        <a:pt x="8" y="8"/>
                        <a:pt x="9" y="8"/>
                        <a:pt x="9" y="9"/>
                      </a:cubicBezTo>
                      <a:cubicBezTo>
                        <a:pt x="10" y="6"/>
                        <a:pt x="12" y="4"/>
                        <a:pt x="15" y="3"/>
                      </a:cubicBezTo>
                      <a:cubicBezTo>
                        <a:pt x="15" y="2"/>
                        <a:pt x="15" y="2"/>
                        <a:pt x="15" y="2"/>
                      </a:cubicBezTo>
                      <a:cubicBezTo>
                        <a:pt x="15" y="1"/>
                        <a:pt x="14" y="1"/>
                        <a:pt x="14" y="1"/>
                      </a:cubicBezTo>
                      <a:cubicBezTo>
                        <a:pt x="14" y="0"/>
                        <a:pt x="14" y="0"/>
                        <a:pt x="13" y="0"/>
                      </a:cubicBezTo>
                      <a:cubicBezTo>
                        <a:pt x="10" y="1"/>
                        <a:pt x="8" y="2"/>
                        <a:pt x="5" y="1"/>
                      </a:cubicBezTo>
                      <a:cubicBezTo>
                        <a:pt x="4" y="1"/>
                        <a:pt x="4" y="2"/>
                        <a:pt x="4" y="2"/>
                      </a:cubicBezTo>
                      <a:cubicBezTo>
                        <a:pt x="6" y="5"/>
                        <a:pt x="1" y="7"/>
                        <a:pt x="0" y="10"/>
                      </a:cubicBezTo>
                      <a:cubicBezTo>
                        <a:pt x="0" y="11"/>
                        <a:pt x="1" y="11"/>
                        <a:pt x="1" y="11"/>
                      </a:cubicBezTo>
                      <a:cubicBezTo>
                        <a:pt x="2" y="10"/>
                        <a:pt x="2" y="9"/>
                        <a:pt x="3" y="9"/>
                      </a:cubicBezTo>
                      <a:cubicBezTo>
                        <a:pt x="3" y="9"/>
                        <a:pt x="2" y="8"/>
                        <a:pt x="2" y="8"/>
                      </a:cubicBezTo>
                      <a:cubicBezTo>
                        <a:pt x="2" y="10"/>
                        <a:pt x="2" y="12"/>
                        <a:pt x="1" y="14"/>
                      </a:cubicBezTo>
                      <a:cubicBezTo>
                        <a:pt x="2" y="14"/>
                        <a:pt x="2" y="14"/>
                        <a:pt x="2" y="14"/>
                      </a:cubicBezTo>
                      <a:cubicBezTo>
                        <a:pt x="3" y="13"/>
                        <a:pt x="3" y="13"/>
                        <a:pt x="3" y="12"/>
                      </a:cubicBezTo>
                      <a:cubicBezTo>
                        <a:pt x="3" y="11"/>
                        <a:pt x="2" y="11"/>
                        <a:pt x="2" y="12"/>
                      </a:cubicBezTo>
                      <a:cubicBezTo>
                        <a:pt x="1" y="13"/>
                        <a:pt x="1" y="13"/>
                        <a:pt x="1" y="14"/>
                      </a:cubicBezTo>
                      <a:cubicBezTo>
                        <a:pt x="1" y="15"/>
                        <a:pt x="2" y="15"/>
                        <a:pt x="2" y="14"/>
                      </a:cubicBezTo>
                      <a:cubicBezTo>
                        <a:pt x="3" y="12"/>
                        <a:pt x="3" y="10"/>
                        <a:pt x="3" y="8"/>
                      </a:cubicBezTo>
                      <a:cubicBezTo>
                        <a:pt x="3" y="8"/>
                        <a:pt x="2" y="7"/>
                        <a:pt x="2" y="8"/>
                      </a:cubicBezTo>
                      <a:cubicBezTo>
                        <a:pt x="1" y="8"/>
                        <a:pt x="1" y="9"/>
                        <a:pt x="0" y="10"/>
                      </a:cubicBezTo>
                      <a:cubicBezTo>
                        <a:pt x="0" y="10"/>
                        <a:pt x="1" y="10"/>
                        <a:pt x="1" y="10"/>
                      </a:cubicBezTo>
                      <a:cubicBezTo>
                        <a:pt x="2" y="7"/>
                        <a:pt x="8" y="6"/>
                        <a:pt x="5" y="2"/>
                      </a:cubicBezTo>
                      <a:cubicBezTo>
                        <a:pt x="5" y="2"/>
                        <a:pt x="5" y="2"/>
                        <a:pt x="5" y="3"/>
                      </a:cubicBezTo>
                      <a:cubicBezTo>
                        <a:pt x="8" y="3"/>
                        <a:pt x="11" y="2"/>
                        <a:pt x="14" y="1"/>
                      </a:cubicBezTo>
                      <a:cubicBezTo>
                        <a:pt x="13" y="1"/>
                        <a:pt x="13" y="1"/>
                        <a:pt x="13" y="1"/>
                      </a:cubicBezTo>
                      <a:cubicBezTo>
                        <a:pt x="13" y="2"/>
                        <a:pt x="13" y="2"/>
                        <a:pt x="14" y="3"/>
                      </a:cubicBezTo>
                      <a:cubicBezTo>
                        <a:pt x="14" y="2"/>
                        <a:pt x="14" y="2"/>
                        <a:pt x="14" y="1"/>
                      </a:cubicBezTo>
                      <a:cubicBezTo>
                        <a:pt x="11" y="3"/>
                        <a:pt x="8" y="5"/>
                        <a:pt x="8" y="8"/>
                      </a:cubicBezTo>
                      <a:cubicBezTo>
                        <a:pt x="7" y="9"/>
                        <a:pt x="8" y="9"/>
                        <a:pt x="8" y="9"/>
                      </a:cubicBezTo>
                      <a:cubicBezTo>
                        <a:pt x="9" y="9"/>
                        <a:pt x="10" y="9"/>
                        <a:pt x="11" y="9"/>
                      </a:cubicBezTo>
                      <a:cubicBezTo>
                        <a:pt x="11" y="9"/>
                        <a:pt x="11" y="8"/>
                        <a:pt x="10" y="8"/>
                      </a:cubicBezTo>
                      <a:cubicBezTo>
                        <a:pt x="9" y="11"/>
                        <a:pt x="7" y="14"/>
                        <a:pt x="10" y="16"/>
                      </a:cubicBezTo>
                      <a:cubicBezTo>
                        <a:pt x="11" y="17"/>
                        <a:pt x="12" y="16"/>
                        <a:pt x="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176"/>
                <p:cNvSpPr/>
                <p:nvPr/>
              </p:nvSpPr>
              <p:spPr bwMode="auto">
                <a:xfrm>
                  <a:off x="911225" y="2327276"/>
                  <a:ext cx="77788" cy="98425"/>
                </a:xfrm>
                <a:custGeom>
                  <a:avLst/>
                  <a:gdLst>
                    <a:gd name="T0" fmla="*/ 21 w 73"/>
                    <a:gd name="T1" fmla="*/ 91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5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1"/>
                      </a:moveTo>
                      <a:cubicBezTo>
                        <a:pt x="16" y="84"/>
                        <a:pt x="19" y="76"/>
                        <a:pt x="18" y="69"/>
                      </a:cubicBezTo>
                      <a:cubicBezTo>
                        <a:pt x="16" y="61"/>
                        <a:pt x="9" y="54"/>
                        <a:pt x="7" y="46"/>
                      </a:cubicBezTo>
                      <a:cubicBezTo>
                        <a:pt x="0" y="27"/>
                        <a:pt x="19" y="5"/>
                        <a:pt x="39" y="4"/>
                      </a:cubicBezTo>
                      <a:cubicBezTo>
                        <a:pt x="51" y="4"/>
                        <a:pt x="61" y="13"/>
                        <a:pt x="65" y="23"/>
                      </a:cubicBezTo>
                      <a:cubicBezTo>
                        <a:pt x="69" y="33"/>
                        <a:pt x="66" y="42"/>
                        <a:pt x="61" y="50"/>
                      </a:cubicBezTo>
                      <a:cubicBezTo>
                        <a:pt x="57" y="56"/>
                        <a:pt x="53" y="60"/>
                        <a:pt x="50" y="66"/>
                      </a:cubicBezTo>
                      <a:cubicBezTo>
                        <a:pt x="47" y="74"/>
                        <a:pt x="50" y="85"/>
                        <a:pt x="44" y="92"/>
                      </a:cubicBezTo>
                      <a:cubicBezTo>
                        <a:pt x="43" y="92"/>
                        <a:pt x="45" y="93"/>
                        <a:pt x="45" y="93"/>
                      </a:cubicBezTo>
                      <a:cubicBezTo>
                        <a:pt x="52" y="85"/>
                        <a:pt x="48" y="74"/>
                        <a:pt x="53" y="65"/>
                      </a:cubicBezTo>
                      <a:cubicBezTo>
                        <a:pt x="57" y="56"/>
                        <a:pt x="64" y="50"/>
                        <a:pt x="67" y="40"/>
                      </a:cubicBezTo>
                      <a:cubicBezTo>
                        <a:pt x="73" y="23"/>
                        <a:pt x="59" y="6"/>
                        <a:pt x="42" y="3"/>
                      </a:cubicBezTo>
                      <a:cubicBezTo>
                        <a:pt x="24" y="0"/>
                        <a:pt x="9" y="16"/>
                        <a:pt x="5" y="32"/>
                      </a:cubicBezTo>
                      <a:cubicBezTo>
                        <a:pt x="3" y="41"/>
                        <a:pt x="6" y="49"/>
                        <a:pt x="10" y="57"/>
                      </a:cubicBezTo>
                      <a:cubicBezTo>
                        <a:pt x="15" y="64"/>
                        <a:pt x="17" y="70"/>
                        <a:pt x="17" y="79"/>
                      </a:cubicBezTo>
                      <a:cubicBezTo>
                        <a:pt x="16" y="84"/>
                        <a:pt x="17" y="88"/>
                        <a:pt x="20" y="91"/>
                      </a:cubicBezTo>
                      <a:cubicBezTo>
                        <a:pt x="20" y="92"/>
                        <a:pt x="21" y="91"/>
                        <a:pt x="2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177"/>
                <p:cNvSpPr/>
                <p:nvPr/>
              </p:nvSpPr>
              <p:spPr bwMode="auto">
                <a:xfrm>
                  <a:off x="927100" y="2425701"/>
                  <a:ext cx="34925" cy="9525"/>
                </a:xfrm>
                <a:custGeom>
                  <a:avLst/>
                  <a:gdLst>
                    <a:gd name="T0" fmla="*/ 3 w 33"/>
                    <a:gd name="T1" fmla="*/ 2 h 9"/>
                    <a:gd name="T2" fmla="*/ 22 w 33"/>
                    <a:gd name="T3" fmla="*/ 2 h 9"/>
                    <a:gd name="T4" fmla="*/ 27 w 33"/>
                    <a:gd name="T5" fmla="*/ 2 h 9"/>
                    <a:gd name="T6" fmla="*/ 28 w 33"/>
                    <a:gd name="T7" fmla="*/ 5 h 9"/>
                    <a:gd name="T8" fmla="*/ 22 w 33"/>
                    <a:gd name="T9" fmla="*/ 5 h 9"/>
                    <a:gd name="T10" fmla="*/ 3 w 33"/>
                    <a:gd name="T11" fmla="*/ 0 h 9"/>
                    <a:gd name="T12" fmla="*/ 1 w 33"/>
                    <a:gd name="T13" fmla="*/ 0 h 9"/>
                    <a:gd name="T14" fmla="*/ 16 w 33"/>
                    <a:gd name="T15" fmla="*/ 6 h 9"/>
                    <a:gd name="T16" fmla="*/ 32 w 33"/>
                    <a:gd name="T17" fmla="*/ 2 h 9"/>
                    <a:gd name="T18" fmla="*/ 31 w 33"/>
                    <a:gd name="T19" fmla="*/ 1 h 9"/>
                    <a:gd name="T20" fmla="*/ 3 w 33"/>
                    <a:gd name="T21" fmla="*/ 1 h 9"/>
                    <a:gd name="T22" fmla="*/ 3 w 33"/>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
                      <a:moveTo>
                        <a:pt x="3" y="2"/>
                      </a:moveTo>
                      <a:cubicBezTo>
                        <a:pt x="10" y="2"/>
                        <a:pt x="16" y="2"/>
                        <a:pt x="22" y="2"/>
                      </a:cubicBezTo>
                      <a:cubicBezTo>
                        <a:pt x="24" y="2"/>
                        <a:pt x="25" y="2"/>
                        <a:pt x="27" y="2"/>
                      </a:cubicBezTo>
                      <a:cubicBezTo>
                        <a:pt x="29" y="2"/>
                        <a:pt x="29" y="3"/>
                        <a:pt x="28" y="5"/>
                      </a:cubicBezTo>
                      <a:cubicBezTo>
                        <a:pt x="26" y="5"/>
                        <a:pt x="24" y="5"/>
                        <a:pt x="22" y="5"/>
                      </a:cubicBezTo>
                      <a:cubicBezTo>
                        <a:pt x="18" y="5"/>
                        <a:pt x="2" y="7"/>
                        <a:pt x="3" y="0"/>
                      </a:cubicBezTo>
                      <a:cubicBezTo>
                        <a:pt x="3" y="0"/>
                        <a:pt x="1" y="0"/>
                        <a:pt x="1" y="0"/>
                      </a:cubicBezTo>
                      <a:cubicBezTo>
                        <a:pt x="0" y="8"/>
                        <a:pt x="11" y="6"/>
                        <a:pt x="16" y="6"/>
                      </a:cubicBezTo>
                      <a:cubicBezTo>
                        <a:pt x="20" y="6"/>
                        <a:pt x="33" y="9"/>
                        <a:pt x="32" y="2"/>
                      </a:cubicBezTo>
                      <a:cubicBezTo>
                        <a:pt x="31" y="1"/>
                        <a:pt x="31" y="1"/>
                        <a:pt x="31" y="1"/>
                      </a:cubicBezTo>
                      <a:cubicBezTo>
                        <a:pt x="22" y="1"/>
                        <a:pt x="13" y="0"/>
                        <a:pt x="3" y="1"/>
                      </a:cubicBezTo>
                      <a:cubicBezTo>
                        <a:pt x="2" y="1"/>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178"/>
                <p:cNvSpPr/>
                <p:nvPr/>
              </p:nvSpPr>
              <p:spPr bwMode="auto">
                <a:xfrm>
                  <a:off x="922338" y="2430463"/>
                  <a:ext cx="38100" cy="9525"/>
                </a:xfrm>
                <a:custGeom>
                  <a:avLst/>
                  <a:gdLst>
                    <a:gd name="T0" fmla="*/ 8 w 36"/>
                    <a:gd name="T1" fmla="*/ 4 h 9"/>
                    <a:gd name="T2" fmla="*/ 26 w 36"/>
                    <a:gd name="T3" fmla="*/ 3 h 9"/>
                    <a:gd name="T4" fmla="*/ 31 w 36"/>
                    <a:gd name="T5" fmla="*/ 5 h 9"/>
                    <a:gd name="T6" fmla="*/ 33 w 36"/>
                    <a:gd name="T7" fmla="*/ 6 h 9"/>
                    <a:gd name="T8" fmla="*/ 19 w 36"/>
                    <a:gd name="T9" fmla="*/ 6 h 9"/>
                    <a:gd name="T10" fmla="*/ 13 w 36"/>
                    <a:gd name="T11" fmla="*/ 7 h 9"/>
                    <a:gd name="T12" fmla="*/ 14 w 36"/>
                    <a:gd name="T13" fmla="*/ 8 h 9"/>
                    <a:gd name="T14" fmla="*/ 15 w 36"/>
                    <a:gd name="T15" fmla="*/ 8 h 9"/>
                    <a:gd name="T16" fmla="*/ 15 w 36"/>
                    <a:gd name="T17" fmla="*/ 6 h 9"/>
                    <a:gd name="T18" fmla="*/ 12 w 36"/>
                    <a:gd name="T19" fmla="*/ 5 h 9"/>
                    <a:gd name="T20" fmla="*/ 8 w 36"/>
                    <a:gd name="T21" fmla="*/ 1 h 9"/>
                    <a:gd name="T22" fmla="*/ 8 w 36"/>
                    <a:gd name="T23" fmla="*/ 0 h 9"/>
                    <a:gd name="T24" fmla="*/ 15 w 36"/>
                    <a:gd name="T25" fmla="*/ 8 h 9"/>
                    <a:gd name="T26" fmla="*/ 15 w 36"/>
                    <a:gd name="T27" fmla="*/ 6 h 9"/>
                    <a:gd name="T28" fmla="*/ 14 w 36"/>
                    <a:gd name="T29" fmla="*/ 8 h 9"/>
                    <a:gd name="T30" fmla="*/ 17 w 36"/>
                    <a:gd name="T31" fmla="*/ 8 h 9"/>
                    <a:gd name="T32" fmla="*/ 26 w 36"/>
                    <a:gd name="T33" fmla="*/ 8 h 9"/>
                    <a:gd name="T34" fmla="*/ 36 w 36"/>
                    <a:gd name="T35" fmla="*/ 6 h 9"/>
                    <a:gd name="T36" fmla="*/ 29 w 36"/>
                    <a:gd name="T37" fmla="*/ 2 h 9"/>
                    <a:gd name="T38" fmla="*/ 8 w 36"/>
                    <a:gd name="T39" fmla="*/ 3 h 9"/>
                    <a:gd name="T40" fmla="*/ 8 w 36"/>
                    <a:gd name="T4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9">
                      <a:moveTo>
                        <a:pt x="8" y="4"/>
                      </a:moveTo>
                      <a:cubicBezTo>
                        <a:pt x="14" y="4"/>
                        <a:pt x="20" y="3"/>
                        <a:pt x="26" y="3"/>
                      </a:cubicBezTo>
                      <a:cubicBezTo>
                        <a:pt x="28" y="4"/>
                        <a:pt x="29" y="4"/>
                        <a:pt x="31" y="5"/>
                      </a:cubicBezTo>
                      <a:cubicBezTo>
                        <a:pt x="32" y="5"/>
                        <a:pt x="36" y="6"/>
                        <a:pt x="33" y="6"/>
                      </a:cubicBezTo>
                      <a:cubicBezTo>
                        <a:pt x="29" y="7"/>
                        <a:pt x="23" y="7"/>
                        <a:pt x="19" y="6"/>
                      </a:cubicBezTo>
                      <a:cubicBezTo>
                        <a:pt x="18" y="6"/>
                        <a:pt x="14" y="5"/>
                        <a:pt x="13" y="7"/>
                      </a:cubicBezTo>
                      <a:cubicBezTo>
                        <a:pt x="13" y="7"/>
                        <a:pt x="13" y="7"/>
                        <a:pt x="14" y="8"/>
                      </a:cubicBezTo>
                      <a:cubicBezTo>
                        <a:pt x="14" y="8"/>
                        <a:pt x="14" y="8"/>
                        <a:pt x="15" y="8"/>
                      </a:cubicBezTo>
                      <a:cubicBezTo>
                        <a:pt x="15" y="7"/>
                        <a:pt x="15" y="7"/>
                        <a:pt x="15" y="6"/>
                      </a:cubicBezTo>
                      <a:cubicBezTo>
                        <a:pt x="14" y="6"/>
                        <a:pt x="13" y="6"/>
                        <a:pt x="12" y="5"/>
                      </a:cubicBezTo>
                      <a:cubicBezTo>
                        <a:pt x="10" y="5"/>
                        <a:pt x="4" y="3"/>
                        <a:pt x="8" y="1"/>
                      </a:cubicBezTo>
                      <a:cubicBezTo>
                        <a:pt x="9" y="1"/>
                        <a:pt x="8" y="0"/>
                        <a:pt x="8" y="0"/>
                      </a:cubicBezTo>
                      <a:cubicBezTo>
                        <a:pt x="0" y="3"/>
                        <a:pt x="11" y="8"/>
                        <a:pt x="15" y="8"/>
                      </a:cubicBezTo>
                      <a:cubicBezTo>
                        <a:pt x="16" y="8"/>
                        <a:pt x="16" y="7"/>
                        <a:pt x="15" y="6"/>
                      </a:cubicBezTo>
                      <a:cubicBezTo>
                        <a:pt x="14" y="6"/>
                        <a:pt x="15" y="7"/>
                        <a:pt x="14" y="8"/>
                      </a:cubicBezTo>
                      <a:cubicBezTo>
                        <a:pt x="15" y="7"/>
                        <a:pt x="16" y="8"/>
                        <a:pt x="17" y="8"/>
                      </a:cubicBezTo>
                      <a:cubicBezTo>
                        <a:pt x="20" y="8"/>
                        <a:pt x="23" y="8"/>
                        <a:pt x="26" y="8"/>
                      </a:cubicBezTo>
                      <a:cubicBezTo>
                        <a:pt x="27" y="8"/>
                        <a:pt x="36" y="9"/>
                        <a:pt x="36" y="6"/>
                      </a:cubicBezTo>
                      <a:cubicBezTo>
                        <a:pt x="36" y="4"/>
                        <a:pt x="30" y="3"/>
                        <a:pt x="29" y="2"/>
                      </a:cubicBezTo>
                      <a:cubicBezTo>
                        <a:pt x="22" y="1"/>
                        <a:pt x="15" y="3"/>
                        <a:pt x="8" y="3"/>
                      </a:cubicBezTo>
                      <a:cubicBezTo>
                        <a:pt x="7" y="3"/>
                        <a:pt x="7"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179"/>
                <p:cNvSpPr/>
                <p:nvPr/>
              </p:nvSpPr>
              <p:spPr bwMode="auto">
                <a:xfrm>
                  <a:off x="925513" y="2433638"/>
                  <a:ext cx="36513" cy="11113"/>
                </a:xfrm>
                <a:custGeom>
                  <a:avLst/>
                  <a:gdLst>
                    <a:gd name="T0" fmla="*/ 8 w 35"/>
                    <a:gd name="T1" fmla="*/ 4 h 11"/>
                    <a:gd name="T2" fmla="*/ 1 w 35"/>
                    <a:gd name="T3" fmla="*/ 3 h 11"/>
                    <a:gd name="T4" fmla="*/ 0 w 35"/>
                    <a:gd name="T5" fmla="*/ 4 h 11"/>
                    <a:gd name="T6" fmla="*/ 19 w 35"/>
                    <a:gd name="T7" fmla="*/ 11 h 11"/>
                    <a:gd name="T8" fmla="*/ 30 w 35"/>
                    <a:gd name="T9" fmla="*/ 1 h 11"/>
                    <a:gd name="T10" fmla="*/ 28 w 35"/>
                    <a:gd name="T11" fmla="*/ 2 h 11"/>
                    <a:gd name="T12" fmla="*/ 16 w 35"/>
                    <a:gd name="T13" fmla="*/ 9 h 11"/>
                    <a:gd name="T14" fmla="*/ 6 w 35"/>
                    <a:gd name="T15" fmla="*/ 8 h 11"/>
                    <a:gd name="T16" fmla="*/ 2 w 35"/>
                    <a:gd name="T17" fmla="*/ 6 h 11"/>
                    <a:gd name="T18" fmla="*/ 3 w 35"/>
                    <a:gd name="T19" fmla="*/ 5 h 11"/>
                    <a:gd name="T20" fmla="*/ 8 w 35"/>
                    <a:gd name="T21" fmla="*/ 5 h 11"/>
                    <a:gd name="T22" fmla="*/ 8 w 3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1">
                      <a:moveTo>
                        <a:pt x="8" y="4"/>
                      </a:moveTo>
                      <a:cubicBezTo>
                        <a:pt x="6" y="4"/>
                        <a:pt x="3" y="4"/>
                        <a:pt x="1" y="3"/>
                      </a:cubicBezTo>
                      <a:cubicBezTo>
                        <a:pt x="1" y="3"/>
                        <a:pt x="0" y="4"/>
                        <a:pt x="0" y="4"/>
                      </a:cubicBezTo>
                      <a:cubicBezTo>
                        <a:pt x="0" y="10"/>
                        <a:pt x="15" y="11"/>
                        <a:pt x="19" y="11"/>
                      </a:cubicBezTo>
                      <a:cubicBezTo>
                        <a:pt x="25" y="11"/>
                        <a:pt x="35" y="9"/>
                        <a:pt x="30" y="1"/>
                      </a:cubicBezTo>
                      <a:cubicBezTo>
                        <a:pt x="29" y="0"/>
                        <a:pt x="28" y="1"/>
                        <a:pt x="28" y="2"/>
                      </a:cubicBezTo>
                      <a:cubicBezTo>
                        <a:pt x="33" y="9"/>
                        <a:pt x="21" y="10"/>
                        <a:pt x="16" y="9"/>
                      </a:cubicBezTo>
                      <a:cubicBezTo>
                        <a:pt x="13" y="9"/>
                        <a:pt x="9" y="9"/>
                        <a:pt x="6" y="8"/>
                      </a:cubicBezTo>
                      <a:cubicBezTo>
                        <a:pt x="5" y="7"/>
                        <a:pt x="3" y="7"/>
                        <a:pt x="2" y="6"/>
                      </a:cubicBezTo>
                      <a:cubicBezTo>
                        <a:pt x="1" y="5"/>
                        <a:pt x="2" y="5"/>
                        <a:pt x="3" y="5"/>
                      </a:cubicBezTo>
                      <a:cubicBezTo>
                        <a:pt x="4" y="5"/>
                        <a:pt x="6" y="5"/>
                        <a:pt x="8" y="5"/>
                      </a:cubicBezTo>
                      <a:cubicBezTo>
                        <a:pt x="9" y="5"/>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180"/>
                <p:cNvSpPr/>
                <p:nvPr/>
              </p:nvSpPr>
              <p:spPr bwMode="auto">
                <a:xfrm>
                  <a:off x="928688" y="2441576"/>
                  <a:ext cx="26988" cy="15875"/>
                </a:xfrm>
                <a:custGeom>
                  <a:avLst/>
                  <a:gdLst>
                    <a:gd name="T0" fmla="*/ 1 w 25"/>
                    <a:gd name="T1" fmla="*/ 5 h 15"/>
                    <a:gd name="T2" fmla="*/ 1 w 25"/>
                    <a:gd name="T3" fmla="*/ 3 h 15"/>
                    <a:gd name="T4" fmla="*/ 0 w 25"/>
                    <a:gd name="T5" fmla="*/ 3 h 15"/>
                    <a:gd name="T6" fmla="*/ 25 w 25"/>
                    <a:gd name="T7" fmla="*/ 2 h 15"/>
                    <a:gd name="T8" fmla="*/ 23 w 25"/>
                    <a:gd name="T9" fmla="*/ 1 h 15"/>
                    <a:gd name="T10" fmla="*/ 1 w 25"/>
                    <a:gd name="T11" fmla="*/ 2 h 15"/>
                    <a:gd name="T12" fmla="*/ 0 w 25"/>
                    <a:gd name="T13" fmla="*/ 3 h 15"/>
                    <a:gd name="T14" fmla="*/ 0 w 25"/>
                    <a:gd name="T15" fmla="*/ 5 h 15"/>
                    <a:gd name="T16" fmla="*/ 1 w 25"/>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1" y="5"/>
                      </a:moveTo>
                      <a:cubicBezTo>
                        <a:pt x="1" y="4"/>
                        <a:pt x="1" y="3"/>
                        <a:pt x="1" y="3"/>
                      </a:cubicBezTo>
                      <a:cubicBezTo>
                        <a:pt x="1" y="3"/>
                        <a:pt x="1" y="3"/>
                        <a:pt x="0" y="3"/>
                      </a:cubicBezTo>
                      <a:cubicBezTo>
                        <a:pt x="9" y="9"/>
                        <a:pt x="21" y="15"/>
                        <a:pt x="25" y="2"/>
                      </a:cubicBezTo>
                      <a:cubicBezTo>
                        <a:pt x="25" y="1"/>
                        <a:pt x="24" y="0"/>
                        <a:pt x="23" y="1"/>
                      </a:cubicBezTo>
                      <a:cubicBezTo>
                        <a:pt x="20" y="14"/>
                        <a:pt x="8" y="7"/>
                        <a:pt x="1" y="2"/>
                      </a:cubicBezTo>
                      <a:cubicBezTo>
                        <a:pt x="0" y="2"/>
                        <a:pt x="0" y="2"/>
                        <a:pt x="0" y="3"/>
                      </a:cubicBezTo>
                      <a:cubicBezTo>
                        <a:pt x="0" y="3"/>
                        <a:pt x="0" y="4"/>
                        <a:pt x="0" y="5"/>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181"/>
                <p:cNvSpPr/>
                <p:nvPr/>
              </p:nvSpPr>
              <p:spPr bwMode="auto">
                <a:xfrm>
                  <a:off x="931863" y="2381251"/>
                  <a:ext cx="17463" cy="44450"/>
                </a:xfrm>
                <a:custGeom>
                  <a:avLst/>
                  <a:gdLst>
                    <a:gd name="T0" fmla="*/ 9 w 16"/>
                    <a:gd name="T1" fmla="*/ 40 h 41"/>
                    <a:gd name="T2" fmla="*/ 2 w 16"/>
                    <a:gd name="T3" fmla="*/ 1 h 41"/>
                    <a:gd name="T4" fmla="*/ 1 w 16"/>
                    <a:gd name="T5" fmla="*/ 2 h 41"/>
                    <a:gd name="T6" fmla="*/ 8 w 16"/>
                    <a:gd name="T7" fmla="*/ 40 h 41"/>
                    <a:gd name="T8" fmla="*/ 9 w 16"/>
                    <a:gd name="T9" fmla="*/ 40 h 41"/>
                  </a:gdLst>
                  <a:ahLst/>
                  <a:cxnLst>
                    <a:cxn ang="0">
                      <a:pos x="T0" y="T1"/>
                    </a:cxn>
                    <a:cxn ang="0">
                      <a:pos x="T2" y="T3"/>
                    </a:cxn>
                    <a:cxn ang="0">
                      <a:pos x="T4" y="T5"/>
                    </a:cxn>
                    <a:cxn ang="0">
                      <a:pos x="T6" y="T7"/>
                    </a:cxn>
                    <a:cxn ang="0">
                      <a:pos x="T8" y="T9"/>
                    </a:cxn>
                  </a:cxnLst>
                  <a:rect l="0" t="0" r="r" b="b"/>
                  <a:pathLst>
                    <a:path w="16" h="41">
                      <a:moveTo>
                        <a:pt x="9" y="40"/>
                      </a:moveTo>
                      <a:cubicBezTo>
                        <a:pt x="11" y="28"/>
                        <a:pt x="16" y="7"/>
                        <a:pt x="2" y="1"/>
                      </a:cubicBezTo>
                      <a:cubicBezTo>
                        <a:pt x="1" y="0"/>
                        <a:pt x="0" y="1"/>
                        <a:pt x="1" y="2"/>
                      </a:cubicBezTo>
                      <a:cubicBezTo>
                        <a:pt x="14" y="8"/>
                        <a:pt x="9" y="29"/>
                        <a:pt x="8" y="40"/>
                      </a:cubicBezTo>
                      <a:cubicBezTo>
                        <a:pt x="7" y="41"/>
                        <a:pt x="9" y="41"/>
                        <a:pt x="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182"/>
                <p:cNvSpPr/>
                <p:nvPr/>
              </p:nvSpPr>
              <p:spPr bwMode="auto">
                <a:xfrm>
                  <a:off x="942975" y="2379663"/>
                  <a:ext cx="17463" cy="49213"/>
                </a:xfrm>
                <a:custGeom>
                  <a:avLst/>
                  <a:gdLst>
                    <a:gd name="T0" fmla="*/ 7 w 17"/>
                    <a:gd name="T1" fmla="*/ 44 h 46"/>
                    <a:gd name="T2" fmla="*/ 16 w 17"/>
                    <a:gd name="T3" fmla="*/ 2 h 46"/>
                    <a:gd name="T4" fmla="*/ 15 w 17"/>
                    <a:gd name="T5" fmla="*/ 1 h 46"/>
                    <a:gd name="T6" fmla="*/ 6 w 17"/>
                    <a:gd name="T7" fmla="*/ 45 h 46"/>
                    <a:gd name="T8" fmla="*/ 7 w 17"/>
                    <a:gd name="T9" fmla="*/ 44 h 46"/>
                  </a:gdLst>
                  <a:ahLst/>
                  <a:cxnLst>
                    <a:cxn ang="0">
                      <a:pos x="T0" y="T1"/>
                    </a:cxn>
                    <a:cxn ang="0">
                      <a:pos x="T2" y="T3"/>
                    </a:cxn>
                    <a:cxn ang="0">
                      <a:pos x="T4" y="T5"/>
                    </a:cxn>
                    <a:cxn ang="0">
                      <a:pos x="T6" y="T7"/>
                    </a:cxn>
                    <a:cxn ang="0">
                      <a:pos x="T8" y="T9"/>
                    </a:cxn>
                  </a:cxnLst>
                  <a:rect l="0" t="0" r="r" b="b"/>
                  <a:pathLst>
                    <a:path w="17" h="46">
                      <a:moveTo>
                        <a:pt x="7" y="44"/>
                      </a:moveTo>
                      <a:cubicBezTo>
                        <a:pt x="1" y="32"/>
                        <a:pt x="6" y="11"/>
                        <a:pt x="16" y="2"/>
                      </a:cubicBezTo>
                      <a:cubicBezTo>
                        <a:pt x="17" y="1"/>
                        <a:pt x="16" y="0"/>
                        <a:pt x="15" y="1"/>
                      </a:cubicBezTo>
                      <a:cubicBezTo>
                        <a:pt x="5" y="10"/>
                        <a:pt x="0" y="32"/>
                        <a:pt x="6" y="45"/>
                      </a:cubicBezTo>
                      <a:cubicBezTo>
                        <a:pt x="6" y="46"/>
                        <a:pt x="8" y="45"/>
                        <a:pt x="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183"/>
                <p:cNvSpPr/>
                <p:nvPr/>
              </p:nvSpPr>
              <p:spPr bwMode="auto">
                <a:xfrm>
                  <a:off x="927100" y="2368551"/>
                  <a:ext cx="36513" cy="15875"/>
                </a:xfrm>
                <a:custGeom>
                  <a:avLst/>
                  <a:gdLst>
                    <a:gd name="T0" fmla="*/ 6 w 34"/>
                    <a:gd name="T1" fmla="*/ 14 h 16"/>
                    <a:gd name="T2" fmla="*/ 5 w 34"/>
                    <a:gd name="T3" fmla="*/ 5 h 16"/>
                    <a:gd name="T4" fmla="*/ 12 w 34"/>
                    <a:gd name="T5" fmla="*/ 5 h 16"/>
                    <a:gd name="T6" fmla="*/ 9 w 34"/>
                    <a:gd name="T7" fmla="*/ 7 h 16"/>
                    <a:gd name="T8" fmla="*/ 10 w 34"/>
                    <a:gd name="T9" fmla="*/ 4 h 16"/>
                    <a:gd name="T10" fmla="*/ 15 w 34"/>
                    <a:gd name="T11" fmla="*/ 5 h 16"/>
                    <a:gd name="T12" fmla="*/ 15 w 34"/>
                    <a:gd name="T13" fmla="*/ 7 h 16"/>
                    <a:gd name="T14" fmla="*/ 21 w 34"/>
                    <a:gd name="T15" fmla="*/ 4 h 16"/>
                    <a:gd name="T16" fmla="*/ 23 w 34"/>
                    <a:gd name="T17" fmla="*/ 7 h 16"/>
                    <a:gd name="T18" fmla="*/ 22 w 34"/>
                    <a:gd name="T19" fmla="*/ 7 h 16"/>
                    <a:gd name="T20" fmla="*/ 22 w 34"/>
                    <a:gd name="T21" fmla="*/ 4 h 16"/>
                    <a:gd name="T22" fmla="*/ 24 w 34"/>
                    <a:gd name="T23" fmla="*/ 3 h 16"/>
                    <a:gd name="T24" fmla="*/ 25 w 34"/>
                    <a:gd name="T25" fmla="*/ 3 h 16"/>
                    <a:gd name="T26" fmla="*/ 25 w 34"/>
                    <a:gd name="T27" fmla="*/ 7 h 16"/>
                    <a:gd name="T28" fmla="*/ 31 w 34"/>
                    <a:gd name="T29" fmla="*/ 8 h 16"/>
                    <a:gd name="T30" fmla="*/ 27 w 34"/>
                    <a:gd name="T31" fmla="*/ 12 h 16"/>
                    <a:gd name="T32" fmla="*/ 27 w 34"/>
                    <a:gd name="T33" fmla="*/ 14 h 16"/>
                    <a:gd name="T34" fmla="*/ 31 w 34"/>
                    <a:gd name="T35" fmla="*/ 4 h 16"/>
                    <a:gd name="T36" fmla="*/ 24 w 34"/>
                    <a:gd name="T37" fmla="*/ 7 h 16"/>
                    <a:gd name="T38" fmla="*/ 29 w 34"/>
                    <a:gd name="T39" fmla="*/ 7 h 16"/>
                    <a:gd name="T40" fmla="*/ 22 w 34"/>
                    <a:gd name="T41" fmla="*/ 2 h 16"/>
                    <a:gd name="T42" fmla="*/ 21 w 34"/>
                    <a:gd name="T43" fmla="*/ 10 h 16"/>
                    <a:gd name="T44" fmla="*/ 25 w 34"/>
                    <a:gd name="T45" fmla="*/ 6 h 16"/>
                    <a:gd name="T46" fmla="*/ 13 w 34"/>
                    <a:gd name="T47" fmla="*/ 9 h 16"/>
                    <a:gd name="T48" fmla="*/ 14 w 34"/>
                    <a:gd name="T49" fmla="*/ 10 h 16"/>
                    <a:gd name="T50" fmla="*/ 14 w 34"/>
                    <a:gd name="T51" fmla="*/ 3 h 16"/>
                    <a:gd name="T52" fmla="*/ 9 w 34"/>
                    <a:gd name="T53" fmla="*/ 10 h 16"/>
                    <a:gd name="T54" fmla="*/ 10 w 34"/>
                    <a:gd name="T55" fmla="*/ 10 h 16"/>
                    <a:gd name="T56" fmla="*/ 10 w 34"/>
                    <a:gd name="T57" fmla="*/ 2 h 16"/>
                    <a:gd name="T58" fmla="*/ 3 w 34"/>
                    <a:gd name="T59" fmla="*/ 5 h 16"/>
                    <a:gd name="T60" fmla="*/ 5 w 34"/>
                    <a:gd name="T61" fmla="*/ 15 h 16"/>
                    <a:gd name="T62" fmla="*/ 6 w 34"/>
                    <a:gd name="T6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6">
                      <a:moveTo>
                        <a:pt x="6" y="14"/>
                      </a:moveTo>
                      <a:cubicBezTo>
                        <a:pt x="3" y="11"/>
                        <a:pt x="2" y="8"/>
                        <a:pt x="5" y="5"/>
                      </a:cubicBezTo>
                      <a:cubicBezTo>
                        <a:pt x="7" y="3"/>
                        <a:pt x="10" y="2"/>
                        <a:pt x="12" y="5"/>
                      </a:cubicBezTo>
                      <a:cubicBezTo>
                        <a:pt x="13" y="7"/>
                        <a:pt x="10" y="9"/>
                        <a:pt x="9" y="7"/>
                      </a:cubicBezTo>
                      <a:cubicBezTo>
                        <a:pt x="9" y="6"/>
                        <a:pt x="9" y="4"/>
                        <a:pt x="10" y="4"/>
                      </a:cubicBezTo>
                      <a:cubicBezTo>
                        <a:pt x="12" y="3"/>
                        <a:pt x="14" y="4"/>
                        <a:pt x="15" y="5"/>
                      </a:cubicBezTo>
                      <a:cubicBezTo>
                        <a:pt x="18" y="7"/>
                        <a:pt x="14" y="10"/>
                        <a:pt x="15" y="7"/>
                      </a:cubicBezTo>
                      <a:cubicBezTo>
                        <a:pt x="15" y="4"/>
                        <a:pt x="19" y="3"/>
                        <a:pt x="21" y="4"/>
                      </a:cubicBezTo>
                      <a:cubicBezTo>
                        <a:pt x="23" y="4"/>
                        <a:pt x="24" y="5"/>
                        <a:pt x="23" y="7"/>
                      </a:cubicBezTo>
                      <a:cubicBezTo>
                        <a:pt x="23" y="8"/>
                        <a:pt x="22" y="10"/>
                        <a:pt x="22" y="7"/>
                      </a:cubicBezTo>
                      <a:cubicBezTo>
                        <a:pt x="22" y="6"/>
                        <a:pt x="22" y="5"/>
                        <a:pt x="22" y="4"/>
                      </a:cubicBezTo>
                      <a:cubicBezTo>
                        <a:pt x="23" y="4"/>
                        <a:pt x="23" y="3"/>
                        <a:pt x="24" y="3"/>
                      </a:cubicBezTo>
                      <a:cubicBezTo>
                        <a:pt x="24" y="3"/>
                        <a:pt x="24" y="3"/>
                        <a:pt x="25" y="3"/>
                      </a:cubicBezTo>
                      <a:cubicBezTo>
                        <a:pt x="27" y="3"/>
                        <a:pt x="28" y="4"/>
                        <a:pt x="25" y="7"/>
                      </a:cubicBezTo>
                      <a:cubicBezTo>
                        <a:pt x="25" y="4"/>
                        <a:pt x="32" y="3"/>
                        <a:pt x="31" y="8"/>
                      </a:cubicBezTo>
                      <a:cubicBezTo>
                        <a:pt x="30" y="10"/>
                        <a:pt x="28" y="11"/>
                        <a:pt x="27" y="12"/>
                      </a:cubicBezTo>
                      <a:cubicBezTo>
                        <a:pt x="26" y="13"/>
                        <a:pt x="27" y="14"/>
                        <a:pt x="27" y="14"/>
                      </a:cubicBezTo>
                      <a:cubicBezTo>
                        <a:pt x="31" y="12"/>
                        <a:pt x="34" y="7"/>
                        <a:pt x="31" y="4"/>
                      </a:cubicBezTo>
                      <a:cubicBezTo>
                        <a:pt x="29" y="1"/>
                        <a:pt x="24" y="4"/>
                        <a:pt x="24" y="7"/>
                      </a:cubicBezTo>
                      <a:cubicBezTo>
                        <a:pt x="24" y="11"/>
                        <a:pt x="29" y="9"/>
                        <a:pt x="29" y="7"/>
                      </a:cubicBezTo>
                      <a:cubicBezTo>
                        <a:pt x="31" y="3"/>
                        <a:pt x="26" y="0"/>
                        <a:pt x="22" y="2"/>
                      </a:cubicBezTo>
                      <a:cubicBezTo>
                        <a:pt x="20" y="3"/>
                        <a:pt x="20" y="7"/>
                        <a:pt x="21" y="10"/>
                      </a:cubicBezTo>
                      <a:cubicBezTo>
                        <a:pt x="22" y="12"/>
                        <a:pt x="25" y="7"/>
                        <a:pt x="25" y="6"/>
                      </a:cubicBezTo>
                      <a:cubicBezTo>
                        <a:pt x="25" y="0"/>
                        <a:pt x="11" y="1"/>
                        <a:pt x="13" y="9"/>
                      </a:cubicBezTo>
                      <a:cubicBezTo>
                        <a:pt x="14" y="10"/>
                        <a:pt x="14" y="10"/>
                        <a:pt x="14" y="10"/>
                      </a:cubicBezTo>
                      <a:cubicBezTo>
                        <a:pt x="20" y="8"/>
                        <a:pt x="19" y="5"/>
                        <a:pt x="14" y="3"/>
                      </a:cubicBezTo>
                      <a:cubicBezTo>
                        <a:pt x="8" y="0"/>
                        <a:pt x="7" y="5"/>
                        <a:pt x="9" y="10"/>
                      </a:cubicBezTo>
                      <a:cubicBezTo>
                        <a:pt x="9" y="10"/>
                        <a:pt x="9" y="10"/>
                        <a:pt x="10" y="10"/>
                      </a:cubicBezTo>
                      <a:cubicBezTo>
                        <a:pt x="14" y="10"/>
                        <a:pt x="15" y="4"/>
                        <a:pt x="10" y="2"/>
                      </a:cubicBezTo>
                      <a:cubicBezTo>
                        <a:pt x="8" y="1"/>
                        <a:pt x="4" y="3"/>
                        <a:pt x="3" y="5"/>
                      </a:cubicBezTo>
                      <a:cubicBezTo>
                        <a:pt x="0" y="9"/>
                        <a:pt x="2" y="12"/>
                        <a:pt x="5" y="15"/>
                      </a:cubicBezTo>
                      <a:cubicBezTo>
                        <a:pt x="5" y="16"/>
                        <a:pt x="6" y="15"/>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193"/>
                <p:cNvSpPr/>
                <p:nvPr/>
              </p:nvSpPr>
              <p:spPr bwMode="auto">
                <a:xfrm>
                  <a:off x="933450" y="2243138"/>
                  <a:ext cx="85725" cy="49213"/>
                </a:xfrm>
                <a:custGeom>
                  <a:avLst/>
                  <a:gdLst>
                    <a:gd name="T0" fmla="*/ 1 w 82"/>
                    <a:gd name="T1" fmla="*/ 46 h 47"/>
                    <a:gd name="T2" fmla="*/ 6 w 82"/>
                    <a:gd name="T3" fmla="*/ 40 h 47"/>
                    <a:gd name="T4" fmla="*/ 9 w 82"/>
                    <a:gd name="T5" fmla="*/ 37 h 47"/>
                    <a:gd name="T6" fmla="*/ 11 w 82"/>
                    <a:gd name="T7" fmla="*/ 44 h 47"/>
                    <a:gd name="T8" fmla="*/ 11 w 82"/>
                    <a:gd name="T9" fmla="*/ 44 h 47"/>
                    <a:gd name="T10" fmla="*/ 19 w 82"/>
                    <a:gd name="T11" fmla="*/ 34 h 47"/>
                    <a:gd name="T12" fmla="*/ 25 w 82"/>
                    <a:gd name="T13" fmla="*/ 32 h 47"/>
                    <a:gd name="T14" fmla="*/ 29 w 82"/>
                    <a:gd name="T15" fmla="*/ 42 h 47"/>
                    <a:gd name="T16" fmla="*/ 29 w 82"/>
                    <a:gd name="T17" fmla="*/ 43 h 47"/>
                    <a:gd name="T18" fmla="*/ 32 w 82"/>
                    <a:gd name="T19" fmla="*/ 37 h 47"/>
                    <a:gd name="T20" fmla="*/ 33 w 82"/>
                    <a:gd name="T21" fmla="*/ 33 h 47"/>
                    <a:gd name="T22" fmla="*/ 37 w 82"/>
                    <a:gd name="T23" fmla="*/ 34 h 47"/>
                    <a:gd name="T24" fmla="*/ 37 w 82"/>
                    <a:gd name="T25" fmla="*/ 34 h 47"/>
                    <a:gd name="T26" fmla="*/ 44 w 82"/>
                    <a:gd name="T27" fmla="*/ 30 h 47"/>
                    <a:gd name="T28" fmla="*/ 44 w 82"/>
                    <a:gd name="T29" fmla="*/ 30 h 47"/>
                    <a:gd name="T30" fmla="*/ 48 w 82"/>
                    <a:gd name="T31" fmla="*/ 24 h 47"/>
                    <a:gd name="T32" fmla="*/ 50 w 82"/>
                    <a:gd name="T33" fmla="*/ 18 h 47"/>
                    <a:gd name="T34" fmla="*/ 53 w 82"/>
                    <a:gd name="T35" fmla="*/ 20 h 47"/>
                    <a:gd name="T36" fmla="*/ 57 w 82"/>
                    <a:gd name="T37" fmla="*/ 40 h 47"/>
                    <a:gd name="T38" fmla="*/ 58 w 82"/>
                    <a:gd name="T39" fmla="*/ 40 h 47"/>
                    <a:gd name="T40" fmla="*/ 64 w 82"/>
                    <a:gd name="T41" fmla="*/ 19 h 47"/>
                    <a:gd name="T42" fmla="*/ 68 w 82"/>
                    <a:gd name="T43" fmla="*/ 9 h 47"/>
                    <a:gd name="T44" fmla="*/ 72 w 82"/>
                    <a:gd name="T45" fmla="*/ 15 h 47"/>
                    <a:gd name="T46" fmla="*/ 73 w 82"/>
                    <a:gd name="T47" fmla="*/ 15 h 47"/>
                    <a:gd name="T48" fmla="*/ 82 w 82"/>
                    <a:gd name="T49" fmla="*/ 1 h 47"/>
                    <a:gd name="T50" fmla="*/ 81 w 82"/>
                    <a:gd name="T51" fmla="*/ 1 h 47"/>
                    <a:gd name="T52" fmla="*/ 80 w 82"/>
                    <a:gd name="T53" fmla="*/ 1 h 47"/>
                    <a:gd name="T54" fmla="*/ 80 w 82"/>
                    <a:gd name="T55" fmla="*/ 2 h 47"/>
                    <a:gd name="T56" fmla="*/ 78 w 82"/>
                    <a:gd name="T57" fmla="*/ 7 h 47"/>
                    <a:gd name="T58" fmla="*/ 74 w 82"/>
                    <a:gd name="T59" fmla="*/ 12 h 47"/>
                    <a:gd name="T60" fmla="*/ 69 w 82"/>
                    <a:gd name="T61" fmla="*/ 6 h 47"/>
                    <a:gd name="T62" fmla="*/ 68 w 82"/>
                    <a:gd name="T63" fmla="*/ 6 h 47"/>
                    <a:gd name="T64" fmla="*/ 58 w 82"/>
                    <a:gd name="T65" fmla="*/ 36 h 47"/>
                    <a:gd name="T66" fmla="*/ 57 w 82"/>
                    <a:gd name="T67" fmla="*/ 35 h 47"/>
                    <a:gd name="T68" fmla="*/ 56 w 82"/>
                    <a:gd name="T69" fmla="*/ 28 h 47"/>
                    <a:gd name="T70" fmla="*/ 52 w 82"/>
                    <a:gd name="T71" fmla="*/ 15 h 47"/>
                    <a:gd name="T72" fmla="*/ 51 w 82"/>
                    <a:gd name="T73" fmla="*/ 15 h 47"/>
                    <a:gd name="T74" fmla="*/ 48 w 82"/>
                    <a:gd name="T75" fmla="*/ 22 h 47"/>
                    <a:gd name="T76" fmla="*/ 42 w 82"/>
                    <a:gd name="T77" fmla="*/ 28 h 47"/>
                    <a:gd name="T78" fmla="*/ 42 w 82"/>
                    <a:gd name="T79" fmla="*/ 28 h 47"/>
                    <a:gd name="T80" fmla="*/ 38 w 82"/>
                    <a:gd name="T81" fmla="*/ 32 h 47"/>
                    <a:gd name="T82" fmla="*/ 34 w 82"/>
                    <a:gd name="T83" fmla="*/ 29 h 47"/>
                    <a:gd name="T84" fmla="*/ 34 w 82"/>
                    <a:gd name="T85" fmla="*/ 29 h 47"/>
                    <a:gd name="T86" fmla="*/ 31 w 82"/>
                    <a:gd name="T87" fmla="*/ 39 h 47"/>
                    <a:gd name="T88" fmla="*/ 26 w 82"/>
                    <a:gd name="T89" fmla="*/ 34 h 47"/>
                    <a:gd name="T90" fmla="*/ 24 w 82"/>
                    <a:gd name="T91" fmla="*/ 27 h 47"/>
                    <a:gd name="T92" fmla="*/ 23 w 82"/>
                    <a:gd name="T93" fmla="*/ 27 h 47"/>
                    <a:gd name="T94" fmla="*/ 17 w 82"/>
                    <a:gd name="T95" fmla="*/ 36 h 47"/>
                    <a:gd name="T96" fmla="*/ 11 w 82"/>
                    <a:gd name="T97" fmla="*/ 42 h 47"/>
                    <a:gd name="T98" fmla="*/ 8 w 82"/>
                    <a:gd name="T99" fmla="*/ 36 h 47"/>
                    <a:gd name="T100" fmla="*/ 8 w 82"/>
                    <a:gd name="T101" fmla="*/ 36 h 47"/>
                    <a:gd name="T102" fmla="*/ 1 w 82"/>
                    <a:gd name="T103" fmla="*/ 47 h 47"/>
                    <a:gd name="T104" fmla="*/ 1 w 82"/>
                    <a:gd name="T105" fmla="*/ 47 h 47"/>
                    <a:gd name="T106" fmla="*/ 2 w 82"/>
                    <a:gd name="T107" fmla="*/ 47 h 47"/>
                    <a:gd name="T108" fmla="*/ 1 w 82"/>
                    <a:gd name="T10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47">
                      <a:moveTo>
                        <a:pt x="1" y="46"/>
                      </a:moveTo>
                      <a:cubicBezTo>
                        <a:pt x="3" y="46"/>
                        <a:pt x="5" y="42"/>
                        <a:pt x="6" y="40"/>
                      </a:cubicBezTo>
                      <a:cubicBezTo>
                        <a:pt x="6" y="40"/>
                        <a:pt x="8" y="36"/>
                        <a:pt x="9" y="37"/>
                      </a:cubicBezTo>
                      <a:cubicBezTo>
                        <a:pt x="10" y="39"/>
                        <a:pt x="10" y="42"/>
                        <a:pt x="11" y="44"/>
                      </a:cubicBezTo>
                      <a:cubicBezTo>
                        <a:pt x="11" y="44"/>
                        <a:pt x="11" y="44"/>
                        <a:pt x="11" y="44"/>
                      </a:cubicBezTo>
                      <a:cubicBezTo>
                        <a:pt x="15" y="41"/>
                        <a:pt x="17" y="38"/>
                        <a:pt x="19" y="34"/>
                      </a:cubicBezTo>
                      <a:cubicBezTo>
                        <a:pt x="21" y="31"/>
                        <a:pt x="23" y="26"/>
                        <a:pt x="25" y="32"/>
                      </a:cubicBezTo>
                      <a:cubicBezTo>
                        <a:pt x="26" y="35"/>
                        <a:pt x="27" y="39"/>
                        <a:pt x="29" y="42"/>
                      </a:cubicBezTo>
                      <a:cubicBezTo>
                        <a:pt x="29" y="43"/>
                        <a:pt x="29" y="43"/>
                        <a:pt x="29" y="43"/>
                      </a:cubicBezTo>
                      <a:cubicBezTo>
                        <a:pt x="31" y="41"/>
                        <a:pt x="32" y="39"/>
                        <a:pt x="32" y="37"/>
                      </a:cubicBezTo>
                      <a:cubicBezTo>
                        <a:pt x="32" y="35"/>
                        <a:pt x="33" y="34"/>
                        <a:pt x="33" y="33"/>
                      </a:cubicBezTo>
                      <a:cubicBezTo>
                        <a:pt x="34" y="29"/>
                        <a:pt x="36" y="32"/>
                        <a:pt x="37" y="34"/>
                      </a:cubicBezTo>
                      <a:cubicBezTo>
                        <a:pt x="37" y="34"/>
                        <a:pt x="37" y="34"/>
                        <a:pt x="37" y="34"/>
                      </a:cubicBezTo>
                      <a:cubicBezTo>
                        <a:pt x="39" y="32"/>
                        <a:pt x="41" y="27"/>
                        <a:pt x="44" y="30"/>
                      </a:cubicBezTo>
                      <a:cubicBezTo>
                        <a:pt x="44" y="30"/>
                        <a:pt x="44" y="30"/>
                        <a:pt x="44" y="30"/>
                      </a:cubicBezTo>
                      <a:cubicBezTo>
                        <a:pt x="46" y="28"/>
                        <a:pt x="47" y="26"/>
                        <a:pt x="48" y="24"/>
                      </a:cubicBezTo>
                      <a:cubicBezTo>
                        <a:pt x="49" y="22"/>
                        <a:pt x="49" y="20"/>
                        <a:pt x="50" y="18"/>
                      </a:cubicBezTo>
                      <a:cubicBezTo>
                        <a:pt x="52" y="15"/>
                        <a:pt x="52" y="18"/>
                        <a:pt x="53" y="20"/>
                      </a:cubicBezTo>
                      <a:cubicBezTo>
                        <a:pt x="55" y="26"/>
                        <a:pt x="56" y="33"/>
                        <a:pt x="57" y="40"/>
                      </a:cubicBezTo>
                      <a:cubicBezTo>
                        <a:pt x="57" y="40"/>
                        <a:pt x="58" y="40"/>
                        <a:pt x="58" y="40"/>
                      </a:cubicBezTo>
                      <a:cubicBezTo>
                        <a:pt x="60" y="33"/>
                        <a:pt x="62" y="26"/>
                        <a:pt x="64" y="19"/>
                      </a:cubicBezTo>
                      <a:cubicBezTo>
                        <a:pt x="65" y="16"/>
                        <a:pt x="66" y="12"/>
                        <a:pt x="68" y="9"/>
                      </a:cubicBezTo>
                      <a:cubicBezTo>
                        <a:pt x="68" y="8"/>
                        <a:pt x="72" y="14"/>
                        <a:pt x="72" y="15"/>
                      </a:cubicBezTo>
                      <a:cubicBezTo>
                        <a:pt x="72" y="15"/>
                        <a:pt x="73" y="15"/>
                        <a:pt x="73" y="15"/>
                      </a:cubicBezTo>
                      <a:cubicBezTo>
                        <a:pt x="77" y="11"/>
                        <a:pt x="80" y="6"/>
                        <a:pt x="82" y="1"/>
                      </a:cubicBezTo>
                      <a:cubicBezTo>
                        <a:pt x="82" y="1"/>
                        <a:pt x="81" y="0"/>
                        <a:pt x="81" y="1"/>
                      </a:cubicBezTo>
                      <a:cubicBezTo>
                        <a:pt x="81" y="1"/>
                        <a:pt x="80" y="1"/>
                        <a:pt x="80" y="1"/>
                      </a:cubicBezTo>
                      <a:cubicBezTo>
                        <a:pt x="80" y="1"/>
                        <a:pt x="80" y="2"/>
                        <a:pt x="80" y="2"/>
                      </a:cubicBezTo>
                      <a:cubicBezTo>
                        <a:pt x="80" y="2"/>
                        <a:pt x="79" y="6"/>
                        <a:pt x="78" y="7"/>
                      </a:cubicBezTo>
                      <a:cubicBezTo>
                        <a:pt x="77" y="8"/>
                        <a:pt x="76" y="10"/>
                        <a:pt x="74" y="12"/>
                      </a:cubicBezTo>
                      <a:cubicBezTo>
                        <a:pt x="71" y="16"/>
                        <a:pt x="70" y="9"/>
                        <a:pt x="69" y="6"/>
                      </a:cubicBezTo>
                      <a:cubicBezTo>
                        <a:pt x="69" y="6"/>
                        <a:pt x="68" y="6"/>
                        <a:pt x="68" y="6"/>
                      </a:cubicBezTo>
                      <a:cubicBezTo>
                        <a:pt x="64" y="16"/>
                        <a:pt x="61" y="26"/>
                        <a:pt x="58" y="36"/>
                      </a:cubicBezTo>
                      <a:cubicBezTo>
                        <a:pt x="57" y="40"/>
                        <a:pt x="58" y="37"/>
                        <a:pt x="57" y="35"/>
                      </a:cubicBezTo>
                      <a:cubicBezTo>
                        <a:pt x="57" y="32"/>
                        <a:pt x="56" y="30"/>
                        <a:pt x="56" y="28"/>
                      </a:cubicBezTo>
                      <a:cubicBezTo>
                        <a:pt x="55" y="23"/>
                        <a:pt x="54" y="19"/>
                        <a:pt x="52" y="15"/>
                      </a:cubicBezTo>
                      <a:cubicBezTo>
                        <a:pt x="52" y="15"/>
                        <a:pt x="51" y="15"/>
                        <a:pt x="51" y="15"/>
                      </a:cubicBezTo>
                      <a:cubicBezTo>
                        <a:pt x="50" y="17"/>
                        <a:pt x="49" y="20"/>
                        <a:pt x="48" y="22"/>
                      </a:cubicBezTo>
                      <a:cubicBezTo>
                        <a:pt x="47" y="25"/>
                        <a:pt x="45" y="30"/>
                        <a:pt x="42" y="28"/>
                      </a:cubicBezTo>
                      <a:cubicBezTo>
                        <a:pt x="42" y="27"/>
                        <a:pt x="42" y="27"/>
                        <a:pt x="42" y="28"/>
                      </a:cubicBezTo>
                      <a:cubicBezTo>
                        <a:pt x="40" y="29"/>
                        <a:pt x="39" y="31"/>
                        <a:pt x="38" y="32"/>
                      </a:cubicBezTo>
                      <a:cubicBezTo>
                        <a:pt x="37" y="33"/>
                        <a:pt x="35" y="29"/>
                        <a:pt x="34" y="29"/>
                      </a:cubicBezTo>
                      <a:cubicBezTo>
                        <a:pt x="34" y="28"/>
                        <a:pt x="34" y="29"/>
                        <a:pt x="34" y="29"/>
                      </a:cubicBezTo>
                      <a:cubicBezTo>
                        <a:pt x="32" y="32"/>
                        <a:pt x="32" y="36"/>
                        <a:pt x="31" y="39"/>
                      </a:cubicBezTo>
                      <a:cubicBezTo>
                        <a:pt x="29" y="44"/>
                        <a:pt x="27" y="35"/>
                        <a:pt x="26" y="34"/>
                      </a:cubicBezTo>
                      <a:cubicBezTo>
                        <a:pt x="26" y="31"/>
                        <a:pt x="25" y="29"/>
                        <a:pt x="24" y="27"/>
                      </a:cubicBezTo>
                      <a:cubicBezTo>
                        <a:pt x="23" y="27"/>
                        <a:pt x="23" y="26"/>
                        <a:pt x="23" y="27"/>
                      </a:cubicBezTo>
                      <a:cubicBezTo>
                        <a:pt x="20" y="29"/>
                        <a:pt x="19" y="33"/>
                        <a:pt x="17" y="36"/>
                      </a:cubicBezTo>
                      <a:cubicBezTo>
                        <a:pt x="17" y="37"/>
                        <a:pt x="12" y="44"/>
                        <a:pt x="11" y="42"/>
                      </a:cubicBezTo>
                      <a:cubicBezTo>
                        <a:pt x="11" y="39"/>
                        <a:pt x="10" y="38"/>
                        <a:pt x="8" y="36"/>
                      </a:cubicBezTo>
                      <a:cubicBezTo>
                        <a:pt x="8" y="35"/>
                        <a:pt x="8" y="35"/>
                        <a:pt x="8" y="36"/>
                      </a:cubicBezTo>
                      <a:cubicBezTo>
                        <a:pt x="6" y="39"/>
                        <a:pt x="3" y="43"/>
                        <a:pt x="1" y="47"/>
                      </a:cubicBezTo>
                      <a:cubicBezTo>
                        <a:pt x="0" y="47"/>
                        <a:pt x="1" y="47"/>
                        <a:pt x="1" y="47"/>
                      </a:cubicBezTo>
                      <a:cubicBezTo>
                        <a:pt x="1" y="47"/>
                        <a:pt x="1" y="47"/>
                        <a:pt x="2" y="47"/>
                      </a:cubicBezTo>
                      <a:cubicBezTo>
                        <a:pt x="2" y="47"/>
                        <a:pt x="2" y="46"/>
                        <a:pt x="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194"/>
                <p:cNvSpPr/>
                <p:nvPr/>
              </p:nvSpPr>
              <p:spPr bwMode="auto">
                <a:xfrm>
                  <a:off x="919163" y="2254251"/>
                  <a:ext cx="119063" cy="52388"/>
                </a:xfrm>
                <a:custGeom>
                  <a:avLst/>
                  <a:gdLst>
                    <a:gd name="T0" fmla="*/ 2 w 113"/>
                    <a:gd name="T1" fmla="*/ 0 h 50"/>
                    <a:gd name="T2" fmla="*/ 4 w 113"/>
                    <a:gd name="T3" fmla="*/ 22 h 50"/>
                    <a:gd name="T4" fmla="*/ 6 w 113"/>
                    <a:gd name="T5" fmla="*/ 49 h 50"/>
                    <a:gd name="T6" fmla="*/ 7 w 113"/>
                    <a:gd name="T7" fmla="*/ 50 h 50"/>
                    <a:gd name="T8" fmla="*/ 34 w 113"/>
                    <a:gd name="T9" fmla="*/ 49 h 50"/>
                    <a:gd name="T10" fmla="*/ 60 w 113"/>
                    <a:gd name="T11" fmla="*/ 47 h 50"/>
                    <a:gd name="T12" fmla="*/ 112 w 113"/>
                    <a:gd name="T13" fmla="*/ 42 h 50"/>
                    <a:gd name="T14" fmla="*/ 113 w 113"/>
                    <a:gd name="T15" fmla="*/ 42 h 50"/>
                    <a:gd name="T16" fmla="*/ 111 w 113"/>
                    <a:gd name="T17" fmla="*/ 40 h 50"/>
                    <a:gd name="T18" fmla="*/ 110 w 113"/>
                    <a:gd name="T19" fmla="*/ 40 h 50"/>
                    <a:gd name="T20" fmla="*/ 106 w 113"/>
                    <a:gd name="T21" fmla="*/ 42 h 50"/>
                    <a:gd name="T22" fmla="*/ 96 w 113"/>
                    <a:gd name="T23" fmla="*/ 42 h 50"/>
                    <a:gd name="T24" fmla="*/ 78 w 113"/>
                    <a:gd name="T25" fmla="*/ 45 h 50"/>
                    <a:gd name="T26" fmla="*/ 38 w 113"/>
                    <a:gd name="T27" fmla="*/ 48 h 50"/>
                    <a:gd name="T28" fmla="*/ 19 w 113"/>
                    <a:gd name="T29" fmla="*/ 49 h 50"/>
                    <a:gd name="T30" fmla="*/ 9 w 113"/>
                    <a:gd name="T31" fmla="*/ 49 h 50"/>
                    <a:gd name="T32" fmla="*/ 7 w 113"/>
                    <a:gd name="T33" fmla="*/ 39 h 50"/>
                    <a:gd name="T34" fmla="*/ 5 w 113"/>
                    <a:gd name="T35" fmla="*/ 20 h 50"/>
                    <a:gd name="T36" fmla="*/ 3 w 113"/>
                    <a:gd name="T37" fmla="*/ 0 h 50"/>
                    <a:gd name="T38" fmla="*/ 2 w 113"/>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50">
                      <a:moveTo>
                        <a:pt x="2" y="0"/>
                      </a:moveTo>
                      <a:cubicBezTo>
                        <a:pt x="0" y="7"/>
                        <a:pt x="3" y="15"/>
                        <a:pt x="4" y="22"/>
                      </a:cubicBezTo>
                      <a:cubicBezTo>
                        <a:pt x="5" y="31"/>
                        <a:pt x="6" y="40"/>
                        <a:pt x="6" y="49"/>
                      </a:cubicBezTo>
                      <a:cubicBezTo>
                        <a:pt x="6" y="49"/>
                        <a:pt x="6" y="50"/>
                        <a:pt x="7" y="50"/>
                      </a:cubicBezTo>
                      <a:cubicBezTo>
                        <a:pt x="16" y="50"/>
                        <a:pt x="25" y="49"/>
                        <a:pt x="34" y="49"/>
                      </a:cubicBezTo>
                      <a:cubicBezTo>
                        <a:pt x="42" y="48"/>
                        <a:pt x="51" y="48"/>
                        <a:pt x="60" y="47"/>
                      </a:cubicBezTo>
                      <a:cubicBezTo>
                        <a:pt x="77" y="46"/>
                        <a:pt x="95" y="42"/>
                        <a:pt x="112" y="42"/>
                      </a:cubicBezTo>
                      <a:cubicBezTo>
                        <a:pt x="113" y="42"/>
                        <a:pt x="113" y="42"/>
                        <a:pt x="113" y="42"/>
                      </a:cubicBezTo>
                      <a:cubicBezTo>
                        <a:pt x="112" y="41"/>
                        <a:pt x="111" y="40"/>
                        <a:pt x="111" y="40"/>
                      </a:cubicBezTo>
                      <a:cubicBezTo>
                        <a:pt x="110" y="39"/>
                        <a:pt x="110" y="40"/>
                        <a:pt x="110" y="40"/>
                      </a:cubicBezTo>
                      <a:cubicBezTo>
                        <a:pt x="112" y="42"/>
                        <a:pt x="108" y="41"/>
                        <a:pt x="106" y="42"/>
                      </a:cubicBezTo>
                      <a:cubicBezTo>
                        <a:pt x="103" y="42"/>
                        <a:pt x="99" y="42"/>
                        <a:pt x="96" y="42"/>
                      </a:cubicBezTo>
                      <a:cubicBezTo>
                        <a:pt x="90" y="43"/>
                        <a:pt x="84" y="44"/>
                        <a:pt x="78" y="45"/>
                      </a:cubicBezTo>
                      <a:cubicBezTo>
                        <a:pt x="64" y="47"/>
                        <a:pt x="51" y="47"/>
                        <a:pt x="38" y="48"/>
                      </a:cubicBezTo>
                      <a:cubicBezTo>
                        <a:pt x="31" y="48"/>
                        <a:pt x="25" y="48"/>
                        <a:pt x="19" y="49"/>
                      </a:cubicBezTo>
                      <a:cubicBezTo>
                        <a:pt x="16" y="49"/>
                        <a:pt x="12" y="49"/>
                        <a:pt x="9" y="49"/>
                      </a:cubicBezTo>
                      <a:cubicBezTo>
                        <a:pt x="6" y="49"/>
                        <a:pt x="7" y="41"/>
                        <a:pt x="7" y="39"/>
                      </a:cubicBezTo>
                      <a:cubicBezTo>
                        <a:pt x="6" y="33"/>
                        <a:pt x="6" y="26"/>
                        <a:pt x="5" y="20"/>
                      </a:cubicBezTo>
                      <a:cubicBezTo>
                        <a:pt x="4" y="14"/>
                        <a:pt x="1" y="7"/>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195"/>
                <p:cNvSpPr/>
                <p:nvPr/>
              </p:nvSpPr>
              <p:spPr bwMode="auto">
                <a:xfrm>
                  <a:off x="914400" y="2247901"/>
                  <a:ext cx="14288" cy="9525"/>
                </a:xfrm>
                <a:custGeom>
                  <a:avLst/>
                  <a:gdLst>
                    <a:gd name="T0" fmla="*/ 1 w 13"/>
                    <a:gd name="T1" fmla="*/ 9 h 9"/>
                    <a:gd name="T2" fmla="*/ 5 w 13"/>
                    <a:gd name="T3" fmla="*/ 1 h 9"/>
                    <a:gd name="T4" fmla="*/ 5 w 13"/>
                    <a:gd name="T5" fmla="*/ 1 h 9"/>
                    <a:gd name="T6" fmla="*/ 12 w 13"/>
                    <a:gd name="T7" fmla="*/ 9 h 9"/>
                    <a:gd name="T8" fmla="*/ 12 w 13"/>
                    <a:gd name="T9" fmla="*/ 8 h 9"/>
                    <a:gd name="T10" fmla="*/ 5 w 13"/>
                    <a:gd name="T11" fmla="*/ 0 h 9"/>
                    <a:gd name="T12" fmla="*/ 5 w 13"/>
                    <a:gd name="T13" fmla="*/ 0 h 9"/>
                    <a:gd name="T14" fmla="*/ 0 w 13"/>
                    <a:gd name="T15" fmla="*/ 8 h 9"/>
                    <a:gd name="T16" fmla="*/ 1 w 1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 y="9"/>
                      </a:moveTo>
                      <a:cubicBezTo>
                        <a:pt x="2" y="6"/>
                        <a:pt x="4" y="3"/>
                        <a:pt x="5" y="1"/>
                      </a:cubicBezTo>
                      <a:cubicBezTo>
                        <a:pt x="5" y="1"/>
                        <a:pt x="5" y="1"/>
                        <a:pt x="5" y="1"/>
                      </a:cubicBezTo>
                      <a:cubicBezTo>
                        <a:pt x="8" y="3"/>
                        <a:pt x="10" y="6"/>
                        <a:pt x="12" y="9"/>
                      </a:cubicBezTo>
                      <a:cubicBezTo>
                        <a:pt x="12" y="9"/>
                        <a:pt x="13" y="9"/>
                        <a:pt x="12" y="8"/>
                      </a:cubicBezTo>
                      <a:cubicBezTo>
                        <a:pt x="10" y="5"/>
                        <a:pt x="8" y="2"/>
                        <a:pt x="5" y="0"/>
                      </a:cubicBezTo>
                      <a:cubicBezTo>
                        <a:pt x="5" y="0"/>
                        <a:pt x="5" y="0"/>
                        <a:pt x="5" y="0"/>
                      </a:cubicBezTo>
                      <a:cubicBezTo>
                        <a:pt x="3" y="3"/>
                        <a:pt x="1" y="5"/>
                        <a:pt x="0" y="8"/>
                      </a:cubicBezTo>
                      <a:cubicBezTo>
                        <a:pt x="0"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196"/>
                <p:cNvSpPr/>
                <p:nvPr/>
              </p:nvSpPr>
              <p:spPr bwMode="auto">
                <a:xfrm>
                  <a:off x="938213" y="2225676"/>
                  <a:ext cx="74613" cy="41275"/>
                </a:xfrm>
                <a:custGeom>
                  <a:avLst/>
                  <a:gdLst>
                    <a:gd name="T0" fmla="*/ 1 w 70"/>
                    <a:gd name="T1" fmla="*/ 39 h 40"/>
                    <a:gd name="T2" fmla="*/ 35 w 70"/>
                    <a:gd name="T3" fmla="*/ 29 h 40"/>
                    <a:gd name="T4" fmla="*/ 52 w 70"/>
                    <a:gd name="T5" fmla="*/ 18 h 40"/>
                    <a:gd name="T6" fmla="*/ 70 w 70"/>
                    <a:gd name="T7" fmla="*/ 2 h 40"/>
                    <a:gd name="T8" fmla="*/ 70 w 70"/>
                    <a:gd name="T9" fmla="*/ 1 h 40"/>
                    <a:gd name="T10" fmla="*/ 62 w 70"/>
                    <a:gd name="T11" fmla="*/ 4 h 40"/>
                    <a:gd name="T12" fmla="*/ 63 w 70"/>
                    <a:gd name="T13" fmla="*/ 4 h 40"/>
                    <a:gd name="T14" fmla="*/ 68 w 70"/>
                    <a:gd name="T15" fmla="*/ 3 h 40"/>
                    <a:gd name="T16" fmla="*/ 67 w 70"/>
                    <a:gd name="T17" fmla="*/ 9 h 40"/>
                    <a:gd name="T18" fmla="*/ 68 w 70"/>
                    <a:gd name="T19" fmla="*/ 9 h 40"/>
                    <a:gd name="T20" fmla="*/ 69 w 70"/>
                    <a:gd name="T21" fmla="*/ 1 h 40"/>
                    <a:gd name="T22" fmla="*/ 69 w 70"/>
                    <a:gd name="T23" fmla="*/ 1 h 40"/>
                    <a:gd name="T24" fmla="*/ 64 w 70"/>
                    <a:gd name="T25" fmla="*/ 3 h 40"/>
                    <a:gd name="T26" fmla="*/ 64 w 70"/>
                    <a:gd name="T27" fmla="*/ 4 h 40"/>
                    <a:gd name="T28" fmla="*/ 68 w 70"/>
                    <a:gd name="T29" fmla="*/ 2 h 40"/>
                    <a:gd name="T30" fmla="*/ 62 w 70"/>
                    <a:gd name="T31" fmla="*/ 8 h 40"/>
                    <a:gd name="T32" fmla="*/ 43 w 70"/>
                    <a:gd name="T33" fmla="*/ 24 h 40"/>
                    <a:gd name="T34" fmla="*/ 21 w 70"/>
                    <a:gd name="T35" fmla="*/ 34 h 40"/>
                    <a:gd name="T36" fmla="*/ 1 w 70"/>
                    <a:gd name="T37" fmla="*/ 38 h 40"/>
                    <a:gd name="T38" fmla="*/ 1 w 70"/>
                    <a:gd name="T3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40">
                      <a:moveTo>
                        <a:pt x="1" y="39"/>
                      </a:moveTo>
                      <a:cubicBezTo>
                        <a:pt x="13" y="40"/>
                        <a:pt x="25" y="33"/>
                        <a:pt x="35" y="29"/>
                      </a:cubicBezTo>
                      <a:cubicBezTo>
                        <a:pt x="41" y="26"/>
                        <a:pt x="47" y="22"/>
                        <a:pt x="52" y="18"/>
                      </a:cubicBezTo>
                      <a:cubicBezTo>
                        <a:pt x="59" y="13"/>
                        <a:pt x="64" y="7"/>
                        <a:pt x="70" y="2"/>
                      </a:cubicBezTo>
                      <a:cubicBezTo>
                        <a:pt x="70" y="2"/>
                        <a:pt x="70" y="1"/>
                        <a:pt x="70" y="1"/>
                      </a:cubicBezTo>
                      <a:cubicBezTo>
                        <a:pt x="67" y="2"/>
                        <a:pt x="65" y="3"/>
                        <a:pt x="62" y="4"/>
                      </a:cubicBezTo>
                      <a:cubicBezTo>
                        <a:pt x="62" y="4"/>
                        <a:pt x="62" y="5"/>
                        <a:pt x="63" y="4"/>
                      </a:cubicBezTo>
                      <a:cubicBezTo>
                        <a:pt x="63" y="4"/>
                        <a:pt x="68" y="2"/>
                        <a:pt x="68" y="3"/>
                      </a:cubicBezTo>
                      <a:cubicBezTo>
                        <a:pt x="68" y="5"/>
                        <a:pt x="67" y="7"/>
                        <a:pt x="67" y="9"/>
                      </a:cubicBezTo>
                      <a:cubicBezTo>
                        <a:pt x="67" y="9"/>
                        <a:pt x="68" y="9"/>
                        <a:pt x="68" y="9"/>
                      </a:cubicBezTo>
                      <a:cubicBezTo>
                        <a:pt x="68" y="6"/>
                        <a:pt x="69" y="4"/>
                        <a:pt x="69" y="1"/>
                      </a:cubicBezTo>
                      <a:cubicBezTo>
                        <a:pt x="69" y="1"/>
                        <a:pt x="69" y="0"/>
                        <a:pt x="69" y="1"/>
                      </a:cubicBezTo>
                      <a:cubicBezTo>
                        <a:pt x="67" y="1"/>
                        <a:pt x="66" y="2"/>
                        <a:pt x="64" y="3"/>
                      </a:cubicBezTo>
                      <a:cubicBezTo>
                        <a:pt x="64" y="3"/>
                        <a:pt x="64" y="4"/>
                        <a:pt x="64" y="4"/>
                      </a:cubicBezTo>
                      <a:cubicBezTo>
                        <a:pt x="66" y="3"/>
                        <a:pt x="67" y="3"/>
                        <a:pt x="68" y="2"/>
                      </a:cubicBezTo>
                      <a:cubicBezTo>
                        <a:pt x="66" y="4"/>
                        <a:pt x="64" y="6"/>
                        <a:pt x="62" y="8"/>
                      </a:cubicBezTo>
                      <a:cubicBezTo>
                        <a:pt x="56" y="14"/>
                        <a:pt x="50" y="19"/>
                        <a:pt x="43" y="24"/>
                      </a:cubicBezTo>
                      <a:cubicBezTo>
                        <a:pt x="36" y="28"/>
                        <a:pt x="28" y="31"/>
                        <a:pt x="21" y="34"/>
                      </a:cubicBezTo>
                      <a:cubicBezTo>
                        <a:pt x="15" y="36"/>
                        <a:pt x="8" y="39"/>
                        <a:pt x="1" y="38"/>
                      </a:cubicBezTo>
                      <a:cubicBezTo>
                        <a:pt x="0" y="38"/>
                        <a:pt x="0" y="39"/>
                        <a:pt x="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200"/>
                <p:cNvSpPr/>
                <p:nvPr/>
              </p:nvSpPr>
              <p:spPr bwMode="auto">
                <a:xfrm>
                  <a:off x="911225" y="2563813"/>
                  <a:ext cx="92075" cy="104775"/>
                </a:xfrm>
                <a:custGeom>
                  <a:avLst/>
                  <a:gdLst>
                    <a:gd name="T0" fmla="*/ 3 w 87"/>
                    <a:gd name="T1" fmla="*/ 8 h 98"/>
                    <a:gd name="T2" fmla="*/ 3 w 87"/>
                    <a:gd name="T3" fmla="*/ 95 h 98"/>
                    <a:gd name="T4" fmla="*/ 5 w 87"/>
                    <a:gd name="T5" fmla="*/ 97 h 98"/>
                    <a:gd name="T6" fmla="*/ 76 w 87"/>
                    <a:gd name="T7" fmla="*/ 93 h 98"/>
                    <a:gd name="T8" fmla="*/ 78 w 87"/>
                    <a:gd name="T9" fmla="*/ 92 h 98"/>
                    <a:gd name="T10" fmla="*/ 80 w 87"/>
                    <a:gd name="T11" fmla="*/ 39 h 98"/>
                    <a:gd name="T12" fmla="*/ 78 w 87"/>
                    <a:gd name="T13" fmla="*/ 6 h 98"/>
                    <a:gd name="T14" fmla="*/ 51 w 87"/>
                    <a:gd name="T15" fmla="*/ 4 h 98"/>
                    <a:gd name="T16" fmla="*/ 2 w 87"/>
                    <a:gd name="T17" fmla="*/ 7 h 98"/>
                    <a:gd name="T18" fmla="*/ 2 w 87"/>
                    <a:gd name="T19" fmla="*/ 10 h 98"/>
                    <a:gd name="T20" fmla="*/ 65 w 87"/>
                    <a:gd name="T21" fmla="*/ 6 h 98"/>
                    <a:gd name="T22" fmla="*/ 76 w 87"/>
                    <a:gd name="T23" fmla="*/ 87 h 98"/>
                    <a:gd name="T24" fmla="*/ 47 w 87"/>
                    <a:gd name="T25" fmla="*/ 91 h 98"/>
                    <a:gd name="T26" fmla="*/ 6 w 87"/>
                    <a:gd name="T27" fmla="*/ 89 h 98"/>
                    <a:gd name="T28" fmla="*/ 6 w 87"/>
                    <a:gd name="T29" fmla="*/ 8 h 98"/>
                    <a:gd name="T30" fmla="*/ 3 w 87"/>
                    <a:gd name="T3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98">
                      <a:moveTo>
                        <a:pt x="3" y="8"/>
                      </a:moveTo>
                      <a:cubicBezTo>
                        <a:pt x="3" y="37"/>
                        <a:pt x="3" y="66"/>
                        <a:pt x="3" y="95"/>
                      </a:cubicBezTo>
                      <a:cubicBezTo>
                        <a:pt x="3" y="96"/>
                        <a:pt x="4" y="97"/>
                        <a:pt x="5" y="97"/>
                      </a:cubicBezTo>
                      <a:cubicBezTo>
                        <a:pt x="28" y="97"/>
                        <a:pt x="52" y="90"/>
                        <a:pt x="76" y="93"/>
                      </a:cubicBezTo>
                      <a:cubicBezTo>
                        <a:pt x="77" y="93"/>
                        <a:pt x="78" y="93"/>
                        <a:pt x="78" y="92"/>
                      </a:cubicBezTo>
                      <a:cubicBezTo>
                        <a:pt x="80" y="74"/>
                        <a:pt x="80" y="56"/>
                        <a:pt x="80" y="39"/>
                      </a:cubicBezTo>
                      <a:cubicBezTo>
                        <a:pt x="80" y="32"/>
                        <a:pt x="83" y="11"/>
                        <a:pt x="78" y="6"/>
                      </a:cubicBezTo>
                      <a:cubicBezTo>
                        <a:pt x="71" y="0"/>
                        <a:pt x="58" y="3"/>
                        <a:pt x="51" y="4"/>
                      </a:cubicBezTo>
                      <a:cubicBezTo>
                        <a:pt x="35" y="6"/>
                        <a:pt x="18" y="7"/>
                        <a:pt x="2" y="7"/>
                      </a:cubicBezTo>
                      <a:cubicBezTo>
                        <a:pt x="0" y="7"/>
                        <a:pt x="0" y="10"/>
                        <a:pt x="2" y="10"/>
                      </a:cubicBezTo>
                      <a:cubicBezTo>
                        <a:pt x="23" y="10"/>
                        <a:pt x="44" y="7"/>
                        <a:pt x="65" y="6"/>
                      </a:cubicBezTo>
                      <a:cubicBezTo>
                        <a:pt x="87" y="5"/>
                        <a:pt x="76" y="75"/>
                        <a:pt x="76" y="87"/>
                      </a:cubicBezTo>
                      <a:cubicBezTo>
                        <a:pt x="75" y="91"/>
                        <a:pt x="51" y="90"/>
                        <a:pt x="47" y="91"/>
                      </a:cubicBezTo>
                      <a:cubicBezTo>
                        <a:pt x="42" y="91"/>
                        <a:pt x="6" y="98"/>
                        <a:pt x="6" y="89"/>
                      </a:cubicBezTo>
                      <a:cubicBezTo>
                        <a:pt x="5" y="62"/>
                        <a:pt x="6" y="35"/>
                        <a:pt x="6" y="8"/>
                      </a:cubicBezTo>
                      <a:cubicBezTo>
                        <a:pt x="6" y="6"/>
                        <a:pt x="3" y="6"/>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201"/>
                <p:cNvSpPr/>
                <p:nvPr/>
              </p:nvSpPr>
              <p:spPr bwMode="auto">
                <a:xfrm>
                  <a:off x="919163" y="2576513"/>
                  <a:ext cx="66675" cy="71438"/>
                </a:xfrm>
                <a:custGeom>
                  <a:avLst/>
                  <a:gdLst>
                    <a:gd name="T0" fmla="*/ 6 w 63"/>
                    <a:gd name="T1" fmla="*/ 5 h 68"/>
                    <a:gd name="T2" fmla="*/ 6 w 63"/>
                    <a:gd name="T3" fmla="*/ 4 h 68"/>
                    <a:gd name="T4" fmla="*/ 4 w 63"/>
                    <a:gd name="T5" fmla="*/ 4 h 68"/>
                    <a:gd name="T6" fmla="*/ 2 w 63"/>
                    <a:gd name="T7" fmla="*/ 62 h 68"/>
                    <a:gd name="T8" fmla="*/ 3 w 63"/>
                    <a:gd name="T9" fmla="*/ 63 h 68"/>
                    <a:gd name="T10" fmla="*/ 29 w 63"/>
                    <a:gd name="T11" fmla="*/ 63 h 68"/>
                    <a:gd name="T12" fmla="*/ 59 w 63"/>
                    <a:gd name="T13" fmla="*/ 66 h 68"/>
                    <a:gd name="T14" fmla="*/ 60 w 63"/>
                    <a:gd name="T15" fmla="*/ 65 h 68"/>
                    <a:gd name="T16" fmla="*/ 60 w 63"/>
                    <a:gd name="T17" fmla="*/ 22 h 68"/>
                    <a:gd name="T18" fmla="*/ 60 w 63"/>
                    <a:gd name="T19" fmla="*/ 3 h 68"/>
                    <a:gd name="T20" fmla="*/ 46 w 63"/>
                    <a:gd name="T21" fmla="*/ 1 h 68"/>
                    <a:gd name="T22" fmla="*/ 2 w 63"/>
                    <a:gd name="T23" fmla="*/ 2 h 68"/>
                    <a:gd name="T24" fmla="*/ 2 w 63"/>
                    <a:gd name="T25" fmla="*/ 5 h 68"/>
                    <a:gd name="T26" fmla="*/ 3 w 63"/>
                    <a:gd name="T27" fmla="*/ 5 h 68"/>
                    <a:gd name="T28" fmla="*/ 3 w 63"/>
                    <a:gd name="T29" fmla="*/ 2 h 68"/>
                    <a:gd name="T30" fmla="*/ 2 w 63"/>
                    <a:gd name="T31" fmla="*/ 2 h 68"/>
                    <a:gd name="T32" fmla="*/ 2 w 63"/>
                    <a:gd name="T33" fmla="*/ 5 h 68"/>
                    <a:gd name="T34" fmla="*/ 50 w 63"/>
                    <a:gd name="T35" fmla="*/ 4 h 68"/>
                    <a:gd name="T36" fmla="*/ 57 w 63"/>
                    <a:gd name="T37" fmla="*/ 22 h 68"/>
                    <a:gd name="T38" fmla="*/ 58 w 63"/>
                    <a:gd name="T39" fmla="*/ 55 h 68"/>
                    <a:gd name="T40" fmla="*/ 38 w 63"/>
                    <a:gd name="T41" fmla="*/ 61 h 68"/>
                    <a:gd name="T42" fmla="*/ 12 w 63"/>
                    <a:gd name="T43" fmla="*/ 60 h 68"/>
                    <a:gd name="T44" fmla="*/ 4 w 63"/>
                    <a:gd name="T45" fmla="*/ 38 h 68"/>
                    <a:gd name="T46" fmla="*/ 6 w 63"/>
                    <a:gd name="T47" fmla="*/ 4 h 68"/>
                    <a:gd name="T48" fmla="*/ 4 w 63"/>
                    <a:gd name="T49" fmla="*/ 4 h 68"/>
                    <a:gd name="T50" fmla="*/ 4 w 63"/>
                    <a:gd name="T51" fmla="*/ 5 h 68"/>
                    <a:gd name="T52" fmla="*/ 6 w 63"/>
                    <a:gd name="T5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68">
                      <a:moveTo>
                        <a:pt x="6" y="5"/>
                      </a:moveTo>
                      <a:cubicBezTo>
                        <a:pt x="6" y="5"/>
                        <a:pt x="6" y="5"/>
                        <a:pt x="6" y="4"/>
                      </a:cubicBezTo>
                      <a:cubicBezTo>
                        <a:pt x="6" y="2"/>
                        <a:pt x="4" y="2"/>
                        <a:pt x="4" y="4"/>
                      </a:cubicBezTo>
                      <a:cubicBezTo>
                        <a:pt x="3" y="24"/>
                        <a:pt x="0" y="43"/>
                        <a:pt x="2" y="62"/>
                      </a:cubicBezTo>
                      <a:cubicBezTo>
                        <a:pt x="2" y="63"/>
                        <a:pt x="2" y="63"/>
                        <a:pt x="3" y="63"/>
                      </a:cubicBezTo>
                      <a:cubicBezTo>
                        <a:pt x="12" y="63"/>
                        <a:pt x="20" y="62"/>
                        <a:pt x="29" y="63"/>
                      </a:cubicBezTo>
                      <a:cubicBezTo>
                        <a:pt x="39" y="63"/>
                        <a:pt x="49" y="66"/>
                        <a:pt x="59" y="66"/>
                      </a:cubicBezTo>
                      <a:cubicBezTo>
                        <a:pt x="59" y="66"/>
                        <a:pt x="60" y="66"/>
                        <a:pt x="60" y="65"/>
                      </a:cubicBezTo>
                      <a:cubicBezTo>
                        <a:pt x="61" y="50"/>
                        <a:pt x="61" y="36"/>
                        <a:pt x="60" y="22"/>
                      </a:cubicBezTo>
                      <a:cubicBezTo>
                        <a:pt x="60" y="18"/>
                        <a:pt x="63" y="6"/>
                        <a:pt x="60" y="3"/>
                      </a:cubicBezTo>
                      <a:cubicBezTo>
                        <a:pt x="57" y="0"/>
                        <a:pt x="50" y="1"/>
                        <a:pt x="46" y="1"/>
                      </a:cubicBezTo>
                      <a:cubicBezTo>
                        <a:pt x="32" y="1"/>
                        <a:pt x="17" y="1"/>
                        <a:pt x="2" y="2"/>
                      </a:cubicBezTo>
                      <a:cubicBezTo>
                        <a:pt x="1" y="2"/>
                        <a:pt x="0" y="5"/>
                        <a:pt x="2" y="5"/>
                      </a:cubicBezTo>
                      <a:cubicBezTo>
                        <a:pt x="3" y="5"/>
                        <a:pt x="3" y="5"/>
                        <a:pt x="3" y="5"/>
                      </a:cubicBezTo>
                      <a:cubicBezTo>
                        <a:pt x="5" y="5"/>
                        <a:pt x="5" y="2"/>
                        <a:pt x="3" y="2"/>
                      </a:cubicBezTo>
                      <a:cubicBezTo>
                        <a:pt x="3" y="2"/>
                        <a:pt x="3" y="2"/>
                        <a:pt x="2" y="2"/>
                      </a:cubicBezTo>
                      <a:cubicBezTo>
                        <a:pt x="2" y="3"/>
                        <a:pt x="2" y="4"/>
                        <a:pt x="2" y="5"/>
                      </a:cubicBezTo>
                      <a:cubicBezTo>
                        <a:pt x="18" y="4"/>
                        <a:pt x="34" y="4"/>
                        <a:pt x="50" y="4"/>
                      </a:cubicBezTo>
                      <a:cubicBezTo>
                        <a:pt x="60" y="4"/>
                        <a:pt x="57" y="15"/>
                        <a:pt x="57" y="22"/>
                      </a:cubicBezTo>
                      <a:cubicBezTo>
                        <a:pt x="57" y="33"/>
                        <a:pt x="58" y="44"/>
                        <a:pt x="58" y="55"/>
                      </a:cubicBezTo>
                      <a:cubicBezTo>
                        <a:pt x="57" y="68"/>
                        <a:pt x="47" y="62"/>
                        <a:pt x="38" y="61"/>
                      </a:cubicBezTo>
                      <a:cubicBezTo>
                        <a:pt x="29" y="60"/>
                        <a:pt x="20" y="59"/>
                        <a:pt x="12" y="60"/>
                      </a:cubicBezTo>
                      <a:cubicBezTo>
                        <a:pt x="0" y="61"/>
                        <a:pt x="4" y="45"/>
                        <a:pt x="4" y="38"/>
                      </a:cubicBezTo>
                      <a:cubicBezTo>
                        <a:pt x="5" y="27"/>
                        <a:pt x="6" y="16"/>
                        <a:pt x="6" y="4"/>
                      </a:cubicBezTo>
                      <a:cubicBezTo>
                        <a:pt x="6" y="4"/>
                        <a:pt x="5" y="4"/>
                        <a:pt x="4" y="4"/>
                      </a:cubicBezTo>
                      <a:cubicBezTo>
                        <a:pt x="4" y="5"/>
                        <a:pt x="4" y="5"/>
                        <a:pt x="4" y="5"/>
                      </a:cubicBezTo>
                      <a:cubicBezTo>
                        <a:pt x="4" y="7"/>
                        <a:pt x="6" y="7"/>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202"/>
                <p:cNvSpPr/>
                <p:nvPr/>
              </p:nvSpPr>
              <p:spPr bwMode="auto">
                <a:xfrm>
                  <a:off x="944563" y="2646363"/>
                  <a:ext cx="15875" cy="14288"/>
                </a:xfrm>
                <a:custGeom>
                  <a:avLst/>
                  <a:gdLst>
                    <a:gd name="T0" fmla="*/ 8 w 15"/>
                    <a:gd name="T1" fmla="*/ 10 h 13"/>
                    <a:gd name="T2" fmla="*/ 3 w 15"/>
                    <a:gd name="T3" fmla="*/ 7 h 13"/>
                    <a:gd name="T4" fmla="*/ 5 w 15"/>
                    <a:gd name="T5" fmla="*/ 3 h 13"/>
                    <a:gd name="T6" fmla="*/ 9 w 15"/>
                    <a:gd name="T7" fmla="*/ 3 h 13"/>
                    <a:gd name="T8" fmla="*/ 11 w 15"/>
                    <a:gd name="T9" fmla="*/ 6 h 13"/>
                    <a:gd name="T10" fmla="*/ 5 w 15"/>
                    <a:gd name="T11" fmla="*/ 10 h 13"/>
                    <a:gd name="T12" fmla="*/ 5 w 15"/>
                    <a:gd name="T13" fmla="*/ 12 h 13"/>
                    <a:gd name="T14" fmla="*/ 14 w 15"/>
                    <a:gd name="T15" fmla="*/ 6 h 13"/>
                    <a:gd name="T16" fmla="*/ 12 w 15"/>
                    <a:gd name="T17" fmla="*/ 1 h 13"/>
                    <a:gd name="T18" fmla="*/ 6 w 15"/>
                    <a:gd name="T19" fmla="*/ 0 h 13"/>
                    <a:gd name="T20" fmla="*/ 0 w 15"/>
                    <a:gd name="T21" fmla="*/ 7 h 13"/>
                    <a:gd name="T22" fmla="*/ 8 w 15"/>
                    <a:gd name="T23" fmla="*/ 12 h 13"/>
                    <a:gd name="T24" fmla="*/ 8 w 15"/>
                    <a:gd name="T2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8" y="10"/>
                      </a:moveTo>
                      <a:cubicBezTo>
                        <a:pt x="6" y="10"/>
                        <a:pt x="4" y="9"/>
                        <a:pt x="3" y="7"/>
                      </a:cubicBezTo>
                      <a:cubicBezTo>
                        <a:pt x="3" y="5"/>
                        <a:pt x="4" y="4"/>
                        <a:pt x="5" y="3"/>
                      </a:cubicBezTo>
                      <a:cubicBezTo>
                        <a:pt x="7" y="3"/>
                        <a:pt x="8" y="2"/>
                        <a:pt x="9" y="3"/>
                      </a:cubicBezTo>
                      <a:cubicBezTo>
                        <a:pt x="11" y="3"/>
                        <a:pt x="11" y="5"/>
                        <a:pt x="11" y="6"/>
                      </a:cubicBezTo>
                      <a:cubicBezTo>
                        <a:pt x="12" y="9"/>
                        <a:pt x="8" y="10"/>
                        <a:pt x="5" y="10"/>
                      </a:cubicBezTo>
                      <a:cubicBezTo>
                        <a:pt x="3" y="10"/>
                        <a:pt x="3" y="13"/>
                        <a:pt x="5" y="12"/>
                      </a:cubicBezTo>
                      <a:cubicBezTo>
                        <a:pt x="9" y="12"/>
                        <a:pt x="14" y="11"/>
                        <a:pt x="14" y="6"/>
                      </a:cubicBezTo>
                      <a:cubicBezTo>
                        <a:pt x="15" y="4"/>
                        <a:pt x="14" y="2"/>
                        <a:pt x="12" y="1"/>
                      </a:cubicBezTo>
                      <a:cubicBezTo>
                        <a:pt x="10" y="0"/>
                        <a:pt x="8" y="0"/>
                        <a:pt x="6" y="0"/>
                      </a:cubicBezTo>
                      <a:cubicBezTo>
                        <a:pt x="3" y="1"/>
                        <a:pt x="0" y="4"/>
                        <a:pt x="0" y="7"/>
                      </a:cubicBezTo>
                      <a:cubicBezTo>
                        <a:pt x="1" y="11"/>
                        <a:pt x="5" y="13"/>
                        <a:pt x="8" y="12"/>
                      </a:cubicBezTo>
                      <a:cubicBezTo>
                        <a:pt x="10" y="12"/>
                        <a:pt x="10" y="10"/>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203"/>
                <p:cNvSpPr/>
                <p:nvPr/>
              </p:nvSpPr>
              <p:spPr bwMode="auto">
                <a:xfrm>
                  <a:off x="981075" y="2128838"/>
                  <a:ext cx="60325" cy="49213"/>
                </a:xfrm>
                <a:custGeom>
                  <a:avLst/>
                  <a:gdLst>
                    <a:gd name="T0" fmla="*/ 7 w 57"/>
                    <a:gd name="T1" fmla="*/ 29 h 46"/>
                    <a:gd name="T2" fmla="*/ 5 w 57"/>
                    <a:gd name="T3" fmla="*/ 13 h 46"/>
                    <a:gd name="T4" fmla="*/ 9 w 57"/>
                    <a:gd name="T5" fmla="*/ 5 h 46"/>
                    <a:gd name="T6" fmla="*/ 18 w 57"/>
                    <a:gd name="T7" fmla="*/ 5 h 46"/>
                    <a:gd name="T8" fmla="*/ 37 w 57"/>
                    <a:gd name="T9" fmla="*/ 7 h 46"/>
                    <a:gd name="T10" fmla="*/ 46 w 57"/>
                    <a:gd name="T11" fmla="*/ 7 h 46"/>
                    <a:gd name="T12" fmla="*/ 51 w 57"/>
                    <a:gd name="T13" fmla="*/ 18 h 46"/>
                    <a:gd name="T14" fmla="*/ 49 w 57"/>
                    <a:gd name="T15" fmla="*/ 30 h 46"/>
                    <a:gd name="T16" fmla="*/ 42 w 57"/>
                    <a:gd name="T17" fmla="*/ 31 h 46"/>
                    <a:gd name="T18" fmla="*/ 43 w 57"/>
                    <a:gd name="T19" fmla="*/ 45 h 46"/>
                    <a:gd name="T20" fmla="*/ 45 w 57"/>
                    <a:gd name="T21" fmla="*/ 43 h 46"/>
                    <a:gd name="T22" fmla="*/ 36 w 57"/>
                    <a:gd name="T23" fmla="*/ 31 h 46"/>
                    <a:gd name="T24" fmla="*/ 34 w 57"/>
                    <a:gd name="T25" fmla="*/ 30 h 46"/>
                    <a:gd name="T26" fmla="*/ 6 w 57"/>
                    <a:gd name="T27" fmla="*/ 29 h 46"/>
                    <a:gd name="T28" fmla="*/ 5 w 57"/>
                    <a:gd name="T29" fmla="*/ 32 h 46"/>
                    <a:gd name="T30" fmla="*/ 27 w 57"/>
                    <a:gd name="T31" fmla="*/ 32 h 46"/>
                    <a:gd name="T32" fmla="*/ 43 w 57"/>
                    <a:gd name="T33" fmla="*/ 45 h 46"/>
                    <a:gd name="T34" fmla="*/ 45 w 57"/>
                    <a:gd name="T35" fmla="*/ 43 h 46"/>
                    <a:gd name="T36" fmla="*/ 53 w 57"/>
                    <a:gd name="T37" fmla="*/ 33 h 46"/>
                    <a:gd name="T38" fmla="*/ 54 w 57"/>
                    <a:gd name="T39" fmla="*/ 31 h 46"/>
                    <a:gd name="T40" fmla="*/ 52 w 57"/>
                    <a:gd name="T41" fmla="*/ 5 h 46"/>
                    <a:gd name="T42" fmla="*/ 44 w 57"/>
                    <a:gd name="T43" fmla="*/ 4 h 46"/>
                    <a:gd name="T44" fmla="*/ 21 w 57"/>
                    <a:gd name="T45" fmla="*/ 2 h 46"/>
                    <a:gd name="T46" fmla="*/ 2 w 57"/>
                    <a:gd name="T47" fmla="*/ 6 h 46"/>
                    <a:gd name="T48" fmla="*/ 4 w 57"/>
                    <a:gd name="T49" fmla="*/ 31 h 46"/>
                    <a:gd name="T50" fmla="*/ 7 w 57"/>
                    <a:gd name="T51"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46">
                      <a:moveTo>
                        <a:pt x="7" y="29"/>
                      </a:moveTo>
                      <a:cubicBezTo>
                        <a:pt x="4" y="24"/>
                        <a:pt x="5" y="18"/>
                        <a:pt x="5" y="13"/>
                      </a:cubicBezTo>
                      <a:cubicBezTo>
                        <a:pt x="5" y="10"/>
                        <a:pt x="4" y="6"/>
                        <a:pt x="9" y="5"/>
                      </a:cubicBezTo>
                      <a:cubicBezTo>
                        <a:pt x="12" y="5"/>
                        <a:pt x="15" y="5"/>
                        <a:pt x="18" y="5"/>
                      </a:cubicBezTo>
                      <a:cubicBezTo>
                        <a:pt x="24" y="5"/>
                        <a:pt x="31" y="6"/>
                        <a:pt x="37" y="7"/>
                      </a:cubicBezTo>
                      <a:cubicBezTo>
                        <a:pt x="40" y="7"/>
                        <a:pt x="43" y="7"/>
                        <a:pt x="46" y="7"/>
                      </a:cubicBezTo>
                      <a:cubicBezTo>
                        <a:pt x="53" y="7"/>
                        <a:pt x="52" y="15"/>
                        <a:pt x="51" y="18"/>
                      </a:cubicBezTo>
                      <a:cubicBezTo>
                        <a:pt x="51" y="21"/>
                        <a:pt x="53" y="30"/>
                        <a:pt x="49" y="30"/>
                      </a:cubicBezTo>
                      <a:cubicBezTo>
                        <a:pt x="48" y="30"/>
                        <a:pt x="43" y="30"/>
                        <a:pt x="42" y="31"/>
                      </a:cubicBezTo>
                      <a:cubicBezTo>
                        <a:pt x="37" y="36"/>
                        <a:pt x="40" y="41"/>
                        <a:pt x="43" y="45"/>
                      </a:cubicBezTo>
                      <a:cubicBezTo>
                        <a:pt x="44" y="44"/>
                        <a:pt x="44" y="43"/>
                        <a:pt x="45" y="43"/>
                      </a:cubicBezTo>
                      <a:cubicBezTo>
                        <a:pt x="40" y="40"/>
                        <a:pt x="37" y="36"/>
                        <a:pt x="36" y="31"/>
                      </a:cubicBezTo>
                      <a:cubicBezTo>
                        <a:pt x="35" y="30"/>
                        <a:pt x="35" y="30"/>
                        <a:pt x="34" y="30"/>
                      </a:cubicBezTo>
                      <a:cubicBezTo>
                        <a:pt x="25" y="29"/>
                        <a:pt x="15" y="32"/>
                        <a:pt x="6" y="29"/>
                      </a:cubicBezTo>
                      <a:cubicBezTo>
                        <a:pt x="4" y="28"/>
                        <a:pt x="3" y="31"/>
                        <a:pt x="5" y="32"/>
                      </a:cubicBezTo>
                      <a:cubicBezTo>
                        <a:pt x="12" y="34"/>
                        <a:pt x="20" y="33"/>
                        <a:pt x="27" y="32"/>
                      </a:cubicBezTo>
                      <a:cubicBezTo>
                        <a:pt x="34" y="32"/>
                        <a:pt x="38" y="41"/>
                        <a:pt x="43" y="45"/>
                      </a:cubicBezTo>
                      <a:cubicBezTo>
                        <a:pt x="45" y="46"/>
                        <a:pt x="46" y="44"/>
                        <a:pt x="45" y="43"/>
                      </a:cubicBezTo>
                      <a:cubicBezTo>
                        <a:pt x="36" y="32"/>
                        <a:pt x="49" y="33"/>
                        <a:pt x="53" y="33"/>
                      </a:cubicBezTo>
                      <a:cubicBezTo>
                        <a:pt x="54" y="33"/>
                        <a:pt x="54" y="32"/>
                        <a:pt x="54" y="31"/>
                      </a:cubicBezTo>
                      <a:cubicBezTo>
                        <a:pt x="54" y="24"/>
                        <a:pt x="57" y="12"/>
                        <a:pt x="52" y="5"/>
                      </a:cubicBezTo>
                      <a:cubicBezTo>
                        <a:pt x="50" y="4"/>
                        <a:pt x="45" y="4"/>
                        <a:pt x="44" y="4"/>
                      </a:cubicBezTo>
                      <a:cubicBezTo>
                        <a:pt x="36" y="4"/>
                        <a:pt x="29" y="3"/>
                        <a:pt x="21" y="2"/>
                      </a:cubicBezTo>
                      <a:cubicBezTo>
                        <a:pt x="17" y="2"/>
                        <a:pt x="3" y="0"/>
                        <a:pt x="2" y="6"/>
                      </a:cubicBezTo>
                      <a:cubicBezTo>
                        <a:pt x="0" y="13"/>
                        <a:pt x="1" y="24"/>
                        <a:pt x="4" y="31"/>
                      </a:cubicBezTo>
                      <a:cubicBezTo>
                        <a:pt x="5" y="32"/>
                        <a:pt x="8" y="31"/>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204"/>
                <p:cNvSpPr/>
                <p:nvPr/>
              </p:nvSpPr>
              <p:spPr bwMode="auto">
                <a:xfrm>
                  <a:off x="1030288" y="2227263"/>
                  <a:ext cx="30163" cy="36513"/>
                </a:xfrm>
                <a:custGeom>
                  <a:avLst/>
                  <a:gdLst>
                    <a:gd name="T0" fmla="*/ 26 w 28"/>
                    <a:gd name="T1" fmla="*/ 3 h 34"/>
                    <a:gd name="T2" fmla="*/ 8 w 28"/>
                    <a:gd name="T3" fmla="*/ 3 h 34"/>
                    <a:gd name="T4" fmla="*/ 3 w 28"/>
                    <a:gd name="T5" fmla="*/ 12 h 34"/>
                    <a:gd name="T6" fmla="*/ 17 w 28"/>
                    <a:gd name="T7" fmla="*/ 19 h 34"/>
                    <a:gd name="T8" fmla="*/ 13 w 28"/>
                    <a:gd name="T9" fmla="*/ 30 h 34"/>
                    <a:gd name="T10" fmla="*/ 3 w 28"/>
                    <a:gd name="T11" fmla="*/ 19 h 34"/>
                    <a:gd name="T12" fmla="*/ 0 w 28"/>
                    <a:gd name="T13" fmla="*/ 19 h 34"/>
                    <a:gd name="T14" fmla="*/ 11 w 28"/>
                    <a:gd name="T15" fmla="*/ 33 h 34"/>
                    <a:gd name="T16" fmla="*/ 24 w 28"/>
                    <a:gd name="T17" fmla="*/ 24 h 34"/>
                    <a:gd name="T18" fmla="*/ 11 w 28"/>
                    <a:gd name="T19" fmla="*/ 13 h 34"/>
                    <a:gd name="T20" fmla="*/ 6 w 28"/>
                    <a:gd name="T21" fmla="*/ 12 h 34"/>
                    <a:gd name="T22" fmla="*/ 13 w 28"/>
                    <a:gd name="T23" fmla="*/ 4 h 34"/>
                    <a:gd name="T24" fmla="*/ 26 w 28"/>
                    <a:gd name="T25" fmla="*/ 6 h 34"/>
                    <a:gd name="T26" fmla="*/ 26 w 28"/>
                    <a:gd name="T2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4">
                      <a:moveTo>
                        <a:pt x="26" y="3"/>
                      </a:moveTo>
                      <a:cubicBezTo>
                        <a:pt x="20" y="2"/>
                        <a:pt x="14" y="0"/>
                        <a:pt x="8" y="3"/>
                      </a:cubicBezTo>
                      <a:cubicBezTo>
                        <a:pt x="4" y="4"/>
                        <a:pt x="0" y="8"/>
                        <a:pt x="3" y="12"/>
                      </a:cubicBezTo>
                      <a:cubicBezTo>
                        <a:pt x="6" y="16"/>
                        <a:pt x="13" y="16"/>
                        <a:pt x="17" y="19"/>
                      </a:cubicBezTo>
                      <a:cubicBezTo>
                        <a:pt x="24" y="23"/>
                        <a:pt x="20" y="30"/>
                        <a:pt x="13" y="30"/>
                      </a:cubicBezTo>
                      <a:cubicBezTo>
                        <a:pt x="6" y="31"/>
                        <a:pt x="3" y="25"/>
                        <a:pt x="3" y="19"/>
                      </a:cubicBezTo>
                      <a:cubicBezTo>
                        <a:pt x="3" y="17"/>
                        <a:pt x="0" y="17"/>
                        <a:pt x="0" y="19"/>
                      </a:cubicBezTo>
                      <a:cubicBezTo>
                        <a:pt x="0" y="26"/>
                        <a:pt x="4" y="32"/>
                        <a:pt x="11" y="33"/>
                      </a:cubicBezTo>
                      <a:cubicBezTo>
                        <a:pt x="17" y="34"/>
                        <a:pt x="24" y="30"/>
                        <a:pt x="24" y="24"/>
                      </a:cubicBezTo>
                      <a:cubicBezTo>
                        <a:pt x="23" y="17"/>
                        <a:pt x="16" y="15"/>
                        <a:pt x="11" y="13"/>
                      </a:cubicBezTo>
                      <a:cubicBezTo>
                        <a:pt x="9" y="13"/>
                        <a:pt x="8" y="12"/>
                        <a:pt x="6" y="12"/>
                      </a:cubicBezTo>
                      <a:cubicBezTo>
                        <a:pt x="1" y="8"/>
                        <a:pt x="10" y="5"/>
                        <a:pt x="13" y="4"/>
                      </a:cubicBezTo>
                      <a:cubicBezTo>
                        <a:pt x="17" y="4"/>
                        <a:pt x="22" y="5"/>
                        <a:pt x="26" y="6"/>
                      </a:cubicBezTo>
                      <a:cubicBezTo>
                        <a:pt x="28" y="6"/>
                        <a:pt x="28" y="3"/>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205"/>
                <p:cNvSpPr/>
                <p:nvPr/>
              </p:nvSpPr>
              <p:spPr bwMode="auto">
                <a:xfrm>
                  <a:off x="1041400" y="2224088"/>
                  <a:ext cx="11113" cy="7938"/>
                </a:xfrm>
                <a:custGeom>
                  <a:avLst/>
                  <a:gdLst>
                    <a:gd name="T0" fmla="*/ 5 w 11"/>
                    <a:gd name="T1" fmla="*/ 6 h 8"/>
                    <a:gd name="T2" fmla="*/ 4 w 11"/>
                    <a:gd name="T3" fmla="*/ 2 h 8"/>
                    <a:gd name="T4" fmla="*/ 2 w 11"/>
                    <a:gd name="T5" fmla="*/ 3 h 8"/>
                    <a:gd name="T6" fmla="*/ 9 w 11"/>
                    <a:gd name="T7" fmla="*/ 3 h 8"/>
                    <a:gd name="T8" fmla="*/ 8 w 11"/>
                    <a:gd name="T9" fmla="*/ 2 h 8"/>
                    <a:gd name="T10" fmla="*/ 7 w 11"/>
                    <a:gd name="T11" fmla="*/ 5 h 8"/>
                    <a:gd name="T12" fmla="*/ 9 w 11"/>
                    <a:gd name="T13" fmla="*/ 5 h 8"/>
                    <a:gd name="T14" fmla="*/ 2 w 11"/>
                    <a:gd name="T15" fmla="*/ 2 h 8"/>
                    <a:gd name="T16" fmla="*/ 2 w 11"/>
                    <a:gd name="T17" fmla="*/ 5 h 8"/>
                    <a:gd name="T18" fmla="*/ 6 w 11"/>
                    <a:gd name="T19" fmla="*/ 5 h 8"/>
                    <a:gd name="T20" fmla="*/ 6 w 11"/>
                    <a:gd name="T21" fmla="*/ 2 h 8"/>
                    <a:gd name="T22" fmla="*/ 2 w 11"/>
                    <a:gd name="T23" fmla="*/ 2 h 8"/>
                    <a:gd name="T24" fmla="*/ 2 w 11"/>
                    <a:gd name="T25" fmla="*/ 5 h 8"/>
                    <a:gd name="T26" fmla="*/ 7 w 11"/>
                    <a:gd name="T27" fmla="*/ 7 h 8"/>
                    <a:gd name="T28" fmla="*/ 10 w 11"/>
                    <a:gd name="T29" fmla="*/ 6 h 8"/>
                    <a:gd name="T30" fmla="*/ 10 w 11"/>
                    <a:gd name="T31" fmla="*/ 2 h 8"/>
                    <a:gd name="T32" fmla="*/ 9 w 11"/>
                    <a:gd name="T33" fmla="*/ 0 h 8"/>
                    <a:gd name="T34" fmla="*/ 2 w 11"/>
                    <a:gd name="T35" fmla="*/ 0 h 8"/>
                    <a:gd name="T36" fmla="*/ 1 w 11"/>
                    <a:gd name="T37" fmla="*/ 2 h 8"/>
                    <a:gd name="T38" fmla="*/ 2 w 11"/>
                    <a:gd name="T39" fmla="*/ 6 h 8"/>
                    <a:gd name="T40" fmla="*/ 5 w 11"/>
                    <a:gd name="T4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8">
                      <a:moveTo>
                        <a:pt x="5" y="6"/>
                      </a:moveTo>
                      <a:cubicBezTo>
                        <a:pt x="4" y="4"/>
                        <a:pt x="4" y="3"/>
                        <a:pt x="4" y="2"/>
                      </a:cubicBezTo>
                      <a:cubicBezTo>
                        <a:pt x="3" y="2"/>
                        <a:pt x="3" y="3"/>
                        <a:pt x="2" y="3"/>
                      </a:cubicBezTo>
                      <a:cubicBezTo>
                        <a:pt x="5" y="3"/>
                        <a:pt x="7" y="3"/>
                        <a:pt x="9" y="3"/>
                      </a:cubicBezTo>
                      <a:cubicBezTo>
                        <a:pt x="9" y="3"/>
                        <a:pt x="8" y="2"/>
                        <a:pt x="8" y="2"/>
                      </a:cubicBezTo>
                      <a:cubicBezTo>
                        <a:pt x="7" y="3"/>
                        <a:pt x="7" y="4"/>
                        <a:pt x="7" y="5"/>
                      </a:cubicBezTo>
                      <a:cubicBezTo>
                        <a:pt x="8" y="5"/>
                        <a:pt x="8" y="5"/>
                        <a:pt x="9" y="5"/>
                      </a:cubicBezTo>
                      <a:cubicBezTo>
                        <a:pt x="7" y="3"/>
                        <a:pt x="5" y="2"/>
                        <a:pt x="2" y="2"/>
                      </a:cubicBezTo>
                      <a:cubicBezTo>
                        <a:pt x="1" y="2"/>
                        <a:pt x="0" y="5"/>
                        <a:pt x="2" y="5"/>
                      </a:cubicBezTo>
                      <a:cubicBezTo>
                        <a:pt x="4" y="5"/>
                        <a:pt x="5" y="5"/>
                        <a:pt x="6" y="5"/>
                      </a:cubicBezTo>
                      <a:cubicBezTo>
                        <a:pt x="8" y="5"/>
                        <a:pt x="8" y="2"/>
                        <a:pt x="6" y="2"/>
                      </a:cubicBezTo>
                      <a:cubicBezTo>
                        <a:pt x="5" y="2"/>
                        <a:pt x="4" y="2"/>
                        <a:pt x="2" y="2"/>
                      </a:cubicBezTo>
                      <a:cubicBezTo>
                        <a:pt x="2" y="3"/>
                        <a:pt x="2" y="4"/>
                        <a:pt x="2" y="5"/>
                      </a:cubicBezTo>
                      <a:cubicBezTo>
                        <a:pt x="4" y="5"/>
                        <a:pt x="6" y="5"/>
                        <a:pt x="7" y="7"/>
                      </a:cubicBezTo>
                      <a:cubicBezTo>
                        <a:pt x="8" y="7"/>
                        <a:pt x="9" y="7"/>
                        <a:pt x="10" y="6"/>
                      </a:cubicBezTo>
                      <a:cubicBezTo>
                        <a:pt x="10" y="5"/>
                        <a:pt x="10" y="3"/>
                        <a:pt x="10" y="2"/>
                      </a:cubicBezTo>
                      <a:cubicBezTo>
                        <a:pt x="11" y="1"/>
                        <a:pt x="10" y="1"/>
                        <a:pt x="9" y="0"/>
                      </a:cubicBezTo>
                      <a:cubicBezTo>
                        <a:pt x="7" y="0"/>
                        <a:pt x="5" y="0"/>
                        <a:pt x="2" y="0"/>
                      </a:cubicBezTo>
                      <a:cubicBezTo>
                        <a:pt x="2" y="0"/>
                        <a:pt x="1" y="1"/>
                        <a:pt x="1" y="2"/>
                      </a:cubicBezTo>
                      <a:cubicBezTo>
                        <a:pt x="1" y="3"/>
                        <a:pt x="1" y="5"/>
                        <a:pt x="2" y="6"/>
                      </a:cubicBezTo>
                      <a:cubicBezTo>
                        <a:pt x="2" y="8"/>
                        <a:pt x="5" y="7"/>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408"/>
                <p:cNvSpPr/>
                <p:nvPr/>
              </p:nvSpPr>
              <p:spPr bwMode="auto">
                <a:xfrm>
                  <a:off x="1012825" y="2757488"/>
                  <a:ext cx="14288" cy="36513"/>
                </a:xfrm>
                <a:custGeom>
                  <a:avLst/>
                  <a:gdLst>
                    <a:gd name="T0" fmla="*/ 2 w 14"/>
                    <a:gd name="T1" fmla="*/ 2 h 34"/>
                    <a:gd name="T2" fmla="*/ 2 w 14"/>
                    <a:gd name="T3" fmla="*/ 0 h 34"/>
                    <a:gd name="T4" fmla="*/ 0 w 14"/>
                    <a:gd name="T5" fmla="*/ 1 h 34"/>
                    <a:gd name="T6" fmla="*/ 13 w 14"/>
                    <a:gd name="T7" fmla="*/ 33 h 34"/>
                    <a:gd name="T8" fmla="*/ 14 w 14"/>
                    <a:gd name="T9" fmla="*/ 33 h 34"/>
                    <a:gd name="T10" fmla="*/ 2 w 14"/>
                    <a:gd name="T11" fmla="*/ 0 h 34"/>
                    <a:gd name="T12" fmla="*/ 0 w 14"/>
                    <a:gd name="T13" fmla="*/ 0 h 34"/>
                    <a:gd name="T14" fmla="*/ 0 w 14"/>
                    <a:gd name="T15" fmla="*/ 2 h 34"/>
                    <a:gd name="T16" fmla="*/ 2 w 14"/>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4">
                      <a:moveTo>
                        <a:pt x="2" y="2"/>
                      </a:moveTo>
                      <a:cubicBezTo>
                        <a:pt x="2" y="1"/>
                        <a:pt x="2" y="1"/>
                        <a:pt x="2" y="0"/>
                      </a:cubicBezTo>
                      <a:cubicBezTo>
                        <a:pt x="1" y="0"/>
                        <a:pt x="1" y="0"/>
                        <a:pt x="0" y="1"/>
                      </a:cubicBezTo>
                      <a:cubicBezTo>
                        <a:pt x="5" y="11"/>
                        <a:pt x="9" y="22"/>
                        <a:pt x="13" y="33"/>
                      </a:cubicBezTo>
                      <a:cubicBezTo>
                        <a:pt x="13" y="34"/>
                        <a:pt x="14" y="33"/>
                        <a:pt x="14" y="33"/>
                      </a:cubicBezTo>
                      <a:cubicBezTo>
                        <a:pt x="11" y="22"/>
                        <a:pt x="6" y="11"/>
                        <a:pt x="2" y="0"/>
                      </a:cubicBezTo>
                      <a:cubicBezTo>
                        <a:pt x="1" y="0"/>
                        <a:pt x="0" y="0"/>
                        <a:pt x="0" y="0"/>
                      </a:cubicBezTo>
                      <a:cubicBezTo>
                        <a:pt x="0" y="1"/>
                        <a:pt x="0" y="1"/>
                        <a:pt x="0" y="2"/>
                      </a:cubicBezTo>
                      <a:cubicBezTo>
                        <a:pt x="0" y="3"/>
                        <a:pt x="2"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409"/>
                <p:cNvSpPr/>
                <p:nvPr/>
              </p:nvSpPr>
              <p:spPr bwMode="auto">
                <a:xfrm>
                  <a:off x="1033463" y="2754313"/>
                  <a:ext cx="39688" cy="41275"/>
                </a:xfrm>
                <a:custGeom>
                  <a:avLst/>
                  <a:gdLst>
                    <a:gd name="T0" fmla="*/ 1 w 37"/>
                    <a:gd name="T1" fmla="*/ 34 h 38"/>
                    <a:gd name="T2" fmla="*/ 3 w 37"/>
                    <a:gd name="T3" fmla="*/ 32 h 38"/>
                    <a:gd name="T4" fmla="*/ 4 w 37"/>
                    <a:gd name="T5" fmla="*/ 27 h 38"/>
                    <a:gd name="T6" fmla="*/ 8 w 37"/>
                    <a:gd name="T7" fmla="*/ 18 h 38"/>
                    <a:gd name="T8" fmla="*/ 12 w 37"/>
                    <a:gd name="T9" fmla="*/ 8 h 38"/>
                    <a:gd name="T10" fmla="*/ 26 w 37"/>
                    <a:gd name="T11" fmla="*/ 9 h 38"/>
                    <a:gd name="T12" fmla="*/ 32 w 37"/>
                    <a:gd name="T13" fmla="*/ 23 h 38"/>
                    <a:gd name="T14" fmla="*/ 36 w 37"/>
                    <a:gd name="T15" fmla="*/ 34 h 38"/>
                    <a:gd name="T16" fmla="*/ 23 w 37"/>
                    <a:gd name="T17" fmla="*/ 36 h 38"/>
                    <a:gd name="T18" fmla="*/ 19 w 37"/>
                    <a:gd name="T19" fmla="*/ 26 h 38"/>
                    <a:gd name="T20" fmla="*/ 18 w 37"/>
                    <a:gd name="T21" fmla="*/ 33 h 38"/>
                    <a:gd name="T22" fmla="*/ 13 w 37"/>
                    <a:gd name="T23" fmla="*/ 36 h 38"/>
                    <a:gd name="T24" fmla="*/ 0 w 37"/>
                    <a:gd name="T25" fmla="*/ 36 h 38"/>
                    <a:gd name="T26" fmla="*/ 0 w 37"/>
                    <a:gd name="T27" fmla="*/ 38 h 38"/>
                    <a:gd name="T28" fmla="*/ 19 w 37"/>
                    <a:gd name="T29" fmla="*/ 37 h 38"/>
                    <a:gd name="T30" fmla="*/ 19 w 37"/>
                    <a:gd name="T31" fmla="*/ 37 h 38"/>
                    <a:gd name="T32" fmla="*/ 19 w 37"/>
                    <a:gd name="T33" fmla="*/ 33 h 38"/>
                    <a:gd name="T34" fmla="*/ 19 w 37"/>
                    <a:gd name="T35" fmla="*/ 31 h 38"/>
                    <a:gd name="T36" fmla="*/ 21 w 37"/>
                    <a:gd name="T37" fmla="*/ 29 h 38"/>
                    <a:gd name="T38" fmla="*/ 22 w 37"/>
                    <a:gd name="T39" fmla="*/ 37 h 38"/>
                    <a:gd name="T40" fmla="*/ 23 w 37"/>
                    <a:gd name="T41" fmla="*/ 37 h 38"/>
                    <a:gd name="T42" fmla="*/ 36 w 37"/>
                    <a:gd name="T43" fmla="*/ 37 h 38"/>
                    <a:gd name="T44" fmla="*/ 37 w 37"/>
                    <a:gd name="T45" fmla="*/ 36 h 38"/>
                    <a:gd name="T46" fmla="*/ 31 w 37"/>
                    <a:gd name="T47" fmla="*/ 14 h 38"/>
                    <a:gd name="T48" fmla="*/ 23 w 37"/>
                    <a:gd name="T49" fmla="*/ 2 h 38"/>
                    <a:gd name="T50" fmla="*/ 11 w 37"/>
                    <a:gd name="T51" fmla="*/ 7 h 38"/>
                    <a:gd name="T52" fmla="*/ 0 w 37"/>
                    <a:gd name="T53" fmla="*/ 36 h 38"/>
                    <a:gd name="T54" fmla="*/ 1 w 37"/>
                    <a:gd name="T55" fmla="*/ 36 h 38"/>
                    <a:gd name="T56" fmla="*/ 3 w 37"/>
                    <a:gd name="T57" fmla="*/ 34 h 38"/>
                    <a:gd name="T58" fmla="*/ 1 w 37"/>
                    <a:gd name="T5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8">
                      <a:moveTo>
                        <a:pt x="1" y="34"/>
                      </a:moveTo>
                      <a:cubicBezTo>
                        <a:pt x="2" y="35"/>
                        <a:pt x="3" y="34"/>
                        <a:pt x="3" y="32"/>
                      </a:cubicBezTo>
                      <a:cubicBezTo>
                        <a:pt x="3" y="30"/>
                        <a:pt x="4" y="29"/>
                        <a:pt x="4" y="27"/>
                      </a:cubicBezTo>
                      <a:cubicBezTo>
                        <a:pt x="5" y="24"/>
                        <a:pt x="7" y="21"/>
                        <a:pt x="8" y="18"/>
                      </a:cubicBezTo>
                      <a:cubicBezTo>
                        <a:pt x="9" y="15"/>
                        <a:pt x="11" y="11"/>
                        <a:pt x="12" y="8"/>
                      </a:cubicBezTo>
                      <a:cubicBezTo>
                        <a:pt x="16" y="0"/>
                        <a:pt x="23" y="3"/>
                        <a:pt x="26" y="9"/>
                      </a:cubicBezTo>
                      <a:cubicBezTo>
                        <a:pt x="29" y="13"/>
                        <a:pt x="30" y="18"/>
                        <a:pt x="32" y="23"/>
                      </a:cubicBezTo>
                      <a:cubicBezTo>
                        <a:pt x="34" y="27"/>
                        <a:pt x="35" y="30"/>
                        <a:pt x="36" y="34"/>
                      </a:cubicBezTo>
                      <a:cubicBezTo>
                        <a:pt x="36" y="37"/>
                        <a:pt x="23" y="36"/>
                        <a:pt x="23" y="36"/>
                      </a:cubicBezTo>
                      <a:cubicBezTo>
                        <a:pt x="23" y="34"/>
                        <a:pt x="23" y="24"/>
                        <a:pt x="19" y="26"/>
                      </a:cubicBezTo>
                      <a:cubicBezTo>
                        <a:pt x="17" y="27"/>
                        <a:pt x="18" y="31"/>
                        <a:pt x="18" y="33"/>
                      </a:cubicBezTo>
                      <a:cubicBezTo>
                        <a:pt x="18" y="36"/>
                        <a:pt x="17" y="36"/>
                        <a:pt x="13" y="36"/>
                      </a:cubicBezTo>
                      <a:cubicBezTo>
                        <a:pt x="9" y="36"/>
                        <a:pt x="5" y="36"/>
                        <a:pt x="0" y="36"/>
                      </a:cubicBezTo>
                      <a:cubicBezTo>
                        <a:pt x="0" y="36"/>
                        <a:pt x="0" y="38"/>
                        <a:pt x="0" y="38"/>
                      </a:cubicBezTo>
                      <a:cubicBezTo>
                        <a:pt x="6" y="37"/>
                        <a:pt x="13" y="38"/>
                        <a:pt x="19" y="37"/>
                      </a:cubicBezTo>
                      <a:cubicBezTo>
                        <a:pt x="19" y="37"/>
                        <a:pt x="19" y="37"/>
                        <a:pt x="19" y="37"/>
                      </a:cubicBezTo>
                      <a:cubicBezTo>
                        <a:pt x="19" y="35"/>
                        <a:pt x="19" y="34"/>
                        <a:pt x="19" y="33"/>
                      </a:cubicBezTo>
                      <a:cubicBezTo>
                        <a:pt x="19" y="32"/>
                        <a:pt x="19" y="32"/>
                        <a:pt x="19" y="31"/>
                      </a:cubicBezTo>
                      <a:cubicBezTo>
                        <a:pt x="19" y="30"/>
                        <a:pt x="19" y="29"/>
                        <a:pt x="21" y="29"/>
                      </a:cubicBezTo>
                      <a:cubicBezTo>
                        <a:pt x="22" y="31"/>
                        <a:pt x="21" y="34"/>
                        <a:pt x="22" y="37"/>
                      </a:cubicBezTo>
                      <a:cubicBezTo>
                        <a:pt x="22" y="37"/>
                        <a:pt x="22" y="37"/>
                        <a:pt x="23" y="37"/>
                      </a:cubicBezTo>
                      <a:cubicBezTo>
                        <a:pt x="27" y="37"/>
                        <a:pt x="32" y="37"/>
                        <a:pt x="36" y="37"/>
                      </a:cubicBezTo>
                      <a:cubicBezTo>
                        <a:pt x="37" y="37"/>
                        <a:pt x="37" y="37"/>
                        <a:pt x="37" y="36"/>
                      </a:cubicBezTo>
                      <a:cubicBezTo>
                        <a:pt x="37" y="28"/>
                        <a:pt x="33" y="21"/>
                        <a:pt x="31" y="14"/>
                      </a:cubicBezTo>
                      <a:cubicBezTo>
                        <a:pt x="29" y="11"/>
                        <a:pt x="27" y="4"/>
                        <a:pt x="23" y="2"/>
                      </a:cubicBezTo>
                      <a:cubicBezTo>
                        <a:pt x="18" y="0"/>
                        <a:pt x="14" y="3"/>
                        <a:pt x="11" y="7"/>
                      </a:cubicBezTo>
                      <a:cubicBezTo>
                        <a:pt x="6" y="15"/>
                        <a:pt x="2" y="27"/>
                        <a:pt x="0" y="36"/>
                      </a:cubicBezTo>
                      <a:cubicBezTo>
                        <a:pt x="0" y="37"/>
                        <a:pt x="1" y="37"/>
                        <a:pt x="1" y="36"/>
                      </a:cubicBezTo>
                      <a:cubicBezTo>
                        <a:pt x="2" y="36"/>
                        <a:pt x="2" y="35"/>
                        <a:pt x="3" y="34"/>
                      </a:cubicBezTo>
                      <a:cubicBezTo>
                        <a:pt x="3" y="34"/>
                        <a:pt x="2" y="33"/>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410"/>
                <p:cNvSpPr/>
                <p:nvPr/>
              </p:nvSpPr>
              <p:spPr bwMode="auto">
                <a:xfrm>
                  <a:off x="1023938" y="2757488"/>
                  <a:ext cx="4763" cy="9525"/>
                </a:xfrm>
                <a:custGeom>
                  <a:avLst/>
                  <a:gdLst>
                    <a:gd name="T0" fmla="*/ 4 w 5"/>
                    <a:gd name="T1" fmla="*/ 0 h 9"/>
                    <a:gd name="T2" fmla="*/ 1 w 5"/>
                    <a:gd name="T3" fmla="*/ 4 h 9"/>
                    <a:gd name="T4" fmla="*/ 3 w 5"/>
                    <a:gd name="T5" fmla="*/ 8 h 9"/>
                    <a:gd name="T6" fmla="*/ 4 w 5"/>
                    <a:gd name="T7" fmla="*/ 8 h 9"/>
                    <a:gd name="T8" fmla="*/ 2 w 5"/>
                    <a:gd name="T9" fmla="*/ 5 h 9"/>
                    <a:gd name="T10" fmla="*/ 4 w 5"/>
                    <a:gd name="T11" fmla="*/ 1 h 9"/>
                    <a:gd name="T12" fmla="*/ 4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0"/>
                      </a:moveTo>
                      <a:cubicBezTo>
                        <a:pt x="3" y="1"/>
                        <a:pt x="1" y="2"/>
                        <a:pt x="1" y="4"/>
                      </a:cubicBezTo>
                      <a:cubicBezTo>
                        <a:pt x="0" y="6"/>
                        <a:pt x="3" y="7"/>
                        <a:pt x="3" y="8"/>
                      </a:cubicBezTo>
                      <a:cubicBezTo>
                        <a:pt x="3" y="9"/>
                        <a:pt x="5" y="9"/>
                        <a:pt x="4" y="8"/>
                      </a:cubicBezTo>
                      <a:cubicBezTo>
                        <a:pt x="4" y="6"/>
                        <a:pt x="2" y="6"/>
                        <a:pt x="2" y="5"/>
                      </a:cubicBezTo>
                      <a:cubicBezTo>
                        <a:pt x="2" y="4"/>
                        <a:pt x="4" y="2"/>
                        <a:pt x="4" y="1"/>
                      </a:cubicBezTo>
                      <a:cubicBezTo>
                        <a:pt x="5" y="1"/>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411"/>
                <p:cNvSpPr/>
                <p:nvPr/>
              </p:nvSpPr>
              <p:spPr bwMode="auto">
                <a:xfrm>
                  <a:off x="1027113" y="2757488"/>
                  <a:ext cx="4763" cy="9525"/>
                </a:xfrm>
                <a:custGeom>
                  <a:avLst/>
                  <a:gdLst>
                    <a:gd name="T0" fmla="*/ 1 w 5"/>
                    <a:gd name="T1" fmla="*/ 1 h 9"/>
                    <a:gd name="T2" fmla="*/ 3 w 5"/>
                    <a:gd name="T3" fmla="*/ 4 h 9"/>
                    <a:gd name="T4" fmla="*/ 1 w 5"/>
                    <a:gd name="T5" fmla="*/ 8 h 9"/>
                    <a:gd name="T6" fmla="*/ 1 w 5"/>
                    <a:gd name="T7" fmla="*/ 9 h 9"/>
                    <a:gd name="T8" fmla="*/ 5 w 5"/>
                    <a:gd name="T9" fmla="*/ 5 h 9"/>
                    <a:gd name="T10" fmla="*/ 2 w 5"/>
                    <a:gd name="T11" fmla="*/ 0 h 9"/>
                    <a:gd name="T12" fmla="*/ 1 w 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1"/>
                      </a:moveTo>
                      <a:cubicBezTo>
                        <a:pt x="2" y="2"/>
                        <a:pt x="3" y="3"/>
                        <a:pt x="3" y="4"/>
                      </a:cubicBezTo>
                      <a:cubicBezTo>
                        <a:pt x="4" y="5"/>
                        <a:pt x="1" y="7"/>
                        <a:pt x="1" y="8"/>
                      </a:cubicBezTo>
                      <a:cubicBezTo>
                        <a:pt x="0" y="8"/>
                        <a:pt x="1" y="9"/>
                        <a:pt x="1" y="9"/>
                      </a:cubicBezTo>
                      <a:cubicBezTo>
                        <a:pt x="3" y="8"/>
                        <a:pt x="5" y="6"/>
                        <a:pt x="5" y="5"/>
                      </a:cubicBezTo>
                      <a:cubicBezTo>
                        <a:pt x="5" y="3"/>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412"/>
                <p:cNvSpPr/>
                <p:nvPr/>
              </p:nvSpPr>
              <p:spPr bwMode="auto">
                <a:xfrm>
                  <a:off x="1023938" y="2763838"/>
                  <a:ext cx="4763" cy="26988"/>
                </a:xfrm>
                <a:custGeom>
                  <a:avLst/>
                  <a:gdLst>
                    <a:gd name="T0" fmla="*/ 3 w 4"/>
                    <a:gd name="T1" fmla="*/ 1 h 25"/>
                    <a:gd name="T2" fmla="*/ 0 w 4"/>
                    <a:gd name="T3" fmla="*/ 8 h 25"/>
                    <a:gd name="T4" fmla="*/ 1 w 4"/>
                    <a:gd name="T5" fmla="*/ 24 h 25"/>
                    <a:gd name="T6" fmla="*/ 3 w 4"/>
                    <a:gd name="T7" fmla="*/ 24 h 25"/>
                    <a:gd name="T8" fmla="*/ 1 w 4"/>
                    <a:gd name="T9" fmla="*/ 13 h 25"/>
                    <a:gd name="T10" fmla="*/ 4 w 4"/>
                    <a:gd name="T11" fmla="*/ 2 h 25"/>
                    <a:gd name="T12" fmla="*/ 3 w 4"/>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4" h="25">
                      <a:moveTo>
                        <a:pt x="3" y="1"/>
                      </a:moveTo>
                      <a:cubicBezTo>
                        <a:pt x="0" y="4"/>
                        <a:pt x="0" y="4"/>
                        <a:pt x="0" y="8"/>
                      </a:cubicBezTo>
                      <a:cubicBezTo>
                        <a:pt x="0" y="14"/>
                        <a:pt x="1" y="19"/>
                        <a:pt x="1" y="24"/>
                      </a:cubicBezTo>
                      <a:cubicBezTo>
                        <a:pt x="1" y="25"/>
                        <a:pt x="3" y="25"/>
                        <a:pt x="3" y="24"/>
                      </a:cubicBezTo>
                      <a:cubicBezTo>
                        <a:pt x="3" y="20"/>
                        <a:pt x="2" y="17"/>
                        <a:pt x="1" y="13"/>
                      </a:cubicBezTo>
                      <a:cubicBezTo>
                        <a:pt x="1" y="8"/>
                        <a:pt x="1" y="5"/>
                        <a:pt x="4" y="2"/>
                      </a:cubicBezTo>
                      <a:cubicBezTo>
                        <a:pt x="4"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413"/>
                <p:cNvSpPr/>
                <p:nvPr/>
              </p:nvSpPr>
              <p:spPr bwMode="auto">
                <a:xfrm>
                  <a:off x="1028700" y="2763838"/>
                  <a:ext cx="4763" cy="30163"/>
                </a:xfrm>
                <a:custGeom>
                  <a:avLst/>
                  <a:gdLst>
                    <a:gd name="T0" fmla="*/ 0 w 4"/>
                    <a:gd name="T1" fmla="*/ 2 h 29"/>
                    <a:gd name="T2" fmla="*/ 2 w 4"/>
                    <a:gd name="T3" fmla="*/ 15 h 29"/>
                    <a:gd name="T4" fmla="*/ 2 w 4"/>
                    <a:gd name="T5" fmla="*/ 28 h 29"/>
                    <a:gd name="T6" fmla="*/ 3 w 4"/>
                    <a:gd name="T7" fmla="*/ 28 h 29"/>
                    <a:gd name="T8" fmla="*/ 4 w 4"/>
                    <a:gd name="T9" fmla="*/ 11 h 29"/>
                    <a:gd name="T10" fmla="*/ 1 w 4"/>
                    <a:gd name="T11" fmla="*/ 1 h 29"/>
                    <a:gd name="T12" fmla="*/ 0 w 4"/>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4" h="29">
                      <a:moveTo>
                        <a:pt x="0" y="2"/>
                      </a:moveTo>
                      <a:cubicBezTo>
                        <a:pt x="3" y="5"/>
                        <a:pt x="2" y="11"/>
                        <a:pt x="2" y="15"/>
                      </a:cubicBezTo>
                      <a:cubicBezTo>
                        <a:pt x="2" y="19"/>
                        <a:pt x="2" y="24"/>
                        <a:pt x="2" y="28"/>
                      </a:cubicBezTo>
                      <a:cubicBezTo>
                        <a:pt x="2" y="29"/>
                        <a:pt x="3" y="29"/>
                        <a:pt x="3" y="28"/>
                      </a:cubicBezTo>
                      <a:cubicBezTo>
                        <a:pt x="3" y="23"/>
                        <a:pt x="3" y="17"/>
                        <a:pt x="4" y="11"/>
                      </a:cubicBezTo>
                      <a:cubicBezTo>
                        <a:pt x="4" y="8"/>
                        <a:pt x="4" y="4"/>
                        <a:pt x="1"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414"/>
                <p:cNvSpPr/>
                <p:nvPr/>
              </p:nvSpPr>
              <p:spPr bwMode="auto">
                <a:xfrm>
                  <a:off x="1025525" y="2767013"/>
                  <a:ext cx="4763" cy="4763"/>
                </a:xfrm>
                <a:custGeom>
                  <a:avLst/>
                  <a:gdLst>
                    <a:gd name="T0" fmla="*/ 0 w 5"/>
                    <a:gd name="T1" fmla="*/ 4 h 4"/>
                    <a:gd name="T2" fmla="*/ 5 w 5"/>
                    <a:gd name="T3" fmla="*/ 0 h 4"/>
                    <a:gd name="T4" fmla="*/ 4 w 5"/>
                    <a:gd name="T5" fmla="*/ 0 h 4"/>
                    <a:gd name="T6" fmla="*/ 0 w 5"/>
                    <a:gd name="T7" fmla="*/ 3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2" y="2"/>
                        <a:pt x="3" y="1"/>
                        <a:pt x="5" y="0"/>
                      </a:cubicBezTo>
                      <a:cubicBezTo>
                        <a:pt x="5" y="0"/>
                        <a:pt x="4" y="0"/>
                        <a:pt x="4" y="0"/>
                      </a:cubicBezTo>
                      <a:cubicBezTo>
                        <a:pt x="3" y="1"/>
                        <a:pt x="1" y="2"/>
                        <a:pt x="0" y="3"/>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415"/>
                <p:cNvSpPr/>
                <p:nvPr/>
              </p:nvSpPr>
              <p:spPr bwMode="auto">
                <a:xfrm>
                  <a:off x="1023938" y="2768601"/>
                  <a:ext cx="7938" cy="6350"/>
                </a:xfrm>
                <a:custGeom>
                  <a:avLst/>
                  <a:gdLst>
                    <a:gd name="T0" fmla="*/ 1 w 7"/>
                    <a:gd name="T1" fmla="*/ 5 h 6"/>
                    <a:gd name="T2" fmla="*/ 6 w 7"/>
                    <a:gd name="T3" fmla="*/ 1 h 6"/>
                    <a:gd name="T4" fmla="*/ 6 w 7"/>
                    <a:gd name="T5" fmla="*/ 0 h 6"/>
                    <a:gd name="T6" fmla="*/ 1 w 7"/>
                    <a:gd name="T7" fmla="*/ 5 h 6"/>
                    <a:gd name="T8" fmla="*/ 1 w 7"/>
                    <a:gd name="T9" fmla="*/ 5 h 6"/>
                  </a:gdLst>
                  <a:ahLst/>
                  <a:cxnLst>
                    <a:cxn ang="0">
                      <a:pos x="T0" y="T1"/>
                    </a:cxn>
                    <a:cxn ang="0">
                      <a:pos x="T2" y="T3"/>
                    </a:cxn>
                    <a:cxn ang="0">
                      <a:pos x="T4" y="T5"/>
                    </a:cxn>
                    <a:cxn ang="0">
                      <a:pos x="T6" y="T7"/>
                    </a:cxn>
                    <a:cxn ang="0">
                      <a:pos x="T8" y="T9"/>
                    </a:cxn>
                  </a:cxnLst>
                  <a:rect l="0" t="0" r="r" b="b"/>
                  <a:pathLst>
                    <a:path w="7" h="6">
                      <a:moveTo>
                        <a:pt x="1" y="5"/>
                      </a:moveTo>
                      <a:cubicBezTo>
                        <a:pt x="3" y="4"/>
                        <a:pt x="4" y="2"/>
                        <a:pt x="6" y="1"/>
                      </a:cubicBezTo>
                      <a:cubicBezTo>
                        <a:pt x="7" y="0"/>
                        <a:pt x="6" y="0"/>
                        <a:pt x="6" y="0"/>
                      </a:cubicBezTo>
                      <a:cubicBezTo>
                        <a:pt x="4" y="2"/>
                        <a:pt x="2" y="3"/>
                        <a:pt x="1" y="5"/>
                      </a:cubicBezTo>
                      <a:cubicBezTo>
                        <a:pt x="0" y="5"/>
                        <a:pt x="0"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416"/>
                <p:cNvSpPr/>
                <p:nvPr/>
              </p:nvSpPr>
              <p:spPr bwMode="auto">
                <a:xfrm>
                  <a:off x="1025525" y="2770188"/>
                  <a:ext cx="6350" cy="6350"/>
                </a:xfrm>
                <a:custGeom>
                  <a:avLst/>
                  <a:gdLst>
                    <a:gd name="T0" fmla="*/ 1 w 7"/>
                    <a:gd name="T1" fmla="*/ 6 h 6"/>
                    <a:gd name="T2" fmla="*/ 6 w 7"/>
                    <a:gd name="T3" fmla="*/ 1 h 6"/>
                    <a:gd name="T4" fmla="*/ 6 w 7"/>
                    <a:gd name="T5" fmla="*/ 0 h 6"/>
                    <a:gd name="T6" fmla="*/ 0 w 7"/>
                    <a:gd name="T7" fmla="*/ 5 h 6"/>
                    <a:gd name="T8" fmla="*/ 1 w 7"/>
                    <a:gd name="T9" fmla="*/ 6 h 6"/>
                  </a:gdLst>
                  <a:ahLst/>
                  <a:cxnLst>
                    <a:cxn ang="0">
                      <a:pos x="T0" y="T1"/>
                    </a:cxn>
                    <a:cxn ang="0">
                      <a:pos x="T2" y="T3"/>
                    </a:cxn>
                    <a:cxn ang="0">
                      <a:pos x="T4" y="T5"/>
                    </a:cxn>
                    <a:cxn ang="0">
                      <a:pos x="T6" y="T7"/>
                    </a:cxn>
                    <a:cxn ang="0">
                      <a:pos x="T8" y="T9"/>
                    </a:cxn>
                  </a:cxnLst>
                  <a:rect l="0" t="0" r="r" b="b"/>
                  <a:pathLst>
                    <a:path w="7" h="6">
                      <a:moveTo>
                        <a:pt x="1" y="6"/>
                      </a:moveTo>
                      <a:cubicBezTo>
                        <a:pt x="3" y="4"/>
                        <a:pt x="4" y="3"/>
                        <a:pt x="6" y="1"/>
                      </a:cubicBezTo>
                      <a:cubicBezTo>
                        <a:pt x="7" y="1"/>
                        <a:pt x="6" y="0"/>
                        <a:pt x="6" y="0"/>
                      </a:cubicBezTo>
                      <a:cubicBezTo>
                        <a:pt x="4" y="2"/>
                        <a:pt x="2" y="3"/>
                        <a:pt x="0" y="5"/>
                      </a:cubicBezTo>
                      <a:cubicBezTo>
                        <a:pt x="0" y="5"/>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417"/>
                <p:cNvSpPr/>
                <p:nvPr/>
              </p:nvSpPr>
              <p:spPr bwMode="auto">
                <a:xfrm>
                  <a:off x="1025525" y="2771776"/>
                  <a:ext cx="6350" cy="6350"/>
                </a:xfrm>
                <a:custGeom>
                  <a:avLst/>
                  <a:gdLst>
                    <a:gd name="T0" fmla="*/ 2 w 7"/>
                    <a:gd name="T1" fmla="*/ 5 h 6"/>
                    <a:gd name="T2" fmla="*/ 6 w 7"/>
                    <a:gd name="T3" fmla="*/ 1 h 6"/>
                    <a:gd name="T4" fmla="*/ 6 w 7"/>
                    <a:gd name="T5" fmla="*/ 0 h 6"/>
                    <a:gd name="T6" fmla="*/ 1 w 7"/>
                    <a:gd name="T7" fmla="*/ 5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2"/>
                        <a:pt x="6" y="1"/>
                      </a:cubicBezTo>
                      <a:cubicBezTo>
                        <a:pt x="7" y="0"/>
                        <a:pt x="6" y="0"/>
                        <a:pt x="6" y="0"/>
                      </a:cubicBezTo>
                      <a:cubicBezTo>
                        <a:pt x="4" y="1"/>
                        <a:pt x="2" y="3"/>
                        <a:pt x="1" y="5"/>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418"/>
                <p:cNvSpPr/>
                <p:nvPr/>
              </p:nvSpPr>
              <p:spPr bwMode="auto">
                <a:xfrm>
                  <a:off x="1027113" y="2773363"/>
                  <a:ext cx="4763" cy="6350"/>
                </a:xfrm>
                <a:custGeom>
                  <a:avLst/>
                  <a:gdLst>
                    <a:gd name="T0" fmla="*/ 1 w 5"/>
                    <a:gd name="T1" fmla="*/ 5 h 6"/>
                    <a:gd name="T2" fmla="*/ 4 w 5"/>
                    <a:gd name="T3" fmla="*/ 1 h 6"/>
                    <a:gd name="T4" fmla="*/ 4 w 5"/>
                    <a:gd name="T5" fmla="*/ 1 h 6"/>
                    <a:gd name="T6" fmla="*/ 0 w 5"/>
                    <a:gd name="T7" fmla="*/ 5 h 6"/>
                    <a:gd name="T8" fmla="*/ 1 w 5"/>
                    <a:gd name="T9" fmla="*/ 5 h 6"/>
                  </a:gdLst>
                  <a:ahLst/>
                  <a:cxnLst>
                    <a:cxn ang="0">
                      <a:pos x="T0" y="T1"/>
                    </a:cxn>
                    <a:cxn ang="0">
                      <a:pos x="T2" y="T3"/>
                    </a:cxn>
                    <a:cxn ang="0">
                      <a:pos x="T4" y="T5"/>
                    </a:cxn>
                    <a:cxn ang="0">
                      <a:pos x="T6" y="T7"/>
                    </a:cxn>
                    <a:cxn ang="0">
                      <a:pos x="T8" y="T9"/>
                    </a:cxn>
                  </a:cxnLst>
                  <a:rect l="0" t="0" r="r" b="b"/>
                  <a:pathLst>
                    <a:path w="5" h="6">
                      <a:moveTo>
                        <a:pt x="1" y="5"/>
                      </a:moveTo>
                      <a:cubicBezTo>
                        <a:pt x="2" y="4"/>
                        <a:pt x="3" y="2"/>
                        <a:pt x="4" y="1"/>
                      </a:cubicBezTo>
                      <a:cubicBezTo>
                        <a:pt x="5" y="1"/>
                        <a:pt x="4" y="0"/>
                        <a:pt x="4" y="1"/>
                      </a:cubicBezTo>
                      <a:cubicBezTo>
                        <a:pt x="2" y="2"/>
                        <a:pt x="1" y="3"/>
                        <a:pt x="0" y="5"/>
                      </a:cubicBezTo>
                      <a:cubicBezTo>
                        <a:pt x="0" y="5"/>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419"/>
                <p:cNvSpPr/>
                <p:nvPr/>
              </p:nvSpPr>
              <p:spPr bwMode="auto">
                <a:xfrm>
                  <a:off x="1025525" y="2776538"/>
                  <a:ext cx="6350" cy="4763"/>
                </a:xfrm>
                <a:custGeom>
                  <a:avLst/>
                  <a:gdLst>
                    <a:gd name="T0" fmla="*/ 1 w 5"/>
                    <a:gd name="T1" fmla="*/ 4 h 5"/>
                    <a:gd name="T2" fmla="*/ 5 w 5"/>
                    <a:gd name="T3" fmla="*/ 1 h 5"/>
                    <a:gd name="T4" fmla="*/ 4 w 5"/>
                    <a:gd name="T5" fmla="*/ 1 h 5"/>
                    <a:gd name="T6" fmla="*/ 4 w 5"/>
                    <a:gd name="T7" fmla="*/ 1 h 5"/>
                    <a:gd name="T8" fmla="*/ 5 w 5"/>
                    <a:gd name="T9" fmla="*/ 1 h 5"/>
                    <a:gd name="T10" fmla="*/ 5 w 5"/>
                    <a:gd name="T11" fmla="*/ 1 h 5"/>
                    <a:gd name="T12" fmla="*/ 4 w 5"/>
                    <a:gd name="T13" fmla="*/ 1 h 5"/>
                    <a:gd name="T14" fmla="*/ 1 w 5"/>
                    <a:gd name="T15" fmla="*/ 4 h 5"/>
                    <a:gd name="T16" fmla="*/ 1 w 5"/>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4"/>
                      </a:moveTo>
                      <a:cubicBezTo>
                        <a:pt x="3" y="4"/>
                        <a:pt x="4" y="2"/>
                        <a:pt x="5" y="1"/>
                      </a:cubicBezTo>
                      <a:cubicBezTo>
                        <a:pt x="5" y="1"/>
                        <a:pt x="4" y="0"/>
                        <a:pt x="4" y="1"/>
                      </a:cubicBezTo>
                      <a:cubicBezTo>
                        <a:pt x="4" y="1"/>
                        <a:pt x="4" y="1"/>
                        <a:pt x="4" y="1"/>
                      </a:cubicBezTo>
                      <a:cubicBezTo>
                        <a:pt x="3" y="1"/>
                        <a:pt x="4" y="2"/>
                        <a:pt x="5" y="1"/>
                      </a:cubicBezTo>
                      <a:cubicBezTo>
                        <a:pt x="5" y="1"/>
                        <a:pt x="5" y="1"/>
                        <a:pt x="5" y="1"/>
                      </a:cubicBezTo>
                      <a:cubicBezTo>
                        <a:pt x="4" y="1"/>
                        <a:pt x="4" y="1"/>
                        <a:pt x="4" y="1"/>
                      </a:cubicBezTo>
                      <a:cubicBezTo>
                        <a:pt x="3" y="2"/>
                        <a:pt x="2" y="3"/>
                        <a:pt x="1"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420"/>
                <p:cNvSpPr/>
                <p:nvPr/>
              </p:nvSpPr>
              <p:spPr bwMode="auto">
                <a:xfrm>
                  <a:off x="1025525" y="2778126"/>
                  <a:ext cx="6350" cy="4763"/>
                </a:xfrm>
                <a:custGeom>
                  <a:avLst/>
                  <a:gdLst>
                    <a:gd name="T0" fmla="*/ 1 w 5"/>
                    <a:gd name="T1" fmla="*/ 3 h 4"/>
                    <a:gd name="T2" fmla="*/ 1 w 5"/>
                    <a:gd name="T3" fmla="*/ 3 h 4"/>
                    <a:gd name="T4" fmla="*/ 1 w 5"/>
                    <a:gd name="T5" fmla="*/ 4 h 4"/>
                    <a:gd name="T6" fmla="*/ 5 w 5"/>
                    <a:gd name="T7" fmla="*/ 1 h 4"/>
                    <a:gd name="T8" fmla="*/ 4 w 5"/>
                    <a:gd name="T9" fmla="*/ 0 h 4"/>
                    <a:gd name="T10" fmla="*/ 1 w 5"/>
                    <a:gd name="T11" fmla="*/ 3 h 4"/>
                    <a:gd name="T12" fmla="*/ 1 w 5"/>
                    <a:gd name="T13" fmla="*/ 3 h 4"/>
                    <a:gd name="T14" fmla="*/ 2 w 5"/>
                    <a:gd name="T15" fmla="*/ 3 h 4"/>
                    <a:gd name="T16" fmla="*/ 1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1" y="3"/>
                      </a:moveTo>
                      <a:cubicBezTo>
                        <a:pt x="1" y="3"/>
                        <a:pt x="1" y="3"/>
                        <a:pt x="1" y="3"/>
                      </a:cubicBezTo>
                      <a:cubicBezTo>
                        <a:pt x="0" y="3"/>
                        <a:pt x="1" y="4"/>
                        <a:pt x="1" y="4"/>
                      </a:cubicBezTo>
                      <a:cubicBezTo>
                        <a:pt x="2" y="3"/>
                        <a:pt x="4" y="2"/>
                        <a:pt x="5" y="1"/>
                      </a:cubicBezTo>
                      <a:cubicBezTo>
                        <a:pt x="5" y="0"/>
                        <a:pt x="5" y="0"/>
                        <a:pt x="4" y="0"/>
                      </a:cubicBezTo>
                      <a:cubicBezTo>
                        <a:pt x="3" y="1"/>
                        <a:pt x="2" y="2"/>
                        <a:pt x="1" y="3"/>
                      </a:cubicBezTo>
                      <a:cubicBezTo>
                        <a:pt x="1" y="3"/>
                        <a:pt x="1" y="3"/>
                        <a:pt x="1" y="3"/>
                      </a:cubicBezTo>
                      <a:cubicBezTo>
                        <a:pt x="1" y="3"/>
                        <a:pt x="2" y="3"/>
                        <a:pt x="2" y="3"/>
                      </a:cubicBezTo>
                      <a:cubicBezTo>
                        <a:pt x="2" y="3"/>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421"/>
                <p:cNvSpPr/>
                <p:nvPr/>
              </p:nvSpPr>
              <p:spPr bwMode="auto">
                <a:xfrm>
                  <a:off x="1025525" y="2779713"/>
                  <a:ext cx="6350" cy="4763"/>
                </a:xfrm>
                <a:custGeom>
                  <a:avLst/>
                  <a:gdLst>
                    <a:gd name="T0" fmla="*/ 1 w 5"/>
                    <a:gd name="T1" fmla="*/ 4 h 4"/>
                    <a:gd name="T2" fmla="*/ 4 w 5"/>
                    <a:gd name="T3" fmla="*/ 1 h 4"/>
                    <a:gd name="T4" fmla="*/ 4 w 5"/>
                    <a:gd name="T5" fmla="*/ 0 h 4"/>
                    <a:gd name="T6" fmla="*/ 1 w 5"/>
                    <a:gd name="T7" fmla="*/ 3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2" y="3"/>
                        <a:pt x="3" y="2"/>
                        <a:pt x="4" y="1"/>
                      </a:cubicBezTo>
                      <a:cubicBezTo>
                        <a:pt x="5" y="0"/>
                        <a:pt x="4" y="0"/>
                        <a:pt x="4" y="0"/>
                      </a:cubicBezTo>
                      <a:cubicBezTo>
                        <a:pt x="3" y="1"/>
                        <a:pt x="2" y="2"/>
                        <a:pt x="1"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422"/>
                <p:cNvSpPr/>
                <p:nvPr/>
              </p:nvSpPr>
              <p:spPr bwMode="auto">
                <a:xfrm>
                  <a:off x="1027113" y="2781301"/>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1"/>
                        <a:pt x="4" y="0"/>
                        <a:pt x="4" y="0"/>
                      </a:cubicBezTo>
                      <a:cubicBezTo>
                        <a:pt x="2" y="2"/>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423"/>
                <p:cNvSpPr/>
                <p:nvPr/>
              </p:nvSpPr>
              <p:spPr bwMode="auto">
                <a:xfrm>
                  <a:off x="1027113" y="2784476"/>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0"/>
                        <a:pt x="4" y="0"/>
                        <a:pt x="4" y="0"/>
                      </a:cubicBezTo>
                      <a:cubicBezTo>
                        <a:pt x="3" y="1"/>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424"/>
                <p:cNvSpPr/>
                <p:nvPr/>
              </p:nvSpPr>
              <p:spPr bwMode="auto">
                <a:xfrm>
                  <a:off x="1027113" y="2787651"/>
                  <a:ext cx="4763" cy="4763"/>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1" y="3"/>
                        <a:pt x="3" y="2"/>
                        <a:pt x="4" y="1"/>
                      </a:cubicBezTo>
                      <a:cubicBezTo>
                        <a:pt x="5" y="0"/>
                        <a:pt x="4" y="0"/>
                        <a:pt x="4" y="0"/>
                      </a:cubicBezTo>
                      <a:cubicBezTo>
                        <a:pt x="3" y="1"/>
                        <a:pt x="0" y="2"/>
                        <a:pt x="0" y="4"/>
                      </a:cubicBezTo>
                      <a:cubicBezTo>
                        <a:pt x="0" y="5"/>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425"/>
                <p:cNvSpPr/>
                <p:nvPr/>
              </p:nvSpPr>
              <p:spPr bwMode="auto">
                <a:xfrm>
                  <a:off x="1028700" y="2789238"/>
                  <a:ext cx="3175" cy="4763"/>
                </a:xfrm>
                <a:custGeom>
                  <a:avLst/>
                  <a:gdLst>
                    <a:gd name="T0" fmla="*/ 1 w 4"/>
                    <a:gd name="T1" fmla="*/ 4 h 4"/>
                    <a:gd name="T2" fmla="*/ 3 w 4"/>
                    <a:gd name="T3" fmla="*/ 1 h 4"/>
                    <a:gd name="T4" fmla="*/ 3 w 4"/>
                    <a:gd name="T5" fmla="*/ 1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3" y="1"/>
                      </a:cubicBezTo>
                      <a:cubicBezTo>
                        <a:pt x="4" y="1"/>
                        <a:pt x="3" y="0"/>
                        <a:pt x="3" y="1"/>
                      </a:cubicBezTo>
                      <a:cubicBezTo>
                        <a:pt x="2" y="2"/>
                        <a:pt x="1"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426"/>
                <p:cNvSpPr/>
                <p:nvPr/>
              </p:nvSpPr>
              <p:spPr bwMode="auto">
                <a:xfrm>
                  <a:off x="1025525" y="2759076"/>
                  <a:ext cx="3175" cy="4763"/>
                </a:xfrm>
                <a:custGeom>
                  <a:avLst/>
                  <a:gdLst>
                    <a:gd name="T0" fmla="*/ 1 w 4"/>
                    <a:gd name="T1" fmla="*/ 3 h 4"/>
                    <a:gd name="T2" fmla="*/ 1 w 4"/>
                    <a:gd name="T3" fmla="*/ 3 h 4"/>
                    <a:gd name="T4" fmla="*/ 1 w 4"/>
                    <a:gd name="T5" fmla="*/ 4 h 4"/>
                    <a:gd name="T6" fmla="*/ 4 w 4"/>
                    <a:gd name="T7" fmla="*/ 0 h 4"/>
                    <a:gd name="T8" fmla="*/ 3 w 4"/>
                    <a:gd name="T9" fmla="*/ 0 h 4"/>
                    <a:gd name="T10" fmla="*/ 1 w 4"/>
                    <a:gd name="T11" fmla="*/ 3 h 4"/>
                    <a:gd name="T12" fmla="*/ 1 w 4"/>
                    <a:gd name="T13" fmla="*/ 4 h 4"/>
                    <a:gd name="T14" fmla="*/ 1 w 4"/>
                    <a:gd name="T15" fmla="*/ 4 h 4"/>
                    <a:gd name="T16" fmla="*/ 1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3"/>
                      </a:moveTo>
                      <a:cubicBezTo>
                        <a:pt x="1" y="3"/>
                        <a:pt x="1" y="3"/>
                        <a:pt x="1" y="3"/>
                      </a:cubicBezTo>
                      <a:cubicBezTo>
                        <a:pt x="1" y="3"/>
                        <a:pt x="1" y="4"/>
                        <a:pt x="1" y="4"/>
                      </a:cubicBezTo>
                      <a:cubicBezTo>
                        <a:pt x="2" y="3"/>
                        <a:pt x="3" y="2"/>
                        <a:pt x="4" y="0"/>
                      </a:cubicBezTo>
                      <a:cubicBezTo>
                        <a:pt x="4" y="0"/>
                        <a:pt x="4" y="0"/>
                        <a:pt x="3" y="0"/>
                      </a:cubicBezTo>
                      <a:cubicBezTo>
                        <a:pt x="2" y="1"/>
                        <a:pt x="1" y="2"/>
                        <a:pt x="1" y="3"/>
                      </a:cubicBezTo>
                      <a:cubicBezTo>
                        <a:pt x="0" y="4"/>
                        <a:pt x="1" y="4"/>
                        <a:pt x="1" y="4"/>
                      </a:cubicBezTo>
                      <a:cubicBezTo>
                        <a:pt x="1" y="4"/>
                        <a:pt x="1" y="4"/>
                        <a:pt x="1" y="4"/>
                      </a:cubicBezTo>
                      <a:cubicBezTo>
                        <a:pt x="2"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427"/>
                <p:cNvSpPr/>
                <p:nvPr/>
              </p:nvSpPr>
              <p:spPr bwMode="auto">
                <a:xfrm>
                  <a:off x="1025525" y="2760663"/>
                  <a:ext cx="4763" cy="3175"/>
                </a:xfrm>
                <a:custGeom>
                  <a:avLst/>
                  <a:gdLst>
                    <a:gd name="T0" fmla="*/ 1 w 4"/>
                    <a:gd name="T1" fmla="*/ 4 h 4"/>
                    <a:gd name="T2" fmla="*/ 4 w 4"/>
                    <a:gd name="T3" fmla="*/ 1 h 4"/>
                    <a:gd name="T4" fmla="*/ 3 w 4"/>
                    <a:gd name="T5" fmla="*/ 0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0"/>
                        <a:pt x="3" y="0"/>
                        <a:pt x="3" y="0"/>
                      </a:cubicBezTo>
                      <a:cubicBezTo>
                        <a:pt x="2" y="1"/>
                        <a:pt x="1" y="2"/>
                        <a:pt x="0"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428"/>
                <p:cNvSpPr/>
                <p:nvPr/>
              </p:nvSpPr>
              <p:spPr bwMode="auto">
                <a:xfrm>
                  <a:off x="1025525" y="2760663"/>
                  <a:ext cx="4763" cy="3175"/>
                </a:xfrm>
                <a:custGeom>
                  <a:avLst/>
                  <a:gdLst>
                    <a:gd name="T0" fmla="*/ 1 w 5"/>
                    <a:gd name="T1" fmla="*/ 1 h 4"/>
                    <a:gd name="T2" fmla="*/ 4 w 5"/>
                    <a:gd name="T3" fmla="*/ 3 h 4"/>
                    <a:gd name="T4" fmla="*/ 4 w 5"/>
                    <a:gd name="T5" fmla="*/ 3 h 4"/>
                    <a:gd name="T6" fmla="*/ 0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1"/>
                        <a:pt x="3" y="3"/>
                        <a:pt x="4" y="3"/>
                      </a:cubicBezTo>
                      <a:cubicBezTo>
                        <a:pt x="4" y="4"/>
                        <a:pt x="5" y="3"/>
                        <a:pt x="4" y="3"/>
                      </a:cubicBezTo>
                      <a:cubicBezTo>
                        <a:pt x="4" y="2"/>
                        <a:pt x="2"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429"/>
                <p:cNvSpPr/>
                <p:nvPr/>
              </p:nvSpPr>
              <p:spPr bwMode="auto">
                <a:xfrm>
                  <a:off x="1025525" y="2759076"/>
                  <a:ext cx="6350" cy="4763"/>
                </a:xfrm>
                <a:custGeom>
                  <a:avLst/>
                  <a:gdLst>
                    <a:gd name="T0" fmla="*/ 1 w 5"/>
                    <a:gd name="T1" fmla="*/ 1 h 4"/>
                    <a:gd name="T2" fmla="*/ 3 w 5"/>
                    <a:gd name="T3" fmla="*/ 4 h 4"/>
                    <a:gd name="T4" fmla="*/ 4 w 5"/>
                    <a:gd name="T5" fmla="*/ 3 h 4"/>
                    <a:gd name="T6" fmla="*/ 1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2" y="1"/>
                        <a:pt x="3" y="2"/>
                        <a:pt x="3" y="4"/>
                      </a:cubicBezTo>
                      <a:cubicBezTo>
                        <a:pt x="4" y="4"/>
                        <a:pt x="5" y="4"/>
                        <a:pt x="4" y="3"/>
                      </a:cubicBezTo>
                      <a:cubicBezTo>
                        <a:pt x="3" y="2"/>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430"/>
                <p:cNvSpPr/>
                <p:nvPr/>
              </p:nvSpPr>
              <p:spPr bwMode="auto">
                <a:xfrm>
                  <a:off x="1008063" y="2717801"/>
                  <a:ext cx="44450" cy="38100"/>
                </a:xfrm>
                <a:custGeom>
                  <a:avLst/>
                  <a:gdLst>
                    <a:gd name="T0" fmla="*/ 37 w 42"/>
                    <a:gd name="T1" fmla="*/ 20 h 36"/>
                    <a:gd name="T2" fmla="*/ 16 w 42"/>
                    <a:gd name="T3" fmla="*/ 2 h 36"/>
                    <a:gd name="T4" fmla="*/ 2 w 42"/>
                    <a:gd name="T5" fmla="*/ 21 h 36"/>
                    <a:gd name="T6" fmla="*/ 24 w 42"/>
                    <a:gd name="T7" fmla="*/ 34 h 36"/>
                    <a:gd name="T8" fmla="*/ 37 w 42"/>
                    <a:gd name="T9" fmla="*/ 18 h 36"/>
                    <a:gd name="T10" fmla="*/ 36 w 42"/>
                    <a:gd name="T11" fmla="*/ 19 h 36"/>
                    <a:gd name="T12" fmla="*/ 23 w 42"/>
                    <a:gd name="T13" fmla="*/ 33 h 36"/>
                    <a:gd name="T14" fmla="*/ 4 w 42"/>
                    <a:gd name="T15" fmla="*/ 22 h 36"/>
                    <a:gd name="T16" fmla="*/ 15 w 42"/>
                    <a:gd name="T17" fmla="*/ 4 h 36"/>
                    <a:gd name="T18" fmla="*/ 36 w 42"/>
                    <a:gd name="T19" fmla="*/ 20 h 36"/>
                    <a:gd name="T20" fmla="*/ 37 w 42"/>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37" y="20"/>
                      </a:moveTo>
                      <a:cubicBezTo>
                        <a:pt x="37" y="9"/>
                        <a:pt x="27" y="1"/>
                        <a:pt x="16" y="2"/>
                      </a:cubicBezTo>
                      <a:cubicBezTo>
                        <a:pt x="8" y="3"/>
                        <a:pt x="0" y="13"/>
                        <a:pt x="2" y="21"/>
                      </a:cubicBezTo>
                      <a:cubicBezTo>
                        <a:pt x="5" y="30"/>
                        <a:pt x="14" y="36"/>
                        <a:pt x="24" y="34"/>
                      </a:cubicBezTo>
                      <a:cubicBezTo>
                        <a:pt x="28" y="33"/>
                        <a:pt x="42" y="24"/>
                        <a:pt x="37" y="18"/>
                      </a:cubicBezTo>
                      <a:cubicBezTo>
                        <a:pt x="37" y="17"/>
                        <a:pt x="36" y="18"/>
                        <a:pt x="36" y="19"/>
                      </a:cubicBezTo>
                      <a:cubicBezTo>
                        <a:pt x="40" y="24"/>
                        <a:pt x="27" y="32"/>
                        <a:pt x="23" y="33"/>
                      </a:cubicBezTo>
                      <a:cubicBezTo>
                        <a:pt x="16" y="35"/>
                        <a:pt x="7" y="29"/>
                        <a:pt x="4" y="22"/>
                      </a:cubicBezTo>
                      <a:cubicBezTo>
                        <a:pt x="1" y="15"/>
                        <a:pt x="8" y="7"/>
                        <a:pt x="15" y="4"/>
                      </a:cubicBezTo>
                      <a:cubicBezTo>
                        <a:pt x="25" y="0"/>
                        <a:pt x="35" y="10"/>
                        <a:pt x="36" y="20"/>
                      </a:cubicBezTo>
                      <a:cubicBezTo>
                        <a:pt x="36" y="21"/>
                        <a:pt x="37" y="21"/>
                        <a:pt x="3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431"/>
                <p:cNvSpPr/>
                <p:nvPr/>
              </p:nvSpPr>
              <p:spPr bwMode="auto">
                <a:xfrm>
                  <a:off x="1017588" y="2735263"/>
                  <a:ext cx="1588" cy="3175"/>
                </a:xfrm>
                <a:custGeom>
                  <a:avLst/>
                  <a:gdLst>
                    <a:gd name="T0" fmla="*/ 1 w 2"/>
                    <a:gd name="T1" fmla="*/ 1 h 4"/>
                    <a:gd name="T2" fmla="*/ 1 w 2"/>
                    <a:gd name="T3" fmla="*/ 0 h 4"/>
                    <a:gd name="T4" fmla="*/ 1 w 2"/>
                    <a:gd name="T5" fmla="*/ 0 h 4"/>
                    <a:gd name="T6" fmla="*/ 1 w 2"/>
                    <a:gd name="T7" fmla="*/ 3 h 4"/>
                    <a:gd name="T8" fmla="*/ 2 w 2"/>
                    <a:gd name="T9" fmla="*/ 3 h 4"/>
                    <a:gd name="T10" fmla="*/ 1 w 2"/>
                    <a:gd name="T11" fmla="*/ 0 h 4"/>
                    <a:gd name="T12" fmla="*/ 1 w 2"/>
                    <a:gd name="T13" fmla="*/ 0 h 4"/>
                    <a:gd name="T14" fmla="*/ 1 w 2"/>
                    <a:gd name="T15" fmla="*/ 1 h 4"/>
                    <a:gd name="T16" fmla="*/ 1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1"/>
                      </a:moveTo>
                      <a:cubicBezTo>
                        <a:pt x="1" y="1"/>
                        <a:pt x="1" y="0"/>
                        <a:pt x="1" y="0"/>
                      </a:cubicBezTo>
                      <a:cubicBezTo>
                        <a:pt x="1" y="0"/>
                        <a:pt x="1" y="0"/>
                        <a:pt x="1" y="0"/>
                      </a:cubicBezTo>
                      <a:cubicBezTo>
                        <a:pt x="1" y="1"/>
                        <a:pt x="0" y="2"/>
                        <a:pt x="1" y="3"/>
                      </a:cubicBezTo>
                      <a:cubicBezTo>
                        <a:pt x="1" y="4"/>
                        <a:pt x="2" y="4"/>
                        <a:pt x="2" y="3"/>
                      </a:cubicBezTo>
                      <a:cubicBezTo>
                        <a:pt x="1" y="2"/>
                        <a:pt x="1" y="1"/>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432"/>
                <p:cNvSpPr/>
                <p:nvPr/>
              </p:nvSpPr>
              <p:spPr bwMode="auto">
                <a:xfrm>
                  <a:off x="1017588" y="2738438"/>
                  <a:ext cx="7938" cy="0"/>
                </a:xfrm>
                <a:custGeom>
                  <a:avLst/>
                  <a:gdLst>
                    <a:gd name="T0" fmla="*/ 1 w 7"/>
                    <a:gd name="T1" fmla="*/ 1 h 1"/>
                    <a:gd name="T2" fmla="*/ 7 w 7"/>
                    <a:gd name="T3" fmla="*/ 1 h 1"/>
                    <a:gd name="T4" fmla="*/ 7 w 7"/>
                    <a:gd name="T5" fmla="*/ 0 h 1"/>
                    <a:gd name="T6" fmla="*/ 1 w 7"/>
                    <a:gd name="T7" fmla="*/ 0 h 1"/>
                    <a:gd name="T8" fmla="*/ 1 w 7"/>
                    <a:gd name="T9" fmla="*/ 1 h 1"/>
                  </a:gdLst>
                  <a:ahLst/>
                  <a:cxnLst>
                    <a:cxn ang="0">
                      <a:pos x="T0" y="T1"/>
                    </a:cxn>
                    <a:cxn ang="0">
                      <a:pos x="T2" y="T3"/>
                    </a:cxn>
                    <a:cxn ang="0">
                      <a:pos x="T4" y="T5"/>
                    </a:cxn>
                    <a:cxn ang="0">
                      <a:pos x="T6" y="T7"/>
                    </a:cxn>
                    <a:cxn ang="0">
                      <a:pos x="T8" y="T9"/>
                    </a:cxn>
                  </a:cxnLst>
                  <a:rect l="0" t="0" r="r" b="b"/>
                  <a:pathLst>
                    <a:path w="7" h="1">
                      <a:moveTo>
                        <a:pt x="1" y="1"/>
                      </a:moveTo>
                      <a:cubicBezTo>
                        <a:pt x="3" y="1"/>
                        <a:pt x="5" y="1"/>
                        <a:pt x="7" y="1"/>
                      </a:cubicBezTo>
                      <a:cubicBezTo>
                        <a:pt x="7" y="1"/>
                        <a:pt x="7" y="0"/>
                        <a:pt x="7" y="0"/>
                      </a:cubicBezTo>
                      <a:cubicBezTo>
                        <a:pt x="5" y="0"/>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433"/>
                <p:cNvSpPr/>
                <p:nvPr/>
              </p:nvSpPr>
              <p:spPr bwMode="auto">
                <a:xfrm>
                  <a:off x="1017588" y="2733676"/>
                  <a:ext cx="9525" cy="4763"/>
                </a:xfrm>
                <a:custGeom>
                  <a:avLst/>
                  <a:gdLst>
                    <a:gd name="T0" fmla="*/ 1 w 9"/>
                    <a:gd name="T1" fmla="*/ 1 h 5"/>
                    <a:gd name="T2" fmla="*/ 6 w 9"/>
                    <a:gd name="T3" fmla="*/ 1 h 5"/>
                    <a:gd name="T4" fmla="*/ 8 w 9"/>
                    <a:gd name="T5" fmla="*/ 2 h 5"/>
                    <a:gd name="T6" fmla="*/ 8 w 9"/>
                    <a:gd name="T7" fmla="*/ 5 h 5"/>
                    <a:gd name="T8" fmla="*/ 8 w 9"/>
                    <a:gd name="T9" fmla="*/ 4 h 5"/>
                    <a:gd name="T10" fmla="*/ 7 w 9"/>
                    <a:gd name="T11" fmla="*/ 4 h 5"/>
                    <a:gd name="T12" fmla="*/ 7 w 9"/>
                    <a:gd name="T13" fmla="*/ 5 h 5"/>
                    <a:gd name="T14" fmla="*/ 8 w 9"/>
                    <a:gd name="T15" fmla="*/ 5 h 5"/>
                    <a:gd name="T16" fmla="*/ 9 w 9"/>
                    <a:gd name="T17" fmla="*/ 5 h 5"/>
                    <a:gd name="T18" fmla="*/ 9 w 9"/>
                    <a:gd name="T19" fmla="*/ 1 h 5"/>
                    <a:gd name="T20" fmla="*/ 7 w 9"/>
                    <a:gd name="T21" fmla="*/ 0 h 5"/>
                    <a:gd name="T22" fmla="*/ 1 w 9"/>
                    <a:gd name="T23" fmla="*/ 1 h 5"/>
                    <a:gd name="T24" fmla="*/ 1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1" y="1"/>
                      </a:moveTo>
                      <a:cubicBezTo>
                        <a:pt x="2" y="1"/>
                        <a:pt x="4" y="1"/>
                        <a:pt x="6" y="1"/>
                      </a:cubicBezTo>
                      <a:cubicBezTo>
                        <a:pt x="6" y="1"/>
                        <a:pt x="8" y="1"/>
                        <a:pt x="8" y="2"/>
                      </a:cubicBezTo>
                      <a:cubicBezTo>
                        <a:pt x="8" y="3"/>
                        <a:pt x="8" y="4"/>
                        <a:pt x="8" y="5"/>
                      </a:cubicBezTo>
                      <a:cubicBezTo>
                        <a:pt x="8" y="5"/>
                        <a:pt x="8" y="4"/>
                        <a:pt x="8" y="4"/>
                      </a:cubicBezTo>
                      <a:cubicBezTo>
                        <a:pt x="8" y="4"/>
                        <a:pt x="7" y="4"/>
                        <a:pt x="7" y="4"/>
                      </a:cubicBezTo>
                      <a:cubicBezTo>
                        <a:pt x="6" y="4"/>
                        <a:pt x="6" y="5"/>
                        <a:pt x="7" y="5"/>
                      </a:cubicBezTo>
                      <a:cubicBezTo>
                        <a:pt x="7" y="5"/>
                        <a:pt x="8" y="5"/>
                        <a:pt x="8" y="5"/>
                      </a:cubicBezTo>
                      <a:cubicBezTo>
                        <a:pt x="9" y="5"/>
                        <a:pt x="9" y="5"/>
                        <a:pt x="9" y="5"/>
                      </a:cubicBezTo>
                      <a:cubicBezTo>
                        <a:pt x="9" y="4"/>
                        <a:pt x="9" y="2"/>
                        <a:pt x="9" y="1"/>
                      </a:cubicBezTo>
                      <a:cubicBezTo>
                        <a:pt x="8" y="1"/>
                        <a:pt x="7" y="1"/>
                        <a:pt x="7" y="0"/>
                      </a:cubicBezTo>
                      <a:cubicBezTo>
                        <a:pt x="5" y="0"/>
                        <a:pt x="2" y="0"/>
                        <a:pt x="1"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434"/>
                <p:cNvSpPr/>
                <p:nvPr/>
              </p:nvSpPr>
              <p:spPr bwMode="auto">
                <a:xfrm>
                  <a:off x="1025525" y="2735263"/>
                  <a:ext cx="4763" cy="3175"/>
                </a:xfrm>
                <a:custGeom>
                  <a:avLst/>
                  <a:gdLst>
                    <a:gd name="T0" fmla="*/ 1 w 4"/>
                    <a:gd name="T1" fmla="*/ 1 h 2"/>
                    <a:gd name="T2" fmla="*/ 3 w 4"/>
                    <a:gd name="T3" fmla="*/ 1 h 2"/>
                    <a:gd name="T4" fmla="*/ 3 w 4"/>
                    <a:gd name="T5" fmla="*/ 0 h 2"/>
                    <a:gd name="T6" fmla="*/ 1 w 4"/>
                    <a:gd name="T7" fmla="*/ 0 h 2"/>
                    <a:gd name="T8" fmla="*/ 1 w 4"/>
                    <a:gd name="T9" fmla="*/ 1 h 2"/>
                  </a:gdLst>
                  <a:ahLst/>
                  <a:cxnLst>
                    <a:cxn ang="0">
                      <a:pos x="T0" y="T1"/>
                    </a:cxn>
                    <a:cxn ang="0">
                      <a:pos x="T2" y="T3"/>
                    </a:cxn>
                    <a:cxn ang="0">
                      <a:pos x="T4" y="T5"/>
                    </a:cxn>
                    <a:cxn ang="0">
                      <a:pos x="T6" y="T7"/>
                    </a:cxn>
                    <a:cxn ang="0">
                      <a:pos x="T8" y="T9"/>
                    </a:cxn>
                  </a:cxnLst>
                  <a:rect l="0" t="0" r="r" b="b"/>
                  <a:pathLst>
                    <a:path w="4" h="2">
                      <a:moveTo>
                        <a:pt x="1" y="1"/>
                      </a:moveTo>
                      <a:cubicBezTo>
                        <a:pt x="2" y="1"/>
                        <a:pt x="2" y="1"/>
                        <a:pt x="3" y="1"/>
                      </a:cubicBezTo>
                      <a:cubicBezTo>
                        <a:pt x="4" y="1"/>
                        <a:pt x="4" y="0"/>
                        <a:pt x="3" y="0"/>
                      </a:cubicBezTo>
                      <a:cubicBezTo>
                        <a:pt x="2" y="0"/>
                        <a:pt x="1" y="0"/>
                        <a:pt x="1" y="0"/>
                      </a:cubicBezTo>
                      <a:cubicBezTo>
                        <a:pt x="0" y="1"/>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435"/>
                <p:cNvSpPr/>
                <p:nvPr/>
              </p:nvSpPr>
              <p:spPr bwMode="auto">
                <a:xfrm>
                  <a:off x="1028700" y="2733676"/>
                  <a:ext cx="9525" cy="6350"/>
                </a:xfrm>
                <a:custGeom>
                  <a:avLst/>
                  <a:gdLst>
                    <a:gd name="T0" fmla="*/ 2 w 9"/>
                    <a:gd name="T1" fmla="*/ 5 h 6"/>
                    <a:gd name="T2" fmla="*/ 1 w 9"/>
                    <a:gd name="T3" fmla="*/ 1 h 6"/>
                    <a:gd name="T4" fmla="*/ 1 w 9"/>
                    <a:gd name="T5" fmla="*/ 2 h 6"/>
                    <a:gd name="T6" fmla="*/ 5 w 9"/>
                    <a:gd name="T7" fmla="*/ 2 h 6"/>
                    <a:gd name="T8" fmla="*/ 9 w 9"/>
                    <a:gd name="T9" fmla="*/ 1 h 6"/>
                    <a:gd name="T10" fmla="*/ 8 w 9"/>
                    <a:gd name="T11" fmla="*/ 1 h 6"/>
                    <a:gd name="T12" fmla="*/ 8 w 9"/>
                    <a:gd name="T13" fmla="*/ 4 h 6"/>
                    <a:gd name="T14" fmla="*/ 9 w 9"/>
                    <a:gd name="T15" fmla="*/ 4 h 6"/>
                    <a:gd name="T16" fmla="*/ 1 w 9"/>
                    <a:gd name="T17" fmla="*/ 4 h 6"/>
                    <a:gd name="T18" fmla="*/ 1 w 9"/>
                    <a:gd name="T19" fmla="*/ 5 h 6"/>
                    <a:gd name="T20" fmla="*/ 9 w 9"/>
                    <a:gd name="T21" fmla="*/ 5 h 6"/>
                    <a:gd name="T22" fmla="*/ 9 w 9"/>
                    <a:gd name="T23" fmla="*/ 4 h 6"/>
                    <a:gd name="T24" fmla="*/ 9 w 9"/>
                    <a:gd name="T25" fmla="*/ 1 h 6"/>
                    <a:gd name="T26" fmla="*/ 9 w 9"/>
                    <a:gd name="T27" fmla="*/ 0 h 6"/>
                    <a:gd name="T28" fmla="*/ 5 w 9"/>
                    <a:gd name="T29" fmla="*/ 1 h 6"/>
                    <a:gd name="T30" fmla="*/ 1 w 9"/>
                    <a:gd name="T31" fmla="*/ 1 h 6"/>
                    <a:gd name="T32" fmla="*/ 0 w 9"/>
                    <a:gd name="T33" fmla="*/ 1 h 6"/>
                    <a:gd name="T34" fmla="*/ 1 w 9"/>
                    <a:gd name="T35" fmla="*/ 5 h 6"/>
                    <a:gd name="T36" fmla="*/ 2 w 9"/>
                    <a:gd name="T3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6">
                      <a:moveTo>
                        <a:pt x="2" y="5"/>
                      </a:moveTo>
                      <a:cubicBezTo>
                        <a:pt x="2" y="4"/>
                        <a:pt x="1" y="2"/>
                        <a:pt x="1" y="1"/>
                      </a:cubicBezTo>
                      <a:cubicBezTo>
                        <a:pt x="1" y="1"/>
                        <a:pt x="1" y="1"/>
                        <a:pt x="1" y="2"/>
                      </a:cubicBezTo>
                      <a:cubicBezTo>
                        <a:pt x="2" y="2"/>
                        <a:pt x="3" y="2"/>
                        <a:pt x="5" y="2"/>
                      </a:cubicBezTo>
                      <a:cubicBezTo>
                        <a:pt x="6" y="2"/>
                        <a:pt x="7" y="1"/>
                        <a:pt x="9" y="1"/>
                      </a:cubicBezTo>
                      <a:cubicBezTo>
                        <a:pt x="9" y="1"/>
                        <a:pt x="9" y="1"/>
                        <a:pt x="8" y="1"/>
                      </a:cubicBezTo>
                      <a:cubicBezTo>
                        <a:pt x="8" y="2"/>
                        <a:pt x="8" y="3"/>
                        <a:pt x="8" y="4"/>
                      </a:cubicBezTo>
                      <a:cubicBezTo>
                        <a:pt x="8" y="4"/>
                        <a:pt x="9" y="4"/>
                        <a:pt x="9" y="4"/>
                      </a:cubicBezTo>
                      <a:cubicBezTo>
                        <a:pt x="6" y="4"/>
                        <a:pt x="4" y="5"/>
                        <a:pt x="1" y="4"/>
                      </a:cubicBezTo>
                      <a:cubicBezTo>
                        <a:pt x="0" y="4"/>
                        <a:pt x="0" y="5"/>
                        <a:pt x="1" y="5"/>
                      </a:cubicBezTo>
                      <a:cubicBezTo>
                        <a:pt x="4" y="6"/>
                        <a:pt x="6" y="5"/>
                        <a:pt x="9" y="5"/>
                      </a:cubicBezTo>
                      <a:cubicBezTo>
                        <a:pt x="9" y="4"/>
                        <a:pt x="9" y="4"/>
                        <a:pt x="9" y="4"/>
                      </a:cubicBezTo>
                      <a:cubicBezTo>
                        <a:pt x="9" y="3"/>
                        <a:pt x="9" y="2"/>
                        <a:pt x="9" y="1"/>
                      </a:cubicBezTo>
                      <a:cubicBezTo>
                        <a:pt x="9" y="0"/>
                        <a:pt x="9" y="0"/>
                        <a:pt x="9" y="0"/>
                      </a:cubicBezTo>
                      <a:cubicBezTo>
                        <a:pt x="8" y="0"/>
                        <a:pt x="6" y="1"/>
                        <a:pt x="5" y="1"/>
                      </a:cubicBezTo>
                      <a:cubicBezTo>
                        <a:pt x="4" y="1"/>
                        <a:pt x="2" y="1"/>
                        <a:pt x="1" y="1"/>
                      </a:cubicBezTo>
                      <a:cubicBezTo>
                        <a:pt x="1" y="1"/>
                        <a:pt x="0" y="1"/>
                        <a:pt x="0" y="1"/>
                      </a:cubicBezTo>
                      <a:cubicBezTo>
                        <a:pt x="0" y="2"/>
                        <a:pt x="1" y="4"/>
                        <a:pt x="1" y="5"/>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436"/>
                <p:cNvSpPr/>
                <p:nvPr/>
              </p:nvSpPr>
              <p:spPr bwMode="auto">
                <a:xfrm>
                  <a:off x="1038225" y="2732088"/>
                  <a:ext cx="9525" cy="4763"/>
                </a:xfrm>
                <a:custGeom>
                  <a:avLst/>
                  <a:gdLst>
                    <a:gd name="T0" fmla="*/ 1 w 9"/>
                    <a:gd name="T1" fmla="*/ 5 h 5"/>
                    <a:gd name="T2" fmla="*/ 4 w 9"/>
                    <a:gd name="T3" fmla="*/ 4 h 5"/>
                    <a:gd name="T4" fmla="*/ 8 w 9"/>
                    <a:gd name="T5" fmla="*/ 1 h 5"/>
                    <a:gd name="T6" fmla="*/ 8 w 9"/>
                    <a:gd name="T7" fmla="*/ 1 h 5"/>
                    <a:gd name="T8" fmla="*/ 4 w 9"/>
                    <a:gd name="T9" fmla="*/ 3 h 5"/>
                    <a:gd name="T10" fmla="*/ 1 w 9"/>
                    <a:gd name="T11" fmla="*/ 4 h 5"/>
                    <a:gd name="T12" fmla="*/ 1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5"/>
                      </a:moveTo>
                      <a:cubicBezTo>
                        <a:pt x="2" y="5"/>
                        <a:pt x="3" y="4"/>
                        <a:pt x="4" y="4"/>
                      </a:cubicBezTo>
                      <a:cubicBezTo>
                        <a:pt x="5" y="3"/>
                        <a:pt x="7" y="2"/>
                        <a:pt x="8" y="1"/>
                      </a:cubicBezTo>
                      <a:cubicBezTo>
                        <a:pt x="9" y="1"/>
                        <a:pt x="8" y="0"/>
                        <a:pt x="8" y="1"/>
                      </a:cubicBezTo>
                      <a:cubicBezTo>
                        <a:pt x="6" y="1"/>
                        <a:pt x="5" y="2"/>
                        <a:pt x="4" y="3"/>
                      </a:cubicBezTo>
                      <a:cubicBezTo>
                        <a:pt x="3" y="3"/>
                        <a:pt x="2" y="4"/>
                        <a:pt x="1"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437"/>
                <p:cNvSpPr/>
                <p:nvPr/>
              </p:nvSpPr>
              <p:spPr bwMode="auto">
                <a:xfrm>
                  <a:off x="1009650" y="2735263"/>
                  <a:ext cx="9525" cy="1588"/>
                </a:xfrm>
                <a:custGeom>
                  <a:avLst/>
                  <a:gdLst>
                    <a:gd name="T0" fmla="*/ 7 w 8"/>
                    <a:gd name="T1" fmla="*/ 1 h 2"/>
                    <a:gd name="T2" fmla="*/ 1 w 8"/>
                    <a:gd name="T3" fmla="*/ 0 h 2"/>
                    <a:gd name="T4" fmla="*/ 1 w 8"/>
                    <a:gd name="T5" fmla="*/ 1 h 2"/>
                    <a:gd name="T6" fmla="*/ 7 w 8"/>
                    <a:gd name="T7" fmla="*/ 2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5" y="1"/>
                        <a:pt x="3" y="0"/>
                        <a:pt x="1" y="0"/>
                      </a:cubicBezTo>
                      <a:cubicBezTo>
                        <a:pt x="0" y="0"/>
                        <a:pt x="0" y="0"/>
                        <a:pt x="1" y="1"/>
                      </a:cubicBezTo>
                      <a:cubicBezTo>
                        <a:pt x="3" y="1"/>
                        <a:pt x="5" y="2"/>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438"/>
                <p:cNvSpPr/>
                <p:nvPr/>
              </p:nvSpPr>
              <p:spPr bwMode="auto">
                <a:xfrm>
                  <a:off x="1017588" y="2684463"/>
                  <a:ext cx="23813" cy="28575"/>
                </a:xfrm>
                <a:custGeom>
                  <a:avLst/>
                  <a:gdLst>
                    <a:gd name="T0" fmla="*/ 13 w 23"/>
                    <a:gd name="T1" fmla="*/ 13 h 27"/>
                    <a:gd name="T2" fmla="*/ 10 w 23"/>
                    <a:gd name="T3" fmla="*/ 2 h 27"/>
                    <a:gd name="T4" fmla="*/ 20 w 23"/>
                    <a:gd name="T5" fmla="*/ 11 h 27"/>
                    <a:gd name="T6" fmla="*/ 11 w 23"/>
                    <a:gd name="T7" fmla="*/ 27 h 27"/>
                    <a:gd name="T8" fmla="*/ 12 w 23"/>
                    <a:gd name="T9" fmla="*/ 27 h 27"/>
                    <a:gd name="T10" fmla="*/ 21 w 23"/>
                    <a:gd name="T11" fmla="*/ 8 h 27"/>
                    <a:gd name="T12" fmla="*/ 11 w 23"/>
                    <a:gd name="T13" fmla="*/ 1 h 27"/>
                    <a:gd name="T14" fmla="*/ 13 w 23"/>
                    <a:gd name="T15" fmla="*/ 14 h 27"/>
                    <a:gd name="T16" fmla="*/ 13 w 23"/>
                    <a:gd name="T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13" y="13"/>
                      </a:moveTo>
                      <a:cubicBezTo>
                        <a:pt x="5" y="16"/>
                        <a:pt x="2" y="4"/>
                        <a:pt x="10" y="2"/>
                      </a:cubicBezTo>
                      <a:cubicBezTo>
                        <a:pt x="16" y="0"/>
                        <a:pt x="21" y="6"/>
                        <a:pt x="20" y="11"/>
                      </a:cubicBezTo>
                      <a:cubicBezTo>
                        <a:pt x="18" y="18"/>
                        <a:pt x="10" y="19"/>
                        <a:pt x="11" y="27"/>
                      </a:cubicBezTo>
                      <a:cubicBezTo>
                        <a:pt x="11" y="27"/>
                        <a:pt x="12" y="27"/>
                        <a:pt x="12" y="27"/>
                      </a:cubicBezTo>
                      <a:cubicBezTo>
                        <a:pt x="10" y="19"/>
                        <a:pt x="23" y="16"/>
                        <a:pt x="21" y="8"/>
                      </a:cubicBezTo>
                      <a:cubicBezTo>
                        <a:pt x="20" y="3"/>
                        <a:pt x="16" y="0"/>
                        <a:pt x="11" y="1"/>
                      </a:cubicBezTo>
                      <a:cubicBezTo>
                        <a:pt x="0" y="1"/>
                        <a:pt x="4" y="17"/>
                        <a:pt x="13" y="14"/>
                      </a:cubicBezTo>
                      <a:cubicBezTo>
                        <a:pt x="14" y="13"/>
                        <a:pt x="14" y="13"/>
                        <a:pt x="1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439"/>
                <p:cNvSpPr/>
                <p:nvPr/>
              </p:nvSpPr>
              <p:spPr bwMode="auto">
                <a:xfrm>
                  <a:off x="1025525" y="2713038"/>
                  <a:ext cx="9525" cy="6350"/>
                </a:xfrm>
                <a:custGeom>
                  <a:avLst/>
                  <a:gdLst>
                    <a:gd name="T0" fmla="*/ 7 w 9"/>
                    <a:gd name="T1" fmla="*/ 1 h 6"/>
                    <a:gd name="T2" fmla="*/ 2 w 9"/>
                    <a:gd name="T3" fmla="*/ 4 h 6"/>
                    <a:gd name="T4" fmla="*/ 8 w 9"/>
                    <a:gd name="T5" fmla="*/ 1 h 6"/>
                    <a:gd name="T6" fmla="*/ 7 w 9"/>
                    <a:gd name="T7" fmla="*/ 1 h 6"/>
                    <a:gd name="T8" fmla="*/ 4 w 9"/>
                    <a:gd name="T9" fmla="*/ 4 h 6"/>
                    <a:gd name="T10" fmla="*/ 3 w 9"/>
                    <a:gd name="T11" fmla="*/ 2 h 6"/>
                    <a:gd name="T12" fmla="*/ 6 w 9"/>
                    <a:gd name="T13" fmla="*/ 2 h 6"/>
                    <a:gd name="T14" fmla="*/ 7 w 9"/>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1"/>
                      </a:moveTo>
                      <a:cubicBezTo>
                        <a:pt x="5" y="0"/>
                        <a:pt x="0" y="1"/>
                        <a:pt x="2" y="4"/>
                      </a:cubicBezTo>
                      <a:cubicBezTo>
                        <a:pt x="4" y="6"/>
                        <a:pt x="9" y="4"/>
                        <a:pt x="8" y="1"/>
                      </a:cubicBezTo>
                      <a:cubicBezTo>
                        <a:pt x="8" y="0"/>
                        <a:pt x="7" y="1"/>
                        <a:pt x="7" y="1"/>
                      </a:cubicBezTo>
                      <a:cubicBezTo>
                        <a:pt x="8" y="3"/>
                        <a:pt x="5" y="4"/>
                        <a:pt x="4" y="4"/>
                      </a:cubicBezTo>
                      <a:cubicBezTo>
                        <a:pt x="3" y="3"/>
                        <a:pt x="2" y="2"/>
                        <a:pt x="3" y="2"/>
                      </a:cubicBezTo>
                      <a:cubicBezTo>
                        <a:pt x="4" y="2"/>
                        <a:pt x="5" y="1"/>
                        <a:pt x="6" y="2"/>
                      </a:cubicBezTo>
                      <a:cubicBezTo>
                        <a:pt x="6" y="2"/>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440"/>
                <p:cNvSpPr/>
                <p:nvPr/>
              </p:nvSpPr>
              <p:spPr bwMode="auto">
                <a:xfrm>
                  <a:off x="1019175" y="2735263"/>
                  <a:ext cx="1588" cy="0"/>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441"/>
                <p:cNvSpPr/>
                <p:nvPr/>
              </p:nvSpPr>
              <p:spPr bwMode="auto">
                <a:xfrm>
                  <a:off x="1019175" y="2735263"/>
                  <a:ext cx="1588" cy="3175"/>
                </a:xfrm>
                <a:custGeom>
                  <a:avLst/>
                  <a:gdLst>
                    <a:gd name="T0" fmla="*/ 0 w 2"/>
                    <a:gd name="T1" fmla="*/ 1 h 2"/>
                    <a:gd name="T2" fmla="*/ 2 w 2"/>
                    <a:gd name="T3" fmla="*/ 0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1" y="1"/>
                        <a:pt x="2" y="0"/>
                      </a:cubicBezTo>
                      <a:cubicBezTo>
                        <a:pt x="2" y="0"/>
                        <a:pt x="2" y="0"/>
                        <a:pt x="2" y="0"/>
                      </a:cubicBezTo>
                      <a:cubicBezTo>
                        <a:pt x="1" y="0"/>
                        <a:pt x="0" y="1"/>
                        <a:pt x="0"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442"/>
                <p:cNvSpPr/>
                <p:nvPr/>
              </p:nvSpPr>
              <p:spPr bwMode="auto">
                <a:xfrm>
                  <a:off x="1017588" y="2735263"/>
                  <a:ext cx="4763" cy="3175"/>
                </a:xfrm>
                <a:custGeom>
                  <a:avLst/>
                  <a:gdLst>
                    <a:gd name="T0" fmla="*/ 1 w 4"/>
                    <a:gd name="T1" fmla="*/ 3 h 3"/>
                    <a:gd name="T2" fmla="*/ 4 w 4"/>
                    <a:gd name="T3" fmla="*/ 0 h 3"/>
                    <a:gd name="T4" fmla="*/ 4 w 4"/>
                    <a:gd name="T5" fmla="*/ 0 h 3"/>
                    <a:gd name="T6" fmla="*/ 1 w 4"/>
                    <a:gd name="T7" fmla="*/ 3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2" y="2"/>
                        <a:pt x="3" y="1"/>
                        <a:pt x="4" y="0"/>
                      </a:cubicBezTo>
                      <a:cubicBezTo>
                        <a:pt x="4"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443"/>
                <p:cNvSpPr/>
                <p:nvPr/>
              </p:nvSpPr>
              <p:spPr bwMode="auto">
                <a:xfrm>
                  <a:off x="1019175" y="2735263"/>
                  <a:ext cx="3175" cy="3175"/>
                </a:xfrm>
                <a:custGeom>
                  <a:avLst/>
                  <a:gdLst>
                    <a:gd name="T0" fmla="*/ 0 w 4"/>
                    <a:gd name="T1" fmla="*/ 4 h 4"/>
                    <a:gd name="T2" fmla="*/ 4 w 4"/>
                    <a:gd name="T3" fmla="*/ 1 h 4"/>
                    <a:gd name="T4" fmla="*/ 4 w 4"/>
                    <a:gd name="T5" fmla="*/ 0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4" y="1"/>
                      </a:cubicBezTo>
                      <a:cubicBezTo>
                        <a:pt x="4" y="1"/>
                        <a:pt x="4" y="0"/>
                        <a:pt x="4" y="0"/>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444"/>
                <p:cNvSpPr/>
                <p:nvPr/>
              </p:nvSpPr>
              <p:spPr bwMode="auto">
                <a:xfrm>
                  <a:off x="1020763" y="2735263"/>
                  <a:ext cx="3175" cy="3175"/>
                </a:xfrm>
                <a:custGeom>
                  <a:avLst/>
                  <a:gdLst>
                    <a:gd name="T0" fmla="*/ 0 w 3"/>
                    <a:gd name="T1" fmla="*/ 3 h 4"/>
                    <a:gd name="T2" fmla="*/ 3 w 3"/>
                    <a:gd name="T3" fmla="*/ 0 h 4"/>
                    <a:gd name="T4" fmla="*/ 3 w 3"/>
                    <a:gd name="T5" fmla="*/ 0 h 4"/>
                    <a:gd name="T6" fmla="*/ 0 w 3"/>
                    <a:gd name="T7" fmla="*/ 3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2"/>
                        <a:pt x="2" y="1"/>
                        <a:pt x="3" y="0"/>
                      </a:cubicBezTo>
                      <a:cubicBezTo>
                        <a:pt x="3" y="0"/>
                        <a:pt x="3" y="0"/>
                        <a:pt x="3" y="0"/>
                      </a:cubicBezTo>
                      <a:cubicBezTo>
                        <a:pt x="2" y="1"/>
                        <a:pt x="0" y="2"/>
                        <a:pt x="0" y="3"/>
                      </a:cubicBezTo>
                      <a:cubicBezTo>
                        <a:pt x="0" y="3"/>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445"/>
                <p:cNvSpPr/>
                <p:nvPr/>
              </p:nvSpPr>
              <p:spPr bwMode="auto">
                <a:xfrm>
                  <a:off x="1020763" y="2735263"/>
                  <a:ext cx="4763" cy="3175"/>
                </a:xfrm>
                <a:custGeom>
                  <a:avLst/>
                  <a:gdLst>
                    <a:gd name="T0" fmla="*/ 1 w 4"/>
                    <a:gd name="T1" fmla="*/ 4 h 4"/>
                    <a:gd name="T2" fmla="*/ 4 w 4"/>
                    <a:gd name="T3" fmla="*/ 0 h 4"/>
                    <a:gd name="T4" fmla="*/ 4 w 4"/>
                    <a:gd name="T5" fmla="*/ 0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1"/>
                        <a:pt x="4" y="0"/>
                      </a:cubicBezTo>
                      <a:cubicBezTo>
                        <a:pt x="4" y="0"/>
                        <a:pt x="4" y="0"/>
                        <a:pt x="4" y="0"/>
                      </a:cubicBezTo>
                      <a:cubicBezTo>
                        <a:pt x="3" y="1"/>
                        <a:pt x="2" y="2"/>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446"/>
                <p:cNvSpPr/>
                <p:nvPr/>
              </p:nvSpPr>
              <p:spPr bwMode="auto">
                <a:xfrm>
                  <a:off x="1022350" y="2735263"/>
                  <a:ext cx="3175" cy="3175"/>
                </a:xfrm>
                <a:custGeom>
                  <a:avLst/>
                  <a:gdLst>
                    <a:gd name="T0" fmla="*/ 1 w 4"/>
                    <a:gd name="T1" fmla="*/ 4 h 4"/>
                    <a:gd name="T2" fmla="*/ 4 w 4"/>
                    <a:gd name="T3" fmla="*/ 1 h 4"/>
                    <a:gd name="T4" fmla="*/ 3 w 4"/>
                    <a:gd name="T5" fmla="*/ 1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1"/>
                        <a:pt x="4" y="0"/>
                        <a:pt x="3" y="1"/>
                      </a:cubicBezTo>
                      <a:cubicBezTo>
                        <a:pt x="3" y="2"/>
                        <a:pt x="2" y="3"/>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447"/>
                <p:cNvSpPr/>
                <p:nvPr/>
              </p:nvSpPr>
              <p:spPr bwMode="auto">
                <a:xfrm>
                  <a:off x="1023938" y="2735263"/>
                  <a:ext cx="1588" cy="3175"/>
                </a:xfrm>
                <a:custGeom>
                  <a:avLst/>
                  <a:gdLst>
                    <a:gd name="T0" fmla="*/ 0 w 2"/>
                    <a:gd name="T1" fmla="*/ 2 h 3"/>
                    <a:gd name="T2" fmla="*/ 2 w 2"/>
                    <a:gd name="T3" fmla="*/ 1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1" y="2"/>
                        <a:pt x="2" y="1"/>
                        <a:pt x="2" y="1"/>
                      </a:cubicBezTo>
                      <a:cubicBezTo>
                        <a:pt x="2" y="0"/>
                        <a:pt x="2" y="0"/>
                        <a:pt x="2" y="0"/>
                      </a:cubicBezTo>
                      <a:cubicBezTo>
                        <a:pt x="1" y="1"/>
                        <a:pt x="1" y="1"/>
                        <a:pt x="0" y="2"/>
                      </a:cubicBezTo>
                      <a:cubicBezTo>
                        <a:pt x="0" y="2"/>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448"/>
                <p:cNvSpPr/>
                <p:nvPr/>
              </p:nvSpPr>
              <p:spPr bwMode="auto">
                <a:xfrm>
                  <a:off x="1028700" y="2735263"/>
                  <a:ext cx="3175" cy="1588"/>
                </a:xfrm>
                <a:custGeom>
                  <a:avLst/>
                  <a:gdLst>
                    <a:gd name="T0" fmla="*/ 1 w 3"/>
                    <a:gd name="T1" fmla="*/ 2 h 2"/>
                    <a:gd name="T2" fmla="*/ 3 w 3"/>
                    <a:gd name="T3" fmla="*/ 0 h 2"/>
                    <a:gd name="T4" fmla="*/ 2 w 3"/>
                    <a:gd name="T5" fmla="*/ 0 h 2"/>
                    <a:gd name="T6" fmla="*/ 1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1"/>
                        <a:pt x="2" y="1"/>
                        <a:pt x="3" y="0"/>
                      </a:cubicBezTo>
                      <a:cubicBezTo>
                        <a:pt x="3" y="0"/>
                        <a:pt x="3" y="0"/>
                        <a:pt x="2" y="0"/>
                      </a:cubicBezTo>
                      <a:cubicBezTo>
                        <a:pt x="2" y="0"/>
                        <a:pt x="1" y="1"/>
                        <a:pt x="1"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449"/>
                <p:cNvSpPr/>
                <p:nvPr/>
              </p:nvSpPr>
              <p:spPr bwMode="auto">
                <a:xfrm>
                  <a:off x="1028700" y="2735263"/>
                  <a:ext cx="3175" cy="3175"/>
                </a:xfrm>
                <a:custGeom>
                  <a:avLst/>
                  <a:gdLst>
                    <a:gd name="T0" fmla="*/ 1 w 3"/>
                    <a:gd name="T1" fmla="*/ 2 h 2"/>
                    <a:gd name="T2" fmla="*/ 3 w 3"/>
                    <a:gd name="T3" fmla="*/ 0 h 2"/>
                    <a:gd name="T4" fmla="*/ 3 w 3"/>
                    <a:gd name="T5" fmla="*/ 0 h 2"/>
                    <a:gd name="T6" fmla="*/ 3 w 3"/>
                    <a:gd name="T7" fmla="*/ 0 h 2"/>
                    <a:gd name="T8" fmla="*/ 3 w 3"/>
                    <a:gd name="T9" fmla="*/ 0 h 2"/>
                    <a:gd name="T10" fmla="*/ 3 w 3"/>
                    <a:gd name="T11" fmla="*/ 0 h 2"/>
                    <a:gd name="T12" fmla="*/ 3 w 3"/>
                    <a:gd name="T13" fmla="*/ 0 h 2"/>
                    <a:gd name="T14" fmla="*/ 0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1" y="1"/>
                        <a:pt x="0" y="2"/>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450"/>
                <p:cNvSpPr/>
                <p:nvPr/>
              </p:nvSpPr>
              <p:spPr bwMode="auto">
                <a:xfrm>
                  <a:off x="1030288" y="2735263"/>
                  <a:ext cx="4763" cy="3175"/>
                </a:xfrm>
                <a:custGeom>
                  <a:avLst/>
                  <a:gdLst>
                    <a:gd name="T0" fmla="*/ 0 w 4"/>
                    <a:gd name="T1" fmla="*/ 4 h 4"/>
                    <a:gd name="T2" fmla="*/ 4 w 4"/>
                    <a:gd name="T3" fmla="*/ 1 h 4"/>
                    <a:gd name="T4" fmla="*/ 3 w 4"/>
                    <a:gd name="T5" fmla="*/ 1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2" y="2"/>
                        <a:pt x="4" y="1"/>
                      </a:cubicBezTo>
                      <a:cubicBezTo>
                        <a:pt x="4" y="1"/>
                        <a:pt x="4" y="0"/>
                        <a:pt x="3" y="1"/>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451"/>
                <p:cNvSpPr/>
                <p:nvPr/>
              </p:nvSpPr>
              <p:spPr bwMode="auto">
                <a:xfrm>
                  <a:off x="1031875" y="2735263"/>
                  <a:ext cx="3175" cy="3175"/>
                </a:xfrm>
                <a:custGeom>
                  <a:avLst/>
                  <a:gdLst>
                    <a:gd name="T0" fmla="*/ 0 w 4"/>
                    <a:gd name="T1" fmla="*/ 3 h 3"/>
                    <a:gd name="T2" fmla="*/ 2 w 4"/>
                    <a:gd name="T3" fmla="*/ 2 h 3"/>
                    <a:gd name="T4" fmla="*/ 4 w 4"/>
                    <a:gd name="T5" fmla="*/ 0 h 3"/>
                    <a:gd name="T6" fmla="*/ 3 w 4"/>
                    <a:gd name="T7" fmla="*/ 0 h 3"/>
                    <a:gd name="T8" fmla="*/ 2 w 4"/>
                    <a:gd name="T9" fmla="*/ 1 h 3"/>
                    <a:gd name="T10" fmla="*/ 0 w 4"/>
                    <a:gd name="T11" fmla="*/ 2 h 3"/>
                    <a:gd name="T12" fmla="*/ 0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3"/>
                      </a:moveTo>
                      <a:cubicBezTo>
                        <a:pt x="1" y="3"/>
                        <a:pt x="1" y="2"/>
                        <a:pt x="2" y="2"/>
                      </a:cubicBezTo>
                      <a:cubicBezTo>
                        <a:pt x="2" y="1"/>
                        <a:pt x="3" y="1"/>
                        <a:pt x="4" y="0"/>
                      </a:cubicBezTo>
                      <a:cubicBezTo>
                        <a:pt x="4" y="0"/>
                        <a:pt x="3" y="0"/>
                        <a:pt x="3" y="0"/>
                      </a:cubicBezTo>
                      <a:cubicBezTo>
                        <a:pt x="3" y="0"/>
                        <a:pt x="2" y="0"/>
                        <a:pt x="2" y="1"/>
                      </a:cubicBezTo>
                      <a:cubicBezTo>
                        <a:pt x="2" y="1"/>
                        <a:pt x="0" y="2"/>
                        <a:pt x="0"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452"/>
                <p:cNvSpPr/>
                <p:nvPr/>
              </p:nvSpPr>
              <p:spPr bwMode="auto">
                <a:xfrm>
                  <a:off x="1031875" y="2735263"/>
                  <a:ext cx="4763" cy="3175"/>
                </a:xfrm>
                <a:custGeom>
                  <a:avLst/>
                  <a:gdLst>
                    <a:gd name="T0" fmla="*/ 1 w 5"/>
                    <a:gd name="T1" fmla="*/ 3 h 3"/>
                    <a:gd name="T2" fmla="*/ 5 w 5"/>
                    <a:gd name="T3" fmla="*/ 0 h 3"/>
                    <a:gd name="T4" fmla="*/ 4 w 5"/>
                    <a:gd name="T5" fmla="*/ 0 h 3"/>
                    <a:gd name="T6" fmla="*/ 1 w 5"/>
                    <a:gd name="T7" fmla="*/ 3 h 3"/>
                    <a:gd name="T8" fmla="*/ 1 w 5"/>
                    <a:gd name="T9" fmla="*/ 3 h 3"/>
                  </a:gdLst>
                  <a:ahLst/>
                  <a:cxnLst>
                    <a:cxn ang="0">
                      <a:pos x="T0" y="T1"/>
                    </a:cxn>
                    <a:cxn ang="0">
                      <a:pos x="T2" y="T3"/>
                    </a:cxn>
                    <a:cxn ang="0">
                      <a:pos x="T4" y="T5"/>
                    </a:cxn>
                    <a:cxn ang="0">
                      <a:pos x="T6" y="T7"/>
                    </a:cxn>
                    <a:cxn ang="0">
                      <a:pos x="T8" y="T9"/>
                    </a:cxn>
                  </a:cxnLst>
                  <a:rect l="0" t="0" r="r" b="b"/>
                  <a:pathLst>
                    <a:path w="5" h="3">
                      <a:moveTo>
                        <a:pt x="1" y="3"/>
                      </a:moveTo>
                      <a:cubicBezTo>
                        <a:pt x="2" y="3"/>
                        <a:pt x="3" y="1"/>
                        <a:pt x="5" y="0"/>
                      </a:cubicBezTo>
                      <a:cubicBezTo>
                        <a:pt x="5"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453"/>
                <p:cNvSpPr/>
                <p:nvPr/>
              </p:nvSpPr>
              <p:spPr bwMode="auto">
                <a:xfrm>
                  <a:off x="1033463" y="2735263"/>
                  <a:ext cx="4763" cy="3175"/>
                </a:xfrm>
                <a:custGeom>
                  <a:avLst/>
                  <a:gdLst>
                    <a:gd name="T0" fmla="*/ 0 w 4"/>
                    <a:gd name="T1" fmla="*/ 4 h 4"/>
                    <a:gd name="T2" fmla="*/ 3 w 4"/>
                    <a:gd name="T3" fmla="*/ 1 h 4"/>
                    <a:gd name="T4" fmla="*/ 3 w 4"/>
                    <a:gd name="T5" fmla="*/ 1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3" y="1"/>
                      </a:cubicBezTo>
                      <a:cubicBezTo>
                        <a:pt x="4" y="1"/>
                        <a:pt x="3" y="0"/>
                        <a:pt x="3" y="1"/>
                      </a:cubicBezTo>
                      <a:cubicBezTo>
                        <a:pt x="2"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454"/>
                <p:cNvSpPr/>
                <p:nvPr/>
              </p:nvSpPr>
              <p:spPr bwMode="auto">
                <a:xfrm>
                  <a:off x="1035050" y="2735263"/>
                  <a:ext cx="3175" cy="3175"/>
                </a:xfrm>
                <a:custGeom>
                  <a:avLst/>
                  <a:gdLst>
                    <a:gd name="T0" fmla="*/ 0 w 3"/>
                    <a:gd name="T1" fmla="*/ 3 h 3"/>
                    <a:gd name="T2" fmla="*/ 3 w 3"/>
                    <a:gd name="T3" fmla="*/ 0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2"/>
                        <a:pt x="2" y="1"/>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455"/>
                <p:cNvSpPr/>
                <p:nvPr/>
              </p:nvSpPr>
              <p:spPr bwMode="auto">
                <a:xfrm>
                  <a:off x="1035050" y="2735263"/>
                  <a:ext cx="3175" cy="3175"/>
                </a:xfrm>
                <a:custGeom>
                  <a:avLst/>
                  <a:gdLst>
                    <a:gd name="T0" fmla="*/ 1 w 3"/>
                    <a:gd name="T1" fmla="*/ 3 h 3"/>
                    <a:gd name="T2" fmla="*/ 3 w 3"/>
                    <a:gd name="T3" fmla="*/ 0 h 3"/>
                    <a:gd name="T4" fmla="*/ 3 w 3"/>
                    <a:gd name="T5" fmla="*/ 0 h 3"/>
                    <a:gd name="T6" fmla="*/ 1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2"/>
                        <a:pt x="2" y="1"/>
                        <a:pt x="3" y="0"/>
                      </a:cubicBezTo>
                      <a:cubicBezTo>
                        <a:pt x="3" y="0"/>
                        <a:pt x="3" y="0"/>
                        <a:pt x="3" y="0"/>
                      </a:cubicBezTo>
                      <a:cubicBezTo>
                        <a:pt x="2" y="1"/>
                        <a:pt x="1" y="2"/>
                        <a:pt x="1" y="2"/>
                      </a:cubicBezTo>
                      <a:cubicBezTo>
                        <a:pt x="0"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476"/>
                <p:cNvSpPr>
                  <a:spLocks noEditPoints="1"/>
                </p:cNvSpPr>
                <p:nvPr/>
              </p:nvSpPr>
              <p:spPr bwMode="auto">
                <a:xfrm>
                  <a:off x="869950" y="2209801"/>
                  <a:ext cx="49213" cy="69850"/>
                </a:xfrm>
                <a:custGeom>
                  <a:avLst/>
                  <a:gdLst>
                    <a:gd name="T0" fmla="*/ 8 w 47"/>
                    <a:gd name="T1" fmla="*/ 40 h 66"/>
                    <a:gd name="T2" fmla="*/ 8 w 47"/>
                    <a:gd name="T3" fmla="*/ 40 h 66"/>
                    <a:gd name="T4" fmla="*/ 23 w 47"/>
                    <a:gd name="T5" fmla="*/ 65 h 66"/>
                    <a:gd name="T6" fmla="*/ 30 w 47"/>
                    <a:gd name="T7" fmla="*/ 2 h 66"/>
                    <a:gd name="T8" fmla="*/ 30 w 47"/>
                    <a:gd name="T9" fmla="*/ 2 h 66"/>
                    <a:gd name="T10" fmla="*/ 34 w 47"/>
                    <a:gd name="T11" fmla="*/ 3 h 66"/>
                    <a:gd name="T12" fmla="*/ 41 w 47"/>
                    <a:gd name="T13" fmla="*/ 8 h 66"/>
                    <a:gd name="T14" fmla="*/ 45 w 47"/>
                    <a:gd name="T15" fmla="*/ 17 h 66"/>
                    <a:gd name="T16" fmla="*/ 43 w 47"/>
                    <a:gd name="T17" fmla="*/ 31 h 66"/>
                    <a:gd name="T18" fmla="*/ 39 w 47"/>
                    <a:gd name="T19" fmla="*/ 37 h 66"/>
                    <a:gd name="T20" fmla="*/ 32 w 47"/>
                    <a:gd name="T21" fmla="*/ 44 h 66"/>
                    <a:gd name="T22" fmla="*/ 29 w 47"/>
                    <a:gd name="T23" fmla="*/ 52 h 66"/>
                    <a:gd name="T24" fmla="*/ 29 w 47"/>
                    <a:gd name="T25" fmla="*/ 60 h 66"/>
                    <a:gd name="T26" fmla="*/ 28 w 47"/>
                    <a:gd name="T27" fmla="*/ 63 h 66"/>
                    <a:gd name="T28" fmla="*/ 26 w 47"/>
                    <a:gd name="T29" fmla="*/ 64 h 66"/>
                    <a:gd name="T30" fmla="*/ 19 w 47"/>
                    <a:gd name="T31" fmla="*/ 65 h 66"/>
                    <a:gd name="T32" fmla="*/ 16 w 47"/>
                    <a:gd name="T33" fmla="*/ 53 h 66"/>
                    <a:gd name="T34" fmla="*/ 15 w 47"/>
                    <a:gd name="T35" fmla="*/ 49 h 66"/>
                    <a:gd name="T36" fmla="*/ 10 w 47"/>
                    <a:gd name="T37" fmla="*/ 42 h 66"/>
                    <a:gd name="T38" fmla="*/ 8 w 47"/>
                    <a:gd name="T39" fmla="*/ 40 h 66"/>
                    <a:gd name="T40" fmla="*/ 8 w 47"/>
                    <a:gd name="T41" fmla="*/ 40 h 66"/>
                    <a:gd name="T42" fmla="*/ 3 w 47"/>
                    <a:gd name="T43" fmla="*/ 32 h 66"/>
                    <a:gd name="T44" fmla="*/ 2 w 47"/>
                    <a:gd name="T45" fmla="*/ 23 h 66"/>
                    <a:gd name="T46" fmla="*/ 6 w 47"/>
                    <a:gd name="T47" fmla="*/ 13 h 66"/>
                    <a:gd name="T48" fmla="*/ 18 w 47"/>
                    <a:gd name="T49" fmla="*/ 3 h 66"/>
                    <a:gd name="T50" fmla="*/ 30 w 47"/>
                    <a:gd name="T51" fmla="*/ 2 h 66"/>
                    <a:gd name="T52" fmla="*/ 12 w 47"/>
                    <a:gd name="T53" fmla="*/ 6 h 66"/>
                    <a:gd name="T54" fmla="*/ 0 w 47"/>
                    <a:gd name="T55" fmla="*/ 26 h 66"/>
                    <a:gd name="T56" fmla="*/ 3 w 47"/>
                    <a:gd name="T57" fmla="*/ 35 h 66"/>
                    <a:gd name="T58" fmla="*/ 12 w 47"/>
                    <a:gd name="T59" fmla="*/ 47 h 66"/>
                    <a:gd name="T60" fmla="*/ 14 w 47"/>
                    <a:gd name="T61" fmla="*/ 50 h 66"/>
                    <a:gd name="T62" fmla="*/ 15 w 47"/>
                    <a:gd name="T63" fmla="*/ 64 h 66"/>
                    <a:gd name="T64" fmla="*/ 14 w 47"/>
                    <a:gd name="T65" fmla="*/ 64 h 66"/>
                    <a:gd name="T66" fmla="*/ 15 w 47"/>
                    <a:gd name="T67" fmla="*/ 65 h 66"/>
                    <a:gd name="T68" fmla="*/ 16 w 47"/>
                    <a:gd name="T69" fmla="*/ 65 h 66"/>
                    <a:gd name="T70" fmla="*/ 24 w 47"/>
                    <a:gd name="T71" fmla="*/ 66 h 66"/>
                    <a:gd name="T72" fmla="*/ 30 w 47"/>
                    <a:gd name="T73" fmla="*/ 59 h 66"/>
                    <a:gd name="T74" fmla="*/ 30 w 47"/>
                    <a:gd name="T75" fmla="*/ 52 h 66"/>
                    <a:gd name="T76" fmla="*/ 34 w 47"/>
                    <a:gd name="T77" fmla="*/ 43 h 66"/>
                    <a:gd name="T78" fmla="*/ 40 w 47"/>
                    <a:gd name="T79" fmla="*/ 37 h 66"/>
                    <a:gd name="T80" fmla="*/ 46 w 47"/>
                    <a:gd name="T81" fmla="*/ 25 h 66"/>
                    <a:gd name="T82" fmla="*/ 34 w 47"/>
                    <a:gd name="T83" fmla="*/ 1 h 66"/>
                    <a:gd name="T84" fmla="*/ 27 w 47"/>
                    <a:gd name="T8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66">
                      <a:moveTo>
                        <a:pt x="8" y="40"/>
                      </a:moveTo>
                      <a:cubicBezTo>
                        <a:pt x="8" y="40"/>
                        <a:pt x="8" y="40"/>
                        <a:pt x="8" y="40"/>
                      </a:cubicBezTo>
                      <a:cubicBezTo>
                        <a:pt x="8" y="40"/>
                        <a:pt x="8" y="40"/>
                        <a:pt x="8" y="40"/>
                      </a:cubicBezTo>
                      <a:cubicBezTo>
                        <a:pt x="8" y="40"/>
                        <a:pt x="8" y="40"/>
                        <a:pt x="8" y="40"/>
                      </a:cubicBezTo>
                      <a:moveTo>
                        <a:pt x="23" y="65"/>
                      </a:moveTo>
                      <a:cubicBezTo>
                        <a:pt x="23" y="65"/>
                        <a:pt x="23" y="65"/>
                        <a:pt x="23" y="65"/>
                      </a:cubicBezTo>
                      <a:cubicBezTo>
                        <a:pt x="23" y="65"/>
                        <a:pt x="23" y="65"/>
                        <a:pt x="23" y="65"/>
                      </a:cubicBezTo>
                      <a:moveTo>
                        <a:pt x="30" y="2"/>
                      </a:moveTo>
                      <a:cubicBezTo>
                        <a:pt x="30" y="2"/>
                        <a:pt x="30" y="2"/>
                        <a:pt x="30" y="2"/>
                      </a:cubicBezTo>
                      <a:cubicBezTo>
                        <a:pt x="30" y="2"/>
                        <a:pt x="30" y="2"/>
                        <a:pt x="30" y="2"/>
                      </a:cubicBezTo>
                      <a:moveTo>
                        <a:pt x="30" y="2"/>
                      </a:moveTo>
                      <a:cubicBezTo>
                        <a:pt x="32" y="2"/>
                        <a:pt x="33" y="2"/>
                        <a:pt x="34" y="3"/>
                      </a:cubicBezTo>
                      <a:cubicBezTo>
                        <a:pt x="36" y="3"/>
                        <a:pt x="37" y="4"/>
                        <a:pt x="38" y="5"/>
                      </a:cubicBezTo>
                      <a:cubicBezTo>
                        <a:pt x="39" y="6"/>
                        <a:pt x="40" y="6"/>
                        <a:pt x="41" y="8"/>
                      </a:cubicBezTo>
                      <a:cubicBezTo>
                        <a:pt x="42" y="9"/>
                        <a:pt x="42" y="10"/>
                        <a:pt x="43" y="12"/>
                      </a:cubicBezTo>
                      <a:cubicBezTo>
                        <a:pt x="44" y="14"/>
                        <a:pt x="44" y="15"/>
                        <a:pt x="45" y="17"/>
                      </a:cubicBezTo>
                      <a:cubicBezTo>
                        <a:pt x="45" y="20"/>
                        <a:pt x="45" y="22"/>
                        <a:pt x="45" y="25"/>
                      </a:cubicBezTo>
                      <a:cubicBezTo>
                        <a:pt x="44" y="27"/>
                        <a:pt x="44" y="29"/>
                        <a:pt x="43" y="31"/>
                      </a:cubicBezTo>
                      <a:cubicBezTo>
                        <a:pt x="42" y="32"/>
                        <a:pt x="41" y="34"/>
                        <a:pt x="40" y="35"/>
                      </a:cubicBezTo>
                      <a:cubicBezTo>
                        <a:pt x="40" y="36"/>
                        <a:pt x="39" y="37"/>
                        <a:pt x="39" y="37"/>
                      </a:cubicBezTo>
                      <a:cubicBezTo>
                        <a:pt x="38" y="38"/>
                        <a:pt x="37" y="39"/>
                        <a:pt x="36" y="39"/>
                      </a:cubicBezTo>
                      <a:cubicBezTo>
                        <a:pt x="35" y="41"/>
                        <a:pt x="34" y="42"/>
                        <a:pt x="32" y="44"/>
                      </a:cubicBezTo>
                      <a:cubicBezTo>
                        <a:pt x="31" y="46"/>
                        <a:pt x="30" y="48"/>
                        <a:pt x="30" y="50"/>
                      </a:cubicBezTo>
                      <a:cubicBezTo>
                        <a:pt x="29" y="50"/>
                        <a:pt x="29" y="51"/>
                        <a:pt x="29" y="52"/>
                      </a:cubicBezTo>
                      <a:cubicBezTo>
                        <a:pt x="29" y="53"/>
                        <a:pt x="29" y="54"/>
                        <a:pt x="29" y="55"/>
                      </a:cubicBezTo>
                      <a:cubicBezTo>
                        <a:pt x="29" y="57"/>
                        <a:pt x="29" y="58"/>
                        <a:pt x="29" y="60"/>
                      </a:cubicBezTo>
                      <a:cubicBezTo>
                        <a:pt x="29" y="61"/>
                        <a:pt x="29" y="61"/>
                        <a:pt x="29" y="62"/>
                      </a:cubicBezTo>
                      <a:cubicBezTo>
                        <a:pt x="29" y="62"/>
                        <a:pt x="28" y="62"/>
                        <a:pt x="28" y="63"/>
                      </a:cubicBezTo>
                      <a:cubicBezTo>
                        <a:pt x="28" y="63"/>
                        <a:pt x="28" y="63"/>
                        <a:pt x="27" y="63"/>
                      </a:cubicBezTo>
                      <a:cubicBezTo>
                        <a:pt x="27" y="64"/>
                        <a:pt x="26" y="64"/>
                        <a:pt x="26" y="64"/>
                      </a:cubicBezTo>
                      <a:cubicBezTo>
                        <a:pt x="25" y="64"/>
                        <a:pt x="24" y="65"/>
                        <a:pt x="23" y="65"/>
                      </a:cubicBezTo>
                      <a:cubicBezTo>
                        <a:pt x="22" y="65"/>
                        <a:pt x="20" y="65"/>
                        <a:pt x="19" y="65"/>
                      </a:cubicBezTo>
                      <a:cubicBezTo>
                        <a:pt x="18" y="65"/>
                        <a:pt x="17" y="64"/>
                        <a:pt x="16" y="64"/>
                      </a:cubicBezTo>
                      <a:cubicBezTo>
                        <a:pt x="16" y="60"/>
                        <a:pt x="17" y="56"/>
                        <a:pt x="16" y="53"/>
                      </a:cubicBezTo>
                      <a:cubicBezTo>
                        <a:pt x="16" y="52"/>
                        <a:pt x="16" y="51"/>
                        <a:pt x="15" y="50"/>
                      </a:cubicBezTo>
                      <a:cubicBezTo>
                        <a:pt x="15" y="49"/>
                        <a:pt x="15" y="49"/>
                        <a:pt x="15" y="49"/>
                      </a:cubicBezTo>
                      <a:cubicBezTo>
                        <a:pt x="15" y="48"/>
                        <a:pt x="14" y="48"/>
                        <a:pt x="14" y="47"/>
                      </a:cubicBezTo>
                      <a:cubicBezTo>
                        <a:pt x="13" y="46"/>
                        <a:pt x="11" y="44"/>
                        <a:pt x="10" y="42"/>
                      </a:cubicBezTo>
                      <a:cubicBezTo>
                        <a:pt x="9" y="42"/>
                        <a:pt x="9" y="41"/>
                        <a:pt x="8" y="40"/>
                      </a:cubicBezTo>
                      <a:cubicBezTo>
                        <a:pt x="8" y="40"/>
                        <a:pt x="8" y="40"/>
                        <a:pt x="8" y="40"/>
                      </a:cubicBezTo>
                      <a:cubicBezTo>
                        <a:pt x="8" y="40"/>
                        <a:pt x="8" y="40"/>
                        <a:pt x="8" y="40"/>
                      </a:cubicBezTo>
                      <a:cubicBezTo>
                        <a:pt x="8" y="40"/>
                        <a:pt x="8" y="40"/>
                        <a:pt x="8" y="40"/>
                      </a:cubicBezTo>
                      <a:cubicBezTo>
                        <a:pt x="8" y="40"/>
                        <a:pt x="8" y="40"/>
                        <a:pt x="8" y="40"/>
                      </a:cubicBezTo>
                      <a:cubicBezTo>
                        <a:pt x="6" y="38"/>
                        <a:pt x="4" y="35"/>
                        <a:pt x="3" y="32"/>
                      </a:cubicBezTo>
                      <a:cubicBezTo>
                        <a:pt x="2" y="30"/>
                        <a:pt x="2" y="29"/>
                        <a:pt x="2" y="27"/>
                      </a:cubicBezTo>
                      <a:cubicBezTo>
                        <a:pt x="1" y="26"/>
                        <a:pt x="1" y="24"/>
                        <a:pt x="2" y="23"/>
                      </a:cubicBezTo>
                      <a:cubicBezTo>
                        <a:pt x="2" y="21"/>
                        <a:pt x="2" y="20"/>
                        <a:pt x="3" y="18"/>
                      </a:cubicBezTo>
                      <a:cubicBezTo>
                        <a:pt x="4" y="16"/>
                        <a:pt x="5" y="14"/>
                        <a:pt x="6" y="13"/>
                      </a:cubicBezTo>
                      <a:cubicBezTo>
                        <a:pt x="8" y="11"/>
                        <a:pt x="10" y="9"/>
                        <a:pt x="12" y="7"/>
                      </a:cubicBezTo>
                      <a:cubicBezTo>
                        <a:pt x="14" y="6"/>
                        <a:pt x="16" y="4"/>
                        <a:pt x="18" y="3"/>
                      </a:cubicBezTo>
                      <a:cubicBezTo>
                        <a:pt x="21" y="3"/>
                        <a:pt x="23" y="2"/>
                        <a:pt x="25" y="2"/>
                      </a:cubicBezTo>
                      <a:cubicBezTo>
                        <a:pt x="27" y="1"/>
                        <a:pt x="28" y="1"/>
                        <a:pt x="30" y="2"/>
                      </a:cubicBezTo>
                      <a:moveTo>
                        <a:pt x="27" y="0"/>
                      </a:moveTo>
                      <a:cubicBezTo>
                        <a:pt x="21" y="1"/>
                        <a:pt x="16" y="3"/>
                        <a:pt x="12" y="6"/>
                      </a:cubicBezTo>
                      <a:cubicBezTo>
                        <a:pt x="7" y="9"/>
                        <a:pt x="4" y="13"/>
                        <a:pt x="2" y="18"/>
                      </a:cubicBezTo>
                      <a:cubicBezTo>
                        <a:pt x="1" y="21"/>
                        <a:pt x="0" y="23"/>
                        <a:pt x="0" y="26"/>
                      </a:cubicBezTo>
                      <a:cubicBezTo>
                        <a:pt x="0" y="27"/>
                        <a:pt x="1" y="29"/>
                        <a:pt x="1" y="30"/>
                      </a:cubicBezTo>
                      <a:cubicBezTo>
                        <a:pt x="1" y="32"/>
                        <a:pt x="2" y="33"/>
                        <a:pt x="3" y="35"/>
                      </a:cubicBezTo>
                      <a:cubicBezTo>
                        <a:pt x="6" y="39"/>
                        <a:pt x="9" y="43"/>
                        <a:pt x="12" y="47"/>
                      </a:cubicBezTo>
                      <a:cubicBezTo>
                        <a:pt x="12" y="47"/>
                        <a:pt x="12" y="47"/>
                        <a:pt x="12" y="47"/>
                      </a:cubicBezTo>
                      <a:cubicBezTo>
                        <a:pt x="13" y="48"/>
                        <a:pt x="13" y="48"/>
                        <a:pt x="14" y="49"/>
                      </a:cubicBezTo>
                      <a:cubicBezTo>
                        <a:pt x="14" y="49"/>
                        <a:pt x="14" y="50"/>
                        <a:pt x="14" y="50"/>
                      </a:cubicBezTo>
                      <a:cubicBezTo>
                        <a:pt x="15" y="51"/>
                        <a:pt x="15" y="52"/>
                        <a:pt x="15" y="53"/>
                      </a:cubicBezTo>
                      <a:cubicBezTo>
                        <a:pt x="16" y="57"/>
                        <a:pt x="15" y="60"/>
                        <a:pt x="15" y="64"/>
                      </a:cubicBezTo>
                      <a:cubicBezTo>
                        <a:pt x="15" y="64"/>
                        <a:pt x="15" y="64"/>
                        <a:pt x="15" y="64"/>
                      </a:cubicBezTo>
                      <a:cubicBezTo>
                        <a:pt x="15" y="64"/>
                        <a:pt x="14" y="64"/>
                        <a:pt x="14" y="64"/>
                      </a:cubicBezTo>
                      <a:cubicBezTo>
                        <a:pt x="14" y="64"/>
                        <a:pt x="14" y="65"/>
                        <a:pt x="15" y="65"/>
                      </a:cubicBezTo>
                      <a:cubicBezTo>
                        <a:pt x="15" y="65"/>
                        <a:pt x="15" y="65"/>
                        <a:pt x="15" y="65"/>
                      </a:cubicBezTo>
                      <a:cubicBezTo>
                        <a:pt x="15" y="65"/>
                        <a:pt x="15" y="65"/>
                        <a:pt x="16" y="65"/>
                      </a:cubicBezTo>
                      <a:cubicBezTo>
                        <a:pt x="16" y="65"/>
                        <a:pt x="16" y="65"/>
                        <a:pt x="16" y="65"/>
                      </a:cubicBezTo>
                      <a:cubicBezTo>
                        <a:pt x="17" y="66"/>
                        <a:pt x="18" y="66"/>
                        <a:pt x="19" y="66"/>
                      </a:cubicBezTo>
                      <a:cubicBezTo>
                        <a:pt x="21" y="66"/>
                        <a:pt x="22" y="66"/>
                        <a:pt x="24" y="66"/>
                      </a:cubicBezTo>
                      <a:cubicBezTo>
                        <a:pt x="26" y="66"/>
                        <a:pt x="27" y="65"/>
                        <a:pt x="28" y="64"/>
                      </a:cubicBezTo>
                      <a:cubicBezTo>
                        <a:pt x="30" y="63"/>
                        <a:pt x="30" y="61"/>
                        <a:pt x="30" y="59"/>
                      </a:cubicBezTo>
                      <a:cubicBezTo>
                        <a:pt x="30" y="58"/>
                        <a:pt x="30" y="57"/>
                        <a:pt x="30" y="55"/>
                      </a:cubicBezTo>
                      <a:cubicBezTo>
                        <a:pt x="30" y="54"/>
                        <a:pt x="30" y="53"/>
                        <a:pt x="30" y="52"/>
                      </a:cubicBezTo>
                      <a:cubicBezTo>
                        <a:pt x="30" y="51"/>
                        <a:pt x="31" y="49"/>
                        <a:pt x="31" y="48"/>
                      </a:cubicBezTo>
                      <a:cubicBezTo>
                        <a:pt x="32" y="46"/>
                        <a:pt x="33" y="45"/>
                        <a:pt x="34" y="43"/>
                      </a:cubicBezTo>
                      <a:cubicBezTo>
                        <a:pt x="36" y="42"/>
                        <a:pt x="37" y="40"/>
                        <a:pt x="38" y="39"/>
                      </a:cubicBezTo>
                      <a:cubicBezTo>
                        <a:pt x="39" y="38"/>
                        <a:pt x="40" y="38"/>
                        <a:pt x="40" y="37"/>
                      </a:cubicBezTo>
                      <a:cubicBezTo>
                        <a:pt x="41" y="36"/>
                        <a:pt x="42" y="36"/>
                        <a:pt x="42" y="35"/>
                      </a:cubicBezTo>
                      <a:cubicBezTo>
                        <a:pt x="44" y="32"/>
                        <a:pt x="45" y="28"/>
                        <a:pt x="46" y="25"/>
                      </a:cubicBezTo>
                      <a:cubicBezTo>
                        <a:pt x="47" y="18"/>
                        <a:pt x="45" y="11"/>
                        <a:pt x="41" y="6"/>
                      </a:cubicBezTo>
                      <a:cubicBezTo>
                        <a:pt x="39" y="4"/>
                        <a:pt x="37" y="2"/>
                        <a:pt x="34" y="1"/>
                      </a:cubicBezTo>
                      <a:cubicBezTo>
                        <a:pt x="32" y="1"/>
                        <a:pt x="30" y="0"/>
                        <a:pt x="28" y="0"/>
                      </a:cubicBez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477"/>
                <p:cNvSpPr/>
                <p:nvPr/>
              </p:nvSpPr>
              <p:spPr bwMode="auto">
                <a:xfrm>
                  <a:off x="884238" y="2260601"/>
                  <a:ext cx="15875" cy="6350"/>
                </a:xfrm>
                <a:custGeom>
                  <a:avLst/>
                  <a:gdLst>
                    <a:gd name="T0" fmla="*/ 4 w 15"/>
                    <a:gd name="T1" fmla="*/ 0 h 5"/>
                    <a:gd name="T2" fmla="*/ 0 w 15"/>
                    <a:gd name="T3" fmla="*/ 2 h 5"/>
                    <a:gd name="T4" fmla="*/ 0 w 15"/>
                    <a:gd name="T5" fmla="*/ 3 h 5"/>
                    <a:gd name="T6" fmla="*/ 1 w 15"/>
                    <a:gd name="T7" fmla="*/ 3 h 5"/>
                    <a:gd name="T8" fmla="*/ 1 w 15"/>
                    <a:gd name="T9" fmla="*/ 2 h 5"/>
                    <a:gd name="T10" fmla="*/ 6 w 15"/>
                    <a:gd name="T11" fmla="*/ 1 h 5"/>
                    <a:gd name="T12" fmla="*/ 9 w 15"/>
                    <a:gd name="T13" fmla="*/ 1 h 5"/>
                    <a:gd name="T14" fmla="*/ 11 w 15"/>
                    <a:gd name="T15" fmla="*/ 2 h 5"/>
                    <a:gd name="T16" fmla="*/ 12 w 15"/>
                    <a:gd name="T17" fmla="*/ 2 h 5"/>
                    <a:gd name="T18" fmla="*/ 13 w 15"/>
                    <a:gd name="T19" fmla="*/ 3 h 5"/>
                    <a:gd name="T20" fmla="*/ 14 w 15"/>
                    <a:gd name="T21" fmla="*/ 4 h 5"/>
                    <a:gd name="T22" fmla="*/ 14 w 15"/>
                    <a:gd name="T23" fmla="*/ 4 h 5"/>
                    <a:gd name="T24" fmla="*/ 15 w 15"/>
                    <a:gd name="T25" fmla="*/ 5 h 5"/>
                    <a:gd name="T26" fmla="*/ 15 w 15"/>
                    <a:gd name="T27" fmla="*/ 4 h 5"/>
                    <a:gd name="T28" fmla="*/ 13 w 15"/>
                    <a:gd name="T29" fmla="*/ 2 h 5"/>
                    <a:gd name="T30" fmla="*/ 11 w 15"/>
                    <a:gd name="T31" fmla="*/ 0 h 5"/>
                    <a:gd name="T32" fmla="*/ 8 w 15"/>
                    <a:gd name="T33" fmla="*/ 0 h 5"/>
                    <a:gd name="T34" fmla="*/ 4 w 1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5">
                      <a:moveTo>
                        <a:pt x="4" y="0"/>
                      </a:moveTo>
                      <a:cubicBezTo>
                        <a:pt x="3" y="1"/>
                        <a:pt x="1" y="1"/>
                        <a:pt x="0" y="2"/>
                      </a:cubicBezTo>
                      <a:cubicBezTo>
                        <a:pt x="0" y="2"/>
                        <a:pt x="0" y="2"/>
                        <a:pt x="0" y="3"/>
                      </a:cubicBezTo>
                      <a:cubicBezTo>
                        <a:pt x="0" y="3"/>
                        <a:pt x="0" y="3"/>
                        <a:pt x="1" y="3"/>
                      </a:cubicBezTo>
                      <a:cubicBezTo>
                        <a:pt x="1" y="3"/>
                        <a:pt x="1" y="3"/>
                        <a:pt x="1" y="2"/>
                      </a:cubicBezTo>
                      <a:cubicBezTo>
                        <a:pt x="3" y="2"/>
                        <a:pt x="4" y="1"/>
                        <a:pt x="6" y="1"/>
                      </a:cubicBezTo>
                      <a:cubicBezTo>
                        <a:pt x="7" y="1"/>
                        <a:pt x="8" y="1"/>
                        <a:pt x="9" y="1"/>
                      </a:cubicBezTo>
                      <a:cubicBezTo>
                        <a:pt x="10" y="1"/>
                        <a:pt x="11" y="1"/>
                        <a:pt x="11" y="2"/>
                      </a:cubicBezTo>
                      <a:cubicBezTo>
                        <a:pt x="12" y="2"/>
                        <a:pt x="12" y="2"/>
                        <a:pt x="12" y="2"/>
                      </a:cubicBezTo>
                      <a:cubicBezTo>
                        <a:pt x="13" y="3"/>
                        <a:pt x="13" y="3"/>
                        <a:pt x="13" y="3"/>
                      </a:cubicBezTo>
                      <a:cubicBezTo>
                        <a:pt x="13" y="3"/>
                        <a:pt x="14" y="4"/>
                        <a:pt x="14" y="4"/>
                      </a:cubicBezTo>
                      <a:cubicBezTo>
                        <a:pt x="14" y="4"/>
                        <a:pt x="14" y="4"/>
                        <a:pt x="14" y="4"/>
                      </a:cubicBezTo>
                      <a:cubicBezTo>
                        <a:pt x="14" y="5"/>
                        <a:pt x="14" y="5"/>
                        <a:pt x="15" y="5"/>
                      </a:cubicBezTo>
                      <a:cubicBezTo>
                        <a:pt x="15" y="5"/>
                        <a:pt x="15" y="4"/>
                        <a:pt x="15" y="4"/>
                      </a:cubicBezTo>
                      <a:cubicBezTo>
                        <a:pt x="15" y="3"/>
                        <a:pt x="14" y="2"/>
                        <a:pt x="13" y="2"/>
                      </a:cubicBezTo>
                      <a:cubicBezTo>
                        <a:pt x="13" y="1"/>
                        <a:pt x="12" y="1"/>
                        <a:pt x="11" y="0"/>
                      </a:cubicBezTo>
                      <a:cubicBezTo>
                        <a:pt x="10" y="0"/>
                        <a:pt x="9" y="0"/>
                        <a:pt x="8"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478"/>
                <p:cNvSpPr/>
                <p:nvPr/>
              </p:nvSpPr>
              <p:spPr bwMode="auto">
                <a:xfrm>
                  <a:off x="885825" y="2263776"/>
                  <a:ext cx="14288" cy="3175"/>
                </a:xfrm>
                <a:custGeom>
                  <a:avLst/>
                  <a:gdLst>
                    <a:gd name="T0" fmla="*/ 5 w 14"/>
                    <a:gd name="T1" fmla="*/ 0 h 4"/>
                    <a:gd name="T2" fmla="*/ 3 w 14"/>
                    <a:gd name="T3" fmla="*/ 0 h 4"/>
                    <a:gd name="T4" fmla="*/ 1 w 14"/>
                    <a:gd name="T5" fmla="*/ 0 h 4"/>
                    <a:gd name="T6" fmla="*/ 0 w 14"/>
                    <a:gd name="T7" fmla="*/ 1 h 4"/>
                    <a:gd name="T8" fmla="*/ 1 w 14"/>
                    <a:gd name="T9" fmla="*/ 1 h 4"/>
                    <a:gd name="T10" fmla="*/ 3 w 14"/>
                    <a:gd name="T11" fmla="*/ 1 h 4"/>
                    <a:gd name="T12" fmla="*/ 5 w 14"/>
                    <a:gd name="T13" fmla="*/ 1 h 4"/>
                    <a:gd name="T14" fmla="*/ 10 w 14"/>
                    <a:gd name="T15" fmla="*/ 1 h 4"/>
                    <a:gd name="T16" fmla="*/ 12 w 14"/>
                    <a:gd name="T17" fmla="*/ 2 h 4"/>
                    <a:gd name="T18" fmla="*/ 12 w 14"/>
                    <a:gd name="T19" fmla="*/ 2 h 4"/>
                    <a:gd name="T20" fmla="*/ 13 w 14"/>
                    <a:gd name="T21" fmla="*/ 3 h 4"/>
                    <a:gd name="T22" fmla="*/ 13 w 14"/>
                    <a:gd name="T23" fmla="*/ 3 h 4"/>
                    <a:gd name="T24" fmla="*/ 13 w 14"/>
                    <a:gd name="T25" fmla="*/ 3 h 4"/>
                    <a:gd name="T26" fmla="*/ 13 w 14"/>
                    <a:gd name="T27" fmla="*/ 3 h 4"/>
                    <a:gd name="T28" fmla="*/ 13 w 14"/>
                    <a:gd name="T29" fmla="*/ 4 h 4"/>
                    <a:gd name="T30" fmla="*/ 14 w 14"/>
                    <a:gd name="T31" fmla="*/ 3 h 4"/>
                    <a:gd name="T32" fmla="*/ 13 w 14"/>
                    <a:gd name="T33" fmla="*/ 1 h 4"/>
                    <a:gd name="T34" fmla="*/ 11 w 14"/>
                    <a:gd name="T35" fmla="*/ 1 h 4"/>
                    <a:gd name="T36" fmla="*/ 7 w 14"/>
                    <a:gd name="T37" fmla="*/ 0 h 4"/>
                    <a:gd name="T38" fmla="*/ 5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5" y="0"/>
                      </a:moveTo>
                      <a:cubicBezTo>
                        <a:pt x="4" y="0"/>
                        <a:pt x="4" y="0"/>
                        <a:pt x="3" y="0"/>
                      </a:cubicBezTo>
                      <a:cubicBezTo>
                        <a:pt x="2" y="0"/>
                        <a:pt x="2" y="0"/>
                        <a:pt x="1" y="0"/>
                      </a:cubicBezTo>
                      <a:cubicBezTo>
                        <a:pt x="1" y="0"/>
                        <a:pt x="0" y="1"/>
                        <a:pt x="0" y="1"/>
                      </a:cubicBezTo>
                      <a:cubicBezTo>
                        <a:pt x="0" y="1"/>
                        <a:pt x="1" y="1"/>
                        <a:pt x="1" y="1"/>
                      </a:cubicBezTo>
                      <a:cubicBezTo>
                        <a:pt x="2" y="2"/>
                        <a:pt x="2" y="1"/>
                        <a:pt x="3" y="1"/>
                      </a:cubicBezTo>
                      <a:cubicBezTo>
                        <a:pt x="3" y="1"/>
                        <a:pt x="4" y="1"/>
                        <a:pt x="5" y="1"/>
                      </a:cubicBezTo>
                      <a:cubicBezTo>
                        <a:pt x="7" y="1"/>
                        <a:pt x="8" y="1"/>
                        <a:pt x="10" y="1"/>
                      </a:cubicBezTo>
                      <a:cubicBezTo>
                        <a:pt x="10" y="2"/>
                        <a:pt x="11" y="2"/>
                        <a:pt x="12" y="2"/>
                      </a:cubicBezTo>
                      <a:cubicBezTo>
                        <a:pt x="12" y="2"/>
                        <a:pt x="12" y="2"/>
                        <a:pt x="12" y="2"/>
                      </a:cubicBezTo>
                      <a:cubicBezTo>
                        <a:pt x="12" y="2"/>
                        <a:pt x="13" y="2"/>
                        <a:pt x="13" y="3"/>
                      </a:cubicBezTo>
                      <a:cubicBezTo>
                        <a:pt x="13" y="3"/>
                        <a:pt x="13" y="3"/>
                        <a:pt x="13" y="3"/>
                      </a:cubicBezTo>
                      <a:cubicBezTo>
                        <a:pt x="13" y="3"/>
                        <a:pt x="13" y="3"/>
                        <a:pt x="13" y="3"/>
                      </a:cubicBezTo>
                      <a:cubicBezTo>
                        <a:pt x="13" y="3"/>
                        <a:pt x="13" y="3"/>
                        <a:pt x="13" y="3"/>
                      </a:cubicBezTo>
                      <a:cubicBezTo>
                        <a:pt x="13" y="4"/>
                        <a:pt x="13" y="4"/>
                        <a:pt x="13" y="4"/>
                      </a:cubicBezTo>
                      <a:cubicBezTo>
                        <a:pt x="14" y="4"/>
                        <a:pt x="14" y="4"/>
                        <a:pt x="14" y="3"/>
                      </a:cubicBezTo>
                      <a:cubicBezTo>
                        <a:pt x="14" y="3"/>
                        <a:pt x="14" y="2"/>
                        <a:pt x="13" y="1"/>
                      </a:cubicBezTo>
                      <a:cubicBezTo>
                        <a:pt x="13" y="1"/>
                        <a:pt x="12" y="1"/>
                        <a:pt x="11" y="1"/>
                      </a:cubicBezTo>
                      <a:cubicBezTo>
                        <a:pt x="10" y="0"/>
                        <a:pt x="9" y="0"/>
                        <a:pt x="7" y="0"/>
                      </a:cubicBezTo>
                      <a:cubicBezTo>
                        <a:pt x="7"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479"/>
                <p:cNvSpPr/>
                <p:nvPr/>
              </p:nvSpPr>
              <p:spPr bwMode="auto">
                <a:xfrm>
                  <a:off x="885825" y="2266951"/>
                  <a:ext cx="15875" cy="3175"/>
                </a:xfrm>
                <a:custGeom>
                  <a:avLst/>
                  <a:gdLst>
                    <a:gd name="T0" fmla="*/ 1 w 14"/>
                    <a:gd name="T1" fmla="*/ 2 h 3"/>
                    <a:gd name="T2" fmla="*/ 1 w 14"/>
                    <a:gd name="T3" fmla="*/ 2 h 3"/>
                    <a:gd name="T4" fmla="*/ 0 w 14"/>
                    <a:gd name="T5" fmla="*/ 2 h 3"/>
                    <a:gd name="T6" fmla="*/ 1 w 14"/>
                    <a:gd name="T7" fmla="*/ 3 h 3"/>
                    <a:gd name="T8" fmla="*/ 8 w 14"/>
                    <a:gd name="T9" fmla="*/ 1 h 3"/>
                    <a:gd name="T10" fmla="*/ 12 w 14"/>
                    <a:gd name="T11" fmla="*/ 1 h 3"/>
                    <a:gd name="T12" fmla="*/ 13 w 14"/>
                    <a:gd name="T13" fmla="*/ 1 h 3"/>
                    <a:gd name="T14" fmla="*/ 14 w 14"/>
                    <a:gd name="T15" fmla="*/ 1 h 3"/>
                    <a:gd name="T16" fmla="*/ 13 w 14"/>
                    <a:gd name="T17" fmla="*/ 0 h 3"/>
                    <a:gd name="T18" fmla="*/ 11 w 14"/>
                    <a:gd name="T19" fmla="*/ 0 h 3"/>
                    <a:gd name="T20" fmla="*/ 1 w 1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
                      <a:moveTo>
                        <a:pt x="1" y="2"/>
                      </a:moveTo>
                      <a:cubicBezTo>
                        <a:pt x="1" y="2"/>
                        <a:pt x="1" y="2"/>
                        <a:pt x="1" y="2"/>
                      </a:cubicBezTo>
                      <a:cubicBezTo>
                        <a:pt x="0" y="2"/>
                        <a:pt x="0" y="2"/>
                        <a:pt x="0" y="2"/>
                      </a:cubicBezTo>
                      <a:cubicBezTo>
                        <a:pt x="0" y="2"/>
                        <a:pt x="0" y="3"/>
                        <a:pt x="1" y="3"/>
                      </a:cubicBezTo>
                      <a:cubicBezTo>
                        <a:pt x="3" y="2"/>
                        <a:pt x="6" y="2"/>
                        <a:pt x="8" y="1"/>
                      </a:cubicBezTo>
                      <a:cubicBezTo>
                        <a:pt x="10" y="1"/>
                        <a:pt x="11" y="1"/>
                        <a:pt x="12" y="1"/>
                      </a:cubicBezTo>
                      <a:cubicBezTo>
                        <a:pt x="12" y="1"/>
                        <a:pt x="13" y="1"/>
                        <a:pt x="13" y="1"/>
                      </a:cubicBezTo>
                      <a:cubicBezTo>
                        <a:pt x="13" y="2"/>
                        <a:pt x="14" y="1"/>
                        <a:pt x="14" y="1"/>
                      </a:cubicBezTo>
                      <a:cubicBezTo>
                        <a:pt x="14" y="1"/>
                        <a:pt x="14" y="0"/>
                        <a:pt x="13" y="0"/>
                      </a:cubicBezTo>
                      <a:cubicBezTo>
                        <a:pt x="12" y="0"/>
                        <a:pt x="11" y="0"/>
                        <a:pt x="11" y="0"/>
                      </a:cubicBezTo>
                      <a:cubicBezTo>
                        <a:pt x="7" y="0"/>
                        <a:pt x="4"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480"/>
                <p:cNvSpPr>
                  <a:spLocks noEditPoints="1"/>
                </p:cNvSpPr>
                <p:nvPr/>
              </p:nvSpPr>
              <p:spPr bwMode="auto">
                <a:xfrm>
                  <a:off x="885825" y="2268538"/>
                  <a:ext cx="15875" cy="4763"/>
                </a:xfrm>
                <a:custGeom>
                  <a:avLst/>
                  <a:gdLst>
                    <a:gd name="T0" fmla="*/ 3 w 14"/>
                    <a:gd name="T1" fmla="*/ 3 h 4"/>
                    <a:gd name="T2" fmla="*/ 3 w 14"/>
                    <a:gd name="T3" fmla="*/ 3 h 4"/>
                    <a:gd name="T4" fmla="*/ 3 w 14"/>
                    <a:gd name="T5" fmla="*/ 3 h 4"/>
                    <a:gd name="T6" fmla="*/ 9 w 14"/>
                    <a:gd name="T7" fmla="*/ 0 h 4"/>
                    <a:gd name="T8" fmla="*/ 2 w 14"/>
                    <a:gd name="T9" fmla="*/ 2 h 4"/>
                    <a:gd name="T10" fmla="*/ 1 w 14"/>
                    <a:gd name="T11" fmla="*/ 2 h 4"/>
                    <a:gd name="T12" fmla="*/ 1 w 14"/>
                    <a:gd name="T13" fmla="*/ 3 h 4"/>
                    <a:gd name="T14" fmla="*/ 1 w 14"/>
                    <a:gd name="T15" fmla="*/ 3 h 4"/>
                    <a:gd name="T16" fmla="*/ 3 w 14"/>
                    <a:gd name="T17" fmla="*/ 3 h 4"/>
                    <a:gd name="T18" fmla="*/ 8 w 14"/>
                    <a:gd name="T19" fmla="*/ 1 h 4"/>
                    <a:gd name="T20" fmla="*/ 10 w 14"/>
                    <a:gd name="T21" fmla="*/ 1 h 4"/>
                    <a:gd name="T22" fmla="*/ 11 w 14"/>
                    <a:gd name="T23" fmla="*/ 2 h 4"/>
                    <a:gd name="T24" fmla="*/ 12 w 14"/>
                    <a:gd name="T25" fmla="*/ 2 h 4"/>
                    <a:gd name="T26" fmla="*/ 12 w 14"/>
                    <a:gd name="T27" fmla="*/ 2 h 4"/>
                    <a:gd name="T28" fmla="*/ 13 w 14"/>
                    <a:gd name="T29" fmla="*/ 3 h 4"/>
                    <a:gd name="T30" fmla="*/ 13 w 14"/>
                    <a:gd name="T31" fmla="*/ 3 h 4"/>
                    <a:gd name="T32" fmla="*/ 14 w 14"/>
                    <a:gd name="T33" fmla="*/ 2 h 4"/>
                    <a:gd name="T34" fmla="*/ 11 w 14"/>
                    <a:gd name="T35" fmla="*/ 0 h 4"/>
                    <a:gd name="T36" fmla="*/ 9 w 14"/>
                    <a:gd name="T37" fmla="*/ 0 h 4"/>
                    <a:gd name="T38" fmla="*/ 9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3" y="3"/>
                      </a:moveTo>
                      <a:cubicBezTo>
                        <a:pt x="3" y="3"/>
                        <a:pt x="3" y="3"/>
                        <a:pt x="3" y="3"/>
                      </a:cubicBezTo>
                      <a:cubicBezTo>
                        <a:pt x="3" y="3"/>
                        <a:pt x="3" y="3"/>
                        <a:pt x="3" y="3"/>
                      </a:cubicBezTo>
                      <a:moveTo>
                        <a:pt x="9" y="0"/>
                      </a:moveTo>
                      <a:cubicBezTo>
                        <a:pt x="6" y="0"/>
                        <a:pt x="4" y="1"/>
                        <a:pt x="2" y="2"/>
                      </a:cubicBezTo>
                      <a:cubicBezTo>
                        <a:pt x="2" y="2"/>
                        <a:pt x="1" y="2"/>
                        <a:pt x="1" y="2"/>
                      </a:cubicBezTo>
                      <a:cubicBezTo>
                        <a:pt x="0" y="3"/>
                        <a:pt x="0" y="3"/>
                        <a:pt x="1" y="3"/>
                      </a:cubicBezTo>
                      <a:cubicBezTo>
                        <a:pt x="1" y="4"/>
                        <a:pt x="1" y="4"/>
                        <a:pt x="1" y="3"/>
                      </a:cubicBezTo>
                      <a:cubicBezTo>
                        <a:pt x="2" y="3"/>
                        <a:pt x="2" y="3"/>
                        <a:pt x="3" y="3"/>
                      </a:cubicBezTo>
                      <a:cubicBezTo>
                        <a:pt x="5" y="2"/>
                        <a:pt x="6" y="2"/>
                        <a:pt x="8" y="1"/>
                      </a:cubicBezTo>
                      <a:cubicBezTo>
                        <a:pt x="9" y="1"/>
                        <a:pt x="9" y="1"/>
                        <a:pt x="10" y="1"/>
                      </a:cubicBezTo>
                      <a:cubicBezTo>
                        <a:pt x="10" y="1"/>
                        <a:pt x="11" y="1"/>
                        <a:pt x="11" y="2"/>
                      </a:cubicBezTo>
                      <a:cubicBezTo>
                        <a:pt x="11" y="2"/>
                        <a:pt x="12" y="2"/>
                        <a:pt x="12" y="2"/>
                      </a:cubicBezTo>
                      <a:cubicBezTo>
                        <a:pt x="12" y="2"/>
                        <a:pt x="12" y="2"/>
                        <a:pt x="12" y="2"/>
                      </a:cubicBezTo>
                      <a:cubicBezTo>
                        <a:pt x="12" y="2"/>
                        <a:pt x="12" y="3"/>
                        <a:pt x="13" y="3"/>
                      </a:cubicBezTo>
                      <a:cubicBezTo>
                        <a:pt x="13" y="3"/>
                        <a:pt x="13" y="3"/>
                        <a:pt x="13" y="3"/>
                      </a:cubicBezTo>
                      <a:cubicBezTo>
                        <a:pt x="14" y="3"/>
                        <a:pt x="14" y="3"/>
                        <a:pt x="14" y="2"/>
                      </a:cubicBezTo>
                      <a:cubicBezTo>
                        <a:pt x="13" y="1"/>
                        <a:pt x="12" y="1"/>
                        <a:pt x="11" y="0"/>
                      </a:cubicBezTo>
                      <a:cubicBezTo>
                        <a:pt x="11" y="0"/>
                        <a:pt x="10"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481"/>
                <p:cNvSpPr>
                  <a:spLocks noEditPoints="1"/>
                </p:cNvSpPr>
                <p:nvPr/>
              </p:nvSpPr>
              <p:spPr bwMode="auto">
                <a:xfrm>
                  <a:off x="885825" y="2273301"/>
                  <a:ext cx="14288" cy="1588"/>
                </a:xfrm>
                <a:custGeom>
                  <a:avLst/>
                  <a:gdLst>
                    <a:gd name="T0" fmla="*/ 3 w 13"/>
                    <a:gd name="T1" fmla="*/ 2 h 2"/>
                    <a:gd name="T2" fmla="*/ 3 w 13"/>
                    <a:gd name="T3" fmla="*/ 2 h 2"/>
                    <a:gd name="T4" fmla="*/ 3 w 13"/>
                    <a:gd name="T5" fmla="*/ 2 h 2"/>
                    <a:gd name="T6" fmla="*/ 12 w 13"/>
                    <a:gd name="T7" fmla="*/ 0 h 2"/>
                    <a:gd name="T8" fmla="*/ 11 w 13"/>
                    <a:gd name="T9" fmla="*/ 0 h 2"/>
                    <a:gd name="T10" fmla="*/ 6 w 13"/>
                    <a:gd name="T11" fmla="*/ 0 h 2"/>
                    <a:gd name="T12" fmla="*/ 0 w 13"/>
                    <a:gd name="T13" fmla="*/ 1 h 2"/>
                    <a:gd name="T14" fmla="*/ 0 w 13"/>
                    <a:gd name="T15" fmla="*/ 2 h 2"/>
                    <a:gd name="T16" fmla="*/ 1 w 13"/>
                    <a:gd name="T17" fmla="*/ 2 h 2"/>
                    <a:gd name="T18" fmla="*/ 3 w 13"/>
                    <a:gd name="T19" fmla="*/ 2 h 2"/>
                    <a:gd name="T20" fmla="*/ 7 w 13"/>
                    <a:gd name="T21" fmla="*/ 1 h 2"/>
                    <a:gd name="T22" fmla="*/ 13 w 13"/>
                    <a:gd name="T23" fmla="*/ 1 h 2"/>
                    <a:gd name="T24" fmla="*/ 13 w 13"/>
                    <a:gd name="T25" fmla="*/ 0 h 2"/>
                    <a:gd name="T26" fmla="*/ 12 w 13"/>
                    <a:gd name="T27" fmla="*/ 0 h 2"/>
                    <a:gd name="T28" fmla="*/ 12 w 1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
                      <a:moveTo>
                        <a:pt x="3" y="2"/>
                      </a:moveTo>
                      <a:cubicBezTo>
                        <a:pt x="3" y="2"/>
                        <a:pt x="3" y="2"/>
                        <a:pt x="3" y="2"/>
                      </a:cubicBezTo>
                      <a:cubicBezTo>
                        <a:pt x="3" y="2"/>
                        <a:pt x="3" y="2"/>
                        <a:pt x="3" y="2"/>
                      </a:cubicBezTo>
                      <a:moveTo>
                        <a:pt x="12" y="0"/>
                      </a:moveTo>
                      <a:cubicBezTo>
                        <a:pt x="12" y="0"/>
                        <a:pt x="12" y="0"/>
                        <a:pt x="11" y="0"/>
                      </a:cubicBezTo>
                      <a:cubicBezTo>
                        <a:pt x="10" y="0"/>
                        <a:pt x="8" y="0"/>
                        <a:pt x="6" y="0"/>
                      </a:cubicBezTo>
                      <a:cubicBezTo>
                        <a:pt x="4" y="0"/>
                        <a:pt x="2" y="0"/>
                        <a:pt x="0" y="1"/>
                      </a:cubicBezTo>
                      <a:cubicBezTo>
                        <a:pt x="0" y="1"/>
                        <a:pt x="0" y="1"/>
                        <a:pt x="0" y="2"/>
                      </a:cubicBezTo>
                      <a:cubicBezTo>
                        <a:pt x="0" y="2"/>
                        <a:pt x="0" y="2"/>
                        <a:pt x="1" y="2"/>
                      </a:cubicBezTo>
                      <a:cubicBezTo>
                        <a:pt x="1" y="2"/>
                        <a:pt x="2" y="2"/>
                        <a:pt x="3" y="2"/>
                      </a:cubicBezTo>
                      <a:cubicBezTo>
                        <a:pt x="4" y="1"/>
                        <a:pt x="6" y="1"/>
                        <a:pt x="7" y="1"/>
                      </a:cubicBezTo>
                      <a:cubicBezTo>
                        <a:pt x="9" y="2"/>
                        <a:pt x="11" y="2"/>
                        <a:pt x="13" y="1"/>
                      </a:cubicBezTo>
                      <a:cubicBezTo>
                        <a:pt x="13" y="1"/>
                        <a:pt x="13" y="1"/>
                        <a:pt x="13" y="0"/>
                      </a:cubicBezTo>
                      <a:cubicBezTo>
                        <a:pt x="13" y="0"/>
                        <a:pt x="13"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482"/>
                <p:cNvSpPr/>
                <p:nvPr/>
              </p:nvSpPr>
              <p:spPr bwMode="auto">
                <a:xfrm>
                  <a:off x="885825" y="2273301"/>
                  <a:ext cx="15875" cy="3175"/>
                </a:xfrm>
                <a:custGeom>
                  <a:avLst/>
                  <a:gdLst>
                    <a:gd name="T0" fmla="*/ 13 w 14"/>
                    <a:gd name="T1" fmla="*/ 0 h 3"/>
                    <a:gd name="T2" fmla="*/ 12 w 14"/>
                    <a:gd name="T3" fmla="*/ 0 h 3"/>
                    <a:gd name="T4" fmla="*/ 11 w 14"/>
                    <a:gd name="T5" fmla="*/ 1 h 3"/>
                    <a:gd name="T6" fmla="*/ 9 w 14"/>
                    <a:gd name="T7" fmla="*/ 1 h 3"/>
                    <a:gd name="T8" fmla="*/ 5 w 14"/>
                    <a:gd name="T9" fmla="*/ 1 h 3"/>
                    <a:gd name="T10" fmla="*/ 1 w 14"/>
                    <a:gd name="T11" fmla="*/ 1 h 3"/>
                    <a:gd name="T12" fmla="*/ 0 w 14"/>
                    <a:gd name="T13" fmla="*/ 2 h 3"/>
                    <a:gd name="T14" fmla="*/ 1 w 14"/>
                    <a:gd name="T15" fmla="*/ 3 h 3"/>
                    <a:gd name="T16" fmla="*/ 5 w 14"/>
                    <a:gd name="T17" fmla="*/ 3 h 3"/>
                    <a:gd name="T18" fmla="*/ 7 w 14"/>
                    <a:gd name="T19" fmla="*/ 3 h 3"/>
                    <a:gd name="T20" fmla="*/ 11 w 14"/>
                    <a:gd name="T21" fmla="*/ 2 h 3"/>
                    <a:gd name="T22" fmla="*/ 14 w 14"/>
                    <a:gd name="T23" fmla="*/ 1 h 3"/>
                    <a:gd name="T24" fmla="*/ 14 w 14"/>
                    <a:gd name="T25" fmla="*/ 0 h 3"/>
                    <a:gd name="T26" fmla="*/ 13 w 14"/>
                    <a:gd name="T27" fmla="*/ 0 h 3"/>
                    <a:gd name="T28" fmla="*/ 13 w 14"/>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3">
                      <a:moveTo>
                        <a:pt x="13" y="0"/>
                      </a:moveTo>
                      <a:cubicBezTo>
                        <a:pt x="13" y="0"/>
                        <a:pt x="12" y="0"/>
                        <a:pt x="12" y="0"/>
                      </a:cubicBezTo>
                      <a:cubicBezTo>
                        <a:pt x="12" y="0"/>
                        <a:pt x="12" y="1"/>
                        <a:pt x="11" y="1"/>
                      </a:cubicBezTo>
                      <a:cubicBezTo>
                        <a:pt x="10" y="1"/>
                        <a:pt x="10" y="1"/>
                        <a:pt x="9" y="1"/>
                      </a:cubicBezTo>
                      <a:cubicBezTo>
                        <a:pt x="8" y="1"/>
                        <a:pt x="6" y="1"/>
                        <a:pt x="5" y="1"/>
                      </a:cubicBezTo>
                      <a:cubicBezTo>
                        <a:pt x="3" y="1"/>
                        <a:pt x="2" y="1"/>
                        <a:pt x="1" y="1"/>
                      </a:cubicBezTo>
                      <a:cubicBezTo>
                        <a:pt x="0" y="1"/>
                        <a:pt x="0" y="2"/>
                        <a:pt x="0" y="2"/>
                      </a:cubicBezTo>
                      <a:cubicBezTo>
                        <a:pt x="0" y="2"/>
                        <a:pt x="0" y="3"/>
                        <a:pt x="1" y="3"/>
                      </a:cubicBezTo>
                      <a:cubicBezTo>
                        <a:pt x="2" y="2"/>
                        <a:pt x="3" y="2"/>
                        <a:pt x="5" y="3"/>
                      </a:cubicBezTo>
                      <a:cubicBezTo>
                        <a:pt x="6" y="3"/>
                        <a:pt x="6" y="3"/>
                        <a:pt x="7" y="3"/>
                      </a:cubicBezTo>
                      <a:cubicBezTo>
                        <a:pt x="8" y="3"/>
                        <a:pt x="9" y="2"/>
                        <a:pt x="11" y="2"/>
                      </a:cubicBezTo>
                      <a:cubicBezTo>
                        <a:pt x="12" y="2"/>
                        <a:pt x="13" y="1"/>
                        <a:pt x="14" y="1"/>
                      </a:cubicBezTo>
                      <a:cubicBezTo>
                        <a:pt x="14" y="0"/>
                        <a:pt x="14" y="0"/>
                        <a:pt x="14" y="0"/>
                      </a:cubicBezTo>
                      <a:cubicBezTo>
                        <a:pt x="13" y="0"/>
                        <a:pt x="13"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483"/>
                <p:cNvSpPr>
                  <a:spLocks noEditPoints="1"/>
                </p:cNvSpPr>
                <p:nvPr/>
              </p:nvSpPr>
              <p:spPr bwMode="auto">
                <a:xfrm>
                  <a:off x="879475" y="2232026"/>
                  <a:ext cx="28575" cy="30163"/>
                </a:xfrm>
                <a:custGeom>
                  <a:avLst/>
                  <a:gdLst>
                    <a:gd name="T0" fmla="*/ 6 w 26"/>
                    <a:gd name="T1" fmla="*/ 9 h 28"/>
                    <a:gd name="T2" fmla="*/ 6 w 26"/>
                    <a:gd name="T3" fmla="*/ 9 h 28"/>
                    <a:gd name="T4" fmla="*/ 13 w 26"/>
                    <a:gd name="T5" fmla="*/ 3 h 28"/>
                    <a:gd name="T6" fmla="*/ 14 w 26"/>
                    <a:gd name="T7" fmla="*/ 3 h 28"/>
                    <a:gd name="T8" fmla="*/ 13 w 26"/>
                    <a:gd name="T9" fmla="*/ 4 h 28"/>
                    <a:gd name="T10" fmla="*/ 13 w 26"/>
                    <a:gd name="T11" fmla="*/ 3 h 28"/>
                    <a:gd name="T12" fmla="*/ 13 w 26"/>
                    <a:gd name="T13" fmla="*/ 2 h 28"/>
                    <a:gd name="T14" fmla="*/ 10 w 26"/>
                    <a:gd name="T15" fmla="*/ 1 h 28"/>
                    <a:gd name="T16" fmla="*/ 10 w 26"/>
                    <a:gd name="T17" fmla="*/ 2 h 28"/>
                    <a:gd name="T18" fmla="*/ 9 w 26"/>
                    <a:gd name="T19" fmla="*/ 2 h 28"/>
                    <a:gd name="T20" fmla="*/ 9 w 26"/>
                    <a:gd name="T21" fmla="*/ 1 h 28"/>
                    <a:gd name="T22" fmla="*/ 9 w 26"/>
                    <a:gd name="T23" fmla="*/ 0 h 28"/>
                    <a:gd name="T24" fmla="*/ 5 w 26"/>
                    <a:gd name="T25" fmla="*/ 2 h 28"/>
                    <a:gd name="T26" fmla="*/ 1 w 26"/>
                    <a:gd name="T27" fmla="*/ 5 h 28"/>
                    <a:gd name="T28" fmla="*/ 8 w 26"/>
                    <a:gd name="T29" fmla="*/ 10 h 28"/>
                    <a:gd name="T30" fmla="*/ 11 w 26"/>
                    <a:gd name="T31" fmla="*/ 16 h 28"/>
                    <a:gd name="T32" fmla="*/ 12 w 26"/>
                    <a:gd name="T33" fmla="*/ 26 h 28"/>
                    <a:gd name="T34" fmla="*/ 8 w 26"/>
                    <a:gd name="T35" fmla="*/ 9 h 28"/>
                    <a:gd name="T36" fmla="*/ 2 w 26"/>
                    <a:gd name="T37" fmla="*/ 6 h 28"/>
                    <a:gd name="T38" fmla="*/ 2 w 26"/>
                    <a:gd name="T39" fmla="*/ 4 h 28"/>
                    <a:gd name="T40" fmla="*/ 2 w 26"/>
                    <a:gd name="T41" fmla="*/ 3 h 28"/>
                    <a:gd name="T42" fmla="*/ 4 w 26"/>
                    <a:gd name="T43" fmla="*/ 3 h 28"/>
                    <a:gd name="T44" fmla="*/ 6 w 26"/>
                    <a:gd name="T45" fmla="*/ 6 h 28"/>
                    <a:gd name="T46" fmla="*/ 6 w 26"/>
                    <a:gd name="T47" fmla="*/ 2 h 28"/>
                    <a:gd name="T48" fmla="*/ 8 w 26"/>
                    <a:gd name="T49" fmla="*/ 1 h 28"/>
                    <a:gd name="T50" fmla="*/ 11 w 26"/>
                    <a:gd name="T51" fmla="*/ 3 h 28"/>
                    <a:gd name="T52" fmla="*/ 12 w 26"/>
                    <a:gd name="T53" fmla="*/ 2 h 28"/>
                    <a:gd name="T54" fmla="*/ 12 w 26"/>
                    <a:gd name="T55" fmla="*/ 5 h 28"/>
                    <a:gd name="T56" fmla="*/ 14 w 26"/>
                    <a:gd name="T57" fmla="*/ 2 h 28"/>
                    <a:gd name="T58" fmla="*/ 15 w 26"/>
                    <a:gd name="T59" fmla="*/ 3 h 28"/>
                    <a:gd name="T60" fmla="*/ 17 w 26"/>
                    <a:gd name="T61" fmla="*/ 3 h 28"/>
                    <a:gd name="T62" fmla="*/ 17 w 26"/>
                    <a:gd name="T63" fmla="*/ 1 h 28"/>
                    <a:gd name="T64" fmla="*/ 19 w 26"/>
                    <a:gd name="T65" fmla="*/ 1 h 28"/>
                    <a:gd name="T66" fmla="*/ 18 w 26"/>
                    <a:gd name="T67" fmla="*/ 4 h 28"/>
                    <a:gd name="T68" fmla="*/ 21 w 26"/>
                    <a:gd name="T69" fmla="*/ 2 h 28"/>
                    <a:gd name="T70" fmla="*/ 21 w 26"/>
                    <a:gd name="T71" fmla="*/ 2 h 28"/>
                    <a:gd name="T72" fmla="*/ 23 w 26"/>
                    <a:gd name="T73" fmla="*/ 2 h 28"/>
                    <a:gd name="T74" fmla="*/ 24 w 26"/>
                    <a:gd name="T75" fmla="*/ 3 h 28"/>
                    <a:gd name="T76" fmla="*/ 25 w 26"/>
                    <a:gd name="T77" fmla="*/ 4 h 28"/>
                    <a:gd name="T78" fmla="*/ 24 w 26"/>
                    <a:gd name="T79" fmla="*/ 6 h 28"/>
                    <a:gd name="T80" fmla="*/ 18 w 26"/>
                    <a:gd name="T81" fmla="*/ 10 h 28"/>
                    <a:gd name="T82" fmla="*/ 15 w 26"/>
                    <a:gd name="T83" fmla="*/ 28 h 28"/>
                    <a:gd name="T84" fmla="*/ 16 w 26"/>
                    <a:gd name="T85" fmla="*/ 26 h 28"/>
                    <a:gd name="T86" fmla="*/ 19 w 26"/>
                    <a:gd name="T87" fmla="*/ 11 h 28"/>
                    <a:gd name="T88" fmla="*/ 25 w 26"/>
                    <a:gd name="T89" fmla="*/ 6 h 28"/>
                    <a:gd name="T90" fmla="*/ 22 w 26"/>
                    <a:gd name="T91" fmla="*/ 1 h 28"/>
                    <a:gd name="T92" fmla="*/ 20 w 26"/>
                    <a:gd name="T93" fmla="*/ 1 h 28"/>
                    <a:gd name="T94" fmla="*/ 13 w 26"/>
                    <a:gd name="T95" fmla="*/ 1 h 28"/>
                    <a:gd name="T96" fmla="*/ 10 w 26"/>
                    <a:gd name="T9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8">
                      <a:moveTo>
                        <a:pt x="6" y="9"/>
                      </a:moveTo>
                      <a:cubicBezTo>
                        <a:pt x="6" y="9"/>
                        <a:pt x="6" y="9"/>
                        <a:pt x="6" y="9"/>
                      </a:cubicBezTo>
                      <a:cubicBezTo>
                        <a:pt x="6" y="9"/>
                        <a:pt x="6" y="9"/>
                        <a:pt x="6" y="9"/>
                      </a:cubicBezTo>
                      <a:moveTo>
                        <a:pt x="6" y="9"/>
                      </a:moveTo>
                      <a:cubicBezTo>
                        <a:pt x="6" y="9"/>
                        <a:pt x="6" y="9"/>
                        <a:pt x="6" y="9"/>
                      </a:cubicBezTo>
                      <a:cubicBezTo>
                        <a:pt x="6" y="9"/>
                        <a:pt x="6" y="9"/>
                        <a:pt x="6" y="9"/>
                      </a:cubicBezTo>
                      <a:moveTo>
                        <a:pt x="13" y="2"/>
                      </a:moveTo>
                      <a:cubicBezTo>
                        <a:pt x="13" y="2"/>
                        <a:pt x="13" y="2"/>
                        <a:pt x="13" y="3"/>
                      </a:cubicBezTo>
                      <a:cubicBezTo>
                        <a:pt x="13" y="3"/>
                        <a:pt x="13" y="3"/>
                        <a:pt x="13" y="3"/>
                      </a:cubicBezTo>
                      <a:cubicBezTo>
                        <a:pt x="13" y="3"/>
                        <a:pt x="14" y="3"/>
                        <a:pt x="14" y="3"/>
                      </a:cubicBezTo>
                      <a:cubicBezTo>
                        <a:pt x="14" y="3"/>
                        <a:pt x="14" y="3"/>
                        <a:pt x="14" y="3"/>
                      </a:cubicBezTo>
                      <a:cubicBezTo>
                        <a:pt x="14" y="3"/>
                        <a:pt x="14" y="3"/>
                        <a:pt x="14" y="3"/>
                      </a:cubicBezTo>
                      <a:cubicBezTo>
                        <a:pt x="14" y="3"/>
                        <a:pt x="13" y="3"/>
                        <a:pt x="13" y="3"/>
                      </a:cubicBezTo>
                      <a:cubicBezTo>
                        <a:pt x="13" y="3"/>
                        <a:pt x="13" y="3"/>
                        <a:pt x="13" y="3"/>
                      </a:cubicBezTo>
                      <a:cubicBezTo>
                        <a:pt x="13" y="4"/>
                        <a:pt x="13" y="4"/>
                        <a:pt x="13" y="4"/>
                      </a:cubicBezTo>
                      <a:cubicBezTo>
                        <a:pt x="13" y="4"/>
                        <a:pt x="13" y="4"/>
                        <a:pt x="13" y="4"/>
                      </a:cubicBezTo>
                      <a:cubicBezTo>
                        <a:pt x="13" y="4"/>
                        <a:pt x="13" y="4"/>
                        <a:pt x="13" y="4"/>
                      </a:cubicBezTo>
                      <a:cubicBezTo>
                        <a:pt x="13" y="3"/>
                        <a:pt x="13" y="3"/>
                        <a:pt x="13" y="3"/>
                      </a:cubicBezTo>
                      <a:cubicBezTo>
                        <a:pt x="13" y="3"/>
                        <a:pt x="13" y="3"/>
                        <a:pt x="13" y="3"/>
                      </a:cubicBezTo>
                      <a:cubicBezTo>
                        <a:pt x="13" y="3"/>
                        <a:pt x="13" y="3"/>
                        <a:pt x="13" y="3"/>
                      </a:cubicBezTo>
                      <a:cubicBezTo>
                        <a:pt x="13" y="2"/>
                        <a:pt x="13" y="2"/>
                        <a:pt x="13" y="2"/>
                      </a:cubicBezTo>
                      <a:moveTo>
                        <a:pt x="9" y="1"/>
                      </a:moveTo>
                      <a:cubicBezTo>
                        <a:pt x="10" y="1"/>
                        <a:pt x="10" y="1"/>
                        <a:pt x="10" y="1"/>
                      </a:cubicBezTo>
                      <a:cubicBezTo>
                        <a:pt x="10" y="1"/>
                        <a:pt x="10" y="1"/>
                        <a:pt x="10" y="1"/>
                      </a:cubicBezTo>
                      <a:cubicBezTo>
                        <a:pt x="10" y="1"/>
                        <a:pt x="10" y="1"/>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9" y="2"/>
                      </a:cubicBezTo>
                      <a:cubicBezTo>
                        <a:pt x="9" y="2"/>
                        <a:pt x="9" y="2"/>
                        <a:pt x="9" y="2"/>
                      </a:cubicBezTo>
                      <a:cubicBezTo>
                        <a:pt x="9" y="2"/>
                        <a:pt x="9" y="2"/>
                        <a:pt x="9" y="2"/>
                      </a:cubicBezTo>
                      <a:cubicBezTo>
                        <a:pt x="9" y="2"/>
                        <a:pt x="9" y="2"/>
                        <a:pt x="9" y="1"/>
                      </a:cubicBezTo>
                      <a:cubicBezTo>
                        <a:pt x="9" y="1"/>
                        <a:pt x="9" y="1"/>
                        <a:pt x="9" y="1"/>
                      </a:cubicBezTo>
                      <a:cubicBezTo>
                        <a:pt x="9" y="1"/>
                        <a:pt x="9" y="1"/>
                        <a:pt x="9" y="1"/>
                      </a:cubicBezTo>
                      <a:moveTo>
                        <a:pt x="9" y="0"/>
                      </a:moveTo>
                      <a:cubicBezTo>
                        <a:pt x="9" y="0"/>
                        <a:pt x="9" y="0"/>
                        <a:pt x="9" y="0"/>
                      </a:cubicBezTo>
                      <a:cubicBezTo>
                        <a:pt x="8" y="0"/>
                        <a:pt x="7" y="1"/>
                        <a:pt x="6" y="1"/>
                      </a:cubicBezTo>
                      <a:cubicBezTo>
                        <a:pt x="6" y="1"/>
                        <a:pt x="5" y="2"/>
                        <a:pt x="5" y="2"/>
                      </a:cubicBezTo>
                      <a:cubicBezTo>
                        <a:pt x="4" y="2"/>
                        <a:pt x="3" y="2"/>
                        <a:pt x="2" y="2"/>
                      </a:cubicBezTo>
                      <a:cubicBezTo>
                        <a:pt x="2" y="2"/>
                        <a:pt x="1" y="3"/>
                        <a:pt x="1" y="3"/>
                      </a:cubicBezTo>
                      <a:cubicBezTo>
                        <a:pt x="0" y="4"/>
                        <a:pt x="0" y="5"/>
                        <a:pt x="1" y="5"/>
                      </a:cubicBezTo>
                      <a:cubicBezTo>
                        <a:pt x="1" y="6"/>
                        <a:pt x="2" y="7"/>
                        <a:pt x="2" y="7"/>
                      </a:cubicBezTo>
                      <a:cubicBezTo>
                        <a:pt x="3" y="8"/>
                        <a:pt x="5" y="9"/>
                        <a:pt x="6" y="9"/>
                      </a:cubicBezTo>
                      <a:cubicBezTo>
                        <a:pt x="7" y="9"/>
                        <a:pt x="7" y="10"/>
                        <a:pt x="8" y="10"/>
                      </a:cubicBezTo>
                      <a:cubicBezTo>
                        <a:pt x="8" y="10"/>
                        <a:pt x="9" y="11"/>
                        <a:pt x="9" y="11"/>
                      </a:cubicBezTo>
                      <a:cubicBezTo>
                        <a:pt x="9" y="12"/>
                        <a:pt x="10" y="12"/>
                        <a:pt x="10" y="13"/>
                      </a:cubicBezTo>
                      <a:cubicBezTo>
                        <a:pt x="11" y="14"/>
                        <a:pt x="11" y="15"/>
                        <a:pt x="11" y="16"/>
                      </a:cubicBezTo>
                      <a:cubicBezTo>
                        <a:pt x="11" y="20"/>
                        <a:pt x="11" y="23"/>
                        <a:pt x="10" y="26"/>
                      </a:cubicBezTo>
                      <a:cubicBezTo>
                        <a:pt x="10" y="27"/>
                        <a:pt x="11" y="27"/>
                        <a:pt x="11" y="27"/>
                      </a:cubicBezTo>
                      <a:cubicBezTo>
                        <a:pt x="11" y="27"/>
                        <a:pt x="12" y="27"/>
                        <a:pt x="12" y="26"/>
                      </a:cubicBezTo>
                      <a:cubicBezTo>
                        <a:pt x="12" y="24"/>
                        <a:pt x="12" y="21"/>
                        <a:pt x="12" y="19"/>
                      </a:cubicBezTo>
                      <a:cubicBezTo>
                        <a:pt x="12" y="16"/>
                        <a:pt x="12" y="14"/>
                        <a:pt x="11" y="11"/>
                      </a:cubicBezTo>
                      <a:cubicBezTo>
                        <a:pt x="10" y="10"/>
                        <a:pt x="9" y="10"/>
                        <a:pt x="8" y="9"/>
                      </a:cubicBezTo>
                      <a:cubicBezTo>
                        <a:pt x="7" y="8"/>
                        <a:pt x="6" y="8"/>
                        <a:pt x="5" y="7"/>
                      </a:cubicBezTo>
                      <a:cubicBezTo>
                        <a:pt x="4" y="7"/>
                        <a:pt x="4" y="7"/>
                        <a:pt x="3" y="6"/>
                      </a:cubicBezTo>
                      <a:cubicBezTo>
                        <a:pt x="3" y="6"/>
                        <a:pt x="2" y="6"/>
                        <a:pt x="2" y="6"/>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3"/>
                      </a:cubicBezTo>
                      <a:cubicBezTo>
                        <a:pt x="2" y="3"/>
                        <a:pt x="3" y="3"/>
                        <a:pt x="3" y="3"/>
                      </a:cubicBezTo>
                      <a:cubicBezTo>
                        <a:pt x="3" y="3"/>
                        <a:pt x="3" y="3"/>
                        <a:pt x="4" y="3"/>
                      </a:cubicBezTo>
                      <a:cubicBezTo>
                        <a:pt x="4" y="3"/>
                        <a:pt x="4" y="3"/>
                        <a:pt x="4" y="3"/>
                      </a:cubicBezTo>
                      <a:cubicBezTo>
                        <a:pt x="5" y="3"/>
                        <a:pt x="5" y="3"/>
                        <a:pt x="5" y="3"/>
                      </a:cubicBezTo>
                      <a:cubicBezTo>
                        <a:pt x="5" y="3"/>
                        <a:pt x="5" y="3"/>
                        <a:pt x="5" y="3"/>
                      </a:cubicBezTo>
                      <a:cubicBezTo>
                        <a:pt x="5" y="4"/>
                        <a:pt x="5" y="5"/>
                        <a:pt x="6" y="6"/>
                      </a:cubicBezTo>
                      <a:cubicBezTo>
                        <a:pt x="6" y="6"/>
                        <a:pt x="6" y="6"/>
                        <a:pt x="6" y="6"/>
                      </a:cubicBezTo>
                      <a:cubicBezTo>
                        <a:pt x="7" y="5"/>
                        <a:pt x="7" y="4"/>
                        <a:pt x="7" y="3"/>
                      </a:cubicBezTo>
                      <a:cubicBezTo>
                        <a:pt x="7" y="3"/>
                        <a:pt x="7" y="3"/>
                        <a:pt x="6" y="2"/>
                      </a:cubicBezTo>
                      <a:cubicBezTo>
                        <a:pt x="6" y="2"/>
                        <a:pt x="7" y="2"/>
                        <a:pt x="7" y="2"/>
                      </a:cubicBezTo>
                      <a:cubicBezTo>
                        <a:pt x="7" y="2"/>
                        <a:pt x="7" y="2"/>
                        <a:pt x="8" y="1"/>
                      </a:cubicBezTo>
                      <a:cubicBezTo>
                        <a:pt x="8" y="1"/>
                        <a:pt x="8" y="1"/>
                        <a:pt x="8" y="1"/>
                      </a:cubicBezTo>
                      <a:cubicBezTo>
                        <a:pt x="8" y="2"/>
                        <a:pt x="8" y="2"/>
                        <a:pt x="8" y="3"/>
                      </a:cubicBezTo>
                      <a:cubicBezTo>
                        <a:pt x="8" y="3"/>
                        <a:pt x="9" y="3"/>
                        <a:pt x="9" y="3"/>
                      </a:cubicBezTo>
                      <a:cubicBezTo>
                        <a:pt x="10" y="3"/>
                        <a:pt x="10" y="3"/>
                        <a:pt x="11" y="3"/>
                      </a:cubicBezTo>
                      <a:cubicBezTo>
                        <a:pt x="11" y="2"/>
                        <a:pt x="11" y="2"/>
                        <a:pt x="11" y="1"/>
                      </a:cubicBezTo>
                      <a:cubicBezTo>
                        <a:pt x="11" y="1"/>
                        <a:pt x="11" y="1"/>
                        <a:pt x="11" y="1"/>
                      </a:cubicBezTo>
                      <a:cubicBezTo>
                        <a:pt x="12" y="1"/>
                        <a:pt x="12" y="1"/>
                        <a:pt x="12" y="2"/>
                      </a:cubicBezTo>
                      <a:cubicBezTo>
                        <a:pt x="12" y="2"/>
                        <a:pt x="12" y="2"/>
                        <a:pt x="12" y="3"/>
                      </a:cubicBezTo>
                      <a:cubicBezTo>
                        <a:pt x="11" y="3"/>
                        <a:pt x="11" y="4"/>
                        <a:pt x="12" y="5"/>
                      </a:cubicBezTo>
                      <a:cubicBezTo>
                        <a:pt x="12" y="5"/>
                        <a:pt x="12" y="5"/>
                        <a:pt x="12" y="5"/>
                      </a:cubicBezTo>
                      <a:cubicBezTo>
                        <a:pt x="13" y="5"/>
                        <a:pt x="14" y="5"/>
                        <a:pt x="14" y="4"/>
                      </a:cubicBezTo>
                      <a:cubicBezTo>
                        <a:pt x="15" y="4"/>
                        <a:pt x="15" y="3"/>
                        <a:pt x="15" y="3"/>
                      </a:cubicBezTo>
                      <a:cubicBezTo>
                        <a:pt x="15" y="2"/>
                        <a:pt x="14" y="2"/>
                        <a:pt x="14" y="2"/>
                      </a:cubicBezTo>
                      <a:cubicBezTo>
                        <a:pt x="14" y="2"/>
                        <a:pt x="14" y="2"/>
                        <a:pt x="15" y="2"/>
                      </a:cubicBezTo>
                      <a:cubicBezTo>
                        <a:pt x="15" y="2"/>
                        <a:pt x="15" y="2"/>
                        <a:pt x="15" y="2"/>
                      </a:cubicBezTo>
                      <a:cubicBezTo>
                        <a:pt x="15" y="2"/>
                        <a:pt x="15" y="3"/>
                        <a:pt x="15" y="3"/>
                      </a:cubicBezTo>
                      <a:cubicBezTo>
                        <a:pt x="15" y="4"/>
                        <a:pt x="15" y="4"/>
                        <a:pt x="16" y="4"/>
                      </a:cubicBezTo>
                      <a:cubicBezTo>
                        <a:pt x="16" y="4"/>
                        <a:pt x="16" y="4"/>
                        <a:pt x="16" y="4"/>
                      </a:cubicBezTo>
                      <a:cubicBezTo>
                        <a:pt x="16" y="3"/>
                        <a:pt x="17" y="3"/>
                        <a:pt x="17" y="3"/>
                      </a:cubicBezTo>
                      <a:cubicBezTo>
                        <a:pt x="17" y="2"/>
                        <a:pt x="17" y="2"/>
                        <a:pt x="17" y="2"/>
                      </a:cubicBezTo>
                      <a:cubicBezTo>
                        <a:pt x="17" y="2"/>
                        <a:pt x="17" y="2"/>
                        <a:pt x="17" y="1"/>
                      </a:cubicBezTo>
                      <a:cubicBezTo>
                        <a:pt x="17" y="1"/>
                        <a:pt x="17" y="1"/>
                        <a:pt x="17" y="1"/>
                      </a:cubicBezTo>
                      <a:cubicBezTo>
                        <a:pt x="17" y="1"/>
                        <a:pt x="17" y="1"/>
                        <a:pt x="17" y="1"/>
                      </a:cubicBezTo>
                      <a:cubicBezTo>
                        <a:pt x="17" y="1"/>
                        <a:pt x="18" y="1"/>
                        <a:pt x="18" y="1"/>
                      </a:cubicBezTo>
                      <a:cubicBezTo>
                        <a:pt x="18" y="1"/>
                        <a:pt x="18" y="1"/>
                        <a:pt x="19" y="1"/>
                      </a:cubicBezTo>
                      <a:cubicBezTo>
                        <a:pt x="19" y="1"/>
                        <a:pt x="19" y="1"/>
                        <a:pt x="19" y="1"/>
                      </a:cubicBezTo>
                      <a:cubicBezTo>
                        <a:pt x="18" y="2"/>
                        <a:pt x="18" y="2"/>
                        <a:pt x="18" y="3"/>
                      </a:cubicBezTo>
                      <a:cubicBezTo>
                        <a:pt x="18" y="3"/>
                        <a:pt x="18" y="3"/>
                        <a:pt x="18" y="4"/>
                      </a:cubicBezTo>
                      <a:cubicBezTo>
                        <a:pt x="18" y="4"/>
                        <a:pt x="19" y="4"/>
                        <a:pt x="19" y="4"/>
                      </a:cubicBezTo>
                      <a:cubicBezTo>
                        <a:pt x="20" y="4"/>
                        <a:pt x="20" y="3"/>
                        <a:pt x="21" y="2"/>
                      </a:cubicBezTo>
                      <a:cubicBezTo>
                        <a:pt x="21" y="2"/>
                        <a:pt x="21" y="2"/>
                        <a:pt x="21" y="2"/>
                      </a:cubicBezTo>
                      <a:cubicBezTo>
                        <a:pt x="21" y="2"/>
                        <a:pt x="21" y="2"/>
                        <a:pt x="21" y="2"/>
                      </a:cubicBezTo>
                      <a:cubicBezTo>
                        <a:pt x="21" y="2"/>
                        <a:pt x="21" y="2"/>
                        <a:pt x="21" y="2"/>
                      </a:cubicBezTo>
                      <a:cubicBezTo>
                        <a:pt x="21" y="2"/>
                        <a:pt x="21" y="2"/>
                        <a:pt x="21" y="2"/>
                      </a:cubicBezTo>
                      <a:cubicBezTo>
                        <a:pt x="21" y="3"/>
                        <a:pt x="21" y="3"/>
                        <a:pt x="22" y="4"/>
                      </a:cubicBezTo>
                      <a:cubicBezTo>
                        <a:pt x="22" y="4"/>
                        <a:pt x="22" y="4"/>
                        <a:pt x="22" y="4"/>
                      </a:cubicBezTo>
                      <a:cubicBezTo>
                        <a:pt x="23" y="4"/>
                        <a:pt x="23" y="3"/>
                        <a:pt x="23" y="2"/>
                      </a:cubicBezTo>
                      <a:cubicBezTo>
                        <a:pt x="23" y="2"/>
                        <a:pt x="23" y="2"/>
                        <a:pt x="23" y="2"/>
                      </a:cubicBezTo>
                      <a:cubicBezTo>
                        <a:pt x="23" y="2"/>
                        <a:pt x="24" y="2"/>
                        <a:pt x="24" y="3"/>
                      </a:cubicBezTo>
                      <a:cubicBezTo>
                        <a:pt x="24" y="3"/>
                        <a:pt x="24" y="3"/>
                        <a:pt x="24" y="3"/>
                      </a:cubicBezTo>
                      <a:cubicBezTo>
                        <a:pt x="24" y="3"/>
                        <a:pt x="24" y="3"/>
                        <a:pt x="24" y="3"/>
                      </a:cubicBezTo>
                      <a:cubicBezTo>
                        <a:pt x="24" y="3"/>
                        <a:pt x="24" y="3"/>
                        <a:pt x="25" y="3"/>
                      </a:cubicBezTo>
                      <a:cubicBezTo>
                        <a:pt x="25" y="3"/>
                        <a:pt x="25" y="4"/>
                        <a:pt x="25" y="4"/>
                      </a:cubicBezTo>
                      <a:cubicBezTo>
                        <a:pt x="25" y="4"/>
                        <a:pt x="25" y="4"/>
                        <a:pt x="25" y="4"/>
                      </a:cubicBezTo>
                      <a:cubicBezTo>
                        <a:pt x="25" y="4"/>
                        <a:pt x="25" y="4"/>
                        <a:pt x="24" y="5"/>
                      </a:cubicBezTo>
                      <a:cubicBezTo>
                        <a:pt x="24" y="5"/>
                        <a:pt x="24" y="5"/>
                        <a:pt x="24" y="6"/>
                      </a:cubicBezTo>
                      <a:cubicBezTo>
                        <a:pt x="23" y="6"/>
                        <a:pt x="23" y="7"/>
                        <a:pt x="23" y="7"/>
                      </a:cubicBezTo>
                      <a:cubicBezTo>
                        <a:pt x="22" y="8"/>
                        <a:pt x="21" y="8"/>
                        <a:pt x="20" y="9"/>
                      </a:cubicBezTo>
                      <a:cubicBezTo>
                        <a:pt x="19" y="9"/>
                        <a:pt x="19" y="9"/>
                        <a:pt x="18" y="10"/>
                      </a:cubicBezTo>
                      <a:cubicBezTo>
                        <a:pt x="18" y="10"/>
                        <a:pt x="17" y="11"/>
                        <a:pt x="17" y="12"/>
                      </a:cubicBezTo>
                      <a:cubicBezTo>
                        <a:pt x="15" y="14"/>
                        <a:pt x="15" y="18"/>
                        <a:pt x="15" y="21"/>
                      </a:cubicBezTo>
                      <a:cubicBezTo>
                        <a:pt x="15" y="23"/>
                        <a:pt x="15" y="25"/>
                        <a:pt x="15" y="28"/>
                      </a:cubicBezTo>
                      <a:cubicBezTo>
                        <a:pt x="15" y="28"/>
                        <a:pt x="16" y="28"/>
                        <a:pt x="16" y="28"/>
                      </a:cubicBezTo>
                      <a:cubicBezTo>
                        <a:pt x="16" y="28"/>
                        <a:pt x="17" y="28"/>
                        <a:pt x="17" y="28"/>
                      </a:cubicBezTo>
                      <a:cubicBezTo>
                        <a:pt x="16" y="27"/>
                        <a:pt x="16" y="26"/>
                        <a:pt x="16" y="26"/>
                      </a:cubicBezTo>
                      <a:cubicBezTo>
                        <a:pt x="16" y="23"/>
                        <a:pt x="16" y="20"/>
                        <a:pt x="16" y="18"/>
                      </a:cubicBezTo>
                      <a:cubicBezTo>
                        <a:pt x="16" y="16"/>
                        <a:pt x="17" y="15"/>
                        <a:pt x="17" y="13"/>
                      </a:cubicBezTo>
                      <a:cubicBezTo>
                        <a:pt x="18" y="12"/>
                        <a:pt x="18" y="12"/>
                        <a:pt x="19" y="11"/>
                      </a:cubicBezTo>
                      <a:cubicBezTo>
                        <a:pt x="19" y="11"/>
                        <a:pt x="19" y="10"/>
                        <a:pt x="20" y="10"/>
                      </a:cubicBezTo>
                      <a:cubicBezTo>
                        <a:pt x="21" y="9"/>
                        <a:pt x="22" y="9"/>
                        <a:pt x="23" y="8"/>
                      </a:cubicBezTo>
                      <a:cubicBezTo>
                        <a:pt x="24" y="8"/>
                        <a:pt x="25" y="7"/>
                        <a:pt x="25" y="6"/>
                      </a:cubicBezTo>
                      <a:cubicBezTo>
                        <a:pt x="26" y="5"/>
                        <a:pt x="26" y="4"/>
                        <a:pt x="26" y="3"/>
                      </a:cubicBezTo>
                      <a:cubicBezTo>
                        <a:pt x="26" y="3"/>
                        <a:pt x="25" y="2"/>
                        <a:pt x="25" y="2"/>
                      </a:cubicBezTo>
                      <a:cubicBezTo>
                        <a:pt x="24" y="1"/>
                        <a:pt x="23" y="1"/>
                        <a:pt x="22" y="1"/>
                      </a:cubicBezTo>
                      <a:cubicBezTo>
                        <a:pt x="22" y="1"/>
                        <a:pt x="22" y="1"/>
                        <a:pt x="21" y="1"/>
                      </a:cubicBezTo>
                      <a:cubicBezTo>
                        <a:pt x="21" y="1"/>
                        <a:pt x="20" y="1"/>
                        <a:pt x="20" y="1"/>
                      </a:cubicBezTo>
                      <a:cubicBezTo>
                        <a:pt x="20" y="1"/>
                        <a:pt x="20" y="1"/>
                        <a:pt x="20" y="1"/>
                      </a:cubicBezTo>
                      <a:cubicBezTo>
                        <a:pt x="19" y="0"/>
                        <a:pt x="18" y="0"/>
                        <a:pt x="17" y="0"/>
                      </a:cubicBezTo>
                      <a:cubicBezTo>
                        <a:pt x="16" y="0"/>
                        <a:pt x="16" y="0"/>
                        <a:pt x="15" y="1"/>
                      </a:cubicBezTo>
                      <a:cubicBezTo>
                        <a:pt x="15" y="0"/>
                        <a:pt x="14" y="1"/>
                        <a:pt x="13" y="1"/>
                      </a:cubicBezTo>
                      <a:cubicBezTo>
                        <a:pt x="13" y="1"/>
                        <a:pt x="13" y="0"/>
                        <a:pt x="12" y="0"/>
                      </a:cubicBezTo>
                      <a:cubicBezTo>
                        <a:pt x="12" y="0"/>
                        <a:pt x="11" y="0"/>
                        <a:pt x="11" y="0"/>
                      </a:cubicBezTo>
                      <a:cubicBezTo>
                        <a:pt x="10" y="0"/>
                        <a:pt x="10" y="0"/>
                        <a:pt x="10" y="0"/>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484"/>
                <p:cNvSpPr/>
                <p:nvPr/>
              </p:nvSpPr>
              <p:spPr bwMode="auto">
                <a:xfrm>
                  <a:off x="896938" y="2190751"/>
                  <a:ext cx="1588" cy="11113"/>
                </a:xfrm>
                <a:custGeom>
                  <a:avLst/>
                  <a:gdLst>
                    <a:gd name="T0" fmla="*/ 0 w 1"/>
                    <a:gd name="T1" fmla="*/ 1 h 11"/>
                    <a:gd name="T2" fmla="*/ 0 w 1"/>
                    <a:gd name="T3" fmla="*/ 11 h 11"/>
                    <a:gd name="T4" fmla="*/ 1 w 1"/>
                    <a:gd name="T5" fmla="*/ 11 h 11"/>
                    <a:gd name="T6" fmla="*/ 1 w 1"/>
                    <a:gd name="T7" fmla="*/ 11 h 11"/>
                    <a:gd name="T8" fmla="*/ 1 w 1"/>
                    <a:gd name="T9" fmla="*/ 1 h 11"/>
                    <a:gd name="T10" fmla="*/ 0 w 1"/>
                    <a:gd name="T11" fmla="*/ 0 h 11"/>
                    <a:gd name="T12" fmla="*/ 0 w 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0" y="1"/>
                      </a:moveTo>
                      <a:cubicBezTo>
                        <a:pt x="0" y="4"/>
                        <a:pt x="0" y="7"/>
                        <a:pt x="0" y="11"/>
                      </a:cubicBezTo>
                      <a:cubicBezTo>
                        <a:pt x="0" y="11"/>
                        <a:pt x="0" y="11"/>
                        <a:pt x="1" y="11"/>
                      </a:cubicBezTo>
                      <a:cubicBezTo>
                        <a:pt x="1" y="11"/>
                        <a:pt x="1" y="11"/>
                        <a:pt x="1" y="11"/>
                      </a:cubicBezTo>
                      <a:cubicBezTo>
                        <a:pt x="1" y="7"/>
                        <a:pt x="1" y="4"/>
                        <a:pt x="1" y="1"/>
                      </a:cubicBezTo>
                      <a:cubicBezTo>
                        <a:pt x="1" y="0"/>
                        <a:pt x="1" y="0"/>
                        <a:pt x="0"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485"/>
                <p:cNvSpPr/>
                <p:nvPr/>
              </p:nvSpPr>
              <p:spPr bwMode="auto">
                <a:xfrm>
                  <a:off x="912813" y="2197101"/>
                  <a:ext cx="9525" cy="7938"/>
                </a:xfrm>
                <a:custGeom>
                  <a:avLst/>
                  <a:gdLst>
                    <a:gd name="T0" fmla="*/ 8 w 9"/>
                    <a:gd name="T1" fmla="*/ 0 h 8"/>
                    <a:gd name="T2" fmla="*/ 4 w 9"/>
                    <a:gd name="T3" fmla="*/ 3 h 8"/>
                    <a:gd name="T4" fmla="*/ 0 w 9"/>
                    <a:gd name="T5" fmla="*/ 8 h 8"/>
                    <a:gd name="T6" fmla="*/ 0 w 9"/>
                    <a:gd name="T7" fmla="*/ 8 h 8"/>
                    <a:gd name="T8" fmla="*/ 1 w 9"/>
                    <a:gd name="T9" fmla="*/ 8 h 8"/>
                    <a:gd name="T10" fmla="*/ 1 w 9"/>
                    <a:gd name="T11" fmla="*/ 8 h 8"/>
                    <a:gd name="T12" fmla="*/ 6 w 9"/>
                    <a:gd name="T13" fmla="*/ 3 h 8"/>
                    <a:gd name="T14" fmla="*/ 9 w 9"/>
                    <a:gd name="T15" fmla="*/ 1 h 8"/>
                    <a:gd name="T16" fmla="*/ 9 w 9"/>
                    <a:gd name="T17" fmla="*/ 1 h 8"/>
                    <a:gd name="T18" fmla="*/ 8 w 9"/>
                    <a:gd name="T19" fmla="*/ 0 h 8"/>
                    <a:gd name="T20" fmla="*/ 8 w 9"/>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8" y="0"/>
                      </a:moveTo>
                      <a:cubicBezTo>
                        <a:pt x="7" y="1"/>
                        <a:pt x="5" y="2"/>
                        <a:pt x="4" y="3"/>
                      </a:cubicBezTo>
                      <a:cubicBezTo>
                        <a:pt x="2" y="5"/>
                        <a:pt x="1" y="6"/>
                        <a:pt x="0" y="8"/>
                      </a:cubicBezTo>
                      <a:cubicBezTo>
                        <a:pt x="0" y="8"/>
                        <a:pt x="0" y="8"/>
                        <a:pt x="0" y="8"/>
                      </a:cubicBezTo>
                      <a:cubicBezTo>
                        <a:pt x="0" y="8"/>
                        <a:pt x="1" y="8"/>
                        <a:pt x="1" y="8"/>
                      </a:cubicBezTo>
                      <a:cubicBezTo>
                        <a:pt x="1" y="8"/>
                        <a:pt x="1" y="8"/>
                        <a:pt x="1" y="8"/>
                      </a:cubicBezTo>
                      <a:cubicBezTo>
                        <a:pt x="3" y="6"/>
                        <a:pt x="4" y="4"/>
                        <a:pt x="6" y="3"/>
                      </a:cubicBezTo>
                      <a:cubicBezTo>
                        <a:pt x="7" y="2"/>
                        <a:pt x="8" y="2"/>
                        <a:pt x="9" y="1"/>
                      </a:cubicBezTo>
                      <a:cubicBezTo>
                        <a:pt x="9" y="1"/>
                        <a:pt x="9" y="1"/>
                        <a:pt x="9" y="1"/>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486"/>
                <p:cNvSpPr>
                  <a:spLocks noEditPoints="1"/>
                </p:cNvSpPr>
                <p:nvPr/>
              </p:nvSpPr>
              <p:spPr bwMode="auto">
                <a:xfrm>
                  <a:off x="920750" y="2209801"/>
                  <a:ext cx="9525" cy="3175"/>
                </a:xfrm>
                <a:custGeom>
                  <a:avLst/>
                  <a:gdLst>
                    <a:gd name="T0" fmla="*/ 3 w 9"/>
                    <a:gd name="T1" fmla="*/ 1 h 2"/>
                    <a:gd name="T2" fmla="*/ 3 w 9"/>
                    <a:gd name="T3" fmla="*/ 1 h 2"/>
                    <a:gd name="T4" fmla="*/ 3 w 9"/>
                    <a:gd name="T5" fmla="*/ 1 h 2"/>
                    <a:gd name="T6" fmla="*/ 8 w 9"/>
                    <a:gd name="T7" fmla="*/ 0 h 2"/>
                    <a:gd name="T8" fmla="*/ 3 w 9"/>
                    <a:gd name="T9" fmla="*/ 1 h 2"/>
                    <a:gd name="T10" fmla="*/ 0 w 9"/>
                    <a:gd name="T11" fmla="*/ 1 h 2"/>
                    <a:gd name="T12" fmla="*/ 0 w 9"/>
                    <a:gd name="T13" fmla="*/ 2 h 2"/>
                    <a:gd name="T14" fmla="*/ 0 w 9"/>
                    <a:gd name="T15" fmla="*/ 2 h 2"/>
                    <a:gd name="T16" fmla="*/ 5 w 9"/>
                    <a:gd name="T17" fmla="*/ 2 h 2"/>
                    <a:gd name="T18" fmla="*/ 9 w 9"/>
                    <a:gd name="T19" fmla="*/ 1 h 2"/>
                    <a:gd name="T20" fmla="*/ 9 w 9"/>
                    <a:gd name="T21" fmla="*/ 0 h 2"/>
                    <a:gd name="T22" fmla="*/ 8 w 9"/>
                    <a:gd name="T23" fmla="*/ 0 h 2"/>
                    <a:gd name="T24" fmla="*/ 8 w 9"/>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
                      <a:moveTo>
                        <a:pt x="3" y="1"/>
                      </a:moveTo>
                      <a:cubicBezTo>
                        <a:pt x="3" y="1"/>
                        <a:pt x="3" y="1"/>
                        <a:pt x="3" y="1"/>
                      </a:cubicBezTo>
                      <a:cubicBezTo>
                        <a:pt x="3" y="1"/>
                        <a:pt x="3" y="1"/>
                        <a:pt x="3" y="1"/>
                      </a:cubicBezTo>
                      <a:moveTo>
                        <a:pt x="8" y="0"/>
                      </a:moveTo>
                      <a:cubicBezTo>
                        <a:pt x="6" y="0"/>
                        <a:pt x="5" y="1"/>
                        <a:pt x="3" y="1"/>
                      </a:cubicBezTo>
                      <a:cubicBezTo>
                        <a:pt x="2" y="1"/>
                        <a:pt x="1" y="1"/>
                        <a:pt x="0" y="1"/>
                      </a:cubicBezTo>
                      <a:cubicBezTo>
                        <a:pt x="0" y="1"/>
                        <a:pt x="0" y="1"/>
                        <a:pt x="0" y="2"/>
                      </a:cubicBezTo>
                      <a:cubicBezTo>
                        <a:pt x="0" y="2"/>
                        <a:pt x="0" y="2"/>
                        <a:pt x="0" y="2"/>
                      </a:cubicBezTo>
                      <a:cubicBezTo>
                        <a:pt x="2" y="2"/>
                        <a:pt x="3" y="2"/>
                        <a:pt x="5" y="2"/>
                      </a:cubicBezTo>
                      <a:cubicBezTo>
                        <a:pt x="6" y="2"/>
                        <a:pt x="7" y="1"/>
                        <a:pt x="9" y="1"/>
                      </a:cubicBezTo>
                      <a:cubicBezTo>
                        <a:pt x="9" y="1"/>
                        <a:pt x="9" y="1"/>
                        <a:pt x="9" y="0"/>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487"/>
                <p:cNvSpPr/>
                <p:nvPr/>
              </p:nvSpPr>
              <p:spPr bwMode="auto">
                <a:xfrm>
                  <a:off x="925513" y="2225676"/>
                  <a:ext cx="9525" cy="0"/>
                </a:xfrm>
                <a:custGeom>
                  <a:avLst/>
                  <a:gdLst>
                    <a:gd name="T0" fmla="*/ 8 w 9"/>
                    <a:gd name="T1" fmla="*/ 0 h 1"/>
                    <a:gd name="T2" fmla="*/ 6 w 9"/>
                    <a:gd name="T3" fmla="*/ 0 h 1"/>
                    <a:gd name="T4" fmla="*/ 2 w 9"/>
                    <a:gd name="T5" fmla="*/ 0 h 1"/>
                    <a:gd name="T6" fmla="*/ 0 w 9"/>
                    <a:gd name="T7" fmla="*/ 0 h 1"/>
                    <a:gd name="T8" fmla="*/ 0 w 9"/>
                    <a:gd name="T9" fmla="*/ 1 h 1"/>
                    <a:gd name="T10" fmla="*/ 0 w 9"/>
                    <a:gd name="T11" fmla="*/ 1 h 1"/>
                    <a:gd name="T12" fmla="*/ 2 w 9"/>
                    <a:gd name="T13" fmla="*/ 1 h 1"/>
                    <a:gd name="T14" fmla="*/ 9 w 9"/>
                    <a:gd name="T15" fmla="*/ 1 h 1"/>
                    <a:gd name="T16" fmla="*/ 9 w 9"/>
                    <a:gd name="T17" fmla="*/ 0 h 1"/>
                    <a:gd name="T18" fmla="*/ 9 w 9"/>
                    <a:gd name="T19" fmla="*/ 0 h 1"/>
                    <a:gd name="T20" fmla="*/ 8 w 9"/>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
                      <a:moveTo>
                        <a:pt x="8" y="0"/>
                      </a:moveTo>
                      <a:cubicBezTo>
                        <a:pt x="8" y="0"/>
                        <a:pt x="7" y="0"/>
                        <a:pt x="6" y="0"/>
                      </a:cubicBezTo>
                      <a:cubicBezTo>
                        <a:pt x="5" y="0"/>
                        <a:pt x="3" y="0"/>
                        <a:pt x="2" y="0"/>
                      </a:cubicBezTo>
                      <a:cubicBezTo>
                        <a:pt x="1" y="0"/>
                        <a:pt x="1" y="0"/>
                        <a:pt x="0" y="0"/>
                      </a:cubicBezTo>
                      <a:cubicBezTo>
                        <a:pt x="0" y="0"/>
                        <a:pt x="0" y="0"/>
                        <a:pt x="0" y="1"/>
                      </a:cubicBezTo>
                      <a:cubicBezTo>
                        <a:pt x="0" y="1"/>
                        <a:pt x="0" y="1"/>
                        <a:pt x="0" y="1"/>
                      </a:cubicBezTo>
                      <a:cubicBezTo>
                        <a:pt x="1" y="1"/>
                        <a:pt x="1" y="1"/>
                        <a:pt x="2" y="1"/>
                      </a:cubicBezTo>
                      <a:cubicBezTo>
                        <a:pt x="4" y="1"/>
                        <a:pt x="7" y="1"/>
                        <a:pt x="9" y="1"/>
                      </a:cubicBezTo>
                      <a:cubicBezTo>
                        <a:pt x="9" y="1"/>
                        <a:pt x="9" y="0"/>
                        <a:pt x="9" y="0"/>
                      </a:cubicBezTo>
                      <a:cubicBezTo>
                        <a:pt x="9" y="0"/>
                        <a:pt x="9"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488"/>
                <p:cNvSpPr>
                  <a:spLocks noEditPoints="1"/>
                </p:cNvSpPr>
                <p:nvPr/>
              </p:nvSpPr>
              <p:spPr bwMode="auto">
                <a:xfrm>
                  <a:off x="923925" y="2238376"/>
                  <a:ext cx="7938" cy="6350"/>
                </a:xfrm>
                <a:custGeom>
                  <a:avLst/>
                  <a:gdLst>
                    <a:gd name="T0" fmla="*/ 2 w 7"/>
                    <a:gd name="T1" fmla="*/ 2 h 6"/>
                    <a:gd name="T2" fmla="*/ 2 w 7"/>
                    <a:gd name="T3" fmla="*/ 2 h 6"/>
                    <a:gd name="T4" fmla="*/ 2 w 7"/>
                    <a:gd name="T5" fmla="*/ 2 h 6"/>
                    <a:gd name="T6" fmla="*/ 0 w 7"/>
                    <a:gd name="T7" fmla="*/ 0 h 6"/>
                    <a:gd name="T8" fmla="*/ 1 w 7"/>
                    <a:gd name="T9" fmla="*/ 1 h 6"/>
                    <a:gd name="T10" fmla="*/ 2 w 7"/>
                    <a:gd name="T11" fmla="*/ 2 h 6"/>
                    <a:gd name="T12" fmla="*/ 5 w 7"/>
                    <a:gd name="T13" fmla="*/ 3 h 6"/>
                    <a:gd name="T14" fmla="*/ 6 w 7"/>
                    <a:gd name="T15" fmla="*/ 4 h 6"/>
                    <a:gd name="T16" fmla="*/ 6 w 7"/>
                    <a:gd name="T17" fmla="*/ 4 h 6"/>
                    <a:gd name="T18" fmla="*/ 6 w 7"/>
                    <a:gd name="T19" fmla="*/ 5 h 6"/>
                    <a:gd name="T20" fmla="*/ 6 w 7"/>
                    <a:gd name="T21" fmla="*/ 5 h 6"/>
                    <a:gd name="T22" fmla="*/ 6 w 7"/>
                    <a:gd name="T23" fmla="*/ 5 h 6"/>
                    <a:gd name="T24" fmla="*/ 6 w 7"/>
                    <a:gd name="T25" fmla="*/ 6 h 6"/>
                    <a:gd name="T26" fmla="*/ 7 w 7"/>
                    <a:gd name="T27" fmla="*/ 6 h 6"/>
                    <a:gd name="T28" fmla="*/ 7 w 7"/>
                    <a:gd name="T29" fmla="*/ 4 h 6"/>
                    <a:gd name="T30" fmla="*/ 5 w 7"/>
                    <a:gd name="T31" fmla="*/ 2 h 6"/>
                    <a:gd name="T32" fmla="*/ 1 w 7"/>
                    <a:gd name="T33" fmla="*/ 0 h 6"/>
                    <a:gd name="T34" fmla="*/ 1 w 7"/>
                    <a:gd name="T35" fmla="*/ 0 h 6"/>
                    <a:gd name="T36" fmla="*/ 0 w 7"/>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2" y="2"/>
                      </a:moveTo>
                      <a:cubicBezTo>
                        <a:pt x="2" y="2"/>
                        <a:pt x="2" y="2"/>
                        <a:pt x="2" y="2"/>
                      </a:cubicBezTo>
                      <a:cubicBezTo>
                        <a:pt x="2" y="2"/>
                        <a:pt x="2" y="2"/>
                        <a:pt x="2" y="2"/>
                      </a:cubicBezTo>
                      <a:moveTo>
                        <a:pt x="0" y="0"/>
                      </a:moveTo>
                      <a:cubicBezTo>
                        <a:pt x="0" y="1"/>
                        <a:pt x="0" y="1"/>
                        <a:pt x="1" y="1"/>
                      </a:cubicBezTo>
                      <a:cubicBezTo>
                        <a:pt x="1" y="1"/>
                        <a:pt x="2" y="2"/>
                        <a:pt x="2" y="2"/>
                      </a:cubicBezTo>
                      <a:cubicBezTo>
                        <a:pt x="3" y="2"/>
                        <a:pt x="4" y="3"/>
                        <a:pt x="5" y="3"/>
                      </a:cubicBezTo>
                      <a:cubicBezTo>
                        <a:pt x="5" y="3"/>
                        <a:pt x="5"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7" y="6"/>
                        <a:pt x="7" y="6"/>
                        <a:pt x="7" y="6"/>
                      </a:cubicBezTo>
                      <a:cubicBezTo>
                        <a:pt x="7" y="5"/>
                        <a:pt x="7" y="4"/>
                        <a:pt x="7" y="4"/>
                      </a:cubicBezTo>
                      <a:cubicBezTo>
                        <a:pt x="6" y="3"/>
                        <a:pt x="6" y="2"/>
                        <a:pt x="5" y="2"/>
                      </a:cubicBezTo>
                      <a:cubicBezTo>
                        <a:pt x="4" y="1"/>
                        <a:pt x="2" y="1"/>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489"/>
                <p:cNvSpPr/>
                <p:nvPr/>
              </p:nvSpPr>
              <p:spPr bwMode="auto">
                <a:xfrm>
                  <a:off x="919163" y="2251076"/>
                  <a:ext cx="7938" cy="6350"/>
                </a:xfrm>
                <a:custGeom>
                  <a:avLst/>
                  <a:gdLst>
                    <a:gd name="T0" fmla="*/ 0 w 7"/>
                    <a:gd name="T1" fmla="*/ 0 h 6"/>
                    <a:gd name="T2" fmla="*/ 1 w 7"/>
                    <a:gd name="T3" fmla="*/ 1 h 6"/>
                    <a:gd name="T4" fmla="*/ 4 w 7"/>
                    <a:gd name="T5" fmla="*/ 3 h 6"/>
                    <a:gd name="T6" fmla="*/ 5 w 7"/>
                    <a:gd name="T7" fmla="*/ 5 h 6"/>
                    <a:gd name="T8" fmla="*/ 6 w 7"/>
                    <a:gd name="T9" fmla="*/ 5 h 6"/>
                    <a:gd name="T10" fmla="*/ 6 w 7"/>
                    <a:gd name="T11" fmla="*/ 5 h 6"/>
                    <a:gd name="T12" fmla="*/ 7 w 7"/>
                    <a:gd name="T13" fmla="*/ 6 h 6"/>
                    <a:gd name="T14" fmla="*/ 7 w 7"/>
                    <a:gd name="T15" fmla="*/ 5 h 6"/>
                    <a:gd name="T16" fmla="*/ 5 w 7"/>
                    <a:gd name="T17" fmla="*/ 2 h 6"/>
                    <a:gd name="T18" fmla="*/ 1 w 7"/>
                    <a:gd name="T19" fmla="*/ 0 h 6"/>
                    <a:gd name="T20" fmla="*/ 1 w 7"/>
                    <a:gd name="T21" fmla="*/ 0 h 6"/>
                    <a:gd name="T22" fmla="*/ 0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0"/>
                      </a:moveTo>
                      <a:cubicBezTo>
                        <a:pt x="0" y="0"/>
                        <a:pt x="0" y="1"/>
                        <a:pt x="1" y="1"/>
                      </a:cubicBezTo>
                      <a:cubicBezTo>
                        <a:pt x="2" y="2"/>
                        <a:pt x="3" y="2"/>
                        <a:pt x="4" y="3"/>
                      </a:cubicBezTo>
                      <a:cubicBezTo>
                        <a:pt x="4" y="4"/>
                        <a:pt x="5" y="4"/>
                        <a:pt x="5" y="5"/>
                      </a:cubicBezTo>
                      <a:cubicBezTo>
                        <a:pt x="6" y="5"/>
                        <a:pt x="6" y="5"/>
                        <a:pt x="6" y="5"/>
                      </a:cubicBezTo>
                      <a:cubicBezTo>
                        <a:pt x="6" y="5"/>
                        <a:pt x="6" y="5"/>
                        <a:pt x="6" y="5"/>
                      </a:cubicBezTo>
                      <a:cubicBezTo>
                        <a:pt x="6" y="6"/>
                        <a:pt x="6" y="6"/>
                        <a:pt x="7" y="6"/>
                      </a:cubicBezTo>
                      <a:cubicBezTo>
                        <a:pt x="7" y="6"/>
                        <a:pt x="7" y="5"/>
                        <a:pt x="7" y="5"/>
                      </a:cubicBezTo>
                      <a:cubicBezTo>
                        <a:pt x="7" y="4"/>
                        <a:pt x="6" y="3"/>
                        <a:pt x="5" y="2"/>
                      </a:cubicBezTo>
                      <a:cubicBezTo>
                        <a:pt x="4" y="1"/>
                        <a:pt x="2" y="1"/>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490"/>
                <p:cNvSpPr/>
                <p:nvPr/>
              </p:nvSpPr>
              <p:spPr bwMode="auto">
                <a:xfrm>
                  <a:off x="862013" y="2254251"/>
                  <a:ext cx="11113" cy="6350"/>
                </a:xfrm>
                <a:custGeom>
                  <a:avLst/>
                  <a:gdLst>
                    <a:gd name="T0" fmla="*/ 10 w 11"/>
                    <a:gd name="T1" fmla="*/ 0 h 5"/>
                    <a:gd name="T2" fmla="*/ 7 w 11"/>
                    <a:gd name="T3" fmla="*/ 1 h 5"/>
                    <a:gd name="T4" fmla="*/ 3 w 11"/>
                    <a:gd name="T5" fmla="*/ 3 h 5"/>
                    <a:gd name="T6" fmla="*/ 2 w 11"/>
                    <a:gd name="T7" fmla="*/ 3 h 5"/>
                    <a:gd name="T8" fmla="*/ 1 w 11"/>
                    <a:gd name="T9" fmla="*/ 3 h 5"/>
                    <a:gd name="T10" fmla="*/ 1 w 11"/>
                    <a:gd name="T11" fmla="*/ 3 h 5"/>
                    <a:gd name="T12" fmla="*/ 0 w 11"/>
                    <a:gd name="T13" fmla="*/ 4 h 5"/>
                    <a:gd name="T14" fmla="*/ 0 w 11"/>
                    <a:gd name="T15" fmla="*/ 5 h 5"/>
                    <a:gd name="T16" fmla="*/ 4 w 11"/>
                    <a:gd name="T17" fmla="*/ 4 h 5"/>
                    <a:gd name="T18" fmla="*/ 8 w 11"/>
                    <a:gd name="T19" fmla="*/ 2 h 5"/>
                    <a:gd name="T20" fmla="*/ 10 w 11"/>
                    <a:gd name="T21" fmla="*/ 1 h 5"/>
                    <a:gd name="T22" fmla="*/ 11 w 11"/>
                    <a:gd name="T23" fmla="*/ 1 h 5"/>
                    <a:gd name="T24" fmla="*/ 10 w 11"/>
                    <a:gd name="T25" fmla="*/ 0 h 5"/>
                    <a:gd name="T26" fmla="*/ 10 w 11"/>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0" y="0"/>
                      </a:moveTo>
                      <a:cubicBezTo>
                        <a:pt x="9" y="0"/>
                        <a:pt x="8" y="1"/>
                        <a:pt x="7" y="1"/>
                      </a:cubicBezTo>
                      <a:cubicBezTo>
                        <a:pt x="6" y="2"/>
                        <a:pt x="5" y="2"/>
                        <a:pt x="3" y="3"/>
                      </a:cubicBezTo>
                      <a:cubicBezTo>
                        <a:pt x="3" y="3"/>
                        <a:pt x="2" y="3"/>
                        <a:pt x="2" y="3"/>
                      </a:cubicBezTo>
                      <a:cubicBezTo>
                        <a:pt x="1" y="4"/>
                        <a:pt x="1" y="4"/>
                        <a:pt x="1" y="3"/>
                      </a:cubicBezTo>
                      <a:cubicBezTo>
                        <a:pt x="1" y="3"/>
                        <a:pt x="1" y="3"/>
                        <a:pt x="1" y="3"/>
                      </a:cubicBezTo>
                      <a:cubicBezTo>
                        <a:pt x="0" y="3"/>
                        <a:pt x="0" y="4"/>
                        <a:pt x="0" y="4"/>
                      </a:cubicBezTo>
                      <a:cubicBezTo>
                        <a:pt x="0" y="4"/>
                        <a:pt x="0" y="5"/>
                        <a:pt x="0" y="5"/>
                      </a:cubicBezTo>
                      <a:cubicBezTo>
                        <a:pt x="2" y="5"/>
                        <a:pt x="3" y="4"/>
                        <a:pt x="4" y="4"/>
                      </a:cubicBezTo>
                      <a:cubicBezTo>
                        <a:pt x="6" y="3"/>
                        <a:pt x="7" y="2"/>
                        <a:pt x="8" y="2"/>
                      </a:cubicBezTo>
                      <a:cubicBezTo>
                        <a:pt x="9" y="2"/>
                        <a:pt x="10" y="1"/>
                        <a:pt x="10" y="1"/>
                      </a:cubicBezTo>
                      <a:cubicBezTo>
                        <a:pt x="11" y="1"/>
                        <a:pt x="11" y="1"/>
                        <a:pt x="11" y="1"/>
                      </a:cubicBezTo>
                      <a:cubicBezTo>
                        <a:pt x="11"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491"/>
                <p:cNvSpPr/>
                <p:nvPr/>
              </p:nvSpPr>
              <p:spPr bwMode="auto">
                <a:xfrm>
                  <a:off x="852488" y="2244726"/>
                  <a:ext cx="11113" cy="3175"/>
                </a:xfrm>
                <a:custGeom>
                  <a:avLst/>
                  <a:gdLst>
                    <a:gd name="T0" fmla="*/ 10 w 11"/>
                    <a:gd name="T1" fmla="*/ 0 h 2"/>
                    <a:gd name="T2" fmla="*/ 6 w 11"/>
                    <a:gd name="T3" fmla="*/ 0 h 2"/>
                    <a:gd name="T4" fmla="*/ 1 w 11"/>
                    <a:gd name="T5" fmla="*/ 1 h 2"/>
                    <a:gd name="T6" fmla="*/ 0 w 11"/>
                    <a:gd name="T7" fmla="*/ 1 h 2"/>
                    <a:gd name="T8" fmla="*/ 1 w 11"/>
                    <a:gd name="T9" fmla="*/ 2 h 2"/>
                    <a:gd name="T10" fmla="*/ 10 w 11"/>
                    <a:gd name="T11" fmla="*/ 1 h 2"/>
                    <a:gd name="T12" fmla="*/ 11 w 11"/>
                    <a:gd name="T13" fmla="*/ 0 h 2"/>
                    <a:gd name="T14" fmla="*/ 10 w 11"/>
                    <a:gd name="T15" fmla="*/ 0 h 2"/>
                    <a:gd name="T16" fmla="*/ 10 w 1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
                      <a:moveTo>
                        <a:pt x="10" y="0"/>
                      </a:moveTo>
                      <a:cubicBezTo>
                        <a:pt x="9" y="0"/>
                        <a:pt x="7" y="0"/>
                        <a:pt x="6" y="0"/>
                      </a:cubicBezTo>
                      <a:cubicBezTo>
                        <a:pt x="4" y="1"/>
                        <a:pt x="3" y="1"/>
                        <a:pt x="1" y="1"/>
                      </a:cubicBezTo>
                      <a:cubicBezTo>
                        <a:pt x="1" y="1"/>
                        <a:pt x="0" y="1"/>
                        <a:pt x="0" y="1"/>
                      </a:cubicBezTo>
                      <a:cubicBezTo>
                        <a:pt x="0" y="2"/>
                        <a:pt x="1" y="2"/>
                        <a:pt x="1" y="2"/>
                      </a:cubicBezTo>
                      <a:cubicBezTo>
                        <a:pt x="4" y="2"/>
                        <a:pt x="7" y="2"/>
                        <a:pt x="10" y="1"/>
                      </a:cubicBezTo>
                      <a:cubicBezTo>
                        <a:pt x="10" y="1"/>
                        <a:pt x="11" y="0"/>
                        <a:pt x="11" y="0"/>
                      </a:cubicBezTo>
                      <a:cubicBezTo>
                        <a:pt x="10"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492"/>
                <p:cNvSpPr/>
                <p:nvPr/>
              </p:nvSpPr>
              <p:spPr bwMode="auto">
                <a:xfrm>
                  <a:off x="854075" y="2219326"/>
                  <a:ext cx="9525" cy="6350"/>
                </a:xfrm>
                <a:custGeom>
                  <a:avLst/>
                  <a:gdLst>
                    <a:gd name="T0" fmla="*/ 1 w 9"/>
                    <a:gd name="T1" fmla="*/ 0 h 7"/>
                    <a:gd name="T2" fmla="*/ 0 w 9"/>
                    <a:gd name="T3" fmla="*/ 1 h 7"/>
                    <a:gd name="T4" fmla="*/ 4 w 9"/>
                    <a:gd name="T5" fmla="*/ 4 h 7"/>
                    <a:gd name="T6" fmla="*/ 8 w 9"/>
                    <a:gd name="T7" fmla="*/ 7 h 7"/>
                    <a:gd name="T8" fmla="*/ 9 w 9"/>
                    <a:gd name="T9" fmla="*/ 6 h 7"/>
                    <a:gd name="T10" fmla="*/ 9 w 9"/>
                    <a:gd name="T11" fmla="*/ 6 h 7"/>
                    <a:gd name="T12" fmla="*/ 3 w 9"/>
                    <a:gd name="T13" fmla="*/ 2 h 7"/>
                    <a:gd name="T14" fmla="*/ 2 w 9"/>
                    <a:gd name="T15" fmla="*/ 1 h 7"/>
                    <a:gd name="T16" fmla="*/ 1 w 9"/>
                    <a:gd name="T17" fmla="*/ 0 h 7"/>
                    <a:gd name="T18" fmla="*/ 1 w 9"/>
                    <a:gd name="T19" fmla="*/ 0 h 7"/>
                    <a:gd name="T20" fmla="*/ 1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1" y="0"/>
                      </a:moveTo>
                      <a:cubicBezTo>
                        <a:pt x="0" y="0"/>
                        <a:pt x="0" y="1"/>
                        <a:pt x="0" y="1"/>
                      </a:cubicBezTo>
                      <a:cubicBezTo>
                        <a:pt x="1" y="2"/>
                        <a:pt x="3" y="3"/>
                        <a:pt x="4" y="4"/>
                      </a:cubicBezTo>
                      <a:cubicBezTo>
                        <a:pt x="5" y="5"/>
                        <a:pt x="7" y="6"/>
                        <a:pt x="8" y="7"/>
                      </a:cubicBezTo>
                      <a:cubicBezTo>
                        <a:pt x="9" y="7"/>
                        <a:pt x="9" y="7"/>
                        <a:pt x="9" y="6"/>
                      </a:cubicBezTo>
                      <a:cubicBezTo>
                        <a:pt x="9" y="6"/>
                        <a:pt x="9" y="6"/>
                        <a:pt x="9" y="6"/>
                      </a:cubicBezTo>
                      <a:cubicBezTo>
                        <a:pt x="7" y="4"/>
                        <a:pt x="5" y="4"/>
                        <a:pt x="3" y="2"/>
                      </a:cubicBezTo>
                      <a:cubicBezTo>
                        <a:pt x="3" y="2"/>
                        <a:pt x="2" y="1"/>
                        <a:pt x="2" y="1"/>
                      </a:cubicBezTo>
                      <a:cubicBezTo>
                        <a:pt x="2" y="1"/>
                        <a:pt x="2"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493"/>
                <p:cNvSpPr/>
                <p:nvPr/>
              </p:nvSpPr>
              <p:spPr bwMode="auto">
                <a:xfrm>
                  <a:off x="866775" y="2198688"/>
                  <a:ext cx="9525" cy="11113"/>
                </a:xfrm>
                <a:custGeom>
                  <a:avLst/>
                  <a:gdLst>
                    <a:gd name="T0" fmla="*/ 0 w 9"/>
                    <a:gd name="T1" fmla="*/ 1 h 10"/>
                    <a:gd name="T2" fmla="*/ 1 w 9"/>
                    <a:gd name="T3" fmla="*/ 4 h 10"/>
                    <a:gd name="T4" fmla="*/ 3 w 9"/>
                    <a:gd name="T5" fmla="*/ 6 h 10"/>
                    <a:gd name="T6" fmla="*/ 6 w 9"/>
                    <a:gd name="T7" fmla="*/ 8 h 10"/>
                    <a:gd name="T8" fmla="*/ 8 w 9"/>
                    <a:gd name="T9" fmla="*/ 10 h 10"/>
                    <a:gd name="T10" fmla="*/ 9 w 9"/>
                    <a:gd name="T11" fmla="*/ 10 h 10"/>
                    <a:gd name="T12" fmla="*/ 9 w 9"/>
                    <a:gd name="T13" fmla="*/ 9 h 10"/>
                    <a:gd name="T14" fmla="*/ 5 w 9"/>
                    <a:gd name="T15" fmla="*/ 7 h 10"/>
                    <a:gd name="T16" fmla="*/ 2 w 9"/>
                    <a:gd name="T17" fmla="*/ 3 h 10"/>
                    <a:gd name="T18" fmla="*/ 1 w 9"/>
                    <a:gd name="T19" fmla="*/ 2 h 10"/>
                    <a:gd name="T20" fmla="*/ 1 w 9"/>
                    <a:gd name="T21" fmla="*/ 1 h 10"/>
                    <a:gd name="T22" fmla="*/ 1 w 9"/>
                    <a:gd name="T23" fmla="*/ 1 h 10"/>
                    <a:gd name="T24" fmla="*/ 0 w 9"/>
                    <a:gd name="T25" fmla="*/ 0 h 10"/>
                    <a:gd name="T26" fmla="*/ 0 w 9"/>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
                      </a:moveTo>
                      <a:cubicBezTo>
                        <a:pt x="0" y="2"/>
                        <a:pt x="0" y="3"/>
                        <a:pt x="1" y="4"/>
                      </a:cubicBezTo>
                      <a:cubicBezTo>
                        <a:pt x="1" y="4"/>
                        <a:pt x="2" y="5"/>
                        <a:pt x="3" y="6"/>
                      </a:cubicBezTo>
                      <a:cubicBezTo>
                        <a:pt x="4" y="7"/>
                        <a:pt x="5" y="7"/>
                        <a:pt x="6" y="8"/>
                      </a:cubicBezTo>
                      <a:cubicBezTo>
                        <a:pt x="6" y="9"/>
                        <a:pt x="7" y="9"/>
                        <a:pt x="8" y="10"/>
                      </a:cubicBezTo>
                      <a:cubicBezTo>
                        <a:pt x="8" y="10"/>
                        <a:pt x="8" y="10"/>
                        <a:pt x="9" y="10"/>
                      </a:cubicBezTo>
                      <a:cubicBezTo>
                        <a:pt x="9" y="10"/>
                        <a:pt x="9" y="9"/>
                        <a:pt x="9" y="9"/>
                      </a:cubicBezTo>
                      <a:cubicBezTo>
                        <a:pt x="8" y="8"/>
                        <a:pt x="6" y="7"/>
                        <a:pt x="5" y="7"/>
                      </a:cubicBezTo>
                      <a:cubicBezTo>
                        <a:pt x="4" y="6"/>
                        <a:pt x="3" y="4"/>
                        <a:pt x="2" y="3"/>
                      </a:cubicBezTo>
                      <a:cubicBezTo>
                        <a:pt x="1" y="3"/>
                        <a:pt x="1" y="2"/>
                        <a:pt x="1" y="2"/>
                      </a:cubicBezTo>
                      <a:cubicBezTo>
                        <a:pt x="1" y="2"/>
                        <a:pt x="1" y="1"/>
                        <a:pt x="1" y="1"/>
                      </a:cubicBezTo>
                      <a:cubicBezTo>
                        <a:pt x="1" y="1"/>
                        <a:pt x="1" y="1"/>
                        <a:pt x="1" y="1"/>
                      </a:cubicBezTo>
                      <a:cubicBezTo>
                        <a:pt x="1" y="1"/>
                        <a:pt x="0" y="0"/>
                        <a:pt x="0"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494"/>
                <p:cNvSpPr/>
                <p:nvPr/>
              </p:nvSpPr>
              <p:spPr bwMode="auto">
                <a:xfrm>
                  <a:off x="855663" y="2439988"/>
                  <a:ext cx="1588" cy="9525"/>
                </a:xfrm>
                <a:custGeom>
                  <a:avLst/>
                  <a:gdLst>
                    <a:gd name="T0" fmla="*/ 1 w 2"/>
                    <a:gd name="T1" fmla="*/ 0 h 9"/>
                    <a:gd name="T2" fmla="*/ 0 w 2"/>
                    <a:gd name="T3" fmla="*/ 9 h 9"/>
                    <a:gd name="T4" fmla="*/ 1 w 2"/>
                    <a:gd name="T5" fmla="*/ 9 h 9"/>
                    <a:gd name="T6" fmla="*/ 2 w 2"/>
                    <a:gd name="T7" fmla="*/ 0 h 9"/>
                    <a:gd name="T8" fmla="*/ 1 w 2"/>
                    <a:gd name="T9" fmla="*/ 0 h 9"/>
                    <a:gd name="T10" fmla="*/ 1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1" y="0"/>
                      </a:moveTo>
                      <a:cubicBezTo>
                        <a:pt x="1" y="3"/>
                        <a:pt x="0" y="6"/>
                        <a:pt x="0" y="9"/>
                      </a:cubicBezTo>
                      <a:cubicBezTo>
                        <a:pt x="0" y="9"/>
                        <a:pt x="1" y="9"/>
                        <a:pt x="1" y="9"/>
                      </a:cubicBezTo>
                      <a:cubicBezTo>
                        <a:pt x="1" y="6"/>
                        <a:pt x="2" y="3"/>
                        <a:pt x="2" y="0"/>
                      </a:cubicBezTo>
                      <a:cubicBezTo>
                        <a:pt x="2"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495"/>
                <p:cNvSpPr>
                  <a:spLocks noEditPoints="1"/>
                </p:cNvSpPr>
                <p:nvPr/>
              </p:nvSpPr>
              <p:spPr bwMode="auto">
                <a:xfrm>
                  <a:off x="820738" y="2447926"/>
                  <a:ext cx="39688" cy="41275"/>
                </a:xfrm>
                <a:custGeom>
                  <a:avLst/>
                  <a:gdLst>
                    <a:gd name="T0" fmla="*/ 18 w 37"/>
                    <a:gd name="T1" fmla="*/ 38 h 39"/>
                    <a:gd name="T2" fmla="*/ 18 w 37"/>
                    <a:gd name="T3" fmla="*/ 38 h 39"/>
                    <a:gd name="T4" fmla="*/ 28 w 37"/>
                    <a:gd name="T5" fmla="*/ 35 h 39"/>
                    <a:gd name="T6" fmla="*/ 26 w 37"/>
                    <a:gd name="T7" fmla="*/ 18 h 39"/>
                    <a:gd name="T8" fmla="*/ 26 w 37"/>
                    <a:gd name="T9" fmla="*/ 18 h 39"/>
                    <a:gd name="T10" fmla="*/ 20 w 37"/>
                    <a:gd name="T11" fmla="*/ 16 h 39"/>
                    <a:gd name="T12" fmla="*/ 20 w 37"/>
                    <a:gd name="T13" fmla="*/ 16 h 39"/>
                    <a:gd name="T14" fmla="*/ 20 w 37"/>
                    <a:gd name="T15" fmla="*/ 16 h 39"/>
                    <a:gd name="T16" fmla="*/ 16 w 37"/>
                    <a:gd name="T17" fmla="*/ 8 h 39"/>
                    <a:gd name="T18" fmla="*/ 23 w 37"/>
                    <a:gd name="T19" fmla="*/ 3 h 39"/>
                    <a:gd name="T20" fmla="*/ 23 w 37"/>
                    <a:gd name="T21" fmla="*/ 3 h 39"/>
                    <a:gd name="T22" fmla="*/ 18 w 37"/>
                    <a:gd name="T23" fmla="*/ 4 h 39"/>
                    <a:gd name="T24" fmla="*/ 14 w 37"/>
                    <a:gd name="T25" fmla="*/ 14 h 39"/>
                    <a:gd name="T26" fmla="*/ 21 w 37"/>
                    <a:gd name="T27" fmla="*/ 17 h 39"/>
                    <a:gd name="T28" fmla="*/ 30 w 37"/>
                    <a:gd name="T29" fmla="*/ 19 h 39"/>
                    <a:gd name="T30" fmla="*/ 33 w 37"/>
                    <a:gd name="T31" fmla="*/ 21 h 39"/>
                    <a:gd name="T32" fmla="*/ 35 w 37"/>
                    <a:gd name="T33" fmla="*/ 26 h 39"/>
                    <a:gd name="T34" fmla="*/ 35 w 37"/>
                    <a:gd name="T35" fmla="*/ 30 h 39"/>
                    <a:gd name="T36" fmla="*/ 32 w 37"/>
                    <a:gd name="T37" fmla="*/ 33 h 39"/>
                    <a:gd name="T38" fmla="*/ 18 w 37"/>
                    <a:gd name="T39" fmla="*/ 38 h 39"/>
                    <a:gd name="T40" fmla="*/ 18 w 37"/>
                    <a:gd name="T41" fmla="*/ 38 h 39"/>
                    <a:gd name="T42" fmla="*/ 18 w 37"/>
                    <a:gd name="T43" fmla="*/ 38 h 39"/>
                    <a:gd name="T44" fmla="*/ 2 w 37"/>
                    <a:gd name="T45" fmla="*/ 37 h 39"/>
                    <a:gd name="T46" fmla="*/ 0 w 37"/>
                    <a:gd name="T47" fmla="*/ 29 h 39"/>
                    <a:gd name="T48" fmla="*/ 0 w 37"/>
                    <a:gd name="T49" fmla="*/ 29 h 39"/>
                    <a:gd name="T50" fmla="*/ 2 w 37"/>
                    <a:gd name="T51" fmla="*/ 38 h 39"/>
                    <a:gd name="T52" fmla="*/ 17 w 37"/>
                    <a:gd name="T53" fmla="*/ 39 h 39"/>
                    <a:gd name="T54" fmla="*/ 32 w 37"/>
                    <a:gd name="T55" fmla="*/ 34 h 39"/>
                    <a:gd name="T56" fmla="*/ 35 w 37"/>
                    <a:gd name="T57" fmla="*/ 23 h 39"/>
                    <a:gd name="T58" fmla="*/ 29 w 37"/>
                    <a:gd name="T59" fmla="*/ 18 h 39"/>
                    <a:gd name="T60" fmla="*/ 17 w 37"/>
                    <a:gd name="T61" fmla="*/ 16 h 39"/>
                    <a:gd name="T62" fmla="*/ 15 w 37"/>
                    <a:gd name="T63" fmla="*/ 14 h 39"/>
                    <a:gd name="T64" fmla="*/ 14 w 37"/>
                    <a:gd name="T65" fmla="*/ 12 h 39"/>
                    <a:gd name="T66" fmla="*/ 15 w 37"/>
                    <a:gd name="T67" fmla="*/ 9 h 39"/>
                    <a:gd name="T68" fmla="*/ 18 w 37"/>
                    <a:gd name="T69" fmla="*/ 5 h 39"/>
                    <a:gd name="T70" fmla="*/ 28 w 37"/>
                    <a:gd name="T71" fmla="*/ 1 h 39"/>
                    <a:gd name="T72" fmla="*/ 33 w 37"/>
                    <a:gd name="T73" fmla="*/ 2 h 39"/>
                    <a:gd name="T74" fmla="*/ 35 w 37"/>
                    <a:gd name="T75" fmla="*/ 2 h 39"/>
                    <a:gd name="T76" fmla="*/ 30 w 37"/>
                    <a:gd name="T7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9">
                      <a:moveTo>
                        <a:pt x="18" y="38"/>
                      </a:moveTo>
                      <a:cubicBezTo>
                        <a:pt x="18" y="38"/>
                        <a:pt x="18" y="38"/>
                        <a:pt x="18" y="38"/>
                      </a:cubicBezTo>
                      <a:cubicBezTo>
                        <a:pt x="18" y="38"/>
                        <a:pt x="18" y="38"/>
                        <a:pt x="18" y="38"/>
                      </a:cubicBezTo>
                      <a:cubicBezTo>
                        <a:pt x="18" y="38"/>
                        <a:pt x="18" y="38"/>
                        <a:pt x="18" y="38"/>
                      </a:cubicBezTo>
                      <a:moveTo>
                        <a:pt x="28" y="35"/>
                      </a:moveTo>
                      <a:cubicBezTo>
                        <a:pt x="28" y="35"/>
                        <a:pt x="28" y="35"/>
                        <a:pt x="28" y="35"/>
                      </a:cubicBezTo>
                      <a:cubicBezTo>
                        <a:pt x="28" y="35"/>
                        <a:pt x="28" y="35"/>
                        <a:pt x="28" y="35"/>
                      </a:cubicBezTo>
                      <a:moveTo>
                        <a:pt x="26" y="18"/>
                      </a:moveTo>
                      <a:cubicBezTo>
                        <a:pt x="26" y="18"/>
                        <a:pt x="26" y="18"/>
                        <a:pt x="26" y="18"/>
                      </a:cubicBezTo>
                      <a:cubicBezTo>
                        <a:pt x="26" y="18"/>
                        <a:pt x="26" y="18"/>
                        <a:pt x="26" y="18"/>
                      </a:cubicBezTo>
                      <a:moveTo>
                        <a:pt x="20" y="16"/>
                      </a:moveTo>
                      <a:cubicBezTo>
                        <a:pt x="20" y="16"/>
                        <a:pt x="20" y="16"/>
                        <a:pt x="20" y="16"/>
                      </a:cubicBezTo>
                      <a:cubicBezTo>
                        <a:pt x="20" y="16"/>
                        <a:pt x="20" y="16"/>
                        <a:pt x="20" y="16"/>
                      </a:cubicBezTo>
                      <a:moveTo>
                        <a:pt x="20" y="16"/>
                      </a:moveTo>
                      <a:cubicBezTo>
                        <a:pt x="20" y="16"/>
                        <a:pt x="20" y="16"/>
                        <a:pt x="20" y="16"/>
                      </a:cubicBezTo>
                      <a:cubicBezTo>
                        <a:pt x="20" y="16"/>
                        <a:pt x="20" y="16"/>
                        <a:pt x="20" y="16"/>
                      </a:cubicBezTo>
                      <a:moveTo>
                        <a:pt x="16" y="8"/>
                      </a:moveTo>
                      <a:cubicBezTo>
                        <a:pt x="16" y="8"/>
                        <a:pt x="16" y="8"/>
                        <a:pt x="16" y="8"/>
                      </a:cubicBezTo>
                      <a:cubicBezTo>
                        <a:pt x="16" y="8"/>
                        <a:pt x="16" y="8"/>
                        <a:pt x="16" y="8"/>
                      </a:cubicBezTo>
                      <a:moveTo>
                        <a:pt x="23" y="3"/>
                      </a:moveTo>
                      <a:cubicBezTo>
                        <a:pt x="23" y="3"/>
                        <a:pt x="23" y="3"/>
                        <a:pt x="23" y="3"/>
                      </a:cubicBezTo>
                      <a:cubicBezTo>
                        <a:pt x="23" y="3"/>
                        <a:pt x="23" y="3"/>
                        <a:pt x="23" y="3"/>
                      </a:cubicBezTo>
                      <a:moveTo>
                        <a:pt x="27" y="1"/>
                      </a:moveTo>
                      <a:cubicBezTo>
                        <a:pt x="24" y="1"/>
                        <a:pt x="21" y="3"/>
                        <a:pt x="18" y="4"/>
                      </a:cubicBezTo>
                      <a:cubicBezTo>
                        <a:pt x="16" y="6"/>
                        <a:pt x="14" y="8"/>
                        <a:pt x="13" y="11"/>
                      </a:cubicBezTo>
                      <a:cubicBezTo>
                        <a:pt x="13" y="12"/>
                        <a:pt x="13" y="13"/>
                        <a:pt x="14" y="14"/>
                      </a:cubicBezTo>
                      <a:cubicBezTo>
                        <a:pt x="14" y="15"/>
                        <a:pt x="15" y="16"/>
                        <a:pt x="16" y="16"/>
                      </a:cubicBezTo>
                      <a:cubicBezTo>
                        <a:pt x="18" y="17"/>
                        <a:pt x="19" y="17"/>
                        <a:pt x="21" y="17"/>
                      </a:cubicBezTo>
                      <a:cubicBezTo>
                        <a:pt x="23" y="18"/>
                        <a:pt x="24" y="18"/>
                        <a:pt x="26" y="18"/>
                      </a:cubicBezTo>
                      <a:cubicBezTo>
                        <a:pt x="28" y="18"/>
                        <a:pt x="29" y="18"/>
                        <a:pt x="30" y="19"/>
                      </a:cubicBezTo>
                      <a:cubicBezTo>
                        <a:pt x="31" y="19"/>
                        <a:pt x="31" y="19"/>
                        <a:pt x="32" y="20"/>
                      </a:cubicBezTo>
                      <a:cubicBezTo>
                        <a:pt x="32" y="20"/>
                        <a:pt x="33" y="20"/>
                        <a:pt x="33" y="21"/>
                      </a:cubicBezTo>
                      <a:cubicBezTo>
                        <a:pt x="34" y="21"/>
                        <a:pt x="34" y="22"/>
                        <a:pt x="34" y="23"/>
                      </a:cubicBezTo>
                      <a:cubicBezTo>
                        <a:pt x="35" y="24"/>
                        <a:pt x="35" y="25"/>
                        <a:pt x="35" y="26"/>
                      </a:cubicBezTo>
                      <a:cubicBezTo>
                        <a:pt x="35" y="27"/>
                        <a:pt x="35" y="27"/>
                        <a:pt x="35" y="28"/>
                      </a:cubicBezTo>
                      <a:cubicBezTo>
                        <a:pt x="35" y="29"/>
                        <a:pt x="35" y="29"/>
                        <a:pt x="35" y="30"/>
                      </a:cubicBezTo>
                      <a:cubicBezTo>
                        <a:pt x="35" y="30"/>
                        <a:pt x="34" y="31"/>
                        <a:pt x="34" y="31"/>
                      </a:cubicBezTo>
                      <a:cubicBezTo>
                        <a:pt x="33" y="32"/>
                        <a:pt x="32" y="33"/>
                        <a:pt x="32" y="33"/>
                      </a:cubicBezTo>
                      <a:cubicBezTo>
                        <a:pt x="30" y="34"/>
                        <a:pt x="29" y="35"/>
                        <a:pt x="28" y="35"/>
                      </a:cubicBezTo>
                      <a:cubicBezTo>
                        <a:pt x="25" y="37"/>
                        <a:pt x="21" y="37"/>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4" y="38"/>
                        <a:pt x="9" y="38"/>
                        <a:pt x="5" y="38"/>
                      </a:cubicBezTo>
                      <a:cubicBezTo>
                        <a:pt x="4" y="38"/>
                        <a:pt x="3" y="37"/>
                        <a:pt x="2" y="37"/>
                      </a:cubicBezTo>
                      <a:cubicBezTo>
                        <a:pt x="2" y="35"/>
                        <a:pt x="1" y="33"/>
                        <a:pt x="1" y="30"/>
                      </a:cubicBezTo>
                      <a:cubicBezTo>
                        <a:pt x="1" y="30"/>
                        <a:pt x="0" y="29"/>
                        <a:pt x="0" y="29"/>
                      </a:cubicBezTo>
                      <a:cubicBezTo>
                        <a:pt x="0" y="28"/>
                        <a:pt x="0" y="28"/>
                        <a:pt x="0" y="28"/>
                      </a:cubicBezTo>
                      <a:cubicBezTo>
                        <a:pt x="0" y="28"/>
                        <a:pt x="0" y="28"/>
                        <a:pt x="0" y="29"/>
                      </a:cubicBezTo>
                      <a:cubicBezTo>
                        <a:pt x="0" y="32"/>
                        <a:pt x="1" y="35"/>
                        <a:pt x="1" y="38"/>
                      </a:cubicBezTo>
                      <a:cubicBezTo>
                        <a:pt x="1" y="38"/>
                        <a:pt x="1" y="38"/>
                        <a:pt x="2" y="38"/>
                      </a:cubicBezTo>
                      <a:cubicBezTo>
                        <a:pt x="4" y="39"/>
                        <a:pt x="6" y="39"/>
                        <a:pt x="8" y="39"/>
                      </a:cubicBezTo>
                      <a:cubicBezTo>
                        <a:pt x="11" y="39"/>
                        <a:pt x="14" y="39"/>
                        <a:pt x="17" y="39"/>
                      </a:cubicBezTo>
                      <a:cubicBezTo>
                        <a:pt x="20" y="38"/>
                        <a:pt x="23" y="38"/>
                        <a:pt x="25" y="37"/>
                      </a:cubicBezTo>
                      <a:cubicBezTo>
                        <a:pt x="28" y="36"/>
                        <a:pt x="30" y="35"/>
                        <a:pt x="32" y="34"/>
                      </a:cubicBezTo>
                      <a:cubicBezTo>
                        <a:pt x="34" y="33"/>
                        <a:pt x="35" y="31"/>
                        <a:pt x="36" y="29"/>
                      </a:cubicBezTo>
                      <a:cubicBezTo>
                        <a:pt x="37" y="27"/>
                        <a:pt x="36" y="25"/>
                        <a:pt x="35" y="23"/>
                      </a:cubicBezTo>
                      <a:cubicBezTo>
                        <a:pt x="35" y="21"/>
                        <a:pt x="34" y="20"/>
                        <a:pt x="33" y="19"/>
                      </a:cubicBezTo>
                      <a:cubicBezTo>
                        <a:pt x="32" y="18"/>
                        <a:pt x="31" y="18"/>
                        <a:pt x="29" y="18"/>
                      </a:cubicBezTo>
                      <a:cubicBezTo>
                        <a:pt x="26" y="17"/>
                        <a:pt x="23" y="17"/>
                        <a:pt x="20" y="16"/>
                      </a:cubicBezTo>
                      <a:cubicBezTo>
                        <a:pt x="19" y="16"/>
                        <a:pt x="18" y="16"/>
                        <a:pt x="17" y="16"/>
                      </a:cubicBezTo>
                      <a:cubicBezTo>
                        <a:pt x="16" y="16"/>
                        <a:pt x="16" y="15"/>
                        <a:pt x="16" y="15"/>
                      </a:cubicBezTo>
                      <a:cubicBezTo>
                        <a:pt x="15" y="15"/>
                        <a:pt x="15" y="15"/>
                        <a:pt x="15" y="14"/>
                      </a:cubicBezTo>
                      <a:cubicBezTo>
                        <a:pt x="15" y="14"/>
                        <a:pt x="15" y="14"/>
                        <a:pt x="14" y="14"/>
                      </a:cubicBezTo>
                      <a:cubicBezTo>
                        <a:pt x="14" y="13"/>
                        <a:pt x="14" y="13"/>
                        <a:pt x="14" y="12"/>
                      </a:cubicBezTo>
                      <a:cubicBezTo>
                        <a:pt x="14" y="12"/>
                        <a:pt x="14" y="11"/>
                        <a:pt x="14" y="11"/>
                      </a:cubicBezTo>
                      <a:cubicBezTo>
                        <a:pt x="14" y="10"/>
                        <a:pt x="14" y="10"/>
                        <a:pt x="15" y="9"/>
                      </a:cubicBezTo>
                      <a:cubicBezTo>
                        <a:pt x="15" y="9"/>
                        <a:pt x="15" y="8"/>
                        <a:pt x="16" y="8"/>
                      </a:cubicBezTo>
                      <a:cubicBezTo>
                        <a:pt x="16" y="7"/>
                        <a:pt x="17" y="6"/>
                        <a:pt x="18" y="5"/>
                      </a:cubicBezTo>
                      <a:cubicBezTo>
                        <a:pt x="20" y="4"/>
                        <a:pt x="21" y="3"/>
                        <a:pt x="23" y="3"/>
                      </a:cubicBezTo>
                      <a:cubicBezTo>
                        <a:pt x="25" y="2"/>
                        <a:pt x="26" y="2"/>
                        <a:pt x="28" y="1"/>
                      </a:cubicBezTo>
                      <a:cubicBezTo>
                        <a:pt x="29" y="1"/>
                        <a:pt x="30" y="1"/>
                        <a:pt x="31" y="1"/>
                      </a:cubicBezTo>
                      <a:cubicBezTo>
                        <a:pt x="32" y="1"/>
                        <a:pt x="33" y="2"/>
                        <a:pt x="33" y="2"/>
                      </a:cubicBezTo>
                      <a:cubicBezTo>
                        <a:pt x="34" y="2"/>
                        <a:pt x="34" y="2"/>
                        <a:pt x="34" y="2"/>
                      </a:cubicBezTo>
                      <a:cubicBezTo>
                        <a:pt x="35" y="3"/>
                        <a:pt x="35" y="2"/>
                        <a:pt x="35" y="2"/>
                      </a:cubicBezTo>
                      <a:cubicBezTo>
                        <a:pt x="35" y="2"/>
                        <a:pt x="35" y="2"/>
                        <a:pt x="35" y="2"/>
                      </a:cubicBezTo>
                      <a:cubicBezTo>
                        <a:pt x="33" y="1"/>
                        <a:pt x="32" y="0"/>
                        <a:pt x="30" y="0"/>
                      </a:cubicBezTo>
                      <a:cubicBezTo>
                        <a:pt x="29" y="0"/>
                        <a:pt x="28" y="1"/>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496"/>
                <p:cNvSpPr>
                  <a:spLocks noEditPoints="1"/>
                </p:cNvSpPr>
                <p:nvPr/>
              </p:nvSpPr>
              <p:spPr bwMode="auto">
                <a:xfrm>
                  <a:off x="819150" y="2439988"/>
                  <a:ext cx="38100" cy="39688"/>
                </a:xfrm>
                <a:custGeom>
                  <a:avLst/>
                  <a:gdLst>
                    <a:gd name="T0" fmla="*/ 5 w 36"/>
                    <a:gd name="T1" fmla="*/ 36 h 37"/>
                    <a:gd name="T2" fmla="*/ 5 w 36"/>
                    <a:gd name="T3" fmla="*/ 36 h 37"/>
                    <a:gd name="T4" fmla="*/ 5 w 36"/>
                    <a:gd name="T5" fmla="*/ 36 h 37"/>
                    <a:gd name="T6" fmla="*/ 19 w 36"/>
                    <a:gd name="T7" fmla="*/ 32 h 37"/>
                    <a:gd name="T8" fmla="*/ 3 w 36"/>
                    <a:gd name="T9" fmla="*/ 20 h 37"/>
                    <a:gd name="T10" fmla="*/ 3 w 36"/>
                    <a:gd name="T11" fmla="*/ 20 h 37"/>
                    <a:gd name="T12" fmla="*/ 3 w 36"/>
                    <a:gd name="T13" fmla="*/ 12 h 37"/>
                    <a:gd name="T14" fmla="*/ 8 w 36"/>
                    <a:gd name="T15" fmla="*/ 6 h 37"/>
                    <a:gd name="T16" fmla="*/ 8 w 36"/>
                    <a:gd name="T17" fmla="*/ 6 h 37"/>
                    <a:gd name="T18" fmla="*/ 14 w 36"/>
                    <a:gd name="T19" fmla="*/ 3 h 37"/>
                    <a:gd name="T20" fmla="*/ 19 w 36"/>
                    <a:gd name="T21" fmla="*/ 1 h 37"/>
                    <a:gd name="T22" fmla="*/ 1 w 36"/>
                    <a:gd name="T23" fmla="*/ 15 h 37"/>
                    <a:gd name="T24" fmla="*/ 4 w 36"/>
                    <a:gd name="T25" fmla="*/ 23 h 37"/>
                    <a:gd name="T26" fmla="*/ 11 w 36"/>
                    <a:gd name="T27" fmla="*/ 27 h 37"/>
                    <a:gd name="T28" fmla="*/ 19 w 36"/>
                    <a:gd name="T29" fmla="*/ 32 h 37"/>
                    <a:gd name="T30" fmla="*/ 19 w 36"/>
                    <a:gd name="T31" fmla="*/ 33 h 37"/>
                    <a:gd name="T32" fmla="*/ 19 w 36"/>
                    <a:gd name="T33" fmla="*/ 34 h 37"/>
                    <a:gd name="T34" fmla="*/ 19 w 36"/>
                    <a:gd name="T35" fmla="*/ 35 h 37"/>
                    <a:gd name="T36" fmla="*/ 14 w 36"/>
                    <a:gd name="T37" fmla="*/ 36 h 37"/>
                    <a:gd name="T38" fmla="*/ 1 w 36"/>
                    <a:gd name="T39" fmla="*/ 35 h 37"/>
                    <a:gd name="T40" fmla="*/ 1 w 36"/>
                    <a:gd name="T41" fmla="*/ 36 h 37"/>
                    <a:gd name="T42" fmla="*/ 9 w 36"/>
                    <a:gd name="T43" fmla="*/ 37 h 37"/>
                    <a:gd name="T44" fmla="*/ 18 w 36"/>
                    <a:gd name="T45" fmla="*/ 36 h 37"/>
                    <a:gd name="T46" fmla="*/ 20 w 36"/>
                    <a:gd name="T47" fmla="*/ 32 h 37"/>
                    <a:gd name="T48" fmla="*/ 13 w 36"/>
                    <a:gd name="T49" fmla="*/ 27 h 37"/>
                    <a:gd name="T50" fmla="*/ 4 w 36"/>
                    <a:gd name="T51" fmla="*/ 22 h 37"/>
                    <a:gd name="T52" fmla="*/ 2 w 36"/>
                    <a:gd name="T53" fmla="*/ 17 h 37"/>
                    <a:gd name="T54" fmla="*/ 3 w 36"/>
                    <a:gd name="T55" fmla="*/ 12 h 37"/>
                    <a:gd name="T56" fmla="*/ 8 w 36"/>
                    <a:gd name="T57" fmla="*/ 6 h 37"/>
                    <a:gd name="T58" fmla="*/ 22 w 36"/>
                    <a:gd name="T59" fmla="*/ 1 h 37"/>
                    <a:gd name="T60" fmla="*/ 36 w 36"/>
                    <a:gd name="T61" fmla="*/ 0 h 37"/>
                    <a:gd name="T62" fmla="*/ 19 w 36"/>
                    <a:gd name="T6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7">
                      <a:moveTo>
                        <a:pt x="5" y="36"/>
                      </a:moveTo>
                      <a:cubicBezTo>
                        <a:pt x="5" y="36"/>
                        <a:pt x="5" y="36"/>
                        <a:pt x="5" y="36"/>
                      </a:cubicBezTo>
                      <a:cubicBezTo>
                        <a:pt x="5" y="36"/>
                        <a:pt x="5" y="36"/>
                        <a:pt x="5" y="36"/>
                      </a:cubicBezTo>
                      <a:moveTo>
                        <a:pt x="5" y="36"/>
                      </a:moveTo>
                      <a:cubicBezTo>
                        <a:pt x="5" y="36"/>
                        <a:pt x="5" y="36"/>
                        <a:pt x="5" y="36"/>
                      </a:cubicBezTo>
                      <a:cubicBezTo>
                        <a:pt x="5" y="36"/>
                        <a:pt x="5" y="36"/>
                        <a:pt x="5" y="36"/>
                      </a:cubicBezTo>
                      <a:moveTo>
                        <a:pt x="19" y="32"/>
                      </a:moveTo>
                      <a:cubicBezTo>
                        <a:pt x="19" y="32"/>
                        <a:pt x="19" y="32"/>
                        <a:pt x="19" y="32"/>
                      </a:cubicBezTo>
                      <a:cubicBezTo>
                        <a:pt x="19" y="32"/>
                        <a:pt x="19" y="32"/>
                        <a:pt x="19" y="32"/>
                      </a:cubicBezTo>
                      <a:moveTo>
                        <a:pt x="3" y="20"/>
                      </a:moveTo>
                      <a:cubicBezTo>
                        <a:pt x="3" y="20"/>
                        <a:pt x="3" y="20"/>
                        <a:pt x="3" y="20"/>
                      </a:cubicBezTo>
                      <a:cubicBezTo>
                        <a:pt x="3" y="20"/>
                        <a:pt x="3" y="20"/>
                        <a:pt x="3" y="20"/>
                      </a:cubicBezTo>
                      <a:moveTo>
                        <a:pt x="3" y="12"/>
                      </a:moveTo>
                      <a:cubicBezTo>
                        <a:pt x="3" y="12"/>
                        <a:pt x="3" y="12"/>
                        <a:pt x="3" y="12"/>
                      </a:cubicBezTo>
                      <a:cubicBezTo>
                        <a:pt x="3" y="12"/>
                        <a:pt x="3" y="12"/>
                        <a:pt x="3" y="12"/>
                      </a:cubicBezTo>
                      <a:moveTo>
                        <a:pt x="8" y="6"/>
                      </a:moveTo>
                      <a:cubicBezTo>
                        <a:pt x="8" y="6"/>
                        <a:pt x="8" y="6"/>
                        <a:pt x="8" y="6"/>
                      </a:cubicBezTo>
                      <a:cubicBezTo>
                        <a:pt x="8" y="6"/>
                        <a:pt x="8" y="6"/>
                        <a:pt x="8" y="6"/>
                      </a:cubicBezTo>
                      <a:moveTo>
                        <a:pt x="14" y="3"/>
                      </a:moveTo>
                      <a:cubicBezTo>
                        <a:pt x="14" y="3"/>
                        <a:pt x="14" y="3"/>
                        <a:pt x="14" y="3"/>
                      </a:cubicBezTo>
                      <a:cubicBezTo>
                        <a:pt x="14" y="3"/>
                        <a:pt x="14" y="3"/>
                        <a:pt x="14" y="3"/>
                      </a:cubicBezTo>
                      <a:moveTo>
                        <a:pt x="19" y="1"/>
                      </a:moveTo>
                      <a:cubicBezTo>
                        <a:pt x="15" y="2"/>
                        <a:pt x="10" y="3"/>
                        <a:pt x="7" y="6"/>
                      </a:cubicBezTo>
                      <a:cubicBezTo>
                        <a:pt x="4" y="8"/>
                        <a:pt x="1" y="12"/>
                        <a:pt x="1" y="15"/>
                      </a:cubicBezTo>
                      <a:cubicBezTo>
                        <a:pt x="1" y="17"/>
                        <a:pt x="2" y="19"/>
                        <a:pt x="2" y="21"/>
                      </a:cubicBezTo>
                      <a:cubicBezTo>
                        <a:pt x="3" y="22"/>
                        <a:pt x="3" y="22"/>
                        <a:pt x="4" y="23"/>
                      </a:cubicBezTo>
                      <a:cubicBezTo>
                        <a:pt x="4" y="23"/>
                        <a:pt x="4" y="23"/>
                        <a:pt x="5" y="24"/>
                      </a:cubicBezTo>
                      <a:cubicBezTo>
                        <a:pt x="7" y="25"/>
                        <a:pt x="9" y="26"/>
                        <a:pt x="11" y="27"/>
                      </a:cubicBezTo>
                      <a:cubicBezTo>
                        <a:pt x="13" y="28"/>
                        <a:pt x="15" y="29"/>
                        <a:pt x="17" y="31"/>
                      </a:cubicBezTo>
                      <a:cubicBezTo>
                        <a:pt x="18" y="31"/>
                        <a:pt x="18" y="32"/>
                        <a:pt x="19" y="32"/>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5"/>
                        <a:pt x="19" y="35"/>
                        <a:pt x="19" y="35"/>
                      </a:cubicBezTo>
                      <a:cubicBezTo>
                        <a:pt x="18" y="35"/>
                        <a:pt x="18" y="35"/>
                        <a:pt x="18" y="35"/>
                      </a:cubicBezTo>
                      <a:cubicBezTo>
                        <a:pt x="17" y="36"/>
                        <a:pt x="15" y="36"/>
                        <a:pt x="14" y="36"/>
                      </a:cubicBezTo>
                      <a:cubicBezTo>
                        <a:pt x="11" y="37"/>
                        <a:pt x="8" y="36"/>
                        <a:pt x="5" y="36"/>
                      </a:cubicBezTo>
                      <a:cubicBezTo>
                        <a:pt x="4" y="36"/>
                        <a:pt x="3" y="36"/>
                        <a:pt x="1" y="35"/>
                      </a:cubicBezTo>
                      <a:cubicBezTo>
                        <a:pt x="1" y="35"/>
                        <a:pt x="1" y="35"/>
                        <a:pt x="1" y="35"/>
                      </a:cubicBezTo>
                      <a:cubicBezTo>
                        <a:pt x="0" y="35"/>
                        <a:pt x="0" y="36"/>
                        <a:pt x="1" y="36"/>
                      </a:cubicBezTo>
                      <a:cubicBezTo>
                        <a:pt x="2" y="36"/>
                        <a:pt x="3" y="37"/>
                        <a:pt x="4" y="37"/>
                      </a:cubicBezTo>
                      <a:cubicBezTo>
                        <a:pt x="6" y="37"/>
                        <a:pt x="7" y="37"/>
                        <a:pt x="9" y="37"/>
                      </a:cubicBezTo>
                      <a:cubicBezTo>
                        <a:pt x="11" y="37"/>
                        <a:pt x="13" y="37"/>
                        <a:pt x="14" y="37"/>
                      </a:cubicBezTo>
                      <a:cubicBezTo>
                        <a:pt x="16" y="37"/>
                        <a:pt x="17" y="37"/>
                        <a:pt x="18" y="36"/>
                      </a:cubicBezTo>
                      <a:cubicBezTo>
                        <a:pt x="19" y="36"/>
                        <a:pt x="20" y="35"/>
                        <a:pt x="20" y="34"/>
                      </a:cubicBezTo>
                      <a:cubicBezTo>
                        <a:pt x="20" y="33"/>
                        <a:pt x="20" y="33"/>
                        <a:pt x="20" y="32"/>
                      </a:cubicBezTo>
                      <a:cubicBezTo>
                        <a:pt x="19" y="31"/>
                        <a:pt x="18" y="30"/>
                        <a:pt x="17" y="30"/>
                      </a:cubicBezTo>
                      <a:cubicBezTo>
                        <a:pt x="16" y="29"/>
                        <a:pt x="14" y="28"/>
                        <a:pt x="13" y="27"/>
                      </a:cubicBezTo>
                      <a:cubicBezTo>
                        <a:pt x="11" y="26"/>
                        <a:pt x="8" y="25"/>
                        <a:pt x="6" y="23"/>
                      </a:cubicBezTo>
                      <a:cubicBezTo>
                        <a:pt x="5" y="23"/>
                        <a:pt x="5" y="22"/>
                        <a:pt x="4" y="22"/>
                      </a:cubicBezTo>
                      <a:cubicBezTo>
                        <a:pt x="4" y="21"/>
                        <a:pt x="3" y="20"/>
                        <a:pt x="3" y="20"/>
                      </a:cubicBezTo>
                      <a:cubicBezTo>
                        <a:pt x="2" y="19"/>
                        <a:pt x="2" y="18"/>
                        <a:pt x="2" y="17"/>
                      </a:cubicBezTo>
                      <a:cubicBezTo>
                        <a:pt x="2" y="16"/>
                        <a:pt x="2" y="16"/>
                        <a:pt x="2" y="15"/>
                      </a:cubicBezTo>
                      <a:cubicBezTo>
                        <a:pt x="2" y="14"/>
                        <a:pt x="2" y="13"/>
                        <a:pt x="3" y="12"/>
                      </a:cubicBezTo>
                      <a:cubicBezTo>
                        <a:pt x="3" y="11"/>
                        <a:pt x="4" y="10"/>
                        <a:pt x="5" y="10"/>
                      </a:cubicBezTo>
                      <a:cubicBezTo>
                        <a:pt x="6" y="8"/>
                        <a:pt x="7" y="7"/>
                        <a:pt x="8" y="6"/>
                      </a:cubicBezTo>
                      <a:cubicBezTo>
                        <a:pt x="10" y="5"/>
                        <a:pt x="12" y="4"/>
                        <a:pt x="14" y="3"/>
                      </a:cubicBezTo>
                      <a:cubicBezTo>
                        <a:pt x="17" y="2"/>
                        <a:pt x="19" y="2"/>
                        <a:pt x="22" y="1"/>
                      </a:cubicBezTo>
                      <a:cubicBezTo>
                        <a:pt x="27" y="1"/>
                        <a:pt x="31" y="1"/>
                        <a:pt x="36" y="1"/>
                      </a:cubicBezTo>
                      <a:cubicBezTo>
                        <a:pt x="36" y="1"/>
                        <a:pt x="36" y="0"/>
                        <a:pt x="36" y="0"/>
                      </a:cubicBezTo>
                      <a:cubicBezTo>
                        <a:pt x="35" y="0"/>
                        <a:pt x="34" y="0"/>
                        <a:pt x="33" y="0"/>
                      </a:cubicBezTo>
                      <a:cubicBezTo>
                        <a:pt x="28" y="0"/>
                        <a:pt x="24" y="0"/>
                        <a:pt x="1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497"/>
                <p:cNvSpPr/>
                <p:nvPr/>
              </p:nvSpPr>
              <p:spPr bwMode="auto">
                <a:xfrm>
                  <a:off x="838200" y="2432051"/>
                  <a:ext cx="9525" cy="9525"/>
                </a:xfrm>
                <a:custGeom>
                  <a:avLst/>
                  <a:gdLst>
                    <a:gd name="T0" fmla="*/ 1 w 8"/>
                    <a:gd name="T1" fmla="*/ 1 h 9"/>
                    <a:gd name="T2" fmla="*/ 0 w 8"/>
                    <a:gd name="T3" fmla="*/ 1 h 9"/>
                    <a:gd name="T4" fmla="*/ 0 w 8"/>
                    <a:gd name="T5" fmla="*/ 9 h 9"/>
                    <a:gd name="T6" fmla="*/ 1 w 8"/>
                    <a:gd name="T7" fmla="*/ 9 h 9"/>
                    <a:gd name="T8" fmla="*/ 1 w 8"/>
                    <a:gd name="T9" fmla="*/ 9 h 9"/>
                    <a:gd name="T10" fmla="*/ 1 w 8"/>
                    <a:gd name="T11" fmla="*/ 1 h 9"/>
                    <a:gd name="T12" fmla="*/ 7 w 8"/>
                    <a:gd name="T13" fmla="*/ 1 h 9"/>
                    <a:gd name="T14" fmla="*/ 7 w 8"/>
                    <a:gd name="T15" fmla="*/ 7 h 9"/>
                    <a:gd name="T16" fmla="*/ 8 w 8"/>
                    <a:gd name="T17" fmla="*/ 7 h 9"/>
                    <a:gd name="T18" fmla="*/ 8 w 8"/>
                    <a:gd name="T19" fmla="*/ 1 h 9"/>
                    <a:gd name="T20" fmla="*/ 7 w 8"/>
                    <a:gd name="T21" fmla="*/ 0 h 9"/>
                    <a:gd name="T22" fmla="*/ 6 w 8"/>
                    <a:gd name="T23" fmla="*/ 0 h 9"/>
                    <a:gd name="T24" fmla="*/ 1 w 8"/>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1" y="1"/>
                      </a:moveTo>
                      <a:cubicBezTo>
                        <a:pt x="1" y="1"/>
                        <a:pt x="0" y="1"/>
                        <a:pt x="0" y="1"/>
                      </a:cubicBezTo>
                      <a:cubicBezTo>
                        <a:pt x="0" y="4"/>
                        <a:pt x="1" y="6"/>
                        <a:pt x="0" y="9"/>
                      </a:cubicBezTo>
                      <a:cubicBezTo>
                        <a:pt x="0" y="9"/>
                        <a:pt x="0" y="9"/>
                        <a:pt x="1" y="9"/>
                      </a:cubicBezTo>
                      <a:cubicBezTo>
                        <a:pt x="1" y="9"/>
                        <a:pt x="1" y="9"/>
                        <a:pt x="1" y="9"/>
                      </a:cubicBezTo>
                      <a:cubicBezTo>
                        <a:pt x="1" y="6"/>
                        <a:pt x="1" y="4"/>
                        <a:pt x="1" y="1"/>
                      </a:cubicBezTo>
                      <a:cubicBezTo>
                        <a:pt x="3" y="1"/>
                        <a:pt x="5" y="1"/>
                        <a:pt x="7" y="1"/>
                      </a:cubicBezTo>
                      <a:cubicBezTo>
                        <a:pt x="7" y="3"/>
                        <a:pt x="7" y="5"/>
                        <a:pt x="7" y="7"/>
                      </a:cubicBezTo>
                      <a:cubicBezTo>
                        <a:pt x="7" y="8"/>
                        <a:pt x="8" y="8"/>
                        <a:pt x="8" y="7"/>
                      </a:cubicBezTo>
                      <a:cubicBezTo>
                        <a:pt x="8" y="5"/>
                        <a:pt x="8" y="3"/>
                        <a:pt x="8" y="1"/>
                      </a:cubicBezTo>
                      <a:cubicBezTo>
                        <a:pt x="8" y="1"/>
                        <a:pt x="8" y="1"/>
                        <a:pt x="7" y="0"/>
                      </a:cubicBezTo>
                      <a:cubicBezTo>
                        <a:pt x="7" y="0"/>
                        <a:pt x="7" y="0"/>
                        <a:pt x="6" y="0"/>
                      </a:cubicBezTo>
                      <a:cubicBezTo>
                        <a:pt x="5" y="0"/>
                        <a:pt x="3"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498"/>
                <p:cNvSpPr/>
                <p:nvPr/>
              </p:nvSpPr>
              <p:spPr bwMode="auto">
                <a:xfrm>
                  <a:off x="839788" y="2486026"/>
                  <a:ext cx="7938" cy="9525"/>
                </a:xfrm>
                <a:custGeom>
                  <a:avLst/>
                  <a:gdLst>
                    <a:gd name="T0" fmla="*/ 7 w 8"/>
                    <a:gd name="T1" fmla="*/ 0 h 8"/>
                    <a:gd name="T2" fmla="*/ 7 w 8"/>
                    <a:gd name="T3" fmla="*/ 6 h 8"/>
                    <a:gd name="T4" fmla="*/ 6 w 8"/>
                    <a:gd name="T5" fmla="*/ 6 h 8"/>
                    <a:gd name="T6" fmla="*/ 1 w 8"/>
                    <a:gd name="T7" fmla="*/ 7 h 8"/>
                    <a:gd name="T8" fmla="*/ 1 w 8"/>
                    <a:gd name="T9" fmla="*/ 2 h 8"/>
                    <a:gd name="T10" fmla="*/ 0 w 8"/>
                    <a:gd name="T11" fmla="*/ 2 h 8"/>
                    <a:gd name="T12" fmla="*/ 0 w 8"/>
                    <a:gd name="T13" fmla="*/ 7 h 8"/>
                    <a:gd name="T14" fmla="*/ 0 w 8"/>
                    <a:gd name="T15" fmla="*/ 7 h 8"/>
                    <a:gd name="T16" fmla="*/ 7 w 8"/>
                    <a:gd name="T17" fmla="*/ 7 h 8"/>
                    <a:gd name="T18" fmla="*/ 8 w 8"/>
                    <a:gd name="T19" fmla="*/ 7 h 8"/>
                    <a:gd name="T20" fmla="*/ 8 w 8"/>
                    <a:gd name="T21" fmla="*/ 0 h 8"/>
                    <a:gd name="T22" fmla="*/ 7 w 8"/>
                    <a:gd name="T23" fmla="*/ 0 h 8"/>
                    <a:gd name="T24" fmla="*/ 7 w 8"/>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7" y="0"/>
                      </a:moveTo>
                      <a:cubicBezTo>
                        <a:pt x="7" y="2"/>
                        <a:pt x="7" y="4"/>
                        <a:pt x="7" y="6"/>
                      </a:cubicBezTo>
                      <a:cubicBezTo>
                        <a:pt x="6" y="6"/>
                        <a:pt x="6" y="6"/>
                        <a:pt x="6" y="6"/>
                      </a:cubicBezTo>
                      <a:cubicBezTo>
                        <a:pt x="4" y="7"/>
                        <a:pt x="3" y="7"/>
                        <a:pt x="1" y="7"/>
                      </a:cubicBezTo>
                      <a:cubicBezTo>
                        <a:pt x="1" y="5"/>
                        <a:pt x="1" y="3"/>
                        <a:pt x="1" y="2"/>
                      </a:cubicBezTo>
                      <a:cubicBezTo>
                        <a:pt x="1" y="1"/>
                        <a:pt x="0" y="1"/>
                        <a:pt x="0" y="2"/>
                      </a:cubicBezTo>
                      <a:cubicBezTo>
                        <a:pt x="0" y="3"/>
                        <a:pt x="0" y="5"/>
                        <a:pt x="0" y="7"/>
                      </a:cubicBezTo>
                      <a:cubicBezTo>
                        <a:pt x="0" y="7"/>
                        <a:pt x="0" y="7"/>
                        <a:pt x="0" y="7"/>
                      </a:cubicBezTo>
                      <a:cubicBezTo>
                        <a:pt x="3" y="7"/>
                        <a:pt x="5" y="8"/>
                        <a:pt x="7" y="7"/>
                      </a:cubicBezTo>
                      <a:cubicBezTo>
                        <a:pt x="7" y="7"/>
                        <a:pt x="8" y="7"/>
                        <a:pt x="8" y="7"/>
                      </a:cubicBezTo>
                      <a:cubicBezTo>
                        <a:pt x="8" y="5"/>
                        <a:pt x="8" y="2"/>
                        <a:pt x="8" y="0"/>
                      </a:cubicBezTo>
                      <a:cubicBezTo>
                        <a:pt x="8"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499"/>
                <p:cNvSpPr>
                  <a:spLocks noEditPoints="1"/>
                </p:cNvSpPr>
                <p:nvPr/>
              </p:nvSpPr>
              <p:spPr bwMode="auto">
                <a:xfrm>
                  <a:off x="819150" y="2441576"/>
                  <a:ext cx="36513" cy="19050"/>
                </a:xfrm>
                <a:custGeom>
                  <a:avLst/>
                  <a:gdLst>
                    <a:gd name="T0" fmla="*/ 32 w 34"/>
                    <a:gd name="T1" fmla="*/ 1 h 19"/>
                    <a:gd name="T2" fmla="*/ 31 w 34"/>
                    <a:gd name="T3" fmla="*/ 3 h 19"/>
                    <a:gd name="T4" fmla="*/ 29 w 34"/>
                    <a:gd name="T5" fmla="*/ 3 h 19"/>
                    <a:gd name="T6" fmla="*/ 34 w 34"/>
                    <a:gd name="T7" fmla="*/ 4 h 19"/>
                    <a:gd name="T8" fmla="*/ 27 w 34"/>
                    <a:gd name="T9" fmla="*/ 4 h 19"/>
                    <a:gd name="T10" fmla="*/ 26 w 34"/>
                    <a:gd name="T11" fmla="*/ 5 h 19"/>
                    <a:gd name="T12" fmla="*/ 20 w 34"/>
                    <a:gd name="T13" fmla="*/ 6 h 19"/>
                    <a:gd name="T14" fmla="*/ 21 w 34"/>
                    <a:gd name="T15" fmla="*/ 6 h 19"/>
                    <a:gd name="T16" fmla="*/ 3 w 34"/>
                    <a:gd name="T17" fmla="*/ 13 h 19"/>
                    <a:gd name="T18" fmla="*/ 3 w 34"/>
                    <a:gd name="T19" fmla="*/ 14 h 19"/>
                    <a:gd name="T20" fmla="*/ 3 w 34"/>
                    <a:gd name="T21" fmla="*/ 16 h 19"/>
                    <a:gd name="T22" fmla="*/ 5 w 34"/>
                    <a:gd name="T23" fmla="*/ 17 h 19"/>
                    <a:gd name="T24" fmla="*/ 4 w 34"/>
                    <a:gd name="T25" fmla="*/ 10 h 19"/>
                    <a:gd name="T26" fmla="*/ 5 w 34"/>
                    <a:gd name="T27" fmla="*/ 8 h 19"/>
                    <a:gd name="T28" fmla="*/ 0 w 34"/>
                    <a:gd name="T29" fmla="*/ 15 h 19"/>
                    <a:gd name="T30" fmla="*/ 4 w 34"/>
                    <a:gd name="T31" fmla="*/ 8 h 19"/>
                    <a:gd name="T32" fmla="*/ 3 w 34"/>
                    <a:gd name="T33" fmla="*/ 13 h 19"/>
                    <a:gd name="T34" fmla="*/ 17 w 34"/>
                    <a:gd name="T35" fmla="*/ 7 h 19"/>
                    <a:gd name="T36" fmla="*/ 33 w 34"/>
                    <a:gd name="T37" fmla="*/ 5 h 19"/>
                    <a:gd name="T38" fmla="*/ 7 w 34"/>
                    <a:gd name="T39" fmla="*/ 6 h 19"/>
                    <a:gd name="T40" fmla="*/ 5 w 34"/>
                    <a:gd name="T41" fmla="*/ 8 h 19"/>
                    <a:gd name="T42" fmla="*/ 8 w 34"/>
                    <a:gd name="T43" fmla="*/ 4 h 19"/>
                    <a:gd name="T44" fmla="*/ 14 w 34"/>
                    <a:gd name="T45" fmla="*/ 6 h 19"/>
                    <a:gd name="T46" fmla="*/ 9 w 34"/>
                    <a:gd name="T47" fmla="*/ 5 h 19"/>
                    <a:gd name="T48" fmla="*/ 8 w 34"/>
                    <a:gd name="T49" fmla="*/ 14 h 19"/>
                    <a:gd name="T50" fmla="*/ 19 w 34"/>
                    <a:gd name="T51" fmla="*/ 9 h 19"/>
                    <a:gd name="T52" fmla="*/ 28 w 34"/>
                    <a:gd name="T53" fmla="*/ 2 h 19"/>
                    <a:gd name="T54" fmla="*/ 27 w 34"/>
                    <a:gd name="T55" fmla="*/ 4 h 19"/>
                    <a:gd name="T56" fmla="*/ 27 w 34"/>
                    <a:gd name="T57" fmla="*/ 6 h 19"/>
                    <a:gd name="T58" fmla="*/ 26 w 34"/>
                    <a:gd name="T59" fmla="*/ 2 h 19"/>
                    <a:gd name="T60" fmla="*/ 30 w 34"/>
                    <a:gd name="T61" fmla="*/ 5 h 19"/>
                    <a:gd name="T62" fmla="*/ 32 w 34"/>
                    <a:gd name="T63" fmla="*/ 1 h 19"/>
                    <a:gd name="T64" fmla="*/ 25 w 34"/>
                    <a:gd name="T65" fmla="*/ 4 h 19"/>
                    <a:gd name="T66" fmla="*/ 27 w 34"/>
                    <a:gd name="T67" fmla="*/ 0 h 19"/>
                    <a:gd name="T68" fmla="*/ 19 w 34"/>
                    <a:gd name="T69" fmla="*/ 7 h 19"/>
                    <a:gd name="T70" fmla="*/ 19 w 34"/>
                    <a:gd name="T71" fmla="*/ 1 h 19"/>
                    <a:gd name="T72" fmla="*/ 17 w 34"/>
                    <a:gd name="T73" fmla="*/ 1 h 19"/>
                    <a:gd name="T74" fmla="*/ 9 w 34"/>
                    <a:gd name="T75" fmla="*/ 4 h 19"/>
                    <a:gd name="T76" fmla="*/ 0 w 34"/>
                    <a:gd name="T77" fmla="*/ 16 h 19"/>
                    <a:gd name="T78" fmla="*/ 2 w 34"/>
                    <a:gd name="T79" fmla="*/ 16 h 19"/>
                    <a:gd name="T80" fmla="*/ 3 w 34"/>
                    <a:gd name="T81" fmla="*/ 17 h 19"/>
                    <a:gd name="T82" fmla="*/ 13 w 34"/>
                    <a:gd name="T83" fmla="*/ 5 h 19"/>
                    <a:gd name="T84" fmla="*/ 9 w 34"/>
                    <a:gd name="T85" fmla="*/ 10 h 19"/>
                    <a:gd name="T86" fmla="*/ 16 w 34"/>
                    <a:gd name="T87" fmla="*/ 3 h 19"/>
                    <a:gd name="T88" fmla="*/ 11 w 34"/>
                    <a:gd name="T89" fmla="*/ 9 h 19"/>
                    <a:gd name="T90" fmla="*/ 17 w 34"/>
                    <a:gd name="T91" fmla="*/ 2 h 19"/>
                    <a:gd name="T92" fmla="*/ 15 w 34"/>
                    <a:gd name="T93" fmla="*/ 7 h 19"/>
                    <a:gd name="T94" fmla="*/ 16 w 34"/>
                    <a:gd name="T95" fmla="*/ 7 h 19"/>
                    <a:gd name="T96" fmla="*/ 23 w 34"/>
                    <a:gd name="T97" fmla="*/ 1 h 19"/>
                    <a:gd name="T98" fmla="*/ 26 w 34"/>
                    <a:gd name="T99" fmla="*/ 0 h 19"/>
                    <a:gd name="T100" fmla="*/ 27 w 34"/>
                    <a:gd name="T101" fmla="*/ 1 h 19"/>
                    <a:gd name="T102" fmla="*/ 27 w 34"/>
                    <a:gd name="T103" fmla="*/ 1 h 19"/>
                    <a:gd name="T104" fmla="*/ 25 w 34"/>
                    <a:gd name="T105" fmla="*/ 4 h 19"/>
                    <a:gd name="T106" fmla="*/ 24 w 34"/>
                    <a:gd name="T107" fmla="*/ 7 h 19"/>
                    <a:gd name="T108" fmla="*/ 31 w 34"/>
                    <a:gd name="T109" fmla="*/ 2 h 19"/>
                    <a:gd name="T110" fmla="*/ 32 w 34"/>
                    <a:gd name="T111" fmla="*/ 1 h 19"/>
                    <a:gd name="T112" fmla="*/ 33 w 34"/>
                    <a:gd name="T113" fmla="*/ 1 h 19"/>
                    <a:gd name="T114" fmla="*/ 32 w 34"/>
                    <a:gd name="T115" fmla="*/ 3 h 19"/>
                    <a:gd name="T116" fmla="*/ 33 w 34"/>
                    <a:gd name="T117" fmla="*/ 6 h 19"/>
                    <a:gd name="T118" fmla="*/ 34 w 34"/>
                    <a:gd name="T119" fmla="*/ 4 h 19"/>
                    <a:gd name="T120" fmla="*/ 34 w 34"/>
                    <a:gd name="T121" fmla="*/ 2 h 19"/>
                    <a:gd name="T122" fmla="*/ 33 w 34"/>
                    <a:gd name="T123" fmla="*/ 0 h 19"/>
                    <a:gd name="T124" fmla="*/ 28 w 34"/>
                    <a:gd name="T1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 h="19">
                      <a:moveTo>
                        <a:pt x="27" y="1"/>
                      </a:moveTo>
                      <a:cubicBezTo>
                        <a:pt x="27" y="1"/>
                        <a:pt x="27" y="1"/>
                        <a:pt x="27" y="1"/>
                      </a:cubicBezTo>
                      <a:cubicBezTo>
                        <a:pt x="27" y="1"/>
                        <a:pt x="27" y="1"/>
                        <a:pt x="27" y="1"/>
                      </a:cubicBezTo>
                      <a:cubicBezTo>
                        <a:pt x="27" y="1"/>
                        <a:pt x="27" y="1"/>
                        <a:pt x="27" y="1"/>
                      </a:cubicBezTo>
                      <a:moveTo>
                        <a:pt x="32" y="1"/>
                      </a:moveTo>
                      <a:cubicBezTo>
                        <a:pt x="32" y="1"/>
                        <a:pt x="32" y="1"/>
                        <a:pt x="32" y="1"/>
                      </a:cubicBezTo>
                      <a:cubicBezTo>
                        <a:pt x="32" y="1"/>
                        <a:pt x="32" y="1"/>
                        <a:pt x="32" y="1"/>
                      </a:cubicBezTo>
                      <a:moveTo>
                        <a:pt x="17" y="1"/>
                      </a:moveTo>
                      <a:cubicBezTo>
                        <a:pt x="17" y="1"/>
                        <a:pt x="17" y="1"/>
                        <a:pt x="17" y="1"/>
                      </a:cubicBezTo>
                      <a:cubicBezTo>
                        <a:pt x="17" y="1"/>
                        <a:pt x="17" y="1"/>
                        <a:pt x="17" y="1"/>
                      </a:cubicBezTo>
                      <a:moveTo>
                        <a:pt x="31" y="3"/>
                      </a:moveTo>
                      <a:cubicBezTo>
                        <a:pt x="31" y="3"/>
                        <a:pt x="31" y="3"/>
                        <a:pt x="31" y="3"/>
                      </a:cubicBezTo>
                      <a:cubicBezTo>
                        <a:pt x="31" y="3"/>
                        <a:pt x="31" y="3"/>
                        <a:pt x="31" y="3"/>
                      </a:cubicBezTo>
                      <a:cubicBezTo>
                        <a:pt x="31" y="3"/>
                        <a:pt x="31" y="3"/>
                        <a:pt x="31" y="3"/>
                      </a:cubicBezTo>
                      <a:moveTo>
                        <a:pt x="16" y="3"/>
                      </a:moveTo>
                      <a:cubicBezTo>
                        <a:pt x="16" y="3"/>
                        <a:pt x="16" y="3"/>
                        <a:pt x="16" y="3"/>
                      </a:cubicBezTo>
                      <a:cubicBezTo>
                        <a:pt x="16" y="3"/>
                        <a:pt x="16" y="3"/>
                        <a:pt x="16" y="3"/>
                      </a:cubicBezTo>
                      <a:cubicBezTo>
                        <a:pt x="16" y="3"/>
                        <a:pt x="16" y="3"/>
                        <a:pt x="16" y="3"/>
                      </a:cubicBezTo>
                      <a:moveTo>
                        <a:pt x="29" y="3"/>
                      </a:moveTo>
                      <a:cubicBezTo>
                        <a:pt x="29" y="3"/>
                        <a:pt x="29" y="3"/>
                        <a:pt x="29" y="3"/>
                      </a:cubicBezTo>
                      <a:cubicBezTo>
                        <a:pt x="29" y="3"/>
                        <a:pt x="29" y="3"/>
                        <a:pt x="29" y="3"/>
                      </a:cubicBezTo>
                      <a:moveTo>
                        <a:pt x="32" y="3"/>
                      </a:moveTo>
                      <a:cubicBezTo>
                        <a:pt x="32" y="3"/>
                        <a:pt x="32" y="3"/>
                        <a:pt x="32" y="3"/>
                      </a:cubicBezTo>
                      <a:cubicBezTo>
                        <a:pt x="32" y="3"/>
                        <a:pt x="32" y="3"/>
                        <a:pt x="32" y="3"/>
                      </a:cubicBezTo>
                      <a:cubicBezTo>
                        <a:pt x="32" y="3"/>
                        <a:pt x="32" y="3"/>
                        <a:pt x="32" y="3"/>
                      </a:cubicBezTo>
                      <a:moveTo>
                        <a:pt x="34" y="4"/>
                      </a:moveTo>
                      <a:cubicBezTo>
                        <a:pt x="34" y="4"/>
                        <a:pt x="34" y="4"/>
                        <a:pt x="34" y="4"/>
                      </a:cubicBezTo>
                      <a:cubicBezTo>
                        <a:pt x="34" y="4"/>
                        <a:pt x="34" y="4"/>
                        <a:pt x="34" y="4"/>
                      </a:cubicBezTo>
                      <a:cubicBezTo>
                        <a:pt x="34" y="4"/>
                        <a:pt x="34" y="4"/>
                        <a:pt x="34" y="4"/>
                      </a:cubicBezTo>
                      <a:moveTo>
                        <a:pt x="25" y="4"/>
                      </a:moveTo>
                      <a:cubicBezTo>
                        <a:pt x="25" y="4"/>
                        <a:pt x="25" y="4"/>
                        <a:pt x="25" y="4"/>
                      </a:cubicBezTo>
                      <a:cubicBezTo>
                        <a:pt x="25" y="4"/>
                        <a:pt x="25" y="4"/>
                        <a:pt x="25" y="4"/>
                      </a:cubicBezTo>
                      <a:cubicBezTo>
                        <a:pt x="25" y="4"/>
                        <a:pt x="25" y="4"/>
                        <a:pt x="25" y="4"/>
                      </a:cubicBezTo>
                      <a:moveTo>
                        <a:pt x="27" y="4"/>
                      </a:moveTo>
                      <a:cubicBezTo>
                        <a:pt x="27" y="4"/>
                        <a:pt x="27" y="4"/>
                        <a:pt x="27" y="4"/>
                      </a:cubicBezTo>
                      <a:cubicBezTo>
                        <a:pt x="27" y="4"/>
                        <a:pt x="27" y="4"/>
                        <a:pt x="27" y="4"/>
                      </a:cubicBezTo>
                      <a:cubicBezTo>
                        <a:pt x="27" y="4"/>
                        <a:pt x="27" y="4"/>
                        <a:pt x="27" y="4"/>
                      </a:cubicBezTo>
                      <a:moveTo>
                        <a:pt x="8" y="4"/>
                      </a:moveTo>
                      <a:cubicBezTo>
                        <a:pt x="8" y="4"/>
                        <a:pt x="8" y="4"/>
                        <a:pt x="8" y="4"/>
                      </a:cubicBezTo>
                      <a:cubicBezTo>
                        <a:pt x="8" y="4"/>
                        <a:pt x="8" y="4"/>
                        <a:pt x="8" y="4"/>
                      </a:cubicBezTo>
                      <a:cubicBezTo>
                        <a:pt x="8" y="4"/>
                        <a:pt x="8" y="4"/>
                        <a:pt x="8" y="4"/>
                      </a:cubicBezTo>
                      <a:moveTo>
                        <a:pt x="26" y="5"/>
                      </a:moveTo>
                      <a:cubicBezTo>
                        <a:pt x="26" y="5"/>
                        <a:pt x="26" y="5"/>
                        <a:pt x="26" y="5"/>
                      </a:cubicBezTo>
                      <a:cubicBezTo>
                        <a:pt x="26" y="5"/>
                        <a:pt x="26" y="5"/>
                        <a:pt x="26" y="5"/>
                      </a:cubicBezTo>
                      <a:cubicBezTo>
                        <a:pt x="26" y="5"/>
                        <a:pt x="26" y="5"/>
                        <a:pt x="26" y="5"/>
                      </a:cubicBezTo>
                      <a:moveTo>
                        <a:pt x="13" y="5"/>
                      </a:moveTo>
                      <a:cubicBezTo>
                        <a:pt x="13" y="5"/>
                        <a:pt x="13" y="5"/>
                        <a:pt x="13" y="5"/>
                      </a:cubicBezTo>
                      <a:cubicBezTo>
                        <a:pt x="13" y="5"/>
                        <a:pt x="13" y="5"/>
                        <a:pt x="13" y="5"/>
                      </a:cubicBezTo>
                      <a:moveTo>
                        <a:pt x="20" y="6"/>
                      </a:moveTo>
                      <a:cubicBezTo>
                        <a:pt x="20" y="6"/>
                        <a:pt x="20" y="6"/>
                        <a:pt x="20" y="6"/>
                      </a:cubicBezTo>
                      <a:cubicBezTo>
                        <a:pt x="20" y="6"/>
                        <a:pt x="20" y="6"/>
                        <a:pt x="20" y="6"/>
                      </a:cubicBezTo>
                      <a:moveTo>
                        <a:pt x="14" y="6"/>
                      </a:moveTo>
                      <a:cubicBezTo>
                        <a:pt x="14" y="6"/>
                        <a:pt x="14" y="6"/>
                        <a:pt x="14" y="6"/>
                      </a:cubicBezTo>
                      <a:cubicBezTo>
                        <a:pt x="14" y="6"/>
                        <a:pt x="14" y="6"/>
                        <a:pt x="14" y="6"/>
                      </a:cubicBezTo>
                      <a:cubicBezTo>
                        <a:pt x="14" y="6"/>
                        <a:pt x="14" y="6"/>
                        <a:pt x="14" y="6"/>
                      </a:cubicBezTo>
                      <a:moveTo>
                        <a:pt x="21" y="6"/>
                      </a:moveTo>
                      <a:cubicBezTo>
                        <a:pt x="21" y="6"/>
                        <a:pt x="21" y="6"/>
                        <a:pt x="21" y="6"/>
                      </a:cubicBezTo>
                      <a:cubicBezTo>
                        <a:pt x="21" y="6"/>
                        <a:pt x="21" y="6"/>
                        <a:pt x="21" y="6"/>
                      </a:cubicBezTo>
                      <a:cubicBezTo>
                        <a:pt x="21" y="6"/>
                        <a:pt x="21" y="6"/>
                        <a:pt x="21" y="6"/>
                      </a:cubicBezTo>
                      <a:moveTo>
                        <a:pt x="19" y="7"/>
                      </a:moveTo>
                      <a:cubicBezTo>
                        <a:pt x="19" y="7"/>
                        <a:pt x="19" y="7"/>
                        <a:pt x="19" y="7"/>
                      </a:cubicBezTo>
                      <a:cubicBezTo>
                        <a:pt x="19" y="7"/>
                        <a:pt x="19" y="7"/>
                        <a:pt x="19" y="7"/>
                      </a:cubicBezTo>
                      <a:moveTo>
                        <a:pt x="3" y="13"/>
                      </a:moveTo>
                      <a:cubicBezTo>
                        <a:pt x="3" y="13"/>
                        <a:pt x="3" y="13"/>
                        <a:pt x="3" y="13"/>
                      </a:cubicBezTo>
                      <a:cubicBezTo>
                        <a:pt x="3" y="13"/>
                        <a:pt x="3" y="13"/>
                        <a:pt x="3" y="13"/>
                      </a:cubicBezTo>
                      <a:moveTo>
                        <a:pt x="0" y="15"/>
                      </a:moveTo>
                      <a:cubicBezTo>
                        <a:pt x="0" y="15"/>
                        <a:pt x="0" y="15"/>
                        <a:pt x="0" y="15"/>
                      </a:cubicBezTo>
                      <a:cubicBezTo>
                        <a:pt x="0" y="15"/>
                        <a:pt x="0" y="15"/>
                        <a:pt x="0" y="15"/>
                      </a:cubicBezTo>
                      <a:cubicBezTo>
                        <a:pt x="0" y="15"/>
                        <a:pt x="0" y="15"/>
                        <a:pt x="0" y="15"/>
                      </a:cubicBezTo>
                      <a:moveTo>
                        <a:pt x="3" y="14"/>
                      </a:moveTo>
                      <a:cubicBezTo>
                        <a:pt x="3" y="15"/>
                        <a:pt x="2" y="15"/>
                        <a:pt x="2" y="16"/>
                      </a:cubicBezTo>
                      <a:cubicBezTo>
                        <a:pt x="2" y="16"/>
                        <a:pt x="2" y="15"/>
                        <a:pt x="2" y="15"/>
                      </a:cubicBezTo>
                      <a:cubicBezTo>
                        <a:pt x="3" y="15"/>
                        <a:pt x="3" y="14"/>
                        <a:pt x="3" y="14"/>
                      </a:cubicBezTo>
                      <a:moveTo>
                        <a:pt x="5" y="13"/>
                      </a:moveTo>
                      <a:cubicBezTo>
                        <a:pt x="4" y="14"/>
                        <a:pt x="4" y="15"/>
                        <a:pt x="3" y="16"/>
                      </a:cubicBezTo>
                      <a:cubicBezTo>
                        <a:pt x="3" y="16"/>
                        <a:pt x="3" y="16"/>
                        <a:pt x="3" y="16"/>
                      </a:cubicBezTo>
                      <a:cubicBezTo>
                        <a:pt x="3" y="16"/>
                        <a:pt x="3" y="16"/>
                        <a:pt x="3" y="16"/>
                      </a:cubicBezTo>
                      <a:cubicBezTo>
                        <a:pt x="4" y="15"/>
                        <a:pt x="4" y="14"/>
                        <a:pt x="5" y="13"/>
                      </a:cubicBezTo>
                      <a:moveTo>
                        <a:pt x="9" y="11"/>
                      </a:moveTo>
                      <a:cubicBezTo>
                        <a:pt x="9" y="11"/>
                        <a:pt x="9" y="11"/>
                        <a:pt x="9" y="11"/>
                      </a:cubicBezTo>
                      <a:cubicBezTo>
                        <a:pt x="9" y="11"/>
                        <a:pt x="9" y="11"/>
                        <a:pt x="9" y="11"/>
                      </a:cubicBezTo>
                      <a:cubicBezTo>
                        <a:pt x="8" y="12"/>
                        <a:pt x="7" y="14"/>
                        <a:pt x="6" y="15"/>
                      </a:cubicBezTo>
                      <a:cubicBezTo>
                        <a:pt x="6" y="16"/>
                        <a:pt x="5" y="18"/>
                        <a:pt x="4" y="19"/>
                      </a:cubicBezTo>
                      <a:cubicBezTo>
                        <a:pt x="4" y="18"/>
                        <a:pt x="5" y="17"/>
                        <a:pt x="5" y="17"/>
                      </a:cubicBezTo>
                      <a:cubicBezTo>
                        <a:pt x="5" y="17"/>
                        <a:pt x="5" y="17"/>
                        <a:pt x="5" y="17"/>
                      </a:cubicBezTo>
                      <a:cubicBezTo>
                        <a:pt x="6" y="15"/>
                        <a:pt x="7" y="13"/>
                        <a:pt x="9" y="11"/>
                      </a:cubicBezTo>
                      <a:moveTo>
                        <a:pt x="4" y="10"/>
                      </a:moveTo>
                      <a:cubicBezTo>
                        <a:pt x="3" y="11"/>
                        <a:pt x="3" y="12"/>
                        <a:pt x="2" y="13"/>
                      </a:cubicBezTo>
                      <a:cubicBezTo>
                        <a:pt x="3" y="12"/>
                        <a:pt x="3" y="12"/>
                        <a:pt x="3" y="12"/>
                      </a:cubicBezTo>
                      <a:cubicBezTo>
                        <a:pt x="3" y="12"/>
                        <a:pt x="3" y="12"/>
                        <a:pt x="3" y="12"/>
                      </a:cubicBezTo>
                      <a:cubicBezTo>
                        <a:pt x="3" y="11"/>
                        <a:pt x="4" y="10"/>
                        <a:pt x="4" y="10"/>
                      </a:cubicBezTo>
                      <a:moveTo>
                        <a:pt x="15" y="7"/>
                      </a:moveTo>
                      <a:cubicBezTo>
                        <a:pt x="13" y="11"/>
                        <a:pt x="10" y="15"/>
                        <a:pt x="8" y="18"/>
                      </a:cubicBezTo>
                      <a:cubicBezTo>
                        <a:pt x="8" y="18"/>
                        <a:pt x="8" y="18"/>
                        <a:pt x="8" y="18"/>
                      </a:cubicBezTo>
                      <a:cubicBezTo>
                        <a:pt x="8" y="18"/>
                        <a:pt x="8" y="18"/>
                        <a:pt x="8" y="18"/>
                      </a:cubicBezTo>
                      <a:cubicBezTo>
                        <a:pt x="10" y="14"/>
                        <a:pt x="12" y="11"/>
                        <a:pt x="15" y="7"/>
                      </a:cubicBezTo>
                      <a:moveTo>
                        <a:pt x="5" y="7"/>
                      </a:moveTo>
                      <a:cubicBezTo>
                        <a:pt x="5" y="7"/>
                        <a:pt x="5" y="8"/>
                        <a:pt x="5" y="8"/>
                      </a:cubicBezTo>
                      <a:cubicBezTo>
                        <a:pt x="5" y="8"/>
                        <a:pt x="5" y="8"/>
                        <a:pt x="5" y="8"/>
                      </a:cubicBezTo>
                      <a:cubicBezTo>
                        <a:pt x="5" y="8"/>
                        <a:pt x="5" y="8"/>
                        <a:pt x="5" y="8"/>
                      </a:cubicBezTo>
                      <a:cubicBezTo>
                        <a:pt x="5" y="8"/>
                        <a:pt x="5" y="8"/>
                        <a:pt x="5" y="8"/>
                      </a:cubicBezTo>
                      <a:cubicBezTo>
                        <a:pt x="4" y="9"/>
                        <a:pt x="3" y="10"/>
                        <a:pt x="3" y="12"/>
                      </a:cubicBezTo>
                      <a:cubicBezTo>
                        <a:pt x="3" y="12"/>
                        <a:pt x="2" y="13"/>
                        <a:pt x="2" y="13"/>
                      </a:cubicBezTo>
                      <a:cubicBezTo>
                        <a:pt x="2" y="14"/>
                        <a:pt x="1" y="15"/>
                        <a:pt x="0" y="16"/>
                      </a:cubicBezTo>
                      <a:cubicBezTo>
                        <a:pt x="0" y="16"/>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4"/>
                        <a:pt x="1" y="13"/>
                      </a:cubicBezTo>
                      <a:cubicBezTo>
                        <a:pt x="1" y="13"/>
                        <a:pt x="1" y="13"/>
                        <a:pt x="1" y="13"/>
                      </a:cubicBezTo>
                      <a:cubicBezTo>
                        <a:pt x="2" y="11"/>
                        <a:pt x="3" y="10"/>
                        <a:pt x="4" y="8"/>
                      </a:cubicBezTo>
                      <a:cubicBezTo>
                        <a:pt x="5" y="8"/>
                        <a:pt x="5" y="7"/>
                        <a:pt x="5" y="7"/>
                      </a:cubicBezTo>
                      <a:moveTo>
                        <a:pt x="7" y="7"/>
                      </a:moveTo>
                      <a:cubicBezTo>
                        <a:pt x="6" y="9"/>
                        <a:pt x="5" y="11"/>
                        <a:pt x="3" y="14"/>
                      </a:cubicBezTo>
                      <a:cubicBezTo>
                        <a:pt x="3" y="14"/>
                        <a:pt x="3" y="14"/>
                        <a:pt x="3" y="14"/>
                      </a:cubicBezTo>
                      <a:cubicBezTo>
                        <a:pt x="3" y="14"/>
                        <a:pt x="3" y="15"/>
                        <a:pt x="2" y="15"/>
                      </a:cubicBezTo>
                      <a:cubicBezTo>
                        <a:pt x="2" y="14"/>
                        <a:pt x="3" y="13"/>
                        <a:pt x="3" y="13"/>
                      </a:cubicBezTo>
                      <a:cubicBezTo>
                        <a:pt x="3" y="13"/>
                        <a:pt x="3" y="13"/>
                        <a:pt x="3" y="13"/>
                      </a:cubicBezTo>
                      <a:cubicBezTo>
                        <a:pt x="4" y="10"/>
                        <a:pt x="5" y="9"/>
                        <a:pt x="7" y="7"/>
                      </a:cubicBezTo>
                      <a:moveTo>
                        <a:pt x="18" y="5"/>
                      </a:moveTo>
                      <a:cubicBezTo>
                        <a:pt x="18" y="6"/>
                        <a:pt x="17" y="7"/>
                        <a:pt x="16" y="8"/>
                      </a:cubicBezTo>
                      <a:cubicBezTo>
                        <a:pt x="15" y="9"/>
                        <a:pt x="15" y="10"/>
                        <a:pt x="14" y="11"/>
                      </a:cubicBezTo>
                      <a:cubicBezTo>
                        <a:pt x="13" y="13"/>
                        <a:pt x="12" y="14"/>
                        <a:pt x="11" y="15"/>
                      </a:cubicBezTo>
                      <a:cubicBezTo>
                        <a:pt x="11" y="15"/>
                        <a:pt x="11" y="15"/>
                        <a:pt x="11" y="15"/>
                      </a:cubicBezTo>
                      <a:cubicBezTo>
                        <a:pt x="13" y="12"/>
                        <a:pt x="15" y="10"/>
                        <a:pt x="17" y="7"/>
                      </a:cubicBezTo>
                      <a:cubicBezTo>
                        <a:pt x="17" y="6"/>
                        <a:pt x="18" y="6"/>
                        <a:pt x="18" y="5"/>
                      </a:cubicBezTo>
                      <a:moveTo>
                        <a:pt x="8" y="5"/>
                      </a:moveTo>
                      <a:cubicBezTo>
                        <a:pt x="8" y="6"/>
                        <a:pt x="7" y="7"/>
                        <a:pt x="7" y="9"/>
                      </a:cubicBezTo>
                      <a:cubicBezTo>
                        <a:pt x="6" y="10"/>
                        <a:pt x="5" y="12"/>
                        <a:pt x="4" y="13"/>
                      </a:cubicBezTo>
                      <a:cubicBezTo>
                        <a:pt x="5" y="11"/>
                        <a:pt x="6" y="8"/>
                        <a:pt x="7" y="6"/>
                      </a:cubicBezTo>
                      <a:cubicBezTo>
                        <a:pt x="8" y="6"/>
                        <a:pt x="8" y="5"/>
                        <a:pt x="8" y="5"/>
                      </a:cubicBezTo>
                      <a:moveTo>
                        <a:pt x="33" y="5"/>
                      </a:moveTo>
                      <a:cubicBezTo>
                        <a:pt x="33" y="5"/>
                        <a:pt x="33" y="5"/>
                        <a:pt x="33" y="5"/>
                      </a:cubicBezTo>
                      <a:cubicBezTo>
                        <a:pt x="33" y="5"/>
                        <a:pt x="33" y="5"/>
                        <a:pt x="33" y="5"/>
                      </a:cubicBezTo>
                      <a:moveTo>
                        <a:pt x="8" y="4"/>
                      </a:moveTo>
                      <a:cubicBezTo>
                        <a:pt x="8" y="5"/>
                        <a:pt x="8" y="5"/>
                        <a:pt x="8" y="5"/>
                      </a:cubicBezTo>
                      <a:cubicBezTo>
                        <a:pt x="8" y="5"/>
                        <a:pt x="8" y="5"/>
                        <a:pt x="8" y="5"/>
                      </a:cubicBezTo>
                      <a:cubicBezTo>
                        <a:pt x="8" y="5"/>
                        <a:pt x="8" y="5"/>
                        <a:pt x="8" y="5"/>
                      </a:cubicBezTo>
                      <a:cubicBezTo>
                        <a:pt x="8" y="6"/>
                        <a:pt x="8" y="6"/>
                        <a:pt x="7" y="6"/>
                      </a:cubicBezTo>
                      <a:cubicBezTo>
                        <a:pt x="5" y="9"/>
                        <a:pt x="3" y="12"/>
                        <a:pt x="2" y="15"/>
                      </a:cubicBezTo>
                      <a:cubicBezTo>
                        <a:pt x="2" y="15"/>
                        <a:pt x="2" y="15"/>
                        <a:pt x="2" y="15"/>
                      </a:cubicBezTo>
                      <a:cubicBezTo>
                        <a:pt x="2" y="15"/>
                        <a:pt x="2" y="14"/>
                        <a:pt x="2" y="14"/>
                      </a:cubicBezTo>
                      <a:cubicBezTo>
                        <a:pt x="2" y="14"/>
                        <a:pt x="2" y="14"/>
                        <a:pt x="2" y="14"/>
                      </a:cubicBezTo>
                      <a:cubicBezTo>
                        <a:pt x="2" y="14"/>
                        <a:pt x="2" y="13"/>
                        <a:pt x="2" y="13"/>
                      </a:cubicBezTo>
                      <a:cubicBezTo>
                        <a:pt x="3" y="12"/>
                        <a:pt x="4" y="10"/>
                        <a:pt x="4" y="9"/>
                      </a:cubicBezTo>
                      <a:cubicBezTo>
                        <a:pt x="4" y="9"/>
                        <a:pt x="5" y="8"/>
                        <a:pt x="5" y="8"/>
                      </a:cubicBezTo>
                      <a:cubicBezTo>
                        <a:pt x="5" y="8"/>
                        <a:pt x="5" y="7"/>
                        <a:pt x="5" y="7"/>
                      </a:cubicBezTo>
                      <a:cubicBezTo>
                        <a:pt x="5" y="7"/>
                        <a:pt x="5" y="7"/>
                        <a:pt x="5" y="7"/>
                      </a:cubicBezTo>
                      <a:cubicBezTo>
                        <a:pt x="6" y="6"/>
                        <a:pt x="7" y="5"/>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moveTo>
                        <a:pt x="16" y="4"/>
                      </a:moveTo>
                      <a:cubicBezTo>
                        <a:pt x="13" y="9"/>
                        <a:pt x="9" y="14"/>
                        <a:pt x="6" y="19"/>
                      </a:cubicBezTo>
                      <a:cubicBezTo>
                        <a:pt x="7" y="18"/>
                        <a:pt x="7" y="18"/>
                        <a:pt x="7" y="18"/>
                      </a:cubicBezTo>
                      <a:cubicBezTo>
                        <a:pt x="7" y="18"/>
                        <a:pt x="7" y="18"/>
                        <a:pt x="7" y="18"/>
                      </a:cubicBezTo>
                      <a:cubicBezTo>
                        <a:pt x="9" y="14"/>
                        <a:pt x="11" y="9"/>
                        <a:pt x="14" y="6"/>
                      </a:cubicBezTo>
                      <a:cubicBezTo>
                        <a:pt x="14" y="6"/>
                        <a:pt x="14" y="6"/>
                        <a:pt x="14" y="6"/>
                      </a:cubicBezTo>
                      <a:cubicBezTo>
                        <a:pt x="14" y="6"/>
                        <a:pt x="14" y="6"/>
                        <a:pt x="14" y="6"/>
                      </a:cubicBezTo>
                      <a:cubicBezTo>
                        <a:pt x="14" y="6"/>
                        <a:pt x="14" y="6"/>
                        <a:pt x="14" y="6"/>
                      </a:cubicBezTo>
                      <a:cubicBezTo>
                        <a:pt x="14" y="6"/>
                        <a:pt x="14" y="6"/>
                        <a:pt x="14" y="6"/>
                      </a:cubicBezTo>
                      <a:cubicBezTo>
                        <a:pt x="15" y="5"/>
                        <a:pt x="15" y="5"/>
                        <a:pt x="16" y="4"/>
                      </a:cubicBezTo>
                      <a:moveTo>
                        <a:pt x="9" y="4"/>
                      </a:moveTo>
                      <a:cubicBezTo>
                        <a:pt x="9" y="4"/>
                        <a:pt x="9" y="5"/>
                        <a:pt x="9" y="5"/>
                      </a:cubicBezTo>
                      <a:cubicBezTo>
                        <a:pt x="9" y="5"/>
                        <a:pt x="9" y="5"/>
                        <a:pt x="9" y="5"/>
                      </a:cubicBezTo>
                      <a:cubicBezTo>
                        <a:pt x="8" y="6"/>
                        <a:pt x="8" y="7"/>
                        <a:pt x="7" y="8"/>
                      </a:cubicBezTo>
                      <a:cubicBezTo>
                        <a:pt x="8" y="7"/>
                        <a:pt x="8" y="6"/>
                        <a:pt x="8" y="5"/>
                      </a:cubicBezTo>
                      <a:cubicBezTo>
                        <a:pt x="8" y="5"/>
                        <a:pt x="9" y="4"/>
                        <a:pt x="9" y="4"/>
                      </a:cubicBezTo>
                      <a:moveTo>
                        <a:pt x="16" y="3"/>
                      </a:moveTo>
                      <a:cubicBezTo>
                        <a:pt x="14" y="5"/>
                        <a:pt x="12" y="7"/>
                        <a:pt x="11" y="9"/>
                      </a:cubicBezTo>
                      <a:cubicBezTo>
                        <a:pt x="11" y="10"/>
                        <a:pt x="10" y="11"/>
                        <a:pt x="10" y="11"/>
                      </a:cubicBezTo>
                      <a:cubicBezTo>
                        <a:pt x="9" y="12"/>
                        <a:pt x="9" y="13"/>
                        <a:pt x="8" y="14"/>
                      </a:cubicBezTo>
                      <a:cubicBezTo>
                        <a:pt x="7" y="15"/>
                        <a:pt x="6" y="17"/>
                        <a:pt x="6" y="19"/>
                      </a:cubicBezTo>
                      <a:cubicBezTo>
                        <a:pt x="6" y="17"/>
                        <a:pt x="6" y="16"/>
                        <a:pt x="7" y="15"/>
                      </a:cubicBezTo>
                      <a:cubicBezTo>
                        <a:pt x="7" y="15"/>
                        <a:pt x="7" y="15"/>
                        <a:pt x="7" y="15"/>
                      </a:cubicBezTo>
                      <a:cubicBezTo>
                        <a:pt x="8" y="12"/>
                        <a:pt x="10" y="9"/>
                        <a:pt x="12" y="7"/>
                      </a:cubicBezTo>
                      <a:cubicBezTo>
                        <a:pt x="13" y="5"/>
                        <a:pt x="14" y="4"/>
                        <a:pt x="16" y="3"/>
                      </a:cubicBezTo>
                      <a:moveTo>
                        <a:pt x="24" y="3"/>
                      </a:moveTo>
                      <a:cubicBezTo>
                        <a:pt x="22" y="5"/>
                        <a:pt x="21" y="7"/>
                        <a:pt x="19" y="9"/>
                      </a:cubicBezTo>
                      <a:cubicBezTo>
                        <a:pt x="20" y="8"/>
                        <a:pt x="20" y="7"/>
                        <a:pt x="21" y="6"/>
                      </a:cubicBezTo>
                      <a:cubicBezTo>
                        <a:pt x="21" y="6"/>
                        <a:pt x="21" y="6"/>
                        <a:pt x="21" y="6"/>
                      </a:cubicBezTo>
                      <a:cubicBezTo>
                        <a:pt x="21" y="6"/>
                        <a:pt x="21" y="6"/>
                        <a:pt x="21" y="6"/>
                      </a:cubicBezTo>
                      <a:cubicBezTo>
                        <a:pt x="21" y="6"/>
                        <a:pt x="21" y="6"/>
                        <a:pt x="21" y="6"/>
                      </a:cubicBezTo>
                      <a:cubicBezTo>
                        <a:pt x="21" y="6"/>
                        <a:pt x="21" y="6"/>
                        <a:pt x="21" y="6"/>
                      </a:cubicBezTo>
                      <a:cubicBezTo>
                        <a:pt x="22" y="5"/>
                        <a:pt x="23" y="4"/>
                        <a:pt x="24" y="3"/>
                      </a:cubicBezTo>
                      <a:moveTo>
                        <a:pt x="28" y="2"/>
                      </a:moveTo>
                      <a:cubicBezTo>
                        <a:pt x="27" y="3"/>
                        <a:pt x="27" y="4"/>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6"/>
                        <a:pt x="25" y="7"/>
                      </a:cubicBezTo>
                      <a:cubicBezTo>
                        <a:pt x="25" y="6"/>
                        <a:pt x="26" y="5"/>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8" y="3"/>
                        <a:pt x="28" y="2"/>
                      </a:cubicBezTo>
                      <a:moveTo>
                        <a:pt x="30" y="2"/>
                      </a:moveTo>
                      <a:cubicBezTo>
                        <a:pt x="30" y="3"/>
                        <a:pt x="28" y="5"/>
                        <a:pt x="27" y="6"/>
                      </a:cubicBezTo>
                      <a:cubicBezTo>
                        <a:pt x="28" y="5"/>
                        <a:pt x="29" y="4"/>
                        <a:pt x="29" y="3"/>
                      </a:cubicBezTo>
                      <a:cubicBezTo>
                        <a:pt x="29" y="3"/>
                        <a:pt x="29" y="3"/>
                        <a:pt x="29" y="3"/>
                      </a:cubicBezTo>
                      <a:cubicBezTo>
                        <a:pt x="29" y="3"/>
                        <a:pt x="29" y="3"/>
                        <a:pt x="29" y="3"/>
                      </a:cubicBezTo>
                      <a:cubicBezTo>
                        <a:pt x="29" y="3"/>
                        <a:pt x="29" y="3"/>
                        <a:pt x="29" y="3"/>
                      </a:cubicBezTo>
                      <a:cubicBezTo>
                        <a:pt x="29" y="3"/>
                        <a:pt x="29" y="3"/>
                        <a:pt x="29" y="3"/>
                      </a:cubicBezTo>
                      <a:cubicBezTo>
                        <a:pt x="30" y="3"/>
                        <a:pt x="30" y="2"/>
                        <a:pt x="30" y="2"/>
                      </a:cubicBezTo>
                      <a:moveTo>
                        <a:pt x="26" y="2"/>
                      </a:moveTo>
                      <a:cubicBezTo>
                        <a:pt x="25" y="3"/>
                        <a:pt x="24" y="4"/>
                        <a:pt x="23" y="5"/>
                      </a:cubicBezTo>
                      <a:cubicBezTo>
                        <a:pt x="23" y="5"/>
                        <a:pt x="23" y="5"/>
                        <a:pt x="23" y="5"/>
                      </a:cubicBezTo>
                      <a:cubicBezTo>
                        <a:pt x="22" y="6"/>
                        <a:pt x="21" y="7"/>
                        <a:pt x="20" y="8"/>
                      </a:cubicBezTo>
                      <a:cubicBezTo>
                        <a:pt x="21" y="7"/>
                        <a:pt x="22" y="6"/>
                        <a:pt x="23" y="4"/>
                      </a:cubicBezTo>
                      <a:cubicBezTo>
                        <a:pt x="24" y="3"/>
                        <a:pt x="25" y="3"/>
                        <a:pt x="26" y="2"/>
                      </a:cubicBezTo>
                      <a:moveTo>
                        <a:pt x="32" y="1"/>
                      </a:moveTo>
                      <a:cubicBezTo>
                        <a:pt x="31" y="3"/>
                        <a:pt x="30" y="4"/>
                        <a:pt x="30" y="5"/>
                      </a:cubicBezTo>
                      <a:cubicBezTo>
                        <a:pt x="30" y="5"/>
                        <a:pt x="30" y="5"/>
                        <a:pt x="30" y="4"/>
                      </a:cubicBezTo>
                      <a:cubicBezTo>
                        <a:pt x="30" y="4"/>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2"/>
                        <a:pt x="32" y="2"/>
                        <a:pt x="32" y="1"/>
                      </a:cubicBezTo>
                      <a:moveTo>
                        <a:pt x="28" y="1"/>
                      </a:moveTo>
                      <a:cubicBezTo>
                        <a:pt x="27" y="3"/>
                        <a:pt x="26" y="4"/>
                        <a:pt x="25" y="5"/>
                      </a:cubicBezTo>
                      <a:cubicBezTo>
                        <a:pt x="24" y="6"/>
                        <a:pt x="23" y="7"/>
                        <a:pt x="22" y="8"/>
                      </a:cubicBezTo>
                      <a:cubicBezTo>
                        <a:pt x="23" y="7"/>
                        <a:pt x="24" y="5"/>
                        <a:pt x="25" y="4"/>
                      </a:cubicBezTo>
                      <a:cubicBezTo>
                        <a:pt x="25" y="4"/>
                        <a:pt x="25" y="4"/>
                        <a:pt x="25" y="4"/>
                      </a:cubicBezTo>
                      <a:cubicBezTo>
                        <a:pt x="25" y="4"/>
                        <a:pt x="25" y="4"/>
                        <a:pt x="25" y="4"/>
                      </a:cubicBezTo>
                      <a:cubicBezTo>
                        <a:pt x="25" y="4"/>
                        <a:pt x="25" y="4"/>
                        <a:pt x="25" y="4"/>
                      </a:cubicBezTo>
                      <a:cubicBezTo>
                        <a:pt x="25" y="4"/>
                        <a:pt x="25" y="4"/>
                        <a:pt x="25" y="4"/>
                      </a:cubicBezTo>
                      <a:cubicBezTo>
                        <a:pt x="26" y="3"/>
                        <a:pt x="27" y="2"/>
                        <a:pt x="28" y="1"/>
                      </a:cubicBezTo>
                      <a:moveTo>
                        <a:pt x="29" y="0"/>
                      </a:moveTo>
                      <a:cubicBezTo>
                        <a:pt x="28" y="0"/>
                        <a:pt x="27" y="0"/>
                        <a:pt x="27" y="1"/>
                      </a:cubicBezTo>
                      <a:cubicBezTo>
                        <a:pt x="27" y="1"/>
                        <a:pt x="26" y="1"/>
                        <a:pt x="26" y="1"/>
                      </a:cubicBezTo>
                      <a:cubicBezTo>
                        <a:pt x="26" y="1"/>
                        <a:pt x="27" y="1"/>
                        <a:pt x="27" y="0"/>
                      </a:cubicBezTo>
                      <a:cubicBezTo>
                        <a:pt x="27" y="0"/>
                        <a:pt x="27" y="0"/>
                        <a:pt x="27" y="0"/>
                      </a:cubicBezTo>
                      <a:cubicBezTo>
                        <a:pt x="26" y="1"/>
                        <a:pt x="26" y="1"/>
                        <a:pt x="25" y="2"/>
                      </a:cubicBezTo>
                      <a:cubicBezTo>
                        <a:pt x="25" y="1"/>
                        <a:pt x="26" y="1"/>
                        <a:pt x="27" y="0"/>
                      </a:cubicBezTo>
                      <a:cubicBezTo>
                        <a:pt x="27" y="0"/>
                        <a:pt x="27" y="0"/>
                        <a:pt x="27" y="0"/>
                      </a:cubicBezTo>
                      <a:cubicBezTo>
                        <a:pt x="24" y="1"/>
                        <a:pt x="22" y="3"/>
                        <a:pt x="21" y="5"/>
                      </a:cubicBezTo>
                      <a:cubicBezTo>
                        <a:pt x="19" y="7"/>
                        <a:pt x="17" y="9"/>
                        <a:pt x="16" y="11"/>
                      </a:cubicBezTo>
                      <a:cubicBezTo>
                        <a:pt x="17" y="10"/>
                        <a:pt x="18" y="8"/>
                        <a:pt x="19" y="7"/>
                      </a:cubicBezTo>
                      <a:cubicBezTo>
                        <a:pt x="19" y="7"/>
                        <a:pt x="19" y="7"/>
                        <a:pt x="19" y="7"/>
                      </a:cubicBezTo>
                      <a:cubicBezTo>
                        <a:pt x="20" y="5"/>
                        <a:pt x="22" y="3"/>
                        <a:pt x="23" y="0"/>
                      </a:cubicBezTo>
                      <a:cubicBezTo>
                        <a:pt x="23" y="0"/>
                        <a:pt x="23" y="0"/>
                        <a:pt x="23" y="0"/>
                      </a:cubicBezTo>
                      <a:cubicBezTo>
                        <a:pt x="22" y="1"/>
                        <a:pt x="21" y="3"/>
                        <a:pt x="20" y="4"/>
                      </a:cubicBezTo>
                      <a:cubicBezTo>
                        <a:pt x="20" y="3"/>
                        <a:pt x="21" y="2"/>
                        <a:pt x="22" y="1"/>
                      </a:cubicBezTo>
                      <a:cubicBezTo>
                        <a:pt x="22" y="1"/>
                        <a:pt x="22" y="1"/>
                        <a:pt x="22" y="1"/>
                      </a:cubicBezTo>
                      <a:cubicBezTo>
                        <a:pt x="19" y="3"/>
                        <a:pt x="18" y="4"/>
                        <a:pt x="16" y="6"/>
                      </a:cubicBezTo>
                      <a:cubicBezTo>
                        <a:pt x="17" y="5"/>
                        <a:pt x="18" y="3"/>
                        <a:pt x="19" y="1"/>
                      </a:cubicBezTo>
                      <a:cubicBezTo>
                        <a:pt x="19" y="1"/>
                        <a:pt x="19" y="1"/>
                        <a:pt x="19" y="1"/>
                      </a:cubicBezTo>
                      <a:cubicBezTo>
                        <a:pt x="18" y="2"/>
                        <a:pt x="17" y="2"/>
                        <a:pt x="16" y="3"/>
                      </a:cubicBezTo>
                      <a:cubicBezTo>
                        <a:pt x="17" y="3"/>
                        <a:pt x="17" y="3"/>
                        <a:pt x="17" y="2"/>
                      </a:cubicBezTo>
                      <a:cubicBezTo>
                        <a:pt x="17" y="2"/>
                        <a:pt x="17" y="2"/>
                        <a:pt x="17" y="2"/>
                      </a:cubicBezTo>
                      <a:cubicBezTo>
                        <a:pt x="17" y="2"/>
                        <a:pt x="16" y="3"/>
                        <a:pt x="16" y="3"/>
                      </a:cubicBezTo>
                      <a:cubicBezTo>
                        <a:pt x="16" y="2"/>
                        <a:pt x="17" y="2"/>
                        <a:pt x="17" y="1"/>
                      </a:cubicBezTo>
                      <a:cubicBezTo>
                        <a:pt x="17" y="1"/>
                        <a:pt x="17" y="1"/>
                        <a:pt x="17" y="1"/>
                      </a:cubicBezTo>
                      <a:cubicBezTo>
                        <a:pt x="15" y="3"/>
                        <a:pt x="13" y="5"/>
                        <a:pt x="12" y="7"/>
                      </a:cubicBezTo>
                      <a:cubicBezTo>
                        <a:pt x="12" y="6"/>
                        <a:pt x="13" y="4"/>
                        <a:pt x="13" y="3"/>
                      </a:cubicBezTo>
                      <a:cubicBezTo>
                        <a:pt x="13" y="3"/>
                        <a:pt x="13" y="3"/>
                        <a:pt x="13" y="3"/>
                      </a:cubicBezTo>
                      <a:cubicBezTo>
                        <a:pt x="11" y="4"/>
                        <a:pt x="9" y="7"/>
                        <a:pt x="7" y="9"/>
                      </a:cubicBezTo>
                      <a:cubicBezTo>
                        <a:pt x="6" y="10"/>
                        <a:pt x="6" y="10"/>
                        <a:pt x="6" y="11"/>
                      </a:cubicBezTo>
                      <a:cubicBezTo>
                        <a:pt x="6" y="10"/>
                        <a:pt x="7" y="9"/>
                        <a:pt x="7" y="8"/>
                      </a:cubicBezTo>
                      <a:cubicBezTo>
                        <a:pt x="8" y="7"/>
                        <a:pt x="9" y="5"/>
                        <a:pt x="9" y="4"/>
                      </a:cubicBezTo>
                      <a:cubicBezTo>
                        <a:pt x="9" y="3"/>
                        <a:pt x="9" y="3"/>
                        <a:pt x="9" y="3"/>
                      </a:cubicBezTo>
                      <a:cubicBezTo>
                        <a:pt x="9" y="4"/>
                        <a:pt x="9" y="4"/>
                        <a:pt x="8" y="5"/>
                      </a:cubicBezTo>
                      <a:cubicBezTo>
                        <a:pt x="8" y="5"/>
                        <a:pt x="8" y="4"/>
                        <a:pt x="8" y="4"/>
                      </a:cubicBezTo>
                      <a:cubicBezTo>
                        <a:pt x="8" y="4"/>
                        <a:pt x="8" y="4"/>
                        <a:pt x="8" y="4"/>
                      </a:cubicBezTo>
                      <a:cubicBezTo>
                        <a:pt x="6" y="6"/>
                        <a:pt x="5" y="7"/>
                        <a:pt x="3" y="9"/>
                      </a:cubicBezTo>
                      <a:cubicBezTo>
                        <a:pt x="2" y="10"/>
                        <a:pt x="2" y="12"/>
                        <a:pt x="1" y="13"/>
                      </a:cubicBezTo>
                      <a:cubicBezTo>
                        <a:pt x="1" y="14"/>
                        <a:pt x="0" y="15"/>
                        <a:pt x="0" y="16"/>
                      </a:cubicBezTo>
                      <a:cubicBezTo>
                        <a:pt x="0" y="16"/>
                        <a:pt x="0" y="16"/>
                        <a:pt x="0" y="16"/>
                      </a:cubicBezTo>
                      <a:cubicBezTo>
                        <a:pt x="1" y="15"/>
                        <a:pt x="2" y="14"/>
                        <a:pt x="2" y="13"/>
                      </a:cubicBezTo>
                      <a:cubicBezTo>
                        <a:pt x="2" y="14"/>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5"/>
                        <a:pt x="3" y="15"/>
                        <a:pt x="3" y="14"/>
                      </a:cubicBezTo>
                      <a:cubicBezTo>
                        <a:pt x="4" y="12"/>
                        <a:pt x="5" y="11"/>
                        <a:pt x="6" y="10"/>
                      </a:cubicBezTo>
                      <a:cubicBezTo>
                        <a:pt x="6" y="10"/>
                        <a:pt x="6" y="9"/>
                        <a:pt x="6" y="9"/>
                      </a:cubicBezTo>
                      <a:cubicBezTo>
                        <a:pt x="6" y="10"/>
                        <a:pt x="6" y="11"/>
                        <a:pt x="5" y="11"/>
                      </a:cubicBezTo>
                      <a:cubicBezTo>
                        <a:pt x="4" y="14"/>
                        <a:pt x="3" y="16"/>
                        <a:pt x="2" y="18"/>
                      </a:cubicBezTo>
                      <a:cubicBezTo>
                        <a:pt x="2" y="18"/>
                        <a:pt x="2" y="18"/>
                        <a:pt x="2" y="18"/>
                      </a:cubicBezTo>
                      <a:cubicBezTo>
                        <a:pt x="2" y="18"/>
                        <a:pt x="3" y="17"/>
                        <a:pt x="3" y="17"/>
                      </a:cubicBezTo>
                      <a:cubicBezTo>
                        <a:pt x="3" y="17"/>
                        <a:pt x="3" y="17"/>
                        <a:pt x="3" y="17"/>
                      </a:cubicBezTo>
                      <a:cubicBezTo>
                        <a:pt x="4" y="15"/>
                        <a:pt x="5" y="13"/>
                        <a:pt x="5" y="11"/>
                      </a:cubicBezTo>
                      <a:cubicBezTo>
                        <a:pt x="6" y="10"/>
                        <a:pt x="7" y="8"/>
                        <a:pt x="9" y="7"/>
                      </a:cubicBezTo>
                      <a:cubicBezTo>
                        <a:pt x="10" y="6"/>
                        <a:pt x="11" y="4"/>
                        <a:pt x="13" y="3"/>
                      </a:cubicBezTo>
                      <a:cubicBezTo>
                        <a:pt x="13" y="3"/>
                        <a:pt x="13" y="3"/>
                        <a:pt x="13" y="3"/>
                      </a:cubicBezTo>
                      <a:cubicBezTo>
                        <a:pt x="13" y="3"/>
                        <a:pt x="13" y="4"/>
                        <a:pt x="13" y="5"/>
                      </a:cubicBezTo>
                      <a:cubicBezTo>
                        <a:pt x="13" y="5"/>
                        <a:pt x="13" y="5"/>
                        <a:pt x="13" y="5"/>
                      </a:cubicBezTo>
                      <a:cubicBezTo>
                        <a:pt x="12" y="6"/>
                        <a:pt x="11" y="7"/>
                        <a:pt x="11" y="8"/>
                      </a:cubicBezTo>
                      <a:cubicBezTo>
                        <a:pt x="10" y="9"/>
                        <a:pt x="9" y="10"/>
                        <a:pt x="9" y="11"/>
                      </a:cubicBezTo>
                      <a:cubicBezTo>
                        <a:pt x="8" y="12"/>
                        <a:pt x="7" y="13"/>
                        <a:pt x="6" y="15"/>
                      </a:cubicBezTo>
                      <a:cubicBezTo>
                        <a:pt x="5" y="16"/>
                        <a:pt x="4" y="18"/>
                        <a:pt x="4" y="19"/>
                      </a:cubicBezTo>
                      <a:cubicBezTo>
                        <a:pt x="4" y="19"/>
                        <a:pt x="4" y="19"/>
                        <a:pt x="4" y="19"/>
                      </a:cubicBezTo>
                      <a:cubicBezTo>
                        <a:pt x="5" y="18"/>
                        <a:pt x="6" y="16"/>
                        <a:pt x="7" y="15"/>
                      </a:cubicBezTo>
                      <a:cubicBezTo>
                        <a:pt x="8" y="13"/>
                        <a:pt x="8" y="12"/>
                        <a:pt x="9" y="10"/>
                      </a:cubicBezTo>
                      <a:cubicBezTo>
                        <a:pt x="10" y="9"/>
                        <a:pt x="10" y="9"/>
                        <a:pt x="11" y="8"/>
                      </a:cubicBezTo>
                      <a:cubicBezTo>
                        <a:pt x="12" y="7"/>
                        <a:pt x="12" y="6"/>
                        <a:pt x="13" y="5"/>
                      </a:cubicBezTo>
                      <a:cubicBezTo>
                        <a:pt x="13" y="5"/>
                        <a:pt x="13" y="5"/>
                        <a:pt x="13" y="5"/>
                      </a:cubicBezTo>
                      <a:cubicBezTo>
                        <a:pt x="14" y="4"/>
                        <a:pt x="15" y="2"/>
                        <a:pt x="17" y="1"/>
                      </a:cubicBezTo>
                      <a:cubicBezTo>
                        <a:pt x="17" y="1"/>
                        <a:pt x="17" y="1"/>
                        <a:pt x="17" y="1"/>
                      </a:cubicBezTo>
                      <a:cubicBezTo>
                        <a:pt x="17" y="1"/>
                        <a:pt x="17" y="1"/>
                        <a:pt x="17" y="1"/>
                      </a:cubicBezTo>
                      <a:cubicBezTo>
                        <a:pt x="16" y="2"/>
                        <a:pt x="16" y="2"/>
                        <a:pt x="16" y="3"/>
                      </a:cubicBezTo>
                      <a:cubicBezTo>
                        <a:pt x="15" y="4"/>
                        <a:pt x="14" y="4"/>
                        <a:pt x="13" y="5"/>
                      </a:cubicBezTo>
                      <a:cubicBezTo>
                        <a:pt x="12" y="7"/>
                        <a:pt x="11" y="8"/>
                        <a:pt x="10" y="10"/>
                      </a:cubicBezTo>
                      <a:cubicBezTo>
                        <a:pt x="9" y="11"/>
                        <a:pt x="8" y="13"/>
                        <a:pt x="7" y="14"/>
                      </a:cubicBezTo>
                      <a:cubicBezTo>
                        <a:pt x="6" y="16"/>
                        <a:pt x="6" y="17"/>
                        <a:pt x="5" y="19"/>
                      </a:cubicBezTo>
                      <a:cubicBezTo>
                        <a:pt x="5" y="19"/>
                        <a:pt x="5" y="19"/>
                        <a:pt x="5" y="19"/>
                      </a:cubicBezTo>
                      <a:cubicBezTo>
                        <a:pt x="6" y="17"/>
                        <a:pt x="7" y="16"/>
                        <a:pt x="8" y="14"/>
                      </a:cubicBezTo>
                      <a:cubicBezTo>
                        <a:pt x="9" y="12"/>
                        <a:pt x="10" y="11"/>
                        <a:pt x="11" y="9"/>
                      </a:cubicBezTo>
                      <a:cubicBezTo>
                        <a:pt x="13" y="7"/>
                        <a:pt x="15" y="5"/>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7" y="3"/>
                        <a:pt x="17" y="2"/>
                      </a:cubicBezTo>
                      <a:cubicBezTo>
                        <a:pt x="17" y="3"/>
                        <a:pt x="16" y="3"/>
                        <a:pt x="16" y="4"/>
                      </a:cubicBezTo>
                      <a:cubicBezTo>
                        <a:pt x="14" y="5"/>
                        <a:pt x="13" y="7"/>
                        <a:pt x="12" y="9"/>
                      </a:cubicBezTo>
                      <a:cubicBezTo>
                        <a:pt x="9" y="12"/>
                        <a:pt x="8" y="16"/>
                        <a:pt x="6" y="19"/>
                      </a:cubicBezTo>
                      <a:cubicBezTo>
                        <a:pt x="6" y="19"/>
                        <a:pt x="6" y="19"/>
                        <a:pt x="6" y="19"/>
                      </a:cubicBezTo>
                      <a:cubicBezTo>
                        <a:pt x="9" y="14"/>
                        <a:pt x="13" y="9"/>
                        <a:pt x="16" y="4"/>
                      </a:cubicBezTo>
                      <a:cubicBezTo>
                        <a:pt x="17" y="3"/>
                        <a:pt x="18" y="2"/>
                        <a:pt x="19" y="1"/>
                      </a:cubicBezTo>
                      <a:cubicBezTo>
                        <a:pt x="18" y="3"/>
                        <a:pt x="17" y="5"/>
                        <a:pt x="15" y="7"/>
                      </a:cubicBezTo>
                      <a:cubicBezTo>
                        <a:pt x="15" y="8"/>
                        <a:pt x="14" y="8"/>
                        <a:pt x="14" y="9"/>
                      </a:cubicBezTo>
                      <a:cubicBezTo>
                        <a:pt x="11" y="12"/>
                        <a:pt x="9" y="16"/>
                        <a:pt x="8" y="19"/>
                      </a:cubicBezTo>
                      <a:cubicBezTo>
                        <a:pt x="8" y="19"/>
                        <a:pt x="8" y="19"/>
                        <a:pt x="8" y="19"/>
                      </a:cubicBezTo>
                      <a:cubicBezTo>
                        <a:pt x="8" y="19"/>
                        <a:pt x="8" y="19"/>
                        <a:pt x="8" y="19"/>
                      </a:cubicBezTo>
                      <a:cubicBezTo>
                        <a:pt x="8" y="19"/>
                        <a:pt x="8" y="19"/>
                        <a:pt x="8" y="19"/>
                      </a:cubicBezTo>
                      <a:cubicBezTo>
                        <a:pt x="8" y="19"/>
                        <a:pt x="8" y="19"/>
                        <a:pt x="8" y="19"/>
                      </a:cubicBezTo>
                      <a:cubicBezTo>
                        <a:pt x="10" y="15"/>
                        <a:pt x="13" y="11"/>
                        <a:pt x="16" y="7"/>
                      </a:cubicBezTo>
                      <a:cubicBezTo>
                        <a:pt x="17" y="5"/>
                        <a:pt x="19" y="3"/>
                        <a:pt x="21" y="1"/>
                      </a:cubicBezTo>
                      <a:cubicBezTo>
                        <a:pt x="21" y="2"/>
                        <a:pt x="20" y="3"/>
                        <a:pt x="19" y="4"/>
                      </a:cubicBezTo>
                      <a:cubicBezTo>
                        <a:pt x="16" y="8"/>
                        <a:pt x="13" y="12"/>
                        <a:pt x="11" y="16"/>
                      </a:cubicBezTo>
                      <a:cubicBezTo>
                        <a:pt x="11" y="16"/>
                        <a:pt x="11" y="16"/>
                        <a:pt x="11" y="16"/>
                      </a:cubicBezTo>
                      <a:cubicBezTo>
                        <a:pt x="13" y="14"/>
                        <a:pt x="14" y="11"/>
                        <a:pt x="16" y="9"/>
                      </a:cubicBezTo>
                      <a:cubicBezTo>
                        <a:pt x="17" y="7"/>
                        <a:pt x="18" y="6"/>
                        <a:pt x="19" y="5"/>
                      </a:cubicBezTo>
                      <a:cubicBezTo>
                        <a:pt x="20" y="3"/>
                        <a:pt x="22" y="2"/>
                        <a:pt x="23" y="1"/>
                      </a:cubicBezTo>
                      <a:cubicBezTo>
                        <a:pt x="22" y="2"/>
                        <a:pt x="21" y="4"/>
                        <a:pt x="20" y="6"/>
                      </a:cubicBezTo>
                      <a:cubicBezTo>
                        <a:pt x="20" y="6"/>
                        <a:pt x="20" y="6"/>
                        <a:pt x="20" y="6"/>
                      </a:cubicBezTo>
                      <a:cubicBezTo>
                        <a:pt x="18" y="7"/>
                        <a:pt x="17" y="9"/>
                        <a:pt x="15" y="11"/>
                      </a:cubicBezTo>
                      <a:cubicBezTo>
                        <a:pt x="15" y="11"/>
                        <a:pt x="15" y="11"/>
                        <a:pt x="15" y="11"/>
                      </a:cubicBezTo>
                      <a:cubicBezTo>
                        <a:pt x="17" y="10"/>
                        <a:pt x="18" y="8"/>
                        <a:pt x="20" y="6"/>
                      </a:cubicBezTo>
                      <a:cubicBezTo>
                        <a:pt x="21" y="4"/>
                        <a:pt x="23" y="2"/>
                        <a:pt x="25" y="1"/>
                      </a:cubicBezTo>
                      <a:cubicBezTo>
                        <a:pt x="26" y="1"/>
                        <a:pt x="26" y="0"/>
                        <a:pt x="26" y="0"/>
                      </a:cubicBezTo>
                      <a:cubicBezTo>
                        <a:pt x="26" y="0"/>
                        <a:pt x="26" y="1"/>
                        <a:pt x="26" y="1"/>
                      </a:cubicBezTo>
                      <a:cubicBezTo>
                        <a:pt x="26" y="1"/>
                        <a:pt x="26" y="1"/>
                        <a:pt x="26" y="1"/>
                      </a:cubicBezTo>
                      <a:cubicBezTo>
                        <a:pt x="25" y="2"/>
                        <a:pt x="25" y="2"/>
                        <a:pt x="24" y="2"/>
                      </a:cubicBezTo>
                      <a:cubicBezTo>
                        <a:pt x="22" y="5"/>
                        <a:pt x="20" y="7"/>
                        <a:pt x="19" y="9"/>
                      </a:cubicBezTo>
                      <a:cubicBezTo>
                        <a:pt x="19" y="9"/>
                        <a:pt x="19" y="9"/>
                        <a:pt x="19" y="9"/>
                      </a:cubicBezTo>
                      <a:cubicBezTo>
                        <a:pt x="21" y="7"/>
                        <a:pt x="23" y="5"/>
                        <a:pt x="24" y="3"/>
                      </a:cubicBezTo>
                      <a:cubicBezTo>
                        <a:pt x="25" y="2"/>
                        <a:pt x="26" y="1"/>
                        <a:pt x="27" y="1"/>
                      </a:cubicBezTo>
                      <a:cubicBezTo>
                        <a:pt x="26" y="1"/>
                        <a:pt x="26" y="1"/>
                        <a:pt x="26" y="1"/>
                      </a:cubicBezTo>
                      <a:cubicBezTo>
                        <a:pt x="25" y="2"/>
                        <a:pt x="25" y="3"/>
                        <a:pt x="24" y="3"/>
                      </a:cubicBezTo>
                      <a:cubicBezTo>
                        <a:pt x="22" y="5"/>
                        <a:pt x="21" y="7"/>
                        <a:pt x="20" y="9"/>
                      </a:cubicBezTo>
                      <a:cubicBezTo>
                        <a:pt x="20" y="9"/>
                        <a:pt x="20" y="9"/>
                        <a:pt x="20" y="9"/>
                      </a:cubicBezTo>
                      <a:cubicBezTo>
                        <a:pt x="22" y="6"/>
                        <a:pt x="24" y="4"/>
                        <a:pt x="26" y="1"/>
                      </a:cubicBezTo>
                      <a:cubicBezTo>
                        <a:pt x="26" y="1"/>
                        <a:pt x="27" y="1"/>
                        <a:pt x="27" y="1"/>
                      </a:cubicBezTo>
                      <a:cubicBezTo>
                        <a:pt x="27" y="1"/>
                        <a:pt x="27" y="1"/>
                        <a:pt x="27" y="1"/>
                      </a:cubicBezTo>
                      <a:cubicBezTo>
                        <a:pt x="27" y="1"/>
                        <a:pt x="27" y="1"/>
                        <a:pt x="27" y="1"/>
                      </a:cubicBezTo>
                      <a:cubicBezTo>
                        <a:pt x="27" y="1"/>
                        <a:pt x="27" y="1"/>
                        <a:pt x="27" y="1"/>
                      </a:cubicBezTo>
                      <a:cubicBezTo>
                        <a:pt x="27" y="1"/>
                        <a:pt x="27" y="1"/>
                        <a:pt x="27" y="1"/>
                      </a:cubicBezTo>
                      <a:cubicBezTo>
                        <a:pt x="27" y="0"/>
                        <a:pt x="28" y="0"/>
                        <a:pt x="29" y="0"/>
                      </a:cubicBezTo>
                      <a:cubicBezTo>
                        <a:pt x="29" y="0"/>
                        <a:pt x="29" y="0"/>
                        <a:pt x="29" y="0"/>
                      </a:cubicBezTo>
                      <a:cubicBezTo>
                        <a:pt x="29" y="0"/>
                        <a:pt x="28" y="1"/>
                        <a:pt x="28" y="1"/>
                      </a:cubicBezTo>
                      <a:cubicBezTo>
                        <a:pt x="27" y="2"/>
                        <a:pt x="26" y="3"/>
                        <a:pt x="25" y="4"/>
                      </a:cubicBezTo>
                      <a:cubicBezTo>
                        <a:pt x="24" y="5"/>
                        <a:pt x="23" y="7"/>
                        <a:pt x="22" y="8"/>
                      </a:cubicBezTo>
                      <a:cubicBezTo>
                        <a:pt x="22" y="8"/>
                        <a:pt x="22" y="8"/>
                        <a:pt x="22" y="8"/>
                      </a:cubicBezTo>
                      <a:cubicBezTo>
                        <a:pt x="24" y="6"/>
                        <a:pt x="26" y="4"/>
                        <a:pt x="28" y="1"/>
                      </a:cubicBezTo>
                      <a:cubicBezTo>
                        <a:pt x="28" y="1"/>
                        <a:pt x="29" y="1"/>
                        <a:pt x="29" y="1"/>
                      </a:cubicBezTo>
                      <a:cubicBezTo>
                        <a:pt x="29" y="1"/>
                        <a:pt x="29" y="2"/>
                        <a:pt x="28" y="2"/>
                      </a:cubicBezTo>
                      <a:cubicBezTo>
                        <a:pt x="28" y="2"/>
                        <a:pt x="28" y="3"/>
                        <a:pt x="27" y="3"/>
                      </a:cubicBezTo>
                      <a:cubicBezTo>
                        <a:pt x="26" y="4"/>
                        <a:pt x="25" y="6"/>
                        <a:pt x="24" y="7"/>
                      </a:cubicBezTo>
                      <a:cubicBezTo>
                        <a:pt x="24" y="7"/>
                        <a:pt x="24" y="7"/>
                        <a:pt x="24" y="7"/>
                      </a:cubicBezTo>
                      <a:cubicBezTo>
                        <a:pt x="26" y="6"/>
                        <a:pt x="27" y="4"/>
                        <a:pt x="28" y="2"/>
                      </a:cubicBezTo>
                      <a:cubicBezTo>
                        <a:pt x="29" y="2"/>
                        <a:pt x="29" y="1"/>
                        <a:pt x="30" y="1"/>
                      </a:cubicBezTo>
                      <a:cubicBezTo>
                        <a:pt x="30" y="1"/>
                        <a:pt x="31" y="0"/>
                        <a:pt x="31" y="0"/>
                      </a:cubicBezTo>
                      <a:cubicBezTo>
                        <a:pt x="31" y="0"/>
                        <a:pt x="31" y="0"/>
                        <a:pt x="31" y="1"/>
                      </a:cubicBezTo>
                      <a:cubicBezTo>
                        <a:pt x="31" y="1"/>
                        <a:pt x="31" y="1"/>
                        <a:pt x="31" y="1"/>
                      </a:cubicBezTo>
                      <a:cubicBezTo>
                        <a:pt x="31" y="1"/>
                        <a:pt x="31" y="1"/>
                        <a:pt x="31" y="2"/>
                      </a:cubicBezTo>
                      <a:cubicBezTo>
                        <a:pt x="30" y="2"/>
                        <a:pt x="30" y="2"/>
                        <a:pt x="29" y="3"/>
                      </a:cubicBezTo>
                      <a:cubicBezTo>
                        <a:pt x="28" y="4"/>
                        <a:pt x="28" y="5"/>
                        <a:pt x="27" y="6"/>
                      </a:cubicBezTo>
                      <a:cubicBezTo>
                        <a:pt x="27" y="6"/>
                        <a:pt x="27" y="6"/>
                        <a:pt x="27" y="6"/>
                      </a:cubicBezTo>
                      <a:cubicBezTo>
                        <a:pt x="28" y="5"/>
                        <a:pt x="30" y="3"/>
                        <a:pt x="31" y="2"/>
                      </a:cubicBezTo>
                      <a:cubicBezTo>
                        <a:pt x="31" y="1"/>
                        <a:pt x="31" y="1"/>
                        <a:pt x="32" y="1"/>
                      </a:cubicBezTo>
                      <a:cubicBezTo>
                        <a:pt x="32" y="1"/>
                        <a:pt x="32" y="0"/>
                        <a:pt x="33" y="0"/>
                      </a:cubicBezTo>
                      <a:cubicBezTo>
                        <a:pt x="33" y="0"/>
                        <a:pt x="33" y="1"/>
                        <a:pt x="32" y="1"/>
                      </a:cubicBezTo>
                      <a:cubicBezTo>
                        <a:pt x="32" y="1"/>
                        <a:pt x="32" y="1"/>
                        <a:pt x="32" y="1"/>
                      </a:cubicBezTo>
                      <a:cubicBezTo>
                        <a:pt x="32" y="1"/>
                        <a:pt x="32" y="1"/>
                        <a:pt x="32" y="1"/>
                      </a:cubicBezTo>
                      <a:cubicBezTo>
                        <a:pt x="32" y="2"/>
                        <a:pt x="31" y="2"/>
                        <a:pt x="31" y="3"/>
                      </a:cubicBezTo>
                      <a:cubicBezTo>
                        <a:pt x="30" y="3"/>
                        <a:pt x="30" y="4"/>
                        <a:pt x="29" y="5"/>
                      </a:cubicBezTo>
                      <a:cubicBezTo>
                        <a:pt x="29" y="6"/>
                        <a:pt x="29" y="6"/>
                        <a:pt x="29" y="5"/>
                      </a:cubicBezTo>
                      <a:cubicBezTo>
                        <a:pt x="30" y="4"/>
                        <a:pt x="32" y="3"/>
                        <a:pt x="32" y="1"/>
                      </a:cubicBezTo>
                      <a:cubicBezTo>
                        <a:pt x="33" y="1"/>
                        <a:pt x="33" y="1"/>
                        <a:pt x="33" y="1"/>
                      </a:cubicBezTo>
                      <a:cubicBezTo>
                        <a:pt x="33" y="1"/>
                        <a:pt x="33" y="1"/>
                        <a:pt x="33" y="1"/>
                      </a:cubicBezTo>
                      <a:cubicBezTo>
                        <a:pt x="33" y="1"/>
                        <a:pt x="33" y="2"/>
                        <a:pt x="33" y="2"/>
                      </a:cubicBezTo>
                      <a:cubicBezTo>
                        <a:pt x="32" y="3"/>
                        <a:pt x="31" y="4"/>
                        <a:pt x="31" y="5"/>
                      </a:cubicBezTo>
                      <a:cubicBezTo>
                        <a:pt x="31" y="5"/>
                        <a:pt x="31" y="5"/>
                        <a:pt x="31" y="5"/>
                      </a:cubicBezTo>
                      <a:cubicBezTo>
                        <a:pt x="31" y="5"/>
                        <a:pt x="32" y="4"/>
                        <a:pt x="32" y="3"/>
                      </a:cubicBezTo>
                      <a:cubicBezTo>
                        <a:pt x="32" y="3"/>
                        <a:pt x="32" y="3"/>
                        <a:pt x="32" y="3"/>
                      </a:cubicBezTo>
                      <a:cubicBezTo>
                        <a:pt x="32" y="3"/>
                        <a:pt x="32" y="3"/>
                        <a:pt x="32" y="3"/>
                      </a:cubicBezTo>
                      <a:cubicBezTo>
                        <a:pt x="32" y="3"/>
                        <a:pt x="32" y="3"/>
                        <a:pt x="32" y="3"/>
                      </a:cubicBezTo>
                      <a:cubicBezTo>
                        <a:pt x="32" y="3"/>
                        <a:pt x="32" y="3"/>
                        <a:pt x="32" y="3"/>
                      </a:cubicBezTo>
                      <a:cubicBezTo>
                        <a:pt x="32" y="3"/>
                        <a:pt x="33" y="3"/>
                        <a:pt x="33" y="3"/>
                      </a:cubicBezTo>
                      <a:cubicBezTo>
                        <a:pt x="33" y="3"/>
                        <a:pt x="33" y="3"/>
                        <a:pt x="34" y="2"/>
                      </a:cubicBezTo>
                      <a:cubicBezTo>
                        <a:pt x="34" y="2"/>
                        <a:pt x="34" y="2"/>
                        <a:pt x="34" y="2"/>
                      </a:cubicBezTo>
                      <a:cubicBezTo>
                        <a:pt x="34" y="3"/>
                        <a:pt x="33" y="4"/>
                        <a:pt x="33" y="5"/>
                      </a:cubicBezTo>
                      <a:cubicBezTo>
                        <a:pt x="33" y="5"/>
                        <a:pt x="33" y="5"/>
                        <a:pt x="33" y="6"/>
                      </a:cubicBezTo>
                      <a:cubicBezTo>
                        <a:pt x="33" y="6"/>
                        <a:pt x="33" y="6"/>
                        <a:pt x="33" y="6"/>
                      </a:cubicBezTo>
                      <a:cubicBezTo>
                        <a:pt x="33" y="5"/>
                        <a:pt x="33" y="5"/>
                        <a:pt x="33" y="5"/>
                      </a:cubicBezTo>
                      <a:cubicBezTo>
                        <a:pt x="33" y="4"/>
                        <a:pt x="33" y="4"/>
                        <a:pt x="34" y="4"/>
                      </a:cubicBezTo>
                      <a:cubicBezTo>
                        <a:pt x="34" y="4"/>
                        <a:pt x="34" y="4"/>
                        <a:pt x="34" y="4"/>
                      </a:cubicBezTo>
                      <a:cubicBezTo>
                        <a:pt x="34" y="4"/>
                        <a:pt x="34" y="4"/>
                        <a:pt x="34" y="4"/>
                      </a:cubicBezTo>
                      <a:cubicBezTo>
                        <a:pt x="34" y="4"/>
                        <a:pt x="34" y="4"/>
                        <a:pt x="34" y="4"/>
                      </a:cubicBezTo>
                      <a:cubicBezTo>
                        <a:pt x="34" y="4"/>
                        <a:pt x="34" y="4"/>
                        <a:pt x="34" y="4"/>
                      </a:cubicBezTo>
                      <a:cubicBezTo>
                        <a:pt x="34" y="4"/>
                        <a:pt x="34" y="4"/>
                        <a:pt x="34" y="3"/>
                      </a:cubicBezTo>
                      <a:cubicBezTo>
                        <a:pt x="34" y="4"/>
                        <a:pt x="34" y="4"/>
                        <a:pt x="34" y="4"/>
                      </a:cubicBezTo>
                      <a:cubicBezTo>
                        <a:pt x="34" y="4"/>
                        <a:pt x="34" y="4"/>
                        <a:pt x="34" y="4"/>
                      </a:cubicBezTo>
                      <a:cubicBezTo>
                        <a:pt x="34" y="4"/>
                        <a:pt x="34" y="4"/>
                        <a:pt x="34" y="3"/>
                      </a:cubicBezTo>
                      <a:cubicBezTo>
                        <a:pt x="34" y="3"/>
                        <a:pt x="34" y="3"/>
                        <a:pt x="34" y="3"/>
                      </a:cubicBezTo>
                      <a:cubicBezTo>
                        <a:pt x="34" y="4"/>
                        <a:pt x="33" y="4"/>
                        <a:pt x="33" y="4"/>
                      </a:cubicBezTo>
                      <a:cubicBezTo>
                        <a:pt x="33" y="4"/>
                        <a:pt x="34" y="3"/>
                        <a:pt x="34" y="2"/>
                      </a:cubicBezTo>
                      <a:cubicBezTo>
                        <a:pt x="34" y="2"/>
                        <a:pt x="34" y="2"/>
                        <a:pt x="34" y="2"/>
                      </a:cubicBezTo>
                      <a:cubicBezTo>
                        <a:pt x="33" y="3"/>
                        <a:pt x="32" y="3"/>
                        <a:pt x="32" y="4"/>
                      </a:cubicBezTo>
                      <a:cubicBezTo>
                        <a:pt x="33" y="3"/>
                        <a:pt x="33" y="2"/>
                        <a:pt x="33" y="1"/>
                      </a:cubicBezTo>
                      <a:cubicBezTo>
                        <a:pt x="33" y="1"/>
                        <a:pt x="33" y="1"/>
                        <a:pt x="33" y="1"/>
                      </a:cubicBezTo>
                      <a:cubicBezTo>
                        <a:pt x="33" y="1"/>
                        <a:pt x="33" y="1"/>
                        <a:pt x="32" y="1"/>
                      </a:cubicBezTo>
                      <a:cubicBezTo>
                        <a:pt x="33" y="1"/>
                        <a:pt x="33" y="0"/>
                        <a:pt x="33" y="0"/>
                      </a:cubicBezTo>
                      <a:cubicBezTo>
                        <a:pt x="33" y="0"/>
                        <a:pt x="33" y="0"/>
                        <a:pt x="33" y="0"/>
                      </a:cubicBezTo>
                      <a:cubicBezTo>
                        <a:pt x="32" y="0"/>
                        <a:pt x="31" y="1"/>
                        <a:pt x="31" y="1"/>
                      </a:cubicBezTo>
                      <a:cubicBezTo>
                        <a:pt x="31" y="1"/>
                        <a:pt x="31" y="0"/>
                        <a:pt x="31" y="0"/>
                      </a:cubicBezTo>
                      <a:cubicBezTo>
                        <a:pt x="31" y="0"/>
                        <a:pt x="31" y="0"/>
                        <a:pt x="31" y="0"/>
                      </a:cubicBezTo>
                      <a:cubicBezTo>
                        <a:pt x="30" y="0"/>
                        <a:pt x="29" y="1"/>
                        <a:pt x="29" y="2"/>
                      </a:cubicBezTo>
                      <a:cubicBezTo>
                        <a:pt x="29" y="1"/>
                        <a:pt x="29" y="1"/>
                        <a:pt x="29" y="0"/>
                      </a:cubicBezTo>
                      <a:cubicBezTo>
                        <a:pt x="29" y="0"/>
                        <a:pt x="29" y="0"/>
                        <a:pt x="29" y="0"/>
                      </a:cubicBezTo>
                      <a:cubicBezTo>
                        <a:pt x="29" y="1"/>
                        <a:pt x="29" y="1"/>
                        <a:pt x="28" y="1"/>
                      </a:cubicBezTo>
                      <a:cubicBezTo>
                        <a:pt x="28" y="1"/>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500"/>
                <p:cNvSpPr>
                  <a:spLocks noEditPoints="1"/>
                </p:cNvSpPr>
                <p:nvPr/>
              </p:nvSpPr>
              <p:spPr bwMode="auto">
                <a:xfrm>
                  <a:off x="823913" y="2454276"/>
                  <a:ext cx="6350" cy="9525"/>
                </a:xfrm>
                <a:custGeom>
                  <a:avLst/>
                  <a:gdLst>
                    <a:gd name="T0" fmla="*/ 5 w 6"/>
                    <a:gd name="T1" fmla="*/ 6 h 9"/>
                    <a:gd name="T2" fmla="*/ 5 w 6"/>
                    <a:gd name="T3" fmla="*/ 6 h 9"/>
                    <a:gd name="T4" fmla="*/ 1 w 6"/>
                    <a:gd name="T5" fmla="*/ 7 h 9"/>
                    <a:gd name="T6" fmla="*/ 1 w 6"/>
                    <a:gd name="T7" fmla="*/ 7 h 9"/>
                    <a:gd name="T8" fmla="*/ 3 w 6"/>
                    <a:gd name="T9" fmla="*/ 8 h 9"/>
                    <a:gd name="T10" fmla="*/ 3 w 6"/>
                    <a:gd name="T11" fmla="*/ 8 h 9"/>
                    <a:gd name="T12" fmla="*/ 4 w 6"/>
                    <a:gd name="T13" fmla="*/ 8 h 9"/>
                    <a:gd name="T14" fmla="*/ 3 w 6"/>
                    <a:gd name="T15" fmla="*/ 7 h 9"/>
                    <a:gd name="T16" fmla="*/ 3 w 6"/>
                    <a:gd name="T17" fmla="*/ 7 h 9"/>
                    <a:gd name="T18" fmla="*/ 0 w 6"/>
                    <a:gd name="T19" fmla="*/ 6 h 9"/>
                    <a:gd name="T20" fmla="*/ 6 w 6"/>
                    <a:gd name="T21" fmla="*/ 4 h 9"/>
                    <a:gd name="T22" fmla="*/ 6 w 6"/>
                    <a:gd name="T23" fmla="*/ 4 h 9"/>
                    <a:gd name="T24" fmla="*/ 5 w 6"/>
                    <a:gd name="T25" fmla="*/ 6 h 9"/>
                    <a:gd name="T26" fmla="*/ 5 w 6"/>
                    <a:gd name="T27" fmla="*/ 6 h 9"/>
                    <a:gd name="T28" fmla="*/ 5 w 6"/>
                    <a:gd name="T29" fmla="*/ 6 h 9"/>
                    <a:gd name="T30" fmla="*/ 2 w 6"/>
                    <a:gd name="T31" fmla="*/ 0 h 9"/>
                    <a:gd name="T32" fmla="*/ 0 w 6"/>
                    <a:gd name="T33" fmla="*/ 6 h 9"/>
                    <a:gd name="T34" fmla="*/ 2 w 6"/>
                    <a:gd name="T35" fmla="*/ 3 h 9"/>
                    <a:gd name="T36" fmla="*/ 1 w 6"/>
                    <a:gd name="T37" fmla="*/ 9 h 9"/>
                    <a:gd name="T38" fmla="*/ 3 w 6"/>
                    <a:gd name="T39" fmla="*/ 6 h 9"/>
                    <a:gd name="T40" fmla="*/ 3 w 6"/>
                    <a:gd name="T41" fmla="*/ 9 h 9"/>
                    <a:gd name="T42" fmla="*/ 4 w 6"/>
                    <a:gd name="T43" fmla="*/ 9 h 9"/>
                    <a:gd name="T44" fmla="*/ 4 w 6"/>
                    <a:gd name="T45" fmla="*/ 8 h 9"/>
                    <a:gd name="T46" fmla="*/ 6 w 6"/>
                    <a:gd name="T47" fmla="*/ 3 h 9"/>
                    <a:gd name="T48" fmla="*/ 5 w 6"/>
                    <a:gd name="T49" fmla="*/ 6 h 9"/>
                    <a:gd name="T50" fmla="*/ 3 w 6"/>
                    <a:gd name="T51" fmla="*/ 9 h 9"/>
                    <a:gd name="T52" fmla="*/ 3 w 6"/>
                    <a:gd name="T53" fmla="*/ 8 h 9"/>
                    <a:gd name="T54" fmla="*/ 3 w 6"/>
                    <a:gd name="T55" fmla="*/ 8 h 9"/>
                    <a:gd name="T56" fmla="*/ 3 w 6"/>
                    <a:gd name="T57" fmla="*/ 8 h 9"/>
                    <a:gd name="T58" fmla="*/ 3 w 6"/>
                    <a:gd name="T59" fmla="*/ 6 h 9"/>
                    <a:gd name="T60" fmla="*/ 3 w 6"/>
                    <a:gd name="T61" fmla="*/ 6 h 9"/>
                    <a:gd name="T62" fmla="*/ 4 w 6"/>
                    <a:gd name="T63" fmla="*/ 4 h 9"/>
                    <a:gd name="T64" fmla="*/ 2 w 6"/>
                    <a:gd name="T65" fmla="*/ 8 h 9"/>
                    <a:gd name="T66" fmla="*/ 1 w 6"/>
                    <a:gd name="T67" fmla="*/ 8 h 9"/>
                    <a:gd name="T68" fmla="*/ 1 w 6"/>
                    <a:gd name="T69" fmla="*/ 7 h 9"/>
                    <a:gd name="T70" fmla="*/ 1 w 6"/>
                    <a:gd name="T71" fmla="*/ 7 h 9"/>
                    <a:gd name="T72" fmla="*/ 2 w 6"/>
                    <a:gd name="T73" fmla="*/ 5 h 9"/>
                    <a:gd name="T74" fmla="*/ 3 w 6"/>
                    <a:gd name="T75" fmla="*/ 2 h 9"/>
                    <a:gd name="T76" fmla="*/ 0 w 6"/>
                    <a:gd name="T77" fmla="*/ 6 h 9"/>
                    <a:gd name="T78" fmla="*/ 0 w 6"/>
                    <a:gd name="T79" fmla="*/ 5 h 9"/>
                    <a:gd name="T80" fmla="*/ 1 w 6"/>
                    <a:gd name="T81" fmla="*/ 2 h 9"/>
                    <a:gd name="T82" fmla="*/ 2 w 6"/>
                    <a:gd name="T83" fmla="*/ 0 h 9"/>
                    <a:gd name="T84" fmla="*/ 2 w 6"/>
                    <a:gd name="T8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9">
                      <a:moveTo>
                        <a:pt x="5" y="6"/>
                      </a:moveTo>
                      <a:cubicBezTo>
                        <a:pt x="5" y="6"/>
                        <a:pt x="5" y="6"/>
                        <a:pt x="5" y="6"/>
                      </a:cubicBezTo>
                      <a:cubicBezTo>
                        <a:pt x="5" y="6"/>
                        <a:pt x="5" y="6"/>
                        <a:pt x="5" y="6"/>
                      </a:cubicBezTo>
                      <a:cubicBezTo>
                        <a:pt x="5" y="6"/>
                        <a:pt x="5" y="6"/>
                        <a:pt x="5" y="6"/>
                      </a:cubicBezTo>
                      <a:moveTo>
                        <a:pt x="1" y="7"/>
                      </a:moveTo>
                      <a:cubicBezTo>
                        <a:pt x="1" y="7"/>
                        <a:pt x="1" y="7"/>
                        <a:pt x="1" y="7"/>
                      </a:cubicBezTo>
                      <a:cubicBezTo>
                        <a:pt x="1" y="7"/>
                        <a:pt x="1" y="7"/>
                        <a:pt x="1" y="7"/>
                      </a:cubicBezTo>
                      <a:cubicBezTo>
                        <a:pt x="1" y="7"/>
                        <a:pt x="1" y="7"/>
                        <a:pt x="1" y="7"/>
                      </a:cubicBezTo>
                      <a:moveTo>
                        <a:pt x="3" y="8"/>
                      </a:moveTo>
                      <a:cubicBezTo>
                        <a:pt x="3" y="8"/>
                        <a:pt x="3" y="8"/>
                        <a:pt x="3" y="8"/>
                      </a:cubicBezTo>
                      <a:cubicBezTo>
                        <a:pt x="3" y="8"/>
                        <a:pt x="3" y="8"/>
                        <a:pt x="3" y="8"/>
                      </a:cubicBezTo>
                      <a:cubicBezTo>
                        <a:pt x="3" y="8"/>
                        <a:pt x="3" y="8"/>
                        <a:pt x="3" y="8"/>
                      </a:cubicBezTo>
                      <a:moveTo>
                        <a:pt x="4" y="8"/>
                      </a:moveTo>
                      <a:cubicBezTo>
                        <a:pt x="4" y="8"/>
                        <a:pt x="4" y="8"/>
                        <a:pt x="4" y="8"/>
                      </a:cubicBezTo>
                      <a:cubicBezTo>
                        <a:pt x="4" y="8"/>
                        <a:pt x="4" y="8"/>
                        <a:pt x="4" y="8"/>
                      </a:cubicBezTo>
                      <a:moveTo>
                        <a:pt x="3" y="7"/>
                      </a:moveTo>
                      <a:cubicBezTo>
                        <a:pt x="3" y="7"/>
                        <a:pt x="3" y="7"/>
                        <a:pt x="3" y="7"/>
                      </a:cubicBezTo>
                      <a:cubicBezTo>
                        <a:pt x="3" y="7"/>
                        <a:pt x="3" y="7"/>
                        <a:pt x="3" y="7"/>
                      </a:cubicBezTo>
                      <a:moveTo>
                        <a:pt x="0" y="6"/>
                      </a:moveTo>
                      <a:cubicBezTo>
                        <a:pt x="0" y="6"/>
                        <a:pt x="0" y="6"/>
                        <a:pt x="0" y="6"/>
                      </a:cubicBezTo>
                      <a:cubicBezTo>
                        <a:pt x="0" y="6"/>
                        <a:pt x="0" y="6"/>
                        <a:pt x="0" y="6"/>
                      </a:cubicBezTo>
                      <a:moveTo>
                        <a:pt x="6" y="4"/>
                      </a:moveTo>
                      <a:cubicBezTo>
                        <a:pt x="6" y="4"/>
                        <a:pt x="6" y="4"/>
                        <a:pt x="6" y="4"/>
                      </a:cubicBezTo>
                      <a:cubicBezTo>
                        <a:pt x="6" y="4"/>
                        <a:pt x="6" y="4"/>
                        <a:pt x="6" y="4"/>
                      </a:cubicBezTo>
                      <a:cubicBezTo>
                        <a:pt x="5" y="5"/>
                        <a:pt x="5" y="5"/>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5"/>
                        <a:pt x="5" y="4"/>
                        <a:pt x="6" y="4"/>
                      </a:cubicBezTo>
                      <a:moveTo>
                        <a:pt x="2" y="0"/>
                      </a:moveTo>
                      <a:cubicBezTo>
                        <a:pt x="1" y="1"/>
                        <a:pt x="1" y="2"/>
                        <a:pt x="0" y="3"/>
                      </a:cubicBezTo>
                      <a:cubicBezTo>
                        <a:pt x="0" y="4"/>
                        <a:pt x="0" y="5"/>
                        <a:pt x="0" y="6"/>
                      </a:cubicBezTo>
                      <a:cubicBezTo>
                        <a:pt x="0" y="6"/>
                        <a:pt x="0" y="6"/>
                        <a:pt x="0" y="6"/>
                      </a:cubicBezTo>
                      <a:cubicBezTo>
                        <a:pt x="1" y="5"/>
                        <a:pt x="2" y="4"/>
                        <a:pt x="2" y="3"/>
                      </a:cubicBezTo>
                      <a:cubicBezTo>
                        <a:pt x="2" y="4"/>
                        <a:pt x="2" y="5"/>
                        <a:pt x="1" y="6"/>
                      </a:cubicBezTo>
                      <a:cubicBezTo>
                        <a:pt x="1" y="7"/>
                        <a:pt x="0" y="8"/>
                        <a:pt x="1" y="9"/>
                      </a:cubicBezTo>
                      <a:cubicBezTo>
                        <a:pt x="1" y="9"/>
                        <a:pt x="1" y="9"/>
                        <a:pt x="1" y="9"/>
                      </a:cubicBezTo>
                      <a:cubicBezTo>
                        <a:pt x="2" y="8"/>
                        <a:pt x="2" y="7"/>
                        <a:pt x="3" y="6"/>
                      </a:cubicBezTo>
                      <a:cubicBezTo>
                        <a:pt x="3" y="7"/>
                        <a:pt x="2" y="8"/>
                        <a:pt x="3" y="9"/>
                      </a:cubicBezTo>
                      <a:cubicBezTo>
                        <a:pt x="3" y="9"/>
                        <a:pt x="3" y="9"/>
                        <a:pt x="3" y="9"/>
                      </a:cubicBezTo>
                      <a:cubicBezTo>
                        <a:pt x="3" y="8"/>
                        <a:pt x="4" y="7"/>
                        <a:pt x="4" y="7"/>
                      </a:cubicBezTo>
                      <a:cubicBezTo>
                        <a:pt x="4" y="7"/>
                        <a:pt x="4" y="8"/>
                        <a:pt x="4" y="9"/>
                      </a:cubicBezTo>
                      <a:cubicBezTo>
                        <a:pt x="4" y="9"/>
                        <a:pt x="4" y="9"/>
                        <a:pt x="4" y="9"/>
                      </a:cubicBezTo>
                      <a:cubicBezTo>
                        <a:pt x="4" y="8"/>
                        <a:pt x="4" y="8"/>
                        <a:pt x="4" y="8"/>
                      </a:cubicBezTo>
                      <a:cubicBezTo>
                        <a:pt x="4" y="7"/>
                        <a:pt x="4" y="7"/>
                        <a:pt x="4" y="7"/>
                      </a:cubicBezTo>
                      <a:cubicBezTo>
                        <a:pt x="5" y="5"/>
                        <a:pt x="6" y="4"/>
                        <a:pt x="6" y="3"/>
                      </a:cubicBezTo>
                      <a:cubicBezTo>
                        <a:pt x="6" y="3"/>
                        <a:pt x="6" y="3"/>
                        <a:pt x="6" y="3"/>
                      </a:cubicBezTo>
                      <a:cubicBezTo>
                        <a:pt x="6" y="4"/>
                        <a:pt x="5" y="5"/>
                        <a:pt x="5" y="6"/>
                      </a:cubicBezTo>
                      <a:cubicBezTo>
                        <a:pt x="4" y="6"/>
                        <a:pt x="4" y="6"/>
                        <a:pt x="4" y="6"/>
                      </a:cubicBezTo>
                      <a:cubicBezTo>
                        <a:pt x="4" y="7"/>
                        <a:pt x="3" y="8"/>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7"/>
                      </a:cubicBezTo>
                      <a:cubicBezTo>
                        <a:pt x="3" y="7"/>
                        <a:pt x="3" y="6"/>
                        <a:pt x="3" y="6"/>
                      </a:cubicBezTo>
                      <a:cubicBezTo>
                        <a:pt x="3" y="6"/>
                        <a:pt x="3" y="6"/>
                        <a:pt x="3" y="6"/>
                      </a:cubicBezTo>
                      <a:cubicBezTo>
                        <a:pt x="3" y="6"/>
                        <a:pt x="3" y="6"/>
                        <a:pt x="3" y="6"/>
                      </a:cubicBezTo>
                      <a:cubicBezTo>
                        <a:pt x="4" y="5"/>
                        <a:pt x="4" y="5"/>
                        <a:pt x="4" y="4"/>
                      </a:cubicBezTo>
                      <a:cubicBezTo>
                        <a:pt x="4" y="4"/>
                        <a:pt x="4" y="4"/>
                        <a:pt x="4" y="4"/>
                      </a:cubicBezTo>
                      <a:cubicBezTo>
                        <a:pt x="4" y="4"/>
                        <a:pt x="3" y="5"/>
                        <a:pt x="3" y="6"/>
                      </a:cubicBezTo>
                      <a:cubicBezTo>
                        <a:pt x="3" y="6"/>
                        <a:pt x="2" y="7"/>
                        <a:pt x="2" y="8"/>
                      </a:cubicBezTo>
                      <a:cubicBezTo>
                        <a:pt x="1" y="8"/>
                        <a:pt x="1" y="8"/>
                        <a:pt x="1" y="9"/>
                      </a:cubicBezTo>
                      <a:cubicBezTo>
                        <a:pt x="1" y="9"/>
                        <a:pt x="1" y="8"/>
                        <a:pt x="1" y="8"/>
                      </a:cubicBezTo>
                      <a:cubicBezTo>
                        <a:pt x="1" y="8"/>
                        <a:pt x="1" y="8"/>
                        <a:pt x="1" y="7"/>
                      </a:cubicBezTo>
                      <a:cubicBezTo>
                        <a:pt x="1" y="7"/>
                        <a:pt x="1" y="7"/>
                        <a:pt x="1" y="7"/>
                      </a:cubicBezTo>
                      <a:cubicBezTo>
                        <a:pt x="1" y="7"/>
                        <a:pt x="1" y="7"/>
                        <a:pt x="1" y="7"/>
                      </a:cubicBezTo>
                      <a:cubicBezTo>
                        <a:pt x="1" y="7"/>
                        <a:pt x="1" y="7"/>
                        <a:pt x="1" y="7"/>
                      </a:cubicBezTo>
                      <a:cubicBezTo>
                        <a:pt x="1" y="7"/>
                        <a:pt x="1" y="7"/>
                        <a:pt x="1" y="7"/>
                      </a:cubicBezTo>
                      <a:cubicBezTo>
                        <a:pt x="1" y="6"/>
                        <a:pt x="1" y="5"/>
                        <a:pt x="2" y="5"/>
                      </a:cubicBezTo>
                      <a:cubicBezTo>
                        <a:pt x="2" y="5"/>
                        <a:pt x="2" y="5"/>
                        <a:pt x="2" y="5"/>
                      </a:cubicBezTo>
                      <a:cubicBezTo>
                        <a:pt x="2" y="4"/>
                        <a:pt x="2" y="3"/>
                        <a:pt x="3" y="2"/>
                      </a:cubicBezTo>
                      <a:cubicBezTo>
                        <a:pt x="3" y="2"/>
                        <a:pt x="3" y="2"/>
                        <a:pt x="3" y="2"/>
                      </a:cubicBezTo>
                      <a:cubicBezTo>
                        <a:pt x="2" y="4"/>
                        <a:pt x="1" y="5"/>
                        <a:pt x="0" y="6"/>
                      </a:cubicBezTo>
                      <a:cubicBezTo>
                        <a:pt x="0" y="6"/>
                        <a:pt x="0" y="6"/>
                        <a:pt x="0" y="6"/>
                      </a:cubicBezTo>
                      <a:cubicBezTo>
                        <a:pt x="0" y="6"/>
                        <a:pt x="0" y="5"/>
                        <a:pt x="0" y="5"/>
                      </a:cubicBezTo>
                      <a:cubicBezTo>
                        <a:pt x="0" y="5"/>
                        <a:pt x="0" y="5"/>
                        <a:pt x="0" y="5"/>
                      </a:cubicBezTo>
                      <a:cubicBezTo>
                        <a:pt x="0" y="4"/>
                        <a:pt x="0" y="3"/>
                        <a:pt x="1" y="2"/>
                      </a:cubicBezTo>
                      <a:cubicBezTo>
                        <a:pt x="1" y="2"/>
                        <a:pt x="1" y="2"/>
                        <a:pt x="1" y="2"/>
                      </a:cubicBezTo>
                      <a:cubicBezTo>
                        <a:pt x="1" y="2"/>
                        <a:pt x="1"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501"/>
                <p:cNvSpPr>
                  <a:spLocks noEditPoints="1"/>
                </p:cNvSpPr>
                <p:nvPr/>
              </p:nvSpPr>
              <p:spPr bwMode="auto">
                <a:xfrm>
                  <a:off x="822325" y="2454276"/>
                  <a:ext cx="34925" cy="31750"/>
                </a:xfrm>
                <a:custGeom>
                  <a:avLst/>
                  <a:gdLst>
                    <a:gd name="T0" fmla="*/ 25 w 34"/>
                    <a:gd name="T1" fmla="*/ 13 h 31"/>
                    <a:gd name="T2" fmla="*/ 25 w 34"/>
                    <a:gd name="T3" fmla="*/ 18 h 31"/>
                    <a:gd name="T4" fmla="*/ 16 w 34"/>
                    <a:gd name="T5" fmla="*/ 21 h 31"/>
                    <a:gd name="T6" fmla="*/ 11 w 34"/>
                    <a:gd name="T7" fmla="*/ 25 h 31"/>
                    <a:gd name="T8" fmla="*/ 4 w 34"/>
                    <a:gd name="T9" fmla="*/ 26 h 31"/>
                    <a:gd name="T10" fmla="*/ 5 w 34"/>
                    <a:gd name="T11" fmla="*/ 27 h 31"/>
                    <a:gd name="T12" fmla="*/ 2 w 34"/>
                    <a:gd name="T13" fmla="*/ 30 h 31"/>
                    <a:gd name="T14" fmla="*/ 4 w 34"/>
                    <a:gd name="T15" fmla="*/ 29 h 31"/>
                    <a:gd name="T16" fmla="*/ 1 w 34"/>
                    <a:gd name="T17" fmla="*/ 27 h 31"/>
                    <a:gd name="T18" fmla="*/ 31 w 34"/>
                    <a:gd name="T19" fmla="*/ 26 h 31"/>
                    <a:gd name="T20" fmla="*/ 1 w 34"/>
                    <a:gd name="T21" fmla="*/ 27 h 31"/>
                    <a:gd name="T22" fmla="*/ 6 w 34"/>
                    <a:gd name="T23" fmla="*/ 26 h 31"/>
                    <a:gd name="T24" fmla="*/ 4 w 34"/>
                    <a:gd name="T25" fmla="*/ 26 h 31"/>
                    <a:gd name="T26" fmla="*/ 11 w 34"/>
                    <a:gd name="T27" fmla="*/ 27 h 31"/>
                    <a:gd name="T28" fmla="*/ 5 w 34"/>
                    <a:gd name="T29" fmla="*/ 30 h 31"/>
                    <a:gd name="T30" fmla="*/ 3 w 34"/>
                    <a:gd name="T31" fmla="*/ 25 h 31"/>
                    <a:gd name="T32" fmla="*/ 18 w 34"/>
                    <a:gd name="T33" fmla="*/ 27 h 31"/>
                    <a:gd name="T34" fmla="*/ 13 w 34"/>
                    <a:gd name="T35" fmla="*/ 26 h 31"/>
                    <a:gd name="T36" fmla="*/ 30 w 34"/>
                    <a:gd name="T37" fmla="*/ 24 h 31"/>
                    <a:gd name="T38" fmla="*/ 15 w 34"/>
                    <a:gd name="T39" fmla="*/ 27 h 31"/>
                    <a:gd name="T40" fmla="*/ 13 w 34"/>
                    <a:gd name="T41" fmla="*/ 25 h 31"/>
                    <a:gd name="T42" fmla="*/ 13 w 34"/>
                    <a:gd name="T43" fmla="*/ 24 h 31"/>
                    <a:gd name="T44" fmla="*/ 17 w 34"/>
                    <a:gd name="T45" fmla="*/ 21 h 31"/>
                    <a:gd name="T46" fmla="*/ 13 w 34"/>
                    <a:gd name="T47" fmla="*/ 27 h 31"/>
                    <a:gd name="T48" fmla="*/ 17 w 34"/>
                    <a:gd name="T49" fmla="*/ 21 h 31"/>
                    <a:gd name="T50" fmla="*/ 18 w 34"/>
                    <a:gd name="T51" fmla="*/ 21 h 31"/>
                    <a:gd name="T52" fmla="*/ 16 w 34"/>
                    <a:gd name="T53" fmla="*/ 27 h 31"/>
                    <a:gd name="T54" fmla="*/ 19 w 34"/>
                    <a:gd name="T55" fmla="*/ 23 h 31"/>
                    <a:gd name="T56" fmla="*/ 19 w 34"/>
                    <a:gd name="T57" fmla="*/ 24 h 31"/>
                    <a:gd name="T58" fmla="*/ 27 w 34"/>
                    <a:gd name="T59" fmla="*/ 18 h 31"/>
                    <a:gd name="T60" fmla="*/ 21 w 34"/>
                    <a:gd name="T61" fmla="*/ 16 h 31"/>
                    <a:gd name="T62" fmla="*/ 18 w 34"/>
                    <a:gd name="T63" fmla="*/ 21 h 31"/>
                    <a:gd name="T64" fmla="*/ 23 w 34"/>
                    <a:gd name="T65" fmla="*/ 13 h 31"/>
                    <a:gd name="T66" fmla="*/ 24 w 34"/>
                    <a:gd name="T67" fmla="*/ 13 h 31"/>
                    <a:gd name="T68" fmla="*/ 14 w 34"/>
                    <a:gd name="T69" fmla="*/ 9 h 31"/>
                    <a:gd name="T70" fmla="*/ 8 w 34"/>
                    <a:gd name="T71" fmla="*/ 11 h 31"/>
                    <a:gd name="T72" fmla="*/ 12 w 34"/>
                    <a:gd name="T73" fmla="*/ 1 h 31"/>
                    <a:gd name="T74" fmla="*/ 9 w 34"/>
                    <a:gd name="T75" fmla="*/ 10 h 31"/>
                    <a:gd name="T76" fmla="*/ 9 w 34"/>
                    <a:gd name="T77" fmla="*/ 12 h 31"/>
                    <a:gd name="T78" fmla="*/ 14 w 34"/>
                    <a:gd name="T79" fmla="*/ 9 h 31"/>
                    <a:gd name="T80" fmla="*/ 15 w 34"/>
                    <a:gd name="T81" fmla="*/ 15 h 31"/>
                    <a:gd name="T82" fmla="*/ 16 w 34"/>
                    <a:gd name="T83" fmla="*/ 18 h 31"/>
                    <a:gd name="T84" fmla="*/ 20 w 34"/>
                    <a:gd name="T85" fmla="*/ 16 h 31"/>
                    <a:gd name="T86" fmla="*/ 19 w 34"/>
                    <a:gd name="T87" fmla="*/ 21 h 31"/>
                    <a:gd name="T88" fmla="*/ 11 w 34"/>
                    <a:gd name="T89" fmla="*/ 24 h 31"/>
                    <a:gd name="T90" fmla="*/ 3 w 34"/>
                    <a:gd name="T91" fmla="*/ 27 h 31"/>
                    <a:gd name="T92" fmla="*/ 0 w 34"/>
                    <a:gd name="T93" fmla="*/ 28 h 31"/>
                    <a:gd name="T94" fmla="*/ 5 w 34"/>
                    <a:gd name="T95" fmla="*/ 27 h 31"/>
                    <a:gd name="T96" fmla="*/ 6 w 34"/>
                    <a:gd name="T97" fmla="*/ 31 h 31"/>
                    <a:gd name="T98" fmla="*/ 10 w 34"/>
                    <a:gd name="T99" fmla="*/ 31 h 31"/>
                    <a:gd name="T100" fmla="*/ 15 w 34"/>
                    <a:gd name="T101" fmla="*/ 31 h 31"/>
                    <a:gd name="T102" fmla="*/ 23 w 34"/>
                    <a:gd name="T103" fmla="*/ 18 h 31"/>
                    <a:gd name="T104" fmla="*/ 19 w 34"/>
                    <a:gd name="T105" fmla="*/ 29 h 31"/>
                    <a:gd name="T106" fmla="*/ 23 w 34"/>
                    <a:gd name="T107" fmla="*/ 26 h 31"/>
                    <a:gd name="T108" fmla="*/ 29 w 34"/>
                    <a:gd name="T109" fmla="*/ 22 h 31"/>
                    <a:gd name="T110" fmla="*/ 32 w 34"/>
                    <a:gd name="T111" fmla="*/ 24 h 31"/>
                    <a:gd name="T112" fmla="*/ 33 w 34"/>
                    <a:gd name="T113" fmla="*/ 24 h 31"/>
                    <a:gd name="T114" fmla="*/ 31 w 34"/>
                    <a:gd name="T115" fmla="*/ 15 h 31"/>
                    <a:gd name="T116" fmla="*/ 23 w 34"/>
                    <a:gd name="T117" fmla="*/ 17 h 31"/>
                    <a:gd name="T118" fmla="*/ 18 w 34"/>
                    <a:gd name="T119" fmla="*/ 14 h 31"/>
                    <a:gd name="T120" fmla="*/ 12 w 34"/>
                    <a:gd name="T12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31">
                      <a:moveTo>
                        <a:pt x="11" y="1"/>
                      </a:moveTo>
                      <a:cubicBezTo>
                        <a:pt x="11" y="1"/>
                        <a:pt x="11" y="1"/>
                        <a:pt x="11" y="1"/>
                      </a:cubicBezTo>
                      <a:cubicBezTo>
                        <a:pt x="11" y="1"/>
                        <a:pt x="11" y="1"/>
                        <a:pt x="11" y="1"/>
                      </a:cubicBezTo>
                      <a:cubicBezTo>
                        <a:pt x="11" y="1"/>
                        <a:pt x="11" y="1"/>
                        <a:pt x="11" y="1"/>
                      </a:cubicBezTo>
                      <a:moveTo>
                        <a:pt x="10" y="10"/>
                      </a:moveTo>
                      <a:cubicBezTo>
                        <a:pt x="10" y="10"/>
                        <a:pt x="10" y="10"/>
                        <a:pt x="10" y="10"/>
                      </a:cubicBezTo>
                      <a:cubicBezTo>
                        <a:pt x="10" y="10"/>
                        <a:pt x="10" y="10"/>
                        <a:pt x="10" y="10"/>
                      </a:cubicBezTo>
                      <a:cubicBezTo>
                        <a:pt x="10" y="10"/>
                        <a:pt x="10" y="10"/>
                        <a:pt x="10" y="10"/>
                      </a:cubicBezTo>
                      <a:moveTo>
                        <a:pt x="12" y="10"/>
                      </a:moveTo>
                      <a:cubicBezTo>
                        <a:pt x="12" y="10"/>
                        <a:pt x="12" y="10"/>
                        <a:pt x="12" y="10"/>
                      </a:cubicBezTo>
                      <a:cubicBezTo>
                        <a:pt x="12" y="10"/>
                        <a:pt x="12" y="10"/>
                        <a:pt x="12" y="10"/>
                      </a:cubicBezTo>
                      <a:cubicBezTo>
                        <a:pt x="12" y="10"/>
                        <a:pt x="12" y="10"/>
                        <a:pt x="12" y="10"/>
                      </a:cubicBezTo>
                      <a:moveTo>
                        <a:pt x="25" y="13"/>
                      </a:moveTo>
                      <a:cubicBezTo>
                        <a:pt x="25" y="13"/>
                        <a:pt x="25" y="13"/>
                        <a:pt x="25" y="13"/>
                      </a:cubicBezTo>
                      <a:cubicBezTo>
                        <a:pt x="25" y="13"/>
                        <a:pt x="25" y="13"/>
                        <a:pt x="25" y="13"/>
                      </a:cubicBezTo>
                      <a:cubicBezTo>
                        <a:pt x="25" y="13"/>
                        <a:pt x="25" y="13"/>
                        <a:pt x="25" y="13"/>
                      </a:cubicBezTo>
                      <a:moveTo>
                        <a:pt x="20" y="13"/>
                      </a:moveTo>
                      <a:cubicBezTo>
                        <a:pt x="20" y="13"/>
                        <a:pt x="20" y="13"/>
                        <a:pt x="20" y="13"/>
                      </a:cubicBezTo>
                      <a:cubicBezTo>
                        <a:pt x="20" y="13"/>
                        <a:pt x="20" y="13"/>
                        <a:pt x="20" y="13"/>
                      </a:cubicBezTo>
                      <a:cubicBezTo>
                        <a:pt x="20" y="13"/>
                        <a:pt x="20" y="13"/>
                        <a:pt x="20" y="13"/>
                      </a:cubicBezTo>
                      <a:moveTo>
                        <a:pt x="22" y="15"/>
                      </a:moveTo>
                      <a:cubicBezTo>
                        <a:pt x="22" y="15"/>
                        <a:pt x="22" y="15"/>
                        <a:pt x="22" y="15"/>
                      </a:cubicBezTo>
                      <a:cubicBezTo>
                        <a:pt x="22" y="15"/>
                        <a:pt x="22" y="15"/>
                        <a:pt x="22" y="15"/>
                      </a:cubicBezTo>
                      <a:moveTo>
                        <a:pt x="24" y="17"/>
                      </a:moveTo>
                      <a:cubicBezTo>
                        <a:pt x="24" y="17"/>
                        <a:pt x="24" y="17"/>
                        <a:pt x="24" y="17"/>
                      </a:cubicBezTo>
                      <a:cubicBezTo>
                        <a:pt x="24" y="17"/>
                        <a:pt x="24" y="17"/>
                        <a:pt x="24" y="17"/>
                      </a:cubicBezTo>
                      <a:cubicBezTo>
                        <a:pt x="24" y="17"/>
                        <a:pt x="24" y="17"/>
                        <a:pt x="24" y="17"/>
                      </a:cubicBezTo>
                      <a:moveTo>
                        <a:pt x="25" y="18"/>
                      </a:moveTo>
                      <a:cubicBezTo>
                        <a:pt x="25" y="18"/>
                        <a:pt x="25" y="18"/>
                        <a:pt x="25" y="18"/>
                      </a:cubicBezTo>
                      <a:cubicBezTo>
                        <a:pt x="25" y="18"/>
                        <a:pt x="25" y="18"/>
                        <a:pt x="25" y="18"/>
                      </a:cubicBezTo>
                      <a:moveTo>
                        <a:pt x="21" y="18"/>
                      </a:moveTo>
                      <a:cubicBezTo>
                        <a:pt x="21" y="18"/>
                        <a:pt x="21" y="18"/>
                        <a:pt x="21" y="18"/>
                      </a:cubicBezTo>
                      <a:cubicBezTo>
                        <a:pt x="21" y="18"/>
                        <a:pt x="21" y="18"/>
                        <a:pt x="21" y="18"/>
                      </a:cubicBezTo>
                      <a:cubicBezTo>
                        <a:pt x="21" y="18"/>
                        <a:pt x="21" y="18"/>
                        <a:pt x="21" y="18"/>
                      </a:cubicBezTo>
                      <a:moveTo>
                        <a:pt x="18" y="19"/>
                      </a:moveTo>
                      <a:cubicBezTo>
                        <a:pt x="18" y="19"/>
                        <a:pt x="18" y="19"/>
                        <a:pt x="18" y="19"/>
                      </a:cubicBezTo>
                      <a:cubicBezTo>
                        <a:pt x="18" y="19"/>
                        <a:pt x="18" y="19"/>
                        <a:pt x="18" y="19"/>
                      </a:cubicBezTo>
                      <a:moveTo>
                        <a:pt x="17" y="21"/>
                      </a:moveTo>
                      <a:cubicBezTo>
                        <a:pt x="17" y="21"/>
                        <a:pt x="17" y="21"/>
                        <a:pt x="17" y="21"/>
                      </a:cubicBezTo>
                      <a:cubicBezTo>
                        <a:pt x="17" y="21"/>
                        <a:pt x="17" y="21"/>
                        <a:pt x="17" y="21"/>
                      </a:cubicBezTo>
                      <a:moveTo>
                        <a:pt x="16" y="21"/>
                      </a:moveTo>
                      <a:cubicBezTo>
                        <a:pt x="16" y="21"/>
                        <a:pt x="16" y="21"/>
                        <a:pt x="16" y="21"/>
                      </a:cubicBezTo>
                      <a:cubicBezTo>
                        <a:pt x="16" y="21"/>
                        <a:pt x="16" y="21"/>
                        <a:pt x="16" y="21"/>
                      </a:cubicBezTo>
                      <a:cubicBezTo>
                        <a:pt x="16" y="21"/>
                        <a:pt x="16" y="21"/>
                        <a:pt x="16" y="21"/>
                      </a:cubicBezTo>
                      <a:moveTo>
                        <a:pt x="29" y="22"/>
                      </a:moveTo>
                      <a:cubicBezTo>
                        <a:pt x="29" y="22"/>
                        <a:pt x="29" y="22"/>
                        <a:pt x="29" y="22"/>
                      </a:cubicBezTo>
                      <a:cubicBezTo>
                        <a:pt x="29" y="22"/>
                        <a:pt x="29" y="22"/>
                        <a:pt x="29" y="22"/>
                      </a:cubicBezTo>
                      <a:moveTo>
                        <a:pt x="2" y="25"/>
                      </a:moveTo>
                      <a:cubicBezTo>
                        <a:pt x="2" y="25"/>
                        <a:pt x="2" y="25"/>
                        <a:pt x="2" y="25"/>
                      </a:cubicBezTo>
                      <a:cubicBezTo>
                        <a:pt x="2" y="25"/>
                        <a:pt x="2" y="25"/>
                        <a:pt x="2" y="25"/>
                      </a:cubicBezTo>
                      <a:cubicBezTo>
                        <a:pt x="2" y="25"/>
                        <a:pt x="2" y="25"/>
                        <a:pt x="2" y="25"/>
                      </a:cubicBezTo>
                      <a:moveTo>
                        <a:pt x="5" y="25"/>
                      </a:moveTo>
                      <a:cubicBezTo>
                        <a:pt x="5" y="25"/>
                        <a:pt x="5" y="25"/>
                        <a:pt x="5" y="25"/>
                      </a:cubicBezTo>
                      <a:cubicBezTo>
                        <a:pt x="5" y="25"/>
                        <a:pt x="5" y="25"/>
                        <a:pt x="5" y="25"/>
                      </a:cubicBezTo>
                      <a:cubicBezTo>
                        <a:pt x="5" y="25"/>
                        <a:pt x="5" y="25"/>
                        <a:pt x="5" y="25"/>
                      </a:cubicBezTo>
                      <a:moveTo>
                        <a:pt x="11" y="25"/>
                      </a:moveTo>
                      <a:cubicBezTo>
                        <a:pt x="11" y="25"/>
                        <a:pt x="11" y="25"/>
                        <a:pt x="11" y="25"/>
                      </a:cubicBezTo>
                      <a:cubicBezTo>
                        <a:pt x="11" y="25"/>
                        <a:pt x="11" y="25"/>
                        <a:pt x="11" y="25"/>
                      </a:cubicBezTo>
                      <a:cubicBezTo>
                        <a:pt x="11" y="25"/>
                        <a:pt x="11" y="25"/>
                        <a:pt x="11" y="25"/>
                      </a:cubicBezTo>
                      <a:moveTo>
                        <a:pt x="8" y="25"/>
                      </a:moveTo>
                      <a:cubicBezTo>
                        <a:pt x="8" y="25"/>
                        <a:pt x="8" y="25"/>
                        <a:pt x="8" y="25"/>
                      </a:cubicBezTo>
                      <a:cubicBezTo>
                        <a:pt x="8" y="25"/>
                        <a:pt x="8" y="25"/>
                        <a:pt x="8" y="25"/>
                      </a:cubicBezTo>
                      <a:cubicBezTo>
                        <a:pt x="8" y="25"/>
                        <a:pt x="8" y="25"/>
                        <a:pt x="8" y="25"/>
                      </a:cubicBezTo>
                      <a:moveTo>
                        <a:pt x="3" y="25"/>
                      </a:moveTo>
                      <a:cubicBezTo>
                        <a:pt x="3" y="25"/>
                        <a:pt x="3" y="25"/>
                        <a:pt x="3" y="25"/>
                      </a:cubicBezTo>
                      <a:cubicBezTo>
                        <a:pt x="3" y="25"/>
                        <a:pt x="3" y="25"/>
                        <a:pt x="3" y="25"/>
                      </a:cubicBezTo>
                      <a:cubicBezTo>
                        <a:pt x="3" y="25"/>
                        <a:pt x="3" y="25"/>
                        <a:pt x="3" y="25"/>
                      </a:cubicBezTo>
                      <a:moveTo>
                        <a:pt x="4" y="26"/>
                      </a:moveTo>
                      <a:cubicBezTo>
                        <a:pt x="4" y="26"/>
                        <a:pt x="4" y="26"/>
                        <a:pt x="4" y="26"/>
                      </a:cubicBezTo>
                      <a:cubicBezTo>
                        <a:pt x="4" y="26"/>
                        <a:pt x="4" y="26"/>
                        <a:pt x="4" y="26"/>
                      </a:cubicBezTo>
                      <a:cubicBezTo>
                        <a:pt x="4" y="26"/>
                        <a:pt x="4" y="26"/>
                        <a:pt x="4" y="26"/>
                      </a:cubicBezTo>
                      <a:moveTo>
                        <a:pt x="13" y="27"/>
                      </a:moveTo>
                      <a:cubicBezTo>
                        <a:pt x="13" y="27"/>
                        <a:pt x="13" y="27"/>
                        <a:pt x="13" y="27"/>
                      </a:cubicBezTo>
                      <a:cubicBezTo>
                        <a:pt x="13" y="27"/>
                        <a:pt x="13" y="27"/>
                        <a:pt x="13" y="27"/>
                      </a:cubicBezTo>
                      <a:cubicBezTo>
                        <a:pt x="13" y="27"/>
                        <a:pt x="13" y="27"/>
                        <a:pt x="13" y="27"/>
                      </a:cubicBezTo>
                      <a:moveTo>
                        <a:pt x="18" y="27"/>
                      </a:moveTo>
                      <a:cubicBezTo>
                        <a:pt x="18" y="27"/>
                        <a:pt x="18" y="27"/>
                        <a:pt x="18" y="27"/>
                      </a:cubicBezTo>
                      <a:cubicBezTo>
                        <a:pt x="18" y="27"/>
                        <a:pt x="18" y="27"/>
                        <a:pt x="18" y="27"/>
                      </a:cubicBezTo>
                      <a:cubicBezTo>
                        <a:pt x="18" y="27"/>
                        <a:pt x="18" y="27"/>
                        <a:pt x="18" y="27"/>
                      </a:cubicBezTo>
                      <a:moveTo>
                        <a:pt x="14" y="27"/>
                      </a:moveTo>
                      <a:cubicBezTo>
                        <a:pt x="14" y="27"/>
                        <a:pt x="14" y="27"/>
                        <a:pt x="14" y="27"/>
                      </a:cubicBezTo>
                      <a:cubicBezTo>
                        <a:pt x="14" y="27"/>
                        <a:pt x="14" y="27"/>
                        <a:pt x="14" y="27"/>
                      </a:cubicBezTo>
                      <a:cubicBezTo>
                        <a:pt x="14" y="27"/>
                        <a:pt x="14" y="27"/>
                        <a:pt x="14" y="27"/>
                      </a:cubicBezTo>
                      <a:moveTo>
                        <a:pt x="5" y="27"/>
                      </a:moveTo>
                      <a:cubicBezTo>
                        <a:pt x="5" y="27"/>
                        <a:pt x="5" y="27"/>
                        <a:pt x="5" y="27"/>
                      </a:cubicBezTo>
                      <a:cubicBezTo>
                        <a:pt x="5" y="27"/>
                        <a:pt x="5" y="27"/>
                        <a:pt x="5" y="27"/>
                      </a:cubicBezTo>
                      <a:cubicBezTo>
                        <a:pt x="5" y="27"/>
                        <a:pt x="5" y="27"/>
                        <a:pt x="5" y="27"/>
                      </a:cubicBezTo>
                      <a:moveTo>
                        <a:pt x="3" y="27"/>
                      </a:moveTo>
                      <a:cubicBezTo>
                        <a:pt x="3" y="27"/>
                        <a:pt x="3" y="27"/>
                        <a:pt x="3" y="27"/>
                      </a:cubicBezTo>
                      <a:cubicBezTo>
                        <a:pt x="3" y="27"/>
                        <a:pt x="3" y="27"/>
                        <a:pt x="3" y="27"/>
                      </a:cubicBezTo>
                      <a:moveTo>
                        <a:pt x="8" y="28"/>
                      </a:moveTo>
                      <a:cubicBezTo>
                        <a:pt x="8" y="28"/>
                        <a:pt x="8" y="28"/>
                        <a:pt x="8" y="28"/>
                      </a:cubicBezTo>
                      <a:cubicBezTo>
                        <a:pt x="8" y="28"/>
                        <a:pt x="8" y="28"/>
                        <a:pt x="8" y="28"/>
                      </a:cubicBezTo>
                      <a:cubicBezTo>
                        <a:pt x="8" y="28"/>
                        <a:pt x="8" y="28"/>
                        <a:pt x="8" y="28"/>
                      </a:cubicBezTo>
                      <a:moveTo>
                        <a:pt x="4" y="29"/>
                      </a:moveTo>
                      <a:cubicBezTo>
                        <a:pt x="4" y="29"/>
                        <a:pt x="4" y="29"/>
                        <a:pt x="4" y="29"/>
                      </a:cubicBezTo>
                      <a:cubicBezTo>
                        <a:pt x="4" y="29"/>
                        <a:pt x="4" y="29"/>
                        <a:pt x="4" y="29"/>
                      </a:cubicBezTo>
                      <a:moveTo>
                        <a:pt x="2" y="30"/>
                      </a:moveTo>
                      <a:cubicBezTo>
                        <a:pt x="2" y="30"/>
                        <a:pt x="2" y="30"/>
                        <a:pt x="2" y="30"/>
                      </a:cubicBezTo>
                      <a:cubicBezTo>
                        <a:pt x="2" y="30"/>
                        <a:pt x="2" y="30"/>
                        <a:pt x="2" y="30"/>
                      </a:cubicBezTo>
                      <a:cubicBezTo>
                        <a:pt x="2" y="30"/>
                        <a:pt x="2" y="30"/>
                        <a:pt x="2" y="30"/>
                      </a:cubicBezTo>
                      <a:moveTo>
                        <a:pt x="10" y="30"/>
                      </a:moveTo>
                      <a:cubicBezTo>
                        <a:pt x="10" y="30"/>
                        <a:pt x="10" y="30"/>
                        <a:pt x="10" y="30"/>
                      </a:cubicBezTo>
                      <a:cubicBezTo>
                        <a:pt x="10" y="30"/>
                        <a:pt x="10" y="30"/>
                        <a:pt x="10" y="30"/>
                      </a:cubicBezTo>
                      <a:cubicBezTo>
                        <a:pt x="10" y="30"/>
                        <a:pt x="10" y="30"/>
                        <a:pt x="10" y="30"/>
                      </a:cubicBezTo>
                      <a:moveTo>
                        <a:pt x="12" y="29"/>
                      </a:moveTo>
                      <a:cubicBezTo>
                        <a:pt x="11" y="29"/>
                        <a:pt x="11" y="30"/>
                        <a:pt x="10" y="31"/>
                      </a:cubicBezTo>
                      <a:cubicBezTo>
                        <a:pt x="10" y="30"/>
                        <a:pt x="11" y="30"/>
                        <a:pt x="11" y="29"/>
                      </a:cubicBezTo>
                      <a:cubicBezTo>
                        <a:pt x="11" y="29"/>
                        <a:pt x="11" y="29"/>
                        <a:pt x="12" y="29"/>
                      </a:cubicBezTo>
                      <a:moveTo>
                        <a:pt x="5" y="28"/>
                      </a:moveTo>
                      <a:cubicBezTo>
                        <a:pt x="5" y="29"/>
                        <a:pt x="4" y="29"/>
                        <a:pt x="4" y="30"/>
                      </a:cubicBezTo>
                      <a:cubicBezTo>
                        <a:pt x="4" y="30"/>
                        <a:pt x="4" y="30"/>
                        <a:pt x="4" y="29"/>
                      </a:cubicBezTo>
                      <a:cubicBezTo>
                        <a:pt x="4" y="29"/>
                        <a:pt x="4" y="29"/>
                        <a:pt x="4" y="29"/>
                      </a:cubicBezTo>
                      <a:cubicBezTo>
                        <a:pt x="5" y="29"/>
                        <a:pt x="5" y="28"/>
                        <a:pt x="5" y="28"/>
                      </a:cubicBezTo>
                      <a:moveTo>
                        <a:pt x="15" y="27"/>
                      </a:moveTo>
                      <a:cubicBezTo>
                        <a:pt x="15" y="28"/>
                        <a:pt x="14" y="29"/>
                        <a:pt x="14" y="30"/>
                      </a:cubicBezTo>
                      <a:cubicBezTo>
                        <a:pt x="14" y="29"/>
                        <a:pt x="15" y="28"/>
                        <a:pt x="15" y="27"/>
                      </a:cubicBezTo>
                      <a:cubicBezTo>
                        <a:pt x="15" y="27"/>
                        <a:pt x="15" y="27"/>
                        <a:pt x="15" y="27"/>
                      </a:cubicBezTo>
                      <a:moveTo>
                        <a:pt x="10" y="27"/>
                      </a:moveTo>
                      <a:cubicBezTo>
                        <a:pt x="10" y="28"/>
                        <a:pt x="10" y="29"/>
                        <a:pt x="9" y="30"/>
                      </a:cubicBezTo>
                      <a:cubicBezTo>
                        <a:pt x="10" y="29"/>
                        <a:pt x="10" y="28"/>
                        <a:pt x="10" y="27"/>
                      </a:cubicBezTo>
                      <a:moveTo>
                        <a:pt x="1" y="26"/>
                      </a:moveTo>
                      <a:cubicBezTo>
                        <a:pt x="1" y="26"/>
                        <a:pt x="1" y="27"/>
                        <a:pt x="1" y="27"/>
                      </a:cubicBezTo>
                      <a:cubicBezTo>
                        <a:pt x="1" y="27"/>
                        <a:pt x="0" y="28"/>
                        <a:pt x="0" y="28"/>
                      </a:cubicBezTo>
                      <a:cubicBezTo>
                        <a:pt x="0" y="28"/>
                        <a:pt x="0" y="28"/>
                        <a:pt x="0" y="28"/>
                      </a:cubicBezTo>
                      <a:cubicBezTo>
                        <a:pt x="0" y="28"/>
                        <a:pt x="0" y="27"/>
                        <a:pt x="1" y="27"/>
                      </a:cubicBezTo>
                      <a:cubicBezTo>
                        <a:pt x="1" y="27"/>
                        <a:pt x="1" y="26"/>
                        <a:pt x="1" y="26"/>
                      </a:cubicBezTo>
                      <a:moveTo>
                        <a:pt x="6" y="26"/>
                      </a:moveTo>
                      <a:cubicBezTo>
                        <a:pt x="6" y="26"/>
                        <a:pt x="6" y="26"/>
                        <a:pt x="6" y="26"/>
                      </a:cubicBezTo>
                      <a:cubicBezTo>
                        <a:pt x="6" y="26"/>
                        <a:pt x="6" y="26"/>
                        <a:pt x="6" y="26"/>
                      </a:cubicBezTo>
                      <a:cubicBezTo>
                        <a:pt x="6" y="26"/>
                        <a:pt x="6" y="27"/>
                        <a:pt x="6" y="27"/>
                      </a:cubicBezTo>
                      <a:cubicBezTo>
                        <a:pt x="6" y="27"/>
                        <a:pt x="6" y="27"/>
                        <a:pt x="6" y="27"/>
                      </a:cubicBezTo>
                      <a:cubicBezTo>
                        <a:pt x="6" y="27"/>
                        <a:pt x="6" y="26"/>
                        <a:pt x="6" y="26"/>
                      </a:cubicBezTo>
                      <a:cubicBezTo>
                        <a:pt x="6" y="26"/>
                        <a:pt x="6" y="26"/>
                        <a:pt x="6" y="26"/>
                      </a:cubicBezTo>
                      <a:moveTo>
                        <a:pt x="6" y="26"/>
                      </a:moveTo>
                      <a:cubicBezTo>
                        <a:pt x="6" y="26"/>
                        <a:pt x="6" y="26"/>
                        <a:pt x="6" y="26"/>
                      </a:cubicBezTo>
                      <a:cubicBezTo>
                        <a:pt x="6" y="26"/>
                        <a:pt x="6" y="26"/>
                        <a:pt x="6" y="26"/>
                      </a:cubicBezTo>
                      <a:moveTo>
                        <a:pt x="31" y="26"/>
                      </a:moveTo>
                      <a:cubicBezTo>
                        <a:pt x="31" y="26"/>
                        <a:pt x="31" y="26"/>
                        <a:pt x="31" y="26"/>
                      </a:cubicBezTo>
                      <a:cubicBezTo>
                        <a:pt x="31" y="26"/>
                        <a:pt x="31" y="26"/>
                        <a:pt x="31" y="26"/>
                      </a:cubicBezTo>
                      <a:moveTo>
                        <a:pt x="3" y="26"/>
                      </a:moveTo>
                      <a:cubicBezTo>
                        <a:pt x="3" y="26"/>
                        <a:pt x="3" y="27"/>
                        <a:pt x="3" y="27"/>
                      </a:cubicBezTo>
                      <a:cubicBezTo>
                        <a:pt x="3" y="27"/>
                        <a:pt x="3" y="27"/>
                        <a:pt x="3" y="27"/>
                      </a:cubicBezTo>
                      <a:cubicBezTo>
                        <a:pt x="3" y="28"/>
                        <a:pt x="3" y="28"/>
                        <a:pt x="2" y="28"/>
                      </a:cubicBezTo>
                      <a:cubicBezTo>
                        <a:pt x="2" y="29"/>
                        <a:pt x="2" y="29"/>
                        <a:pt x="2" y="29"/>
                      </a:cubicBezTo>
                      <a:cubicBezTo>
                        <a:pt x="2" y="29"/>
                        <a:pt x="2" y="28"/>
                        <a:pt x="2" y="28"/>
                      </a:cubicBezTo>
                      <a:cubicBezTo>
                        <a:pt x="2" y="28"/>
                        <a:pt x="2" y="28"/>
                        <a:pt x="2" y="28"/>
                      </a:cubicBezTo>
                      <a:cubicBezTo>
                        <a:pt x="2" y="27"/>
                        <a:pt x="3" y="26"/>
                        <a:pt x="3" y="26"/>
                      </a:cubicBezTo>
                      <a:moveTo>
                        <a:pt x="1" y="26"/>
                      </a:moveTo>
                      <a:cubicBezTo>
                        <a:pt x="1" y="26"/>
                        <a:pt x="1" y="26"/>
                        <a:pt x="1" y="27"/>
                      </a:cubicBezTo>
                      <a:cubicBezTo>
                        <a:pt x="1" y="27"/>
                        <a:pt x="1" y="27"/>
                        <a:pt x="1" y="27"/>
                      </a:cubicBezTo>
                      <a:cubicBezTo>
                        <a:pt x="1" y="27"/>
                        <a:pt x="1" y="27"/>
                        <a:pt x="1" y="27"/>
                      </a:cubicBezTo>
                      <a:cubicBezTo>
                        <a:pt x="1" y="27"/>
                        <a:pt x="1" y="27"/>
                        <a:pt x="1" y="27"/>
                      </a:cubicBezTo>
                      <a:cubicBezTo>
                        <a:pt x="1" y="27"/>
                        <a:pt x="1" y="27"/>
                        <a:pt x="1" y="27"/>
                      </a:cubicBezTo>
                      <a:cubicBezTo>
                        <a:pt x="1" y="26"/>
                        <a:pt x="1" y="26"/>
                        <a:pt x="1" y="26"/>
                      </a:cubicBezTo>
                      <a:cubicBezTo>
                        <a:pt x="1" y="26"/>
                        <a:pt x="1" y="26"/>
                        <a:pt x="1" y="26"/>
                      </a:cubicBezTo>
                      <a:cubicBezTo>
                        <a:pt x="1" y="26"/>
                        <a:pt x="1" y="26"/>
                        <a:pt x="1" y="26"/>
                      </a:cubicBezTo>
                      <a:cubicBezTo>
                        <a:pt x="1" y="26"/>
                        <a:pt x="1" y="26"/>
                        <a:pt x="1" y="26"/>
                      </a:cubicBezTo>
                      <a:moveTo>
                        <a:pt x="3" y="25"/>
                      </a:moveTo>
                      <a:cubicBezTo>
                        <a:pt x="3" y="25"/>
                        <a:pt x="3" y="25"/>
                        <a:pt x="3" y="25"/>
                      </a:cubicBezTo>
                      <a:cubicBezTo>
                        <a:pt x="3" y="25"/>
                        <a:pt x="3" y="25"/>
                        <a:pt x="3" y="25"/>
                      </a:cubicBezTo>
                      <a:cubicBezTo>
                        <a:pt x="3" y="25"/>
                        <a:pt x="3" y="25"/>
                        <a:pt x="3" y="25"/>
                      </a:cubicBezTo>
                      <a:moveTo>
                        <a:pt x="2" y="25"/>
                      </a:moveTo>
                      <a:cubicBezTo>
                        <a:pt x="2" y="25"/>
                        <a:pt x="2" y="25"/>
                        <a:pt x="2" y="25"/>
                      </a:cubicBezTo>
                      <a:cubicBezTo>
                        <a:pt x="2" y="25"/>
                        <a:pt x="2" y="25"/>
                        <a:pt x="2" y="25"/>
                      </a:cubicBezTo>
                      <a:moveTo>
                        <a:pt x="6" y="25"/>
                      </a:moveTo>
                      <a:cubicBezTo>
                        <a:pt x="6" y="25"/>
                        <a:pt x="6" y="25"/>
                        <a:pt x="6" y="26"/>
                      </a:cubicBezTo>
                      <a:cubicBezTo>
                        <a:pt x="6" y="26"/>
                        <a:pt x="6" y="26"/>
                        <a:pt x="6" y="26"/>
                      </a:cubicBezTo>
                      <a:cubicBezTo>
                        <a:pt x="5" y="27"/>
                        <a:pt x="3" y="29"/>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29"/>
                      </a:cubicBezTo>
                      <a:cubicBezTo>
                        <a:pt x="2" y="29"/>
                        <a:pt x="2" y="29"/>
                        <a:pt x="3" y="29"/>
                      </a:cubicBezTo>
                      <a:cubicBezTo>
                        <a:pt x="3" y="28"/>
                        <a:pt x="3" y="28"/>
                        <a:pt x="3" y="28"/>
                      </a:cubicBezTo>
                      <a:cubicBezTo>
                        <a:pt x="3" y="28"/>
                        <a:pt x="3" y="28"/>
                        <a:pt x="3" y="28"/>
                      </a:cubicBezTo>
                      <a:cubicBezTo>
                        <a:pt x="3" y="28"/>
                        <a:pt x="3"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6" y="25"/>
                        <a:pt x="6" y="25"/>
                      </a:cubicBezTo>
                      <a:moveTo>
                        <a:pt x="11" y="25"/>
                      </a:move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6"/>
                        <a:pt x="11" y="27"/>
                      </a:cubicBezTo>
                      <a:cubicBezTo>
                        <a:pt x="10" y="28"/>
                        <a:pt x="9" y="29"/>
                        <a:pt x="9" y="30"/>
                      </a:cubicBezTo>
                      <a:cubicBezTo>
                        <a:pt x="9" y="30"/>
                        <a:pt x="9" y="30"/>
                        <a:pt x="9" y="29"/>
                      </a:cubicBezTo>
                      <a:cubicBezTo>
                        <a:pt x="9" y="29"/>
                        <a:pt x="9" y="29"/>
                        <a:pt x="9" y="29"/>
                      </a:cubicBezTo>
                      <a:cubicBezTo>
                        <a:pt x="9" y="29"/>
                        <a:pt x="9" y="28"/>
                        <a:pt x="10" y="28"/>
                      </a:cubicBezTo>
                      <a:cubicBezTo>
                        <a:pt x="10" y="28"/>
                        <a:pt x="10" y="28"/>
                        <a:pt x="10" y="28"/>
                      </a:cubicBezTo>
                      <a:cubicBezTo>
                        <a:pt x="10" y="27"/>
                        <a:pt x="11" y="26"/>
                        <a:pt x="11" y="25"/>
                      </a:cubicBezTo>
                      <a:moveTo>
                        <a:pt x="8" y="24"/>
                      </a:moveTo>
                      <a:cubicBezTo>
                        <a:pt x="8" y="25"/>
                        <a:pt x="8" y="25"/>
                        <a:pt x="8" y="26"/>
                      </a:cubicBezTo>
                      <a:cubicBezTo>
                        <a:pt x="8" y="26"/>
                        <a:pt x="8" y="26"/>
                        <a:pt x="8" y="26"/>
                      </a:cubicBezTo>
                      <a:cubicBezTo>
                        <a:pt x="8" y="27"/>
                        <a:pt x="8" y="28"/>
                        <a:pt x="7" y="29"/>
                      </a:cubicBezTo>
                      <a:cubicBezTo>
                        <a:pt x="7" y="30"/>
                        <a:pt x="6" y="30"/>
                        <a:pt x="6" y="31"/>
                      </a:cubicBezTo>
                      <a:cubicBezTo>
                        <a:pt x="5" y="31"/>
                        <a:pt x="5" y="31"/>
                        <a:pt x="5" y="31"/>
                      </a:cubicBezTo>
                      <a:cubicBezTo>
                        <a:pt x="5" y="31"/>
                        <a:pt x="5" y="30"/>
                        <a:pt x="5" y="30"/>
                      </a:cubicBezTo>
                      <a:cubicBezTo>
                        <a:pt x="5" y="30"/>
                        <a:pt x="5" y="30"/>
                        <a:pt x="5" y="30"/>
                      </a:cubicBezTo>
                      <a:cubicBezTo>
                        <a:pt x="5" y="29"/>
                        <a:pt x="6" y="28"/>
                        <a:pt x="6" y="27"/>
                      </a:cubicBezTo>
                      <a:cubicBezTo>
                        <a:pt x="6" y="27"/>
                        <a:pt x="6" y="27"/>
                        <a:pt x="6" y="26"/>
                      </a:cubicBezTo>
                      <a:cubicBezTo>
                        <a:pt x="6" y="26"/>
                        <a:pt x="6" y="26"/>
                        <a:pt x="6" y="26"/>
                      </a:cubicBezTo>
                      <a:cubicBezTo>
                        <a:pt x="6" y="26"/>
                        <a:pt x="7"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4"/>
                      </a:cubicBezTo>
                      <a:moveTo>
                        <a:pt x="3" y="24"/>
                      </a:move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2" y="26"/>
                        <a:pt x="2" y="27"/>
                        <a:pt x="1" y="27"/>
                      </a:cubicBezTo>
                      <a:cubicBezTo>
                        <a:pt x="1" y="28"/>
                        <a:pt x="1" y="28"/>
                        <a:pt x="1" y="28"/>
                      </a:cubicBezTo>
                      <a:cubicBezTo>
                        <a:pt x="1" y="28"/>
                        <a:pt x="1" y="27"/>
                        <a:pt x="1" y="27"/>
                      </a:cubicBezTo>
                      <a:cubicBezTo>
                        <a:pt x="1" y="27"/>
                        <a:pt x="1" y="26"/>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3" y="24"/>
                      </a:cubicBezTo>
                      <a:moveTo>
                        <a:pt x="19" y="24"/>
                      </a:moveTo>
                      <a:cubicBezTo>
                        <a:pt x="18" y="25"/>
                        <a:pt x="18" y="26"/>
                        <a:pt x="18" y="27"/>
                      </a:cubicBezTo>
                      <a:cubicBezTo>
                        <a:pt x="18" y="27"/>
                        <a:pt x="18" y="27"/>
                        <a:pt x="18" y="27"/>
                      </a:cubicBezTo>
                      <a:cubicBezTo>
                        <a:pt x="18" y="27"/>
                        <a:pt x="18" y="27"/>
                        <a:pt x="18" y="26"/>
                      </a:cubicBezTo>
                      <a:cubicBezTo>
                        <a:pt x="18" y="28"/>
                        <a:pt x="17" y="29"/>
                        <a:pt x="17" y="30"/>
                      </a:cubicBezTo>
                      <a:cubicBezTo>
                        <a:pt x="17" y="29"/>
                        <a:pt x="18" y="27"/>
                        <a:pt x="18" y="26"/>
                      </a:cubicBezTo>
                      <a:cubicBezTo>
                        <a:pt x="18" y="26"/>
                        <a:pt x="18" y="26"/>
                        <a:pt x="18" y="26"/>
                      </a:cubicBezTo>
                      <a:cubicBezTo>
                        <a:pt x="18" y="25"/>
                        <a:pt x="19" y="25"/>
                        <a:pt x="19" y="24"/>
                      </a:cubicBezTo>
                      <a:moveTo>
                        <a:pt x="2" y="24"/>
                      </a:moveTo>
                      <a:cubicBezTo>
                        <a:pt x="2" y="24"/>
                        <a:pt x="2" y="25"/>
                        <a:pt x="2" y="25"/>
                      </a:cubicBezTo>
                      <a:cubicBezTo>
                        <a:pt x="1" y="25"/>
                        <a:pt x="1" y="25"/>
                        <a:pt x="1" y="25"/>
                      </a:cubicBezTo>
                      <a:cubicBezTo>
                        <a:pt x="1" y="25"/>
                        <a:pt x="1" y="26"/>
                        <a:pt x="1" y="26"/>
                      </a:cubicBezTo>
                      <a:cubicBezTo>
                        <a:pt x="1" y="25"/>
                        <a:pt x="1" y="25"/>
                        <a:pt x="2" y="24"/>
                      </a:cubicBezTo>
                      <a:moveTo>
                        <a:pt x="14" y="24"/>
                      </a:moveTo>
                      <a:cubicBezTo>
                        <a:pt x="14" y="25"/>
                        <a:pt x="13" y="25"/>
                        <a:pt x="13" y="26"/>
                      </a:cubicBezTo>
                      <a:cubicBezTo>
                        <a:pt x="13" y="26"/>
                        <a:pt x="13" y="26"/>
                        <a:pt x="13" y="26"/>
                      </a:cubicBezTo>
                      <a:cubicBezTo>
                        <a:pt x="13" y="27"/>
                        <a:pt x="12" y="28"/>
                        <a:pt x="12" y="28"/>
                      </a:cubicBezTo>
                      <a:cubicBezTo>
                        <a:pt x="12" y="29"/>
                        <a:pt x="11" y="29"/>
                        <a:pt x="11" y="29"/>
                      </a:cubicBezTo>
                      <a:cubicBezTo>
                        <a:pt x="11" y="29"/>
                        <a:pt x="11" y="29"/>
                        <a:pt x="11" y="29"/>
                      </a:cubicBezTo>
                      <a:cubicBezTo>
                        <a:pt x="11" y="29"/>
                        <a:pt x="11" y="29"/>
                        <a:pt x="11" y="29"/>
                      </a:cubicBezTo>
                      <a:cubicBezTo>
                        <a:pt x="12" y="27"/>
                        <a:pt x="13" y="26"/>
                        <a:pt x="14" y="24"/>
                      </a:cubicBezTo>
                      <a:moveTo>
                        <a:pt x="18" y="24"/>
                      </a:moveTo>
                      <a:cubicBezTo>
                        <a:pt x="17" y="26"/>
                        <a:pt x="16" y="27"/>
                        <a:pt x="16" y="29"/>
                      </a:cubicBezTo>
                      <a:cubicBezTo>
                        <a:pt x="16" y="28"/>
                        <a:pt x="16" y="27"/>
                        <a:pt x="17" y="26"/>
                      </a:cubicBezTo>
                      <a:cubicBezTo>
                        <a:pt x="17" y="26"/>
                        <a:pt x="17" y="26"/>
                        <a:pt x="17" y="26"/>
                      </a:cubicBezTo>
                      <a:cubicBezTo>
                        <a:pt x="17" y="26"/>
                        <a:pt x="17" y="26"/>
                        <a:pt x="17" y="25"/>
                      </a:cubicBezTo>
                      <a:cubicBezTo>
                        <a:pt x="17" y="25"/>
                        <a:pt x="18" y="25"/>
                        <a:pt x="18" y="24"/>
                      </a:cubicBezTo>
                      <a:moveTo>
                        <a:pt x="30" y="24"/>
                      </a:moveTo>
                      <a:cubicBezTo>
                        <a:pt x="29" y="25"/>
                        <a:pt x="29" y="27"/>
                        <a:pt x="28" y="28"/>
                      </a:cubicBezTo>
                      <a:cubicBezTo>
                        <a:pt x="28" y="27"/>
                        <a:pt x="29" y="25"/>
                        <a:pt x="30" y="24"/>
                      </a:cubicBezTo>
                      <a:moveTo>
                        <a:pt x="11" y="24"/>
                      </a:moveTo>
                      <a:cubicBezTo>
                        <a:pt x="11" y="24"/>
                        <a:pt x="11" y="24"/>
                        <a:pt x="11" y="24"/>
                      </a:cubicBezTo>
                      <a:cubicBezTo>
                        <a:pt x="10" y="26"/>
                        <a:pt x="9" y="27"/>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7" y="29"/>
                      </a:cubicBezTo>
                      <a:cubicBezTo>
                        <a:pt x="8" y="28"/>
                        <a:pt x="9" y="27"/>
                        <a:pt x="10" y="26"/>
                      </a:cubicBezTo>
                      <a:cubicBezTo>
                        <a:pt x="10" y="25"/>
                        <a:pt x="11" y="24"/>
                        <a:pt x="11" y="24"/>
                      </a:cubicBezTo>
                      <a:moveTo>
                        <a:pt x="17" y="24"/>
                      </a:moveTo>
                      <a:cubicBezTo>
                        <a:pt x="17" y="24"/>
                        <a:pt x="16" y="25"/>
                        <a:pt x="16" y="25"/>
                      </a:cubicBezTo>
                      <a:cubicBezTo>
                        <a:pt x="16" y="25"/>
                        <a:pt x="16" y="25"/>
                        <a:pt x="16" y="25"/>
                      </a:cubicBezTo>
                      <a:cubicBezTo>
                        <a:pt x="16" y="26"/>
                        <a:pt x="16" y="26"/>
                        <a:pt x="15" y="27"/>
                      </a:cubicBezTo>
                      <a:cubicBezTo>
                        <a:pt x="15" y="27"/>
                        <a:pt x="15" y="27"/>
                        <a:pt x="15" y="27"/>
                      </a:cubicBezTo>
                      <a:cubicBezTo>
                        <a:pt x="16" y="26"/>
                        <a:pt x="16" y="25"/>
                        <a:pt x="17" y="24"/>
                      </a:cubicBezTo>
                      <a:moveTo>
                        <a:pt x="30" y="24"/>
                      </a:moveTo>
                      <a:cubicBezTo>
                        <a:pt x="30" y="24"/>
                        <a:pt x="30" y="24"/>
                        <a:pt x="30" y="24"/>
                      </a:cubicBezTo>
                      <a:cubicBezTo>
                        <a:pt x="30" y="24"/>
                        <a:pt x="30" y="24"/>
                        <a:pt x="30" y="24"/>
                      </a:cubicBezTo>
                      <a:moveTo>
                        <a:pt x="22" y="24"/>
                      </a:moveTo>
                      <a:cubicBezTo>
                        <a:pt x="22" y="24"/>
                        <a:pt x="22" y="24"/>
                        <a:pt x="21" y="25"/>
                      </a:cubicBezTo>
                      <a:cubicBezTo>
                        <a:pt x="21" y="26"/>
                        <a:pt x="20" y="27"/>
                        <a:pt x="19" y="29"/>
                      </a:cubicBezTo>
                      <a:cubicBezTo>
                        <a:pt x="20" y="28"/>
                        <a:pt x="20" y="27"/>
                        <a:pt x="20" y="27"/>
                      </a:cubicBezTo>
                      <a:cubicBezTo>
                        <a:pt x="20" y="27"/>
                        <a:pt x="20" y="27"/>
                        <a:pt x="20" y="27"/>
                      </a:cubicBezTo>
                      <a:cubicBezTo>
                        <a:pt x="21" y="26"/>
                        <a:pt x="21" y="25"/>
                        <a:pt x="22" y="24"/>
                      </a:cubicBezTo>
                      <a:moveTo>
                        <a:pt x="14" y="23"/>
                      </a:moveTo>
                      <a:cubicBezTo>
                        <a:pt x="14" y="24"/>
                        <a:pt x="14" y="24"/>
                        <a:pt x="14" y="24"/>
                      </a:cubicBezTo>
                      <a:cubicBezTo>
                        <a:pt x="14" y="24"/>
                        <a:pt x="13" y="25"/>
                        <a:pt x="13" y="25"/>
                      </a:cubicBezTo>
                      <a:cubicBezTo>
                        <a:pt x="12" y="26"/>
                        <a:pt x="12" y="27"/>
                        <a:pt x="11" y="28"/>
                      </a:cubicBezTo>
                      <a:cubicBezTo>
                        <a:pt x="11" y="29"/>
                        <a:pt x="11" y="29"/>
                        <a:pt x="11" y="29"/>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9" y="30"/>
                        <a:pt x="9" y="31"/>
                        <a:pt x="9" y="31"/>
                      </a:cubicBezTo>
                      <a:cubicBezTo>
                        <a:pt x="9" y="31"/>
                        <a:pt x="9" y="30"/>
                        <a:pt x="9" y="30"/>
                      </a:cubicBezTo>
                      <a:cubicBezTo>
                        <a:pt x="9" y="29"/>
                        <a:pt x="10" y="28"/>
                        <a:pt x="10" y="27"/>
                      </a:cubicBezTo>
                      <a:cubicBezTo>
                        <a:pt x="11" y="27"/>
                        <a:pt x="11" y="27"/>
                        <a:pt x="11" y="27"/>
                      </a:cubicBezTo>
                      <a:cubicBezTo>
                        <a:pt x="11" y="26"/>
                        <a:pt x="11" y="26"/>
                        <a:pt x="12" y="25"/>
                      </a:cubicBezTo>
                      <a:cubicBezTo>
                        <a:pt x="12" y="25"/>
                        <a:pt x="13" y="24"/>
                        <a:pt x="13" y="24"/>
                      </a:cubicBezTo>
                      <a:cubicBezTo>
                        <a:pt x="13" y="24"/>
                        <a:pt x="13" y="24"/>
                        <a:pt x="13" y="24"/>
                      </a:cubicBezTo>
                      <a:cubicBezTo>
                        <a:pt x="13" y="24"/>
                        <a:pt x="14" y="24"/>
                        <a:pt x="14" y="23"/>
                      </a:cubicBezTo>
                      <a:moveTo>
                        <a:pt x="21" y="22"/>
                      </a:moveTo>
                      <a:cubicBezTo>
                        <a:pt x="20" y="23"/>
                        <a:pt x="20" y="24"/>
                        <a:pt x="19" y="25"/>
                      </a:cubicBezTo>
                      <a:cubicBezTo>
                        <a:pt x="20" y="24"/>
                        <a:pt x="20" y="23"/>
                        <a:pt x="21" y="22"/>
                      </a:cubicBezTo>
                      <a:moveTo>
                        <a:pt x="30" y="21"/>
                      </a:moveTo>
                      <a:cubicBezTo>
                        <a:pt x="30" y="21"/>
                        <a:pt x="30" y="22"/>
                        <a:pt x="29" y="22"/>
                      </a:cubicBezTo>
                      <a:cubicBezTo>
                        <a:pt x="29" y="22"/>
                        <a:pt x="29" y="22"/>
                        <a:pt x="29" y="22"/>
                      </a:cubicBezTo>
                      <a:cubicBezTo>
                        <a:pt x="29" y="24"/>
                        <a:pt x="28" y="26"/>
                        <a:pt x="26" y="27"/>
                      </a:cubicBezTo>
                      <a:cubicBezTo>
                        <a:pt x="26" y="27"/>
                        <a:pt x="27" y="26"/>
                        <a:pt x="27" y="26"/>
                      </a:cubicBezTo>
                      <a:cubicBezTo>
                        <a:pt x="27" y="26"/>
                        <a:pt x="27" y="26"/>
                        <a:pt x="27" y="26"/>
                      </a:cubicBezTo>
                      <a:cubicBezTo>
                        <a:pt x="28" y="24"/>
                        <a:pt x="29" y="23"/>
                        <a:pt x="30" y="21"/>
                      </a:cubicBezTo>
                      <a:moveTo>
                        <a:pt x="17" y="21"/>
                      </a:moveTo>
                      <a:cubicBezTo>
                        <a:pt x="17" y="21"/>
                        <a:pt x="17" y="21"/>
                        <a:pt x="17" y="21"/>
                      </a:cubicBezTo>
                      <a:cubicBezTo>
                        <a:pt x="17" y="21"/>
                        <a:pt x="17" y="21"/>
                        <a:pt x="17" y="21"/>
                      </a:cubicBezTo>
                      <a:cubicBezTo>
                        <a:pt x="17" y="22"/>
                        <a:pt x="17" y="23"/>
                        <a:pt x="17" y="23"/>
                      </a:cubicBezTo>
                      <a:cubicBezTo>
                        <a:pt x="16" y="25"/>
                        <a:pt x="15" y="26"/>
                        <a:pt x="15" y="27"/>
                      </a:cubicBezTo>
                      <a:cubicBezTo>
                        <a:pt x="15" y="27"/>
                        <a:pt x="15"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5" y="26"/>
                        <a:pt x="15" y="26"/>
                      </a:cubicBezTo>
                      <a:cubicBezTo>
                        <a:pt x="15" y="26"/>
                        <a:pt x="15" y="26"/>
                        <a:pt x="15" y="26"/>
                      </a:cubicBezTo>
                      <a:cubicBezTo>
                        <a:pt x="15" y="25"/>
                        <a:pt x="16" y="23"/>
                        <a:pt x="17" y="22"/>
                      </a:cubicBezTo>
                      <a:cubicBezTo>
                        <a:pt x="17" y="22"/>
                        <a:pt x="17" y="22"/>
                        <a:pt x="17" y="22"/>
                      </a:cubicBezTo>
                      <a:cubicBezTo>
                        <a:pt x="16" y="24"/>
                        <a:pt x="14" y="25"/>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2" y="28"/>
                        <a:pt x="12" y="28"/>
                      </a:cubicBezTo>
                      <a:cubicBezTo>
                        <a:pt x="13" y="27"/>
                        <a:pt x="14" y="25"/>
                        <a:pt x="14" y="24"/>
                      </a:cubicBezTo>
                      <a:cubicBezTo>
                        <a:pt x="14" y="24"/>
                        <a:pt x="14" y="23"/>
                        <a:pt x="15" y="23"/>
                      </a:cubicBezTo>
                      <a:cubicBezTo>
                        <a:pt x="15" y="22"/>
                        <a:pt x="16" y="22"/>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moveTo>
                        <a:pt x="28" y="21"/>
                      </a:moveTo>
                      <a:cubicBezTo>
                        <a:pt x="27" y="23"/>
                        <a:pt x="26" y="26"/>
                        <a:pt x="25" y="28"/>
                      </a:cubicBezTo>
                      <a:cubicBezTo>
                        <a:pt x="25" y="27"/>
                        <a:pt x="25" y="27"/>
                        <a:pt x="25" y="26"/>
                      </a:cubicBezTo>
                      <a:cubicBezTo>
                        <a:pt x="25" y="26"/>
                        <a:pt x="25" y="26"/>
                        <a:pt x="25" y="26"/>
                      </a:cubicBezTo>
                      <a:cubicBezTo>
                        <a:pt x="26" y="24"/>
                        <a:pt x="27" y="23"/>
                        <a:pt x="28" y="21"/>
                      </a:cubicBezTo>
                      <a:moveTo>
                        <a:pt x="18" y="21"/>
                      </a:moveTo>
                      <a:cubicBezTo>
                        <a:pt x="18" y="21"/>
                        <a:pt x="18" y="21"/>
                        <a:pt x="18" y="22"/>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1"/>
                        <a:pt x="18" y="21"/>
                      </a:cubicBezTo>
                      <a:moveTo>
                        <a:pt x="20" y="20"/>
                      </a:moveTo>
                      <a:cubicBezTo>
                        <a:pt x="20" y="21"/>
                        <a:pt x="19" y="22"/>
                        <a:pt x="19" y="22"/>
                      </a:cubicBezTo>
                      <a:cubicBezTo>
                        <a:pt x="19" y="22"/>
                        <a:pt x="19" y="22"/>
                        <a:pt x="19" y="22"/>
                      </a:cubicBezTo>
                      <a:cubicBezTo>
                        <a:pt x="19" y="23"/>
                        <a:pt x="19" y="23"/>
                        <a:pt x="18" y="24"/>
                      </a:cubicBezTo>
                      <a:cubicBezTo>
                        <a:pt x="18" y="24"/>
                        <a:pt x="18" y="24"/>
                        <a:pt x="18" y="24"/>
                      </a:cubicBezTo>
                      <a:cubicBezTo>
                        <a:pt x="18" y="24"/>
                        <a:pt x="18" y="24"/>
                        <a:pt x="18" y="24"/>
                      </a:cubicBezTo>
                      <a:cubicBezTo>
                        <a:pt x="18" y="24"/>
                        <a:pt x="18" y="25"/>
                        <a:pt x="17" y="25"/>
                      </a:cubicBezTo>
                      <a:cubicBezTo>
                        <a:pt x="18" y="23"/>
                        <a:pt x="19" y="22"/>
                        <a:pt x="20" y="20"/>
                      </a:cubicBezTo>
                      <a:moveTo>
                        <a:pt x="20" y="20"/>
                      </a:moveTo>
                      <a:cubicBezTo>
                        <a:pt x="20" y="20"/>
                        <a:pt x="20" y="20"/>
                        <a:pt x="20" y="20"/>
                      </a:cubicBezTo>
                      <a:cubicBezTo>
                        <a:pt x="19" y="21"/>
                        <a:pt x="19" y="22"/>
                        <a:pt x="18" y="23"/>
                      </a:cubicBezTo>
                      <a:cubicBezTo>
                        <a:pt x="18" y="24"/>
                        <a:pt x="17" y="25"/>
                        <a:pt x="17" y="25"/>
                      </a:cubicBezTo>
                      <a:cubicBezTo>
                        <a:pt x="17" y="26"/>
                        <a:pt x="16" y="26"/>
                        <a:pt x="16" y="27"/>
                      </a:cubicBezTo>
                      <a:cubicBezTo>
                        <a:pt x="16" y="26"/>
                        <a:pt x="16" y="26"/>
                        <a:pt x="16" y="26"/>
                      </a:cubicBezTo>
                      <a:cubicBezTo>
                        <a:pt x="16" y="25"/>
                        <a:pt x="17" y="24"/>
                        <a:pt x="17" y="24"/>
                      </a:cubicBezTo>
                      <a:cubicBezTo>
                        <a:pt x="17" y="23"/>
                        <a:pt x="18" y="22"/>
                        <a:pt x="19" y="21"/>
                      </a:cubicBezTo>
                      <a:cubicBezTo>
                        <a:pt x="19" y="21"/>
                        <a:pt x="19" y="21"/>
                        <a:pt x="19" y="21"/>
                      </a:cubicBezTo>
                      <a:cubicBezTo>
                        <a:pt x="19" y="21"/>
                        <a:pt x="20" y="20"/>
                        <a:pt x="20" y="20"/>
                      </a:cubicBezTo>
                      <a:moveTo>
                        <a:pt x="27" y="19"/>
                      </a:moveTo>
                      <a:cubicBezTo>
                        <a:pt x="26" y="23"/>
                        <a:pt x="24" y="26"/>
                        <a:pt x="22" y="30"/>
                      </a:cubicBezTo>
                      <a:cubicBezTo>
                        <a:pt x="22" y="28"/>
                        <a:pt x="23" y="27"/>
                        <a:pt x="23" y="26"/>
                      </a:cubicBezTo>
                      <a:cubicBezTo>
                        <a:pt x="23" y="26"/>
                        <a:pt x="23" y="26"/>
                        <a:pt x="23" y="26"/>
                      </a:cubicBezTo>
                      <a:cubicBezTo>
                        <a:pt x="24" y="23"/>
                        <a:pt x="26" y="21"/>
                        <a:pt x="27" y="19"/>
                      </a:cubicBezTo>
                      <a:moveTo>
                        <a:pt x="21" y="18"/>
                      </a:moveTo>
                      <a:cubicBezTo>
                        <a:pt x="21" y="19"/>
                        <a:pt x="21" y="20"/>
                        <a:pt x="21" y="20"/>
                      </a:cubicBezTo>
                      <a:cubicBezTo>
                        <a:pt x="21" y="20"/>
                        <a:pt x="21" y="20"/>
                        <a:pt x="21" y="20"/>
                      </a:cubicBezTo>
                      <a:cubicBezTo>
                        <a:pt x="20" y="21"/>
                        <a:pt x="19" y="22"/>
                        <a:pt x="19" y="23"/>
                      </a:cubicBezTo>
                      <a:cubicBezTo>
                        <a:pt x="19" y="22"/>
                        <a:pt x="20" y="21"/>
                        <a:pt x="20" y="20"/>
                      </a:cubicBezTo>
                      <a:cubicBezTo>
                        <a:pt x="20" y="20"/>
                        <a:pt x="21" y="19"/>
                        <a:pt x="21" y="18"/>
                      </a:cubicBezTo>
                      <a:moveTo>
                        <a:pt x="22" y="18"/>
                      </a:moveTo>
                      <a:cubicBezTo>
                        <a:pt x="22" y="19"/>
                        <a:pt x="22" y="19"/>
                        <a:pt x="22" y="19"/>
                      </a:cubicBezTo>
                      <a:cubicBezTo>
                        <a:pt x="22" y="19"/>
                        <a:pt x="22" y="20"/>
                        <a:pt x="22" y="20"/>
                      </a:cubicBezTo>
                      <a:cubicBezTo>
                        <a:pt x="21" y="22"/>
                        <a:pt x="20" y="24"/>
                        <a:pt x="19" y="26"/>
                      </a:cubicBezTo>
                      <a:cubicBezTo>
                        <a:pt x="19" y="26"/>
                        <a:pt x="18" y="2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6"/>
                        <a:pt x="19" y="25"/>
                        <a:pt x="19" y="24"/>
                      </a:cubicBezTo>
                      <a:cubicBezTo>
                        <a:pt x="19" y="24"/>
                        <a:pt x="19" y="24"/>
                        <a:pt x="19" y="24"/>
                      </a:cubicBezTo>
                      <a:cubicBezTo>
                        <a:pt x="20" y="22"/>
                        <a:pt x="21" y="20"/>
                        <a:pt x="22" y="18"/>
                      </a:cubicBezTo>
                      <a:moveTo>
                        <a:pt x="22" y="18"/>
                      </a:moveTo>
                      <a:cubicBezTo>
                        <a:pt x="22" y="18"/>
                        <a:pt x="22" y="18"/>
                        <a:pt x="22" y="18"/>
                      </a:cubicBezTo>
                      <a:cubicBezTo>
                        <a:pt x="22" y="18"/>
                        <a:pt x="22" y="18"/>
                        <a:pt x="22" y="18"/>
                      </a:cubicBezTo>
                      <a:cubicBezTo>
                        <a:pt x="22" y="18"/>
                        <a:pt x="21" y="19"/>
                        <a:pt x="21" y="20"/>
                      </a:cubicBezTo>
                      <a:cubicBezTo>
                        <a:pt x="21" y="19"/>
                        <a:pt x="21" y="19"/>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2" y="18"/>
                        <a:pt x="22" y="18"/>
                        <a:pt x="22" y="18"/>
                      </a:cubicBezTo>
                      <a:moveTo>
                        <a:pt x="28" y="17"/>
                      </a:moveTo>
                      <a:cubicBezTo>
                        <a:pt x="27" y="17"/>
                        <a:pt x="27" y="17"/>
                        <a:pt x="27" y="18"/>
                      </a:cubicBezTo>
                      <a:cubicBezTo>
                        <a:pt x="27" y="18"/>
                        <a:pt x="27" y="18"/>
                        <a:pt x="27" y="18"/>
                      </a:cubicBezTo>
                      <a:cubicBezTo>
                        <a:pt x="25" y="21"/>
                        <a:pt x="23" y="25"/>
                        <a:pt x="21" y="29"/>
                      </a:cubicBezTo>
                      <a:cubicBezTo>
                        <a:pt x="21" y="28"/>
                        <a:pt x="22" y="27"/>
                        <a:pt x="22" y="26"/>
                      </a:cubicBezTo>
                      <a:cubicBezTo>
                        <a:pt x="22" y="26"/>
                        <a:pt x="22" y="26"/>
                        <a:pt x="22" y="26"/>
                      </a:cubicBezTo>
                      <a:cubicBezTo>
                        <a:pt x="24" y="23"/>
                        <a:pt x="25" y="20"/>
                        <a:pt x="28" y="17"/>
                      </a:cubicBezTo>
                      <a:moveTo>
                        <a:pt x="24" y="16"/>
                      </a:moveTo>
                      <a:cubicBezTo>
                        <a:pt x="23" y="17"/>
                        <a:pt x="23" y="17"/>
                        <a:pt x="23" y="18"/>
                      </a:cubicBezTo>
                      <a:cubicBezTo>
                        <a:pt x="22" y="19"/>
                        <a:pt x="22" y="19"/>
                        <a:pt x="21" y="20"/>
                      </a:cubicBezTo>
                      <a:cubicBezTo>
                        <a:pt x="21" y="21"/>
                        <a:pt x="20" y="21"/>
                        <a:pt x="20" y="22"/>
                      </a:cubicBezTo>
                      <a:cubicBezTo>
                        <a:pt x="21" y="20"/>
                        <a:pt x="22" y="19"/>
                        <a:pt x="22" y="17"/>
                      </a:cubicBezTo>
                      <a:cubicBezTo>
                        <a:pt x="23" y="17"/>
                        <a:pt x="23" y="17"/>
                        <a:pt x="24" y="16"/>
                      </a:cubicBezTo>
                      <a:moveTo>
                        <a:pt x="21" y="16"/>
                      </a:moveTo>
                      <a:cubicBezTo>
                        <a:pt x="20" y="17"/>
                        <a:pt x="19" y="18"/>
                        <a:pt x="19" y="20"/>
                      </a:cubicBezTo>
                      <a:cubicBezTo>
                        <a:pt x="19" y="18"/>
                        <a:pt x="20" y="17"/>
                        <a:pt x="21" y="16"/>
                      </a:cubicBezTo>
                      <a:moveTo>
                        <a:pt x="20" y="15"/>
                      </a:moveTo>
                      <a:cubicBezTo>
                        <a:pt x="19" y="17"/>
                        <a:pt x="18" y="18"/>
                        <a:pt x="18" y="19"/>
                      </a:cubicBezTo>
                      <a:cubicBezTo>
                        <a:pt x="18" y="19"/>
                        <a:pt x="18" y="19"/>
                        <a:pt x="18" y="19"/>
                      </a:cubicBezTo>
                      <a:cubicBezTo>
                        <a:pt x="18" y="19"/>
                        <a:pt x="18" y="19"/>
                        <a:pt x="18" y="19"/>
                      </a:cubicBezTo>
                      <a:cubicBezTo>
                        <a:pt x="18" y="18"/>
                        <a:pt x="19" y="16"/>
                        <a:pt x="20" y="15"/>
                      </a:cubicBezTo>
                      <a:moveTo>
                        <a:pt x="20" y="15"/>
                      </a:moveTo>
                      <a:cubicBezTo>
                        <a:pt x="20" y="15"/>
                        <a:pt x="20" y="15"/>
                        <a:pt x="20" y="15"/>
                      </a:cubicBezTo>
                      <a:cubicBezTo>
                        <a:pt x="20" y="15"/>
                        <a:pt x="20" y="15"/>
                        <a:pt x="20" y="15"/>
                      </a:cubicBezTo>
                      <a:cubicBezTo>
                        <a:pt x="20" y="15"/>
                        <a:pt x="20" y="15"/>
                        <a:pt x="20" y="15"/>
                      </a:cubicBezTo>
                      <a:moveTo>
                        <a:pt x="23" y="14"/>
                      </a:moveTo>
                      <a:cubicBezTo>
                        <a:pt x="22" y="16"/>
                        <a:pt x="21" y="18"/>
                        <a:pt x="19" y="20"/>
                      </a:cubicBezTo>
                      <a:cubicBezTo>
                        <a:pt x="19" y="21"/>
                        <a:pt x="19" y="21"/>
                        <a:pt x="19" y="21"/>
                      </a:cubicBezTo>
                      <a:cubicBezTo>
                        <a:pt x="18" y="21"/>
                        <a:pt x="18" y="21"/>
                        <a:pt x="18" y="21"/>
                      </a:cubicBezTo>
                      <a:cubicBezTo>
                        <a:pt x="18" y="21"/>
                        <a:pt x="18" y="21"/>
                        <a:pt x="18" y="21"/>
                      </a:cubicBezTo>
                      <a:cubicBezTo>
                        <a:pt x="18" y="21"/>
                        <a:pt x="18" y="21"/>
                        <a:pt x="18" y="20"/>
                      </a:cubicBezTo>
                      <a:cubicBezTo>
                        <a:pt x="19" y="19"/>
                        <a:pt x="21" y="17"/>
                        <a:pt x="21" y="15"/>
                      </a:cubicBezTo>
                      <a:cubicBezTo>
                        <a:pt x="21" y="15"/>
                        <a:pt x="21" y="15"/>
                        <a:pt x="21" y="15"/>
                      </a:cubicBezTo>
                      <a:cubicBezTo>
                        <a:pt x="22" y="15"/>
                        <a:pt x="22" y="14"/>
                        <a:pt x="23" y="14"/>
                      </a:cubicBezTo>
                      <a:moveTo>
                        <a:pt x="24" y="13"/>
                      </a:moveTo>
                      <a:cubicBezTo>
                        <a:pt x="23" y="14"/>
                        <a:pt x="23" y="16"/>
                        <a:pt x="22" y="17"/>
                      </a:cubicBezTo>
                      <a:cubicBezTo>
                        <a:pt x="22" y="18"/>
                        <a:pt x="22" y="18"/>
                        <a:pt x="21" y="18"/>
                      </a:cubicBezTo>
                      <a:cubicBezTo>
                        <a:pt x="21" y="18"/>
                        <a:pt x="21" y="18"/>
                        <a:pt x="21" y="18"/>
                      </a:cubicBezTo>
                      <a:cubicBezTo>
                        <a:pt x="21" y="19"/>
                        <a:pt x="20" y="19"/>
                        <a:pt x="19" y="20"/>
                      </a:cubicBezTo>
                      <a:cubicBezTo>
                        <a:pt x="21" y="18"/>
                        <a:pt x="22" y="16"/>
                        <a:pt x="23" y="14"/>
                      </a:cubicBezTo>
                      <a:cubicBezTo>
                        <a:pt x="23" y="13"/>
                        <a:pt x="24" y="13"/>
                        <a:pt x="24" y="13"/>
                      </a:cubicBezTo>
                      <a:moveTo>
                        <a:pt x="24" y="12"/>
                      </a:moveTo>
                      <a:cubicBezTo>
                        <a:pt x="24" y="12"/>
                        <a:pt x="24" y="12"/>
                        <a:pt x="24" y="13"/>
                      </a:cubicBezTo>
                      <a:cubicBezTo>
                        <a:pt x="24" y="13"/>
                        <a:pt x="23" y="13"/>
                        <a:pt x="23" y="13"/>
                      </a:cubicBezTo>
                      <a:cubicBezTo>
                        <a:pt x="24" y="13"/>
                        <a:pt x="24" y="13"/>
                        <a:pt x="24" y="12"/>
                      </a:cubicBezTo>
                      <a:moveTo>
                        <a:pt x="25" y="12"/>
                      </a:moveTo>
                      <a:cubicBezTo>
                        <a:pt x="25" y="12"/>
                        <a:pt x="25" y="12"/>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4"/>
                        <a:pt x="24" y="15"/>
                      </a:cubicBezTo>
                      <a:cubicBezTo>
                        <a:pt x="24" y="15"/>
                        <a:pt x="24" y="15"/>
                        <a:pt x="24" y="15"/>
                      </a:cubicBezTo>
                      <a:cubicBezTo>
                        <a:pt x="24" y="16"/>
                        <a:pt x="23" y="17"/>
                        <a:pt x="23" y="18"/>
                      </a:cubicBezTo>
                      <a:cubicBezTo>
                        <a:pt x="23" y="17"/>
                        <a:pt x="23" y="17"/>
                        <a:pt x="24" y="16"/>
                      </a:cubicBezTo>
                      <a:cubicBezTo>
                        <a:pt x="24" y="16"/>
                        <a:pt x="24" y="16"/>
                        <a:pt x="24" y="16"/>
                      </a:cubicBezTo>
                      <a:cubicBezTo>
                        <a:pt x="23" y="16"/>
                        <a:pt x="23" y="17"/>
                        <a:pt x="22" y="17"/>
                      </a:cubicBezTo>
                      <a:cubicBezTo>
                        <a:pt x="23" y="16"/>
                        <a:pt x="24" y="14"/>
                        <a:pt x="24" y="13"/>
                      </a:cubicBezTo>
                      <a:cubicBezTo>
                        <a:pt x="24" y="12"/>
                        <a:pt x="25" y="12"/>
                        <a:pt x="25" y="12"/>
                      </a:cubicBezTo>
                      <a:moveTo>
                        <a:pt x="15" y="12"/>
                      </a:moveTo>
                      <a:cubicBezTo>
                        <a:pt x="15" y="12"/>
                        <a:pt x="15" y="12"/>
                        <a:pt x="15" y="12"/>
                      </a:cubicBezTo>
                      <a:cubicBezTo>
                        <a:pt x="15" y="12"/>
                        <a:pt x="15" y="12"/>
                        <a:pt x="15" y="12"/>
                      </a:cubicBezTo>
                      <a:moveTo>
                        <a:pt x="9" y="10"/>
                      </a:moveTo>
                      <a:cubicBezTo>
                        <a:pt x="8" y="11"/>
                        <a:pt x="8" y="12"/>
                        <a:pt x="8" y="12"/>
                      </a:cubicBezTo>
                      <a:cubicBezTo>
                        <a:pt x="8" y="12"/>
                        <a:pt x="8" y="12"/>
                        <a:pt x="8" y="12"/>
                      </a:cubicBezTo>
                      <a:cubicBezTo>
                        <a:pt x="8" y="11"/>
                        <a:pt x="8" y="11"/>
                        <a:pt x="9" y="10"/>
                      </a:cubicBezTo>
                      <a:moveTo>
                        <a:pt x="8" y="10"/>
                      </a:moveTo>
                      <a:cubicBezTo>
                        <a:pt x="8" y="10"/>
                        <a:pt x="8" y="10"/>
                        <a:pt x="8" y="10"/>
                      </a:cubicBezTo>
                      <a:cubicBezTo>
                        <a:pt x="8" y="10"/>
                        <a:pt x="8" y="10"/>
                        <a:pt x="8" y="10"/>
                      </a:cubicBezTo>
                      <a:moveTo>
                        <a:pt x="14" y="9"/>
                      </a:moveTo>
                      <a:cubicBezTo>
                        <a:pt x="14" y="9"/>
                        <a:pt x="14" y="9"/>
                        <a:pt x="14" y="9"/>
                      </a:cubicBezTo>
                      <a:cubicBezTo>
                        <a:pt x="14" y="9"/>
                        <a:pt x="14" y="9"/>
                        <a:pt x="14" y="9"/>
                      </a:cubicBezTo>
                      <a:moveTo>
                        <a:pt x="11" y="4"/>
                      </a:moveTo>
                      <a:cubicBezTo>
                        <a:pt x="11" y="4"/>
                        <a:pt x="11" y="5"/>
                        <a:pt x="11" y="5"/>
                      </a:cubicBezTo>
                      <a:cubicBezTo>
                        <a:pt x="11" y="5"/>
                        <a:pt x="11" y="5"/>
                        <a:pt x="11" y="5"/>
                      </a:cubicBezTo>
                      <a:cubicBezTo>
                        <a:pt x="11" y="5"/>
                        <a:pt x="11" y="5"/>
                        <a:pt x="11" y="5"/>
                      </a:cubicBezTo>
                      <a:cubicBezTo>
                        <a:pt x="10" y="6"/>
                        <a:pt x="10" y="7"/>
                        <a:pt x="10" y="7"/>
                      </a:cubicBezTo>
                      <a:cubicBezTo>
                        <a:pt x="9" y="8"/>
                        <a:pt x="8" y="9"/>
                        <a:pt x="8" y="10"/>
                      </a:cubicBezTo>
                      <a:cubicBezTo>
                        <a:pt x="8" y="10"/>
                        <a:pt x="8" y="10"/>
                        <a:pt x="8" y="10"/>
                      </a:cubicBezTo>
                      <a:cubicBezTo>
                        <a:pt x="8" y="9"/>
                        <a:pt x="8" y="8"/>
                        <a:pt x="8" y="8"/>
                      </a:cubicBezTo>
                      <a:cubicBezTo>
                        <a:pt x="8" y="8"/>
                        <a:pt x="8" y="8"/>
                        <a:pt x="8" y="8"/>
                      </a:cubicBezTo>
                      <a:cubicBezTo>
                        <a:pt x="9" y="6"/>
                        <a:pt x="10" y="5"/>
                        <a:pt x="11" y="4"/>
                      </a:cubicBezTo>
                      <a:moveTo>
                        <a:pt x="12" y="0"/>
                      </a:moveTo>
                      <a:cubicBezTo>
                        <a:pt x="11" y="1"/>
                        <a:pt x="9" y="3"/>
                        <a:pt x="8" y="5"/>
                      </a:cubicBezTo>
                      <a:cubicBezTo>
                        <a:pt x="8" y="7"/>
                        <a:pt x="7" y="9"/>
                        <a:pt x="7" y="11"/>
                      </a:cubicBezTo>
                      <a:cubicBezTo>
                        <a:pt x="7" y="12"/>
                        <a:pt x="8" y="12"/>
                        <a:pt x="8" y="11"/>
                      </a:cubicBezTo>
                      <a:cubicBezTo>
                        <a:pt x="8" y="11"/>
                        <a:pt x="7" y="11"/>
                        <a:pt x="7" y="11"/>
                      </a:cubicBezTo>
                      <a:cubicBezTo>
                        <a:pt x="7" y="11"/>
                        <a:pt x="7" y="11"/>
                        <a:pt x="7" y="11"/>
                      </a:cubicBezTo>
                      <a:cubicBezTo>
                        <a:pt x="7" y="10"/>
                        <a:pt x="7" y="10"/>
                        <a:pt x="7" y="9"/>
                      </a:cubicBezTo>
                      <a:cubicBezTo>
                        <a:pt x="7" y="9"/>
                        <a:pt x="7" y="9"/>
                        <a:pt x="7" y="9"/>
                      </a:cubicBezTo>
                      <a:cubicBezTo>
                        <a:pt x="8" y="8"/>
                        <a:pt x="8" y="7"/>
                        <a:pt x="8" y="6"/>
                      </a:cubicBezTo>
                      <a:cubicBezTo>
                        <a:pt x="8" y="6"/>
                        <a:pt x="8" y="6"/>
                        <a:pt x="8" y="6"/>
                      </a:cubicBezTo>
                      <a:cubicBezTo>
                        <a:pt x="9" y="4"/>
                        <a:pt x="10" y="3"/>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0"/>
                        <a:pt x="12" y="0"/>
                      </a:cubicBezTo>
                      <a:cubicBezTo>
                        <a:pt x="13" y="0"/>
                        <a:pt x="13" y="1"/>
                        <a:pt x="12" y="1"/>
                      </a:cubicBezTo>
                      <a:cubicBezTo>
                        <a:pt x="12" y="1"/>
                        <a:pt x="12" y="1"/>
                        <a:pt x="12" y="1"/>
                      </a:cubicBezTo>
                      <a:cubicBezTo>
                        <a:pt x="12" y="2"/>
                        <a:pt x="12" y="3"/>
                        <a:pt x="12" y="3"/>
                      </a:cubicBezTo>
                      <a:cubicBezTo>
                        <a:pt x="12" y="3"/>
                        <a:pt x="12" y="3"/>
                        <a:pt x="12" y="3"/>
                      </a:cubicBezTo>
                      <a:cubicBezTo>
                        <a:pt x="11" y="4"/>
                        <a:pt x="11" y="4"/>
                        <a:pt x="11" y="5"/>
                      </a:cubicBezTo>
                      <a:cubicBezTo>
                        <a:pt x="11" y="5"/>
                        <a:pt x="11" y="4"/>
                        <a:pt x="11" y="4"/>
                      </a:cubicBezTo>
                      <a:cubicBezTo>
                        <a:pt x="11" y="4"/>
                        <a:pt x="11" y="4"/>
                        <a:pt x="11" y="4"/>
                      </a:cubicBezTo>
                      <a:cubicBezTo>
                        <a:pt x="10" y="5"/>
                        <a:pt x="9" y="6"/>
                        <a:pt x="9" y="7"/>
                      </a:cubicBezTo>
                      <a:cubicBezTo>
                        <a:pt x="8" y="8"/>
                        <a:pt x="8" y="9"/>
                        <a:pt x="8" y="11"/>
                      </a:cubicBezTo>
                      <a:cubicBezTo>
                        <a:pt x="8" y="11"/>
                        <a:pt x="8" y="11"/>
                        <a:pt x="8" y="11"/>
                      </a:cubicBezTo>
                      <a:cubicBezTo>
                        <a:pt x="8" y="10"/>
                        <a:pt x="8" y="10"/>
                        <a:pt x="8" y="10"/>
                      </a:cubicBezTo>
                      <a:cubicBezTo>
                        <a:pt x="8" y="10"/>
                        <a:pt x="8" y="10"/>
                        <a:pt x="8" y="10"/>
                      </a:cubicBezTo>
                      <a:cubicBezTo>
                        <a:pt x="9" y="8"/>
                        <a:pt x="10" y="7"/>
                        <a:pt x="11" y="6"/>
                      </a:cubicBezTo>
                      <a:cubicBezTo>
                        <a:pt x="10" y="6"/>
                        <a:pt x="10" y="7"/>
                        <a:pt x="10" y="8"/>
                      </a:cubicBezTo>
                      <a:cubicBezTo>
                        <a:pt x="10" y="8"/>
                        <a:pt x="10" y="8"/>
                        <a:pt x="10" y="8"/>
                      </a:cubicBezTo>
                      <a:cubicBezTo>
                        <a:pt x="9" y="9"/>
                        <a:pt x="9" y="9"/>
                        <a:pt x="9" y="10"/>
                      </a:cubicBezTo>
                      <a:cubicBezTo>
                        <a:pt x="8" y="11"/>
                        <a:pt x="8" y="12"/>
                        <a:pt x="7" y="13"/>
                      </a:cubicBezTo>
                      <a:cubicBezTo>
                        <a:pt x="7" y="13"/>
                        <a:pt x="8" y="13"/>
                        <a:pt x="8" y="13"/>
                      </a:cubicBezTo>
                      <a:cubicBezTo>
                        <a:pt x="8" y="13"/>
                        <a:pt x="8" y="12"/>
                        <a:pt x="8" y="12"/>
                      </a:cubicBezTo>
                      <a:cubicBezTo>
                        <a:pt x="8" y="12"/>
                        <a:pt x="8" y="12"/>
                        <a:pt x="8" y="12"/>
                      </a:cubicBezTo>
                      <a:cubicBezTo>
                        <a:pt x="8" y="11"/>
                        <a:pt x="9" y="10"/>
                        <a:pt x="9" y="10"/>
                      </a:cubicBezTo>
                      <a:cubicBezTo>
                        <a:pt x="9" y="9"/>
                        <a:pt x="10" y="9"/>
                        <a:pt x="10" y="8"/>
                      </a:cubicBezTo>
                      <a:cubicBezTo>
                        <a:pt x="10" y="9"/>
                        <a:pt x="10" y="9"/>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9" y="12"/>
                        <a:pt x="9" y="13"/>
                      </a:cubicBezTo>
                      <a:cubicBezTo>
                        <a:pt x="9" y="13"/>
                        <a:pt x="9" y="13"/>
                        <a:pt x="9" y="13"/>
                      </a:cubicBezTo>
                      <a:cubicBezTo>
                        <a:pt x="9" y="13"/>
                        <a:pt x="9" y="13"/>
                        <a:pt x="9" y="12"/>
                      </a:cubicBezTo>
                      <a:cubicBezTo>
                        <a:pt x="9" y="12"/>
                        <a:pt x="9" y="12"/>
                        <a:pt x="9" y="12"/>
                      </a:cubicBezTo>
                      <a:cubicBezTo>
                        <a:pt x="10" y="12"/>
                        <a:pt x="10" y="11"/>
                        <a:pt x="11" y="10"/>
                      </a:cubicBezTo>
                      <a:cubicBezTo>
                        <a:pt x="11" y="10"/>
                        <a:pt x="11" y="10"/>
                        <a:pt x="12" y="9"/>
                      </a:cubicBezTo>
                      <a:cubicBezTo>
                        <a:pt x="12" y="9"/>
                        <a:pt x="12" y="9"/>
                        <a:pt x="12" y="9"/>
                      </a:cubicBezTo>
                      <a:cubicBezTo>
                        <a:pt x="12" y="9"/>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2"/>
                        <a:pt x="11" y="13"/>
                      </a:cubicBezTo>
                      <a:cubicBezTo>
                        <a:pt x="11" y="13"/>
                        <a:pt x="11" y="13"/>
                        <a:pt x="11" y="13"/>
                      </a:cubicBezTo>
                      <a:cubicBezTo>
                        <a:pt x="11" y="14"/>
                        <a:pt x="11" y="14"/>
                        <a:pt x="11" y="14"/>
                      </a:cubicBezTo>
                      <a:cubicBezTo>
                        <a:pt x="11" y="14"/>
                        <a:pt x="11" y="14"/>
                        <a:pt x="11" y="14"/>
                      </a:cubicBezTo>
                      <a:cubicBezTo>
                        <a:pt x="12" y="12"/>
                        <a:pt x="13" y="11"/>
                        <a:pt x="14" y="9"/>
                      </a:cubicBezTo>
                      <a:cubicBezTo>
                        <a:pt x="14" y="9"/>
                        <a:pt x="14" y="9"/>
                        <a:pt x="14" y="9"/>
                      </a:cubicBezTo>
                      <a:cubicBezTo>
                        <a:pt x="15" y="10"/>
                        <a:pt x="15" y="10"/>
                        <a:pt x="14" y="11"/>
                      </a:cubicBezTo>
                      <a:cubicBezTo>
                        <a:pt x="14" y="11"/>
                        <a:pt x="14" y="11"/>
                        <a:pt x="14" y="11"/>
                      </a:cubicBezTo>
                      <a:cubicBezTo>
                        <a:pt x="14" y="12"/>
                        <a:pt x="13" y="14"/>
                        <a:pt x="13" y="16"/>
                      </a:cubicBezTo>
                      <a:cubicBezTo>
                        <a:pt x="13" y="16"/>
                        <a:pt x="13" y="16"/>
                        <a:pt x="13" y="16"/>
                      </a:cubicBezTo>
                      <a:cubicBezTo>
                        <a:pt x="13" y="15"/>
                        <a:pt x="13" y="14"/>
                        <a:pt x="14" y="14"/>
                      </a:cubicBezTo>
                      <a:cubicBezTo>
                        <a:pt x="14" y="14"/>
                        <a:pt x="14" y="14"/>
                        <a:pt x="14" y="14"/>
                      </a:cubicBezTo>
                      <a:cubicBezTo>
                        <a:pt x="14" y="13"/>
                        <a:pt x="14" y="12"/>
                        <a:pt x="15" y="12"/>
                      </a:cubicBezTo>
                      <a:cubicBezTo>
                        <a:pt x="15" y="11"/>
                        <a:pt x="16" y="11"/>
                        <a:pt x="16" y="11"/>
                      </a:cubicBezTo>
                      <a:cubicBezTo>
                        <a:pt x="16" y="11"/>
                        <a:pt x="16" y="11"/>
                        <a:pt x="16" y="11"/>
                      </a:cubicBezTo>
                      <a:cubicBezTo>
                        <a:pt x="16" y="11"/>
                        <a:pt x="16" y="11"/>
                        <a:pt x="16" y="11"/>
                      </a:cubicBezTo>
                      <a:cubicBezTo>
                        <a:pt x="16" y="11"/>
                        <a:pt x="16" y="12"/>
                        <a:pt x="16" y="13"/>
                      </a:cubicBezTo>
                      <a:cubicBezTo>
                        <a:pt x="16" y="13"/>
                        <a:pt x="16" y="13"/>
                        <a:pt x="16" y="13"/>
                      </a:cubicBezTo>
                      <a:cubicBezTo>
                        <a:pt x="16" y="14"/>
                        <a:pt x="16" y="14"/>
                        <a:pt x="15" y="15"/>
                      </a:cubicBezTo>
                      <a:cubicBezTo>
                        <a:pt x="15" y="16"/>
                        <a:pt x="15" y="16"/>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6"/>
                        <a:pt x="15" y="16"/>
                        <a:pt x="16" y="15"/>
                      </a:cubicBezTo>
                      <a:cubicBezTo>
                        <a:pt x="16" y="14"/>
                        <a:pt x="17" y="13"/>
                        <a:pt x="18" y="12"/>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7" y="15"/>
                        <a:pt x="17" y="16"/>
                      </a:cubicBezTo>
                      <a:cubicBezTo>
                        <a:pt x="17" y="16"/>
                        <a:pt x="17" y="16"/>
                        <a:pt x="17" y="16"/>
                      </a:cubicBezTo>
                      <a:cubicBezTo>
                        <a:pt x="17" y="16"/>
                        <a:pt x="16" y="17"/>
                        <a:pt x="16" y="18"/>
                      </a:cubicBezTo>
                      <a:cubicBezTo>
                        <a:pt x="16" y="18"/>
                        <a:pt x="16" y="18"/>
                        <a:pt x="16" y="18"/>
                      </a:cubicBezTo>
                      <a:cubicBezTo>
                        <a:pt x="17" y="17"/>
                        <a:pt x="18" y="15"/>
                        <a:pt x="18" y="14"/>
                      </a:cubicBezTo>
                      <a:cubicBezTo>
                        <a:pt x="19" y="14"/>
                        <a:pt x="19"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3"/>
                        <a:pt x="21" y="13"/>
                      </a:cubicBezTo>
                      <a:cubicBezTo>
                        <a:pt x="21" y="13"/>
                        <a:pt x="21" y="13"/>
                        <a:pt x="21" y="13"/>
                      </a:cubicBezTo>
                      <a:cubicBezTo>
                        <a:pt x="21" y="13"/>
                        <a:pt x="21" y="13"/>
                        <a:pt x="21" y="13"/>
                      </a:cubicBezTo>
                      <a:cubicBezTo>
                        <a:pt x="21" y="14"/>
                        <a:pt x="20" y="14"/>
                        <a:pt x="20" y="15"/>
                      </a:cubicBezTo>
                      <a:cubicBezTo>
                        <a:pt x="20" y="15"/>
                        <a:pt x="20" y="15"/>
                        <a:pt x="20" y="15"/>
                      </a:cubicBezTo>
                      <a:cubicBezTo>
                        <a:pt x="20" y="15"/>
                        <a:pt x="20" y="15"/>
                        <a:pt x="20" y="16"/>
                      </a:cubicBezTo>
                      <a:cubicBezTo>
                        <a:pt x="19" y="17"/>
                        <a:pt x="18" y="18"/>
                        <a:pt x="17" y="19"/>
                      </a:cubicBezTo>
                      <a:cubicBezTo>
                        <a:pt x="17" y="19"/>
                        <a:pt x="17" y="19"/>
                        <a:pt x="17" y="19"/>
                      </a:cubicBezTo>
                      <a:cubicBezTo>
                        <a:pt x="18" y="18"/>
                        <a:pt x="19" y="17"/>
                        <a:pt x="20" y="16"/>
                      </a:cubicBezTo>
                      <a:cubicBezTo>
                        <a:pt x="20" y="16"/>
                        <a:pt x="20" y="15"/>
                        <a:pt x="20" y="15"/>
                      </a:cubicBezTo>
                      <a:cubicBezTo>
                        <a:pt x="21" y="14"/>
                        <a:pt x="21" y="14"/>
                        <a:pt x="22" y="13"/>
                      </a:cubicBezTo>
                      <a:cubicBezTo>
                        <a:pt x="22" y="14"/>
                        <a:pt x="22" y="14"/>
                        <a:pt x="22" y="15"/>
                      </a:cubicBezTo>
                      <a:cubicBezTo>
                        <a:pt x="22" y="15"/>
                        <a:pt x="22" y="15"/>
                        <a:pt x="22" y="15"/>
                      </a:cubicBezTo>
                      <a:cubicBezTo>
                        <a:pt x="22" y="15"/>
                        <a:pt x="21" y="15"/>
                        <a:pt x="21" y="15"/>
                      </a:cubicBezTo>
                      <a:cubicBezTo>
                        <a:pt x="21" y="16"/>
                        <a:pt x="21" y="16"/>
                        <a:pt x="21" y="16"/>
                      </a:cubicBezTo>
                      <a:cubicBezTo>
                        <a:pt x="20" y="17"/>
                        <a:pt x="19" y="19"/>
                        <a:pt x="18" y="20"/>
                      </a:cubicBezTo>
                      <a:cubicBezTo>
                        <a:pt x="18" y="21"/>
                        <a:pt x="18" y="21"/>
                        <a:pt x="17" y="22"/>
                      </a:cubicBezTo>
                      <a:cubicBezTo>
                        <a:pt x="17" y="22"/>
                        <a:pt x="17" y="22"/>
                        <a:pt x="17" y="22"/>
                      </a:cubicBezTo>
                      <a:cubicBezTo>
                        <a:pt x="18" y="22"/>
                        <a:pt x="18" y="22"/>
                        <a:pt x="18" y="21"/>
                      </a:cubicBezTo>
                      <a:cubicBezTo>
                        <a:pt x="18" y="21"/>
                        <a:pt x="19" y="21"/>
                        <a:pt x="19" y="21"/>
                      </a:cubicBezTo>
                      <a:cubicBezTo>
                        <a:pt x="19" y="20"/>
                        <a:pt x="20" y="19"/>
                        <a:pt x="21" y="19"/>
                      </a:cubicBezTo>
                      <a:cubicBezTo>
                        <a:pt x="21" y="19"/>
                        <a:pt x="20" y="19"/>
                        <a:pt x="20" y="20"/>
                      </a:cubicBezTo>
                      <a:cubicBezTo>
                        <a:pt x="20" y="20"/>
                        <a:pt x="20" y="20"/>
                        <a:pt x="20" y="20"/>
                      </a:cubicBezTo>
                      <a:cubicBezTo>
                        <a:pt x="20" y="20"/>
                        <a:pt x="20" y="19"/>
                        <a:pt x="20" y="20"/>
                      </a:cubicBezTo>
                      <a:cubicBezTo>
                        <a:pt x="19" y="21"/>
                        <a:pt x="18" y="22"/>
                        <a:pt x="17" y="23"/>
                      </a:cubicBezTo>
                      <a:cubicBezTo>
                        <a:pt x="17" y="22"/>
                        <a:pt x="18" y="22"/>
                        <a:pt x="18" y="21"/>
                      </a:cubicBezTo>
                      <a:cubicBezTo>
                        <a:pt x="18" y="21"/>
                        <a:pt x="18" y="21"/>
                        <a:pt x="18" y="21"/>
                      </a:cubicBezTo>
                      <a:cubicBezTo>
                        <a:pt x="17" y="21"/>
                        <a:pt x="16" y="21"/>
                        <a:pt x="16" y="22"/>
                      </a:cubicBezTo>
                      <a:cubicBezTo>
                        <a:pt x="15" y="22"/>
                        <a:pt x="14" y="23"/>
                        <a:pt x="14" y="24"/>
                      </a:cubicBezTo>
                      <a:cubicBezTo>
                        <a:pt x="14" y="24"/>
                        <a:pt x="14" y="24"/>
                        <a:pt x="14" y="23"/>
                      </a:cubicBezTo>
                      <a:cubicBezTo>
                        <a:pt x="14" y="23"/>
                        <a:pt x="14" y="23"/>
                        <a:pt x="14" y="23"/>
                      </a:cubicBezTo>
                      <a:cubicBezTo>
                        <a:pt x="13" y="24"/>
                        <a:pt x="12" y="25"/>
                        <a:pt x="11" y="26"/>
                      </a:cubicBezTo>
                      <a:cubicBezTo>
                        <a:pt x="11" y="26"/>
                        <a:pt x="11" y="25"/>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9" y="25"/>
                        <a:pt x="8" y="27"/>
                        <a:pt x="7" y="29"/>
                      </a:cubicBezTo>
                      <a:cubicBezTo>
                        <a:pt x="7" y="29"/>
                        <a:pt x="7" y="29"/>
                        <a:pt x="7" y="29"/>
                      </a:cubicBezTo>
                      <a:cubicBezTo>
                        <a:pt x="8" y="28"/>
                        <a:pt x="9" y="26"/>
                        <a:pt x="9" y="24"/>
                      </a:cubicBezTo>
                      <a:cubicBezTo>
                        <a:pt x="9" y="24"/>
                        <a:pt x="8" y="24"/>
                        <a:pt x="8" y="24"/>
                      </a:cubicBezTo>
                      <a:cubicBezTo>
                        <a:pt x="7" y="25"/>
                        <a:pt x="7" y="26"/>
                        <a:pt x="6" y="27"/>
                      </a:cubicBezTo>
                      <a:cubicBezTo>
                        <a:pt x="6" y="26"/>
                        <a:pt x="6" y="26"/>
                        <a:pt x="6" y="26"/>
                      </a:cubicBezTo>
                      <a:cubicBezTo>
                        <a:pt x="6" y="26"/>
                        <a:pt x="6" y="26"/>
                        <a:pt x="6" y="26"/>
                      </a:cubicBezTo>
                      <a:cubicBezTo>
                        <a:pt x="6" y="26"/>
                        <a:pt x="6" y="26"/>
                        <a:pt x="6" y="26"/>
                      </a:cubicBezTo>
                      <a:cubicBezTo>
                        <a:pt x="6" y="25"/>
                        <a:pt x="6" y="25"/>
                        <a:pt x="6" y="25"/>
                      </a:cubicBezTo>
                      <a:cubicBezTo>
                        <a:pt x="6" y="24"/>
                        <a:pt x="6" y="24"/>
                        <a:pt x="6" y="24"/>
                      </a:cubicBezTo>
                      <a:cubicBezTo>
                        <a:pt x="5" y="25"/>
                        <a:pt x="4" y="26"/>
                        <a:pt x="3" y="27"/>
                      </a:cubicBezTo>
                      <a:cubicBezTo>
                        <a:pt x="3" y="27"/>
                        <a:pt x="3" y="28"/>
                        <a:pt x="3" y="28"/>
                      </a:cubicBezTo>
                      <a:cubicBezTo>
                        <a:pt x="3" y="27"/>
                        <a:pt x="3" y="26"/>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2" y="25"/>
                        <a:pt x="2" y="25"/>
                        <a:pt x="2" y="25"/>
                      </a:cubicBezTo>
                      <a:cubicBezTo>
                        <a:pt x="2" y="25"/>
                        <a:pt x="2" y="24"/>
                        <a:pt x="2" y="24"/>
                      </a:cubicBezTo>
                      <a:cubicBezTo>
                        <a:pt x="2" y="24"/>
                        <a:pt x="2" y="24"/>
                        <a:pt x="2" y="24"/>
                      </a:cubicBezTo>
                      <a:cubicBezTo>
                        <a:pt x="1" y="25"/>
                        <a:pt x="1" y="25"/>
                        <a:pt x="1" y="26"/>
                      </a:cubicBezTo>
                      <a:cubicBezTo>
                        <a:pt x="1" y="26"/>
                        <a:pt x="1" y="26"/>
                        <a:pt x="1" y="26"/>
                      </a:cubicBezTo>
                      <a:cubicBezTo>
                        <a:pt x="0" y="27"/>
                        <a:pt x="0" y="27"/>
                        <a:pt x="0" y="28"/>
                      </a:cubicBezTo>
                      <a:cubicBezTo>
                        <a:pt x="0" y="28"/>
                        <a:pt x="0" y="28"/>
                        <a:pt x="0" y="28"/>
                      </a:cubicBezTo>
                      <a:cubicBezTo>
                        <a:pt x="0" y="28"/>
                        <a:pt x="1" y="28"/>
                        <a:pt x="1" y="27"/>
                      </a:cubicBezTo>
                      <a:cubicBezTo>
                        <a:pt x="1" y="28"/>
                        <a:pt x="1" y="28"/>
                        <a:pt x="1" y="28"/>
                      </a:cubicBezTo>
                      <a:cubicBezTo>
                        <a:pt x="1" y="28"/>
                        <a:pt x="1" y="28"/>
                        <a:pt x="1" y="28"/>
                      </a:cubicBezTo>
                      <a:cubicBezTo>
                        <a:pt x="2" y="27"/>
                        <a:pt x="2" y="26"/>
                        <a:pt x="3" y="25"/>
                      </a:cubicBezTo>
                      <a:cubicBezTo>
                        <a:pt x="3" y="25"/>
                        <a:pt x="3" y="25"/>
                        <a:pt x="3" y="25"/>
                      </a:cubicBezTo>
                      <a:cubicBezTo>
                        <a:pt x="2" y="27"/>
                        <a:pt x="2" y="28"/>
                        <a:pt x="2" y="29"/>
                      </a:cubicBezTo>
                      <a:cubicBezTo>
                        <a:pt x="2" y="30"/>
                        <a:pt x="2" y="30"/>
                        <a:pt x="2" y="30"/>
                      </a:cubicBezTo>
                      <a:cubicBezTo>
                        <a:pt x="2" y="31"/>
                        <a:pt x="2" y="31"/>
                        <a:pt x="2" y="31"/>
                      </a:cubicBezTo>
                      <a:cubicBezTo>
                        <a:pt x="2" y="30"/>
                        <a:pt x="2" y="30"/>
                        <a:pt x="2" y="30"/>
                      </a:cubicBezTo>
                      <a:cubicBezTo>
                        <a:pt x="2" y="30"/>
                        <a:pt x="2" y="30"/>
                        <a:pt x="2" y="30"/>
                      </a:cubicBezTo>
                      <a:cubicBezTo>
                        <a:pt x="2" y="30"/>
                        <a:pt x="2" y="30"/>
                        <a:pt x="2" y="30"/>
                      </a:cubicBezTo>
                      <a:cubicBezTo>
                        <a:pt x="3" y="29"/>
                        <a:pt x="4" y="28"/>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6"/>
                        <a:pt x="6" y="26"/>
                      </a:cubicBezTo>
                      <a:cubicBezTo>
                        <a:pt x="6" y="26"/>
                        <a:pt x="5" y="27"/>
                        <a:pt x="5" y="27"/>
                      </a:cubicBezTo>
                      <a:cubicBezTo>
                        <a:pt x="4" y="28"/>
                        <a:pt x="4" y="30"/>
                        <a:pt x="3" y="31"/>
                      </a:cubicBezTo>
                      <a:cubicBezTo>
                        <a:pt x="3" y="31"/>
                        <a:pt x="3" y="31"/>
                        <a:pt x="3" y="31"/>
                      </a:cubicBezTo>
                      <a:cubicBezTo>
                        <a:pt x="4" y="31"/>
                        <a:pt x="4" y="31"/>
                        <a:pt x="4" y="31"/>
                      </a:cubicBezTo>
                      <a:cubicBezTo>
                        <a:pt x="4" y="30"/>
                        <a:pt x="5" y="28"/>
                        <a:pt x="5" y="27"/>
                      </a:cubicBezTo>
                      <a:cubicBezTo>
                        <a:pt x="6" y="27"/>
                        <a:pt x="6" y="27"/>
                        <a:pt x="6" y="27"/>
                      </a:cubicBezTo>
                      <a:cubicBezTo>
                        <a:pt x="6" y="28"/>
                        <a:pt x="5" y="28"/>
                        <a:pt x="5" y="29"/>
                      </a:cubicBezTo>
                      <a:cubicBezTo>
                        <a:pt x="5" y="30"/>
                        <a:pt x="5" y="30"/>
                        <a:pt x="5" y="31"/>
                      </a:cubicBezTo>
                      <a:cubicBezTo>
                        <a:pt x="5" y="31"/>
                        <a:pt x="5" y="31"/>
                        <a:pt x="5" y="31"/>
                      </a:cubicBezTo>
                      <a:cubicBezTo>
                        <a:pt x="6" y="31"/>
                        <a:pt x="6" y="30"/>
                        <a:pt x="7" y="30"/>
                      </a:cubicBezTo>
                      <a:cubicBezTo>
                        <a:pt x="7" y="30"/>
                        <a:pt x="7" y="30"/>
                        <a:pt x="6" y="31"/>
                      </a:cubicBezTo>
                      <a:cubicBezTo>
                        <a:pt x="6" y="31"/>
                        <a:pt x="7" y="31"/>
                        <a:pt x="7" y="31"/>
                      </a:cubicBezTo>
                      <a:cubicBezTo>
                        <a:pt x="7" y="31"/>
                        <a:pt x="7" y="30"/>
                        <a:pt x="7" y="30"/>
                      </a:cubicBezTo>
                      <a:cubicBezTo>
                        <a:pt x="7" y="30"/>
                        <a:pt x="7" y="30"/>
                        <a:pt x="7" y="30"/>
                      </a:cubicBezTo>
                      <a:cubicBezTo>
                        <a:pt x="7" y="30"/>
                        <a:pt x="7" y="29"/>
                        <a:pt x="7" y="29"/>
                      </a:cubicBezTo>
                      <a:cubicBezTo>
                        <a:pt x="9" y="28"/>
                        <a:pt x="10" y="26"/>
                        <a:pt x="11" y="25"/>
                      </a:cubicBezTo>
                      <a:cubicBezTo>
                        <a:pt x="11" y="25"/>
                        <a:pt x="11" y="25"/>
                        <a:pt x="11" y="25"/>
                      </a:cubicBezTo>
                      <a:cubicBezTo>
                        <a:pt x="10" y="26"/>
                        <a:pt x="9" y="28"/>
                        <a:pt x="9" y="30"/>
                      </a:cubicBezTo>
                      <a:cubicBezTo>
                        <a:pt x="9" y="30"/>
                        <a:pt x="8" y="31"/>
                        <a:pt x="8" y="31"/>
                      </a:cubicBezTo>
                      <a:cubicBezTo>
                        <a:pt x="8" y="31"/>
                        <a:pt x="8" y="31"/>
                        <a:pt x="8" y="31"/>
                      </a:cubicBezTo>
                      <a:cubicBezTo>
                        <a:pt x="8" y="31"/>
                        <a:pt x="9" y="31"/>
                        <a:pt x="9" y="30"/>
                      </a:cubicBezTo>
                      <a:cubicBezTo>
                        <a:pt x="9" y="30"/>
                        <a:pt x="9" y="31"/>
                        <a:pt x="9" y="31"/>
                      </a:cubicBezTo>
                      <a:cubicBezTo>
                        <a:pt x="9" y="31"/>
                        <a:pt x="9" y="31"/>
                        <a:pt x="9" y="31"/>
                      </a:cubicBezTo>
                      <a:cubicBezTo>
                        <a:pt x="10" y="30"/>
                        <a:pt x="10" y="30"/>
                        <a:pt x="11" y="29"/>
                      </a:cubicBezTo>
                      <a:cubicBezTo>
                        <a:pt x="10" y="30"/>
                        <a:pt x="10" y="31"/>
                        <a:pt x="10" y="31"/>
                      </a:cubicBezTo>
                      <a:cubicBezTo>
                        <a:pt x="10" y="31"/>
                        <a:pt x="10" y="31"/>
                        <a:pt x="10" y="31"/>
                      </a:cubicBezTo>
                      <a:cubicBezTo>
                        <a:pt x="11" y="30"/>
                        <a:pt x="11" y="29"/>
                        <a:pt x="12" y="28"/>
                      </a:cubicBezTo>
                      <a:cubicBezTo>
                        <a:pt x="14" y="27"/>
                        <a:pt x="15" y="25"/>
                        <a:pt x="16" y="23"/>
                      </a:cubicBezTo>
                      <a:cubicBezTo>
                        <a:pt x="16" y="24"/>
                        <a:pt x="15" y="24"/>
                        <a:pt x="15" y="25"/>
                      </a:cubicBezTo>
                      <a:cubicBezTo>
                        <a:pt x="14" y="26"/>
                        <a:pt x="14" y="27"/>
                        <a:pt x="14" y="28"/>
                      </a:cubicBezTo>
                      <a:cubicBezTo>
                        <a:pt x="14" y="28"/>
                        <a:pt x="14" y="28"/>
                        <a:pt x="14" y="28"/>
                      </a:cubicBezTo>
                      <a:cubicBezTo>
                        <a:pt x="14" y="28"/>
                        <a:pt x="15" y="28"/>
                        <a:pt x="15" y="28"/>
                      </a:cubicBezTo>
                      <a:cubicBezTo>
                        <a:pt x="14" y="29"/>
                        <a:pt x="14" y="30"/>
                        <a:pt x="13" y="31"/>
                      </a:cubicBezTo>
                      <a:cubicBezTo>
                        <a:pt x="13" y="31"/>
                        <a:pt x="13" y="31"/>
                        <a:pt x="13" y="31"/>
                      </a:cubicBezTo>
                      <a:cubicBezTo>
                        <a:pt x="14" y="30"/>
                        <a:pt x="15" y="28"/>
                        <a:pt x="15" y="27"/>
                      </a:cubicBezTo>
                      <a:cubicBezTo>
                        <a:pt x="16" y="27"/>
                        <a:pt x="16" y="26"/>
                        <a:pt x="17" y="26"/>
                      </a:cubicBezTo>
                      <a:cubicBezTo>
                        <a:pt x="16" y="27"/>
                        <a:pt x="15" y="29"/>
                        <a:pt x="15" y="30"/>
                      </a:cubicBezTo>
                      <a:cubicBezTo>
                        <a:pt x="15" y="31"/>
                        <a:pt x="15" y="31"/>
                        <a:pt x="14" y="31"/>
                      </a:cubicBezTo>
                      <a:cubicBezTo>
                        <a:pt x="14" y="31"/>
                        <a:pt x="15" y="31"/>
                        <a:pt x="15" y="31"/>
                      </a:cubicBezTo>
                      <a:cubicBezTo>
                        <a:pt x="15" y="31"/>
                        <a:pt x="15" y="31"/>
                        <a:pt x="15" y="30"/>
                      </a:cubicBezTo>
                      <a:cubicBezTo>
                        <a:pt x="15" y="30"/>
                        <a:pt x="15" y="30"/>
                        <a:pt x="15" y="30"/>
                      </a:cubicBezTo>
                      <a:cubicBezTo>
                        <a:pt x="15" y="30"/>
                        <a:pt x="15" y="30"/>
                        <a:pt x="15" y="30"/>
                      </a:cubicBezTo>
                      <a:cubicBezTo>
                        <a:pt x="16" y="28"/>
                        <a:pt x="17" y="26"/>
                        <a:pt x="18" y="24"/>
                      </a:cubicBezTo>
                      <a:cubicBezTo>
                        <a:pt x="19" y="24"/>
                        <a:pt x="19" y="24"/>
                        <a:pt x="19" y="23"/>
                      </a:cubicBezTo>
                      <a:cubicBezTo>
                        <a:pt x="19" y="23"/>
                        <a:pt x="20" y="22"/>
                        <a:pt x="20" y="21"/>
                      </a:cubicBezTo>
                      <a:cubicBezTo>
                        <a:pt x="19" y="24"/>
                        <a:pt x="17" y="27"/>
                        <a:pt x="16" y="30"/>
                      </a:cubicBezTo>
                      <a:cubicBezTo>
                        <a:pt x="16" y="30"/>
                        <a:pt x="16" y="31"/>
                        <a:pt x="16" y="30"/>
                      </a:cubicBezTo>
                      <a:cubicBezTo>
                        <a:pt x="17" y="29"/>
                        <a:pt x="18" y="27"/>
                        <a:pt x="19" y="26"/>
                      </a:cubicBezTo>
                      <a:cubicBezTo>
                        <a:pt x="20" y="24"/>
                        <a:pt x="21" y="22"/>
                        <a:pt x="21" y="21"/>
                      </a:cubicBezTo>
                      <a:cubicBezTo>
                        <a:pt x="21" y="21"/>
                        <a:pt x="21" y="21"/>
                        <a:pt x="21" y="21"/>
                      </a:cubicBezTo>
                      <a:cubicBezTo>
                        <a:pt x="22" y="20"/>
                        <a:pt x="22" y="20"/>
                        <a:pt x="22" y="20"/>
                      </a:cubicBezTo>
                      <a:cubicBezTo>
                        <a:pt x="22" y="20"/>
                        <a:pt x="22" y="19"/>
                        <a:pt x="22" y="19"/>
                      </a:cubicBezTo>
                      <a:cubicBezTo>
                        <a:pt x="22" y="19"/>
                        <a:pt x="22" y="19"/>
                        <a:pt x="23" y="18"/>
                      </a:cubicBezTo>
                      <a:cubicBezTo>
                        <a:pt x="23" y="18"/>
                        <a:pt x="23" y="18"/>
                        <a:pt x="23" y="18"/>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6"/>
                        <a:pt x="25" y="15"/>
                        <a:pt x="26" y="14"/>
                      </a:cubicBezTo>
                      <a:cubicBezTo>
                        <a:pt x="26" y="15"/>
                        <a:pt x="26" y="16"/>
                        <a:pt x="25" y="18"/>
                      </a:cubicBezTo>
                      <a:cubicBezTo>
                        <a:pt x="25" y="18"/>
                        <a:pt x="25" y="18"/>
                        <a:pt x="25" y="18"/>
                      </a:cubicBezTo>
                      <a:cubicBezTo>
                        <a:pt x="25" y="18"/>
                        <a:pt x="24" y="19"/>
                        <a:pt x="24" y="20"/>
                      </a:cubicBezTo>
                      <a:cubicBezTo>
                        <a:pt x="24" y="20"/>
                        <a:pt x="24" y="20"/>
                        <a:pt x="24" y="20"/>
                      </a:cubicBezTo>
                      <a:cubicBezTo>
                        <a:pt x="23" y="21"/>
                        <a:pt x="23" y="21"/>
                        <a:pt x="23" y="22"/>
                      </a:cubicBezTo>
                      <a:cubicBezTo>
                        <a:pt x="21" y="24"/>
                        <a:pt x="20" y="27"/>
                        <a:pt x="19" y="29"/>
                      </a:cubicBezTo>
                      <a:cubicBezTo>
                        <a:pt x="19" y="29"/>
                        <a:pt x="19" y="29"/>
                        <a:pt x="19" y="29"/>
                      </a:cubicBezTo>
                      <a:cubicBezTo>
                        <a:pt x="20" y="27"/>
                        <a:pt x="21" y="25"/>
                        <a:pt x="23" y="22"/>
                      </a:cubicBezTo>
                      <a:cubicBezTo>
                        <a:pt x="23" y="21"/>
                        <a:pt x="24" y="20"/>
                        <a:pt x="24" y="19"/>
                      </a:cubicBezTo>
                      <a:cubicBezTo>
                        <a:pt x="26" y="17"/>
                        <a:pt x="27" y="16"/>
                        <a:pt x="29" y="14"/>
                      </a:cubicBezTo>
                      <a:cubicBezTo>
                        <a:pt x="28" y="15"/>
                        <a:pt x="28" y="16"/>
                        <a:pt x="28" y="17"/>
                      </a:cubicBezTo>
                      <a:cubicBezTo>
                        <a:pt x="25" y="20"/>
                        <a:pt x="22" y="25"/>
                        <a:pt x="21" y="29"/>
                      </a:cubicBezTo>
                      <a:cubicBezTo>
                        <a:pt x="21" y="29"/>
                        <a:pt x="21" y="29"/>
                        <a:pt x="21" y="29"/>
                      </a:cubicBezTo>
                      <a:cubicBezTo>
                        <a:pt x="22" y="27"/>
                        <a:pt x="24" y="24"/>
                        <a:pt x="25" y="21"/>
                      </a:cubicBezTo>
                      <a:cubicBezTo>
                        <a:pt x="26" y="20"/>
                        <a:pt x="27" y="18"/>
                        <a:pt x="28" y="17"/>
                      </a:cubicBezTo>
                      <a:cubicBezTo>
                        <a:pt x="28" y="16"/>
                        <a:pt x="29" y="16"/>
                        <a:pt x="29" y="15"/>
                      </a:cubicBezTo>
                      <a:cubicBezTo>
                        <a:pt x="29" y="16"/>
                        <a:pt x="28" y="17"/>
                        <a:pt x="28" y="18"/>
                      </a:cubicBezTo>
                      <a:cubicBezTo>
                        <a:pt x="28" y="18"/>
                        <a:pt x="28" y="18"/>
                        <a:pt x="28" y="18"/>
                      </a:cubicBezTo>
                      <a:cubicBezTo>
                        <a:pt x="28" y="18"/>
                        <a:pt x="28" y="18"/>
                        <a:pt x="27" y="18"/>
                      </a:cubicBezTo>
                      <a:cubicBezTo>
                        <a:pt x="27" y="20"/>
                        <a:pt x="26" y="21"/>
                        <a:pt x="25" y="22"/>
                      </a:cubicBezTo>
                      <a:cubicBezTo>
                        <a:pt x="24" y="23"/>
                        <a:pt x="24" y="24"/>
                        <a:pt x="23" y="26"/>
                      </a:cubicBezTo>
                      <a:cubicBezTo>
                        <a:pt x="22" y="27"/>
                        <a:pt x="22" y="29"/>
                        <a:pt x="22" y="30"/>
                      </a:cubicBezTo>
                      <a:cubicBezTo>
                        <a:pt x="22" y="30"/>
                        <a:pt x="22" y="30"/>
                        <a:pt x="22" y="30"/>
                      </a:cubicBezTo>
                      <a:cubicBezTo>
                        <a:pt x="24" y="26"/>
                        <a:pt x="26" y="22"/>
                        <a:pt x="28" y="19"/>
                      </a:cubicBezTo>
                      <a:cubicBezTo>
                        <a:pt x="28" y="18"/>
                        <a:pt x="28" y="18"/>
                        <a:pt x="28" y="18"/>
                      </a:cubicBezTo>
                      <a:cubicBezTo>
                        <a:pt x="29" y="17"/>
                        <a:pt x="30" y="16"/>
                        <a:pt x="31" y="15"/>
                      </a:cubicBezTo>
                      <a:cubicBezTo>
                        <a:pt x="31" y="16"/>
                        <a:pt x="30" y="17"/>
                        <a:pt x="30" y="18"/>
                      </a:cubicBezTo>
                      <a:cubicBezTo>
                        <a:pt x="30" y="18"/>
                        <a:pt x="30" y="18"/>
                        <a:pt x="30" y="18"/>
                      </a:cubicBezTo>
                      <a:cubicBezTo>
                        <a:pt x="30" y="18"/>
                        <a:pt x="29" y="19"/>
                        <a:pt x="29" y="20"/>
                      </a:cubicBezTo>
                      <a:cubicBezTo>
                        <a:pt x="27" y="23"/>
                        <a:pt x="25" y="25"/>
                        <a:pt x="24" y="28"/>
                      </a:cubicBezTo>
                      <a:cubicBezTo>
                        <a:pt x="24" y="28"/>
                        <a:pt x="24" y="28"/>
                        <a:pt x="24" y="28"/>
                      </a:cubicBezTo>
                      <a:cubicBezTo>
                        <a:pt x="26" y="26"/>
                        <a:pt x="27" y="23"/>
                        <a:pt x="29" y="20"/>
                      </a:cubicBezTo>
                      <a:cubicBezTo>
                        <a:pt x="30" y="19"/>
                        <a:pt x="31" y="18"/>
                        <a:pt x="31" y="17"/>
                      </a:cubicBezTo>
                      <a:cubicBezTo>
                        <a:pt x="31" y="18"/>
                        <a:pt x="30" y="20"/>
                        <a:pt x="30" y="21"/>
                      </a:cubicBezTo>
                      <a:cubicBezTo>
                        <a:pt x="30" y="21"/>
                        <a:pt x="29" y="22"/>
                        <a:pt x="29" y="22"/>
                      </a:cubicBezTo>
                      <a:cubicBezTo>
                        <a:pt x="28" y="24"/>
                        <a:pt x="27" y="26"/>
                        <a:pt x="26" y="28"/>
                      </a:cubicBezTo>
                      <a:cubicBezTo>
                        <a:pt x="26" y="28"/>
                        <a:pt x="26" y="28"/>
                        <a:pt x="26" y="28"/>
                      </a:cubicBezTo>
                      <a:cubicBezTo>
                        <a:pt x="27" y="26"/>
                        <a:pt x="28" y="24"/>
                        <a:pt x="29" y="22"/>
                      </a:cubicBezTo>
                      <a:cubicBezTo>
                        <a:pt x="30" y="22"/>
                        <a:pt x="30" y="21"/>
                        <a:pt x="30" y="21"/>
                      </a:cubicBezTo>
                      <a:cubicBezTo>
                        <a:pt x="31" y="20"/>
                        <a:pt x="31" y="19"/>
                        <a:pt x="32" y="19"/>
                      </a:cubicBezTo>
                      <a:cubicBezTo>
                        <a:pt x="32" y="19"/>
                        <a:pt x="32" y="19"/>
                        <a:pt x="32" y="19"/>
                      </a:cubicBezTo>
                      <a:cubicBezTo>
                        <a:pt x="32" y="18"/>
                        <a:pt x="32" y="18"/>
                        <a:pt x="33" y="18"/>
                      </a:cubicBezTo>
                      <a:cubicBezTo>
                        <a:pt x="32" y="20"/>
                        <a:pt x="31" y="22"/>
                        <a:pt x="30" y="24"/>
                      </a:cubicBezTo>
                      <a:cubicBezTo>
                        <a:pt x="29" y="25"/>
                        <a:pt x="28" y="27"/>
                        <a:pt x="28" y="28"/>
                      </a:cubicBezTo>
                      <a:cubicBezTo>
                        <a:pt x="28" y="28"/>
                        <a:pt x="28" y="28"/>
                        <a:pt x="28" y="28"/>
                      </a:cubicBezTo>
                      <a:cubicBezTo>
                        <a:pt x="29" y="27"/>
                        <a:pt x="30" y="25"/>
                        <a:pt x="30" y="24"/>
                      </a:cubicBezTo>
                      <a:cubicBezTo>
                        <a:pt x="31" y="23"/>
                        <a:pt x="32" y="22"/>
                        <a:pt x="32" y="21"/>
                      </a:cubicBezTo>
                      <a:cubicBezTo>
                        <a:pt x="33" y="21"/>
                        <a:pt x="33" y="20"/>
                        <a:pt x="33" y="20"/>
                      </a:cubicBezTo>
                      <a:cubicBezTo>
                        <a:pt x="33" y="21"/>
                        <a:pt x="32" y="23"/>
                        <a:pt x="32" y="24"/>
                      </a:cubicBezTo>
                      <a:cubicBezTo>
                        <a:pt x="32" y="24"/>
                        <a:pt x="32" y="24"/>
                        <a:pt x="32" y="24"/>
                      </a:cubicBezTo>
                      <a:cubicBezTo>
                        <a:pt x="32" y="24"/>
                        <a:pt x="32" y="24"/>
                        <a:pt x="32" y="24"/>
                      </a:cubicBezTo>
                      <a:cubicBezTo>
                        <a:pt x="31" y="25"/>
                        <a:pt x="30" y="26"/>
                        <a:pt x="30" y="28"/>
                      </a:cubicBezTo>
                      <a:cubicBezTo>
                        <a:pt x="30" y="28"/>
                        <a:pt x="30" y="28"/>
                        <a:pt x="30" y="28"/>
                      </a:cubicBezTo>
                      <a:cubicBezTo>
                        <a:pt x="31" y="27"/>
                        <a:pt x="31" y="26"/>
                        <a:pt x="32" y="24"/>
                      </a:cubicBezTo>
                      <a:cubicBezTo>
                        <a:pt x="32" y="24"/>
                        <a:pt x="33" y="23"/>
                        <a:pt x="34" y="22"/>
                      </a:cubicBezTo>
                      <a:cubicBezTo>
                        <a:pt x="34" y="22"/>
                        <a:pt x="34" y="22"/>
                        <a:pt x="34" y="21"/>
                      </a:cubicBezTo>
                      <a:cubicBezTo>
                        <a:pt x="34" y="22"/>
                        <a:pt x="34" y="22"/>
                        <a:pt x="33" y="23"/>
                      </a:cubicBezTo>
                      <a:cubicBezTo>
                        <a:pt x="33" y="24"/>
                        <a:pt x="32" y="26"/>
                        <a:pt x="31" y="27"/>
                      </a:cubicBezTo>
                      <a:cubicBezTo>
                        <a:pt x="31" y="26"/>
                        <a:pt x="32" y="26"/>
                        <a:pt x="32" y="26"/>
                      </a:cubicBezTo>
                      <a:cubicBezTo>
                        <a:pt x="32" y="26"/>
                        <a:pt x="32" y="26"/>
                        <a:pt x="32" y="26"/>
                      </a:cubicBezTo>
                      <a:cubicBezTo>
                        <a:pt x="31" y="26"/>
                        <a:pt x="31" y="27"/>
                        <a:pt x="31" y="27"/>
                      </a:cubicBezTo>
                      <a:cubicBezTo>
                        <a:pt x="31" y="27"/>
                        <a:pt x="31" y="27"/>
                        <a:pt x="31" y="27"/>
                      </a:cubicBezTo>
                      <a:cubicBezTo>
                        <a:pt x="31" y="26"/>
                        <a:pt x="32" y="25"/>
                        <a:pt x="33" y="24"/>
                      </a:cubicBezTo>
                      <a:cubicBezTo>
                        <a:pt x="33" y="23"/>
                        <a:pt x="34" y="22"/>
                        <a:pt x="34" y="21"/>
                      </a:cubicBezTo>
                      <a:cubicBezTo>
                        <a:pt x="34" y="21"/>
                        <a:pt x="34" y="21"/>
                        <a:pt x="34" y="21"/>
                      </a:cubicBezTo>
                      <a:cubicBezTo>
                        <a:pt x="33" y="22"/>
                        <a:pt x="33" y="23"/>
                        <a:pt x="32" y="24"/>
                      </a:cubicBezTo>
                      <a:cubicBezTo>
                        <a:pt x="33" y="22"/>
                        <a:pt x="33" y="21"/>
                        <a:pt x="33" y="20"/>
                      </a:cubicBezTo>
                      <a:cubicBezTo>
                        <a:pt x="33" y="20"/>
                        <a:pt x="33" y="20"/>
                        <a:pt x="33" y="20"/>
                      </a:cubicBezTo>
                      <a:cubicBezTo>
                        <a:pt x="32" y="21"/>
                        <a:pt x="31" y="22"/>
                        <a:pt x="31" y="23"/>
                      </a:cubicBezTo>
                      <a:cubicBezTo>
                        <a:pt x="31" y="21"/>
                        <a:pt x="32" y="19"/>
                        <a:pt x="33" y="17"/>
                      </a:cubicBezTo>
                      <a:cubicBezTo>
                        <a:pt x="33" y="17"/>
                        <a:pt x="33" y="17"/>
                        <a:pt x="33" y="17"/>
                      </a:cubicBezTo>
                      <a:cubicBezTo>
                        <a:pt x="32" y="18"/>
                        <a:pt x="31" y="19"/>
                        <a:pt x="30" y="21"/>
                      </a:cubicBezTo>
                      <a:cubicBezTo>
                        <a:pt x="31" y="19"/>
                        <a:pt x="31" y="18"/>
                        <a:pt x="31" y="16"/>
                      </a:cubicBezTo>
                      <a:cubicBezTo>
                        <a:pt x="31" y="16"/>
                        <a:pt x="31" y="16"/>
                        <a:pt x="31" y="16"/>
                      </a:cubicBezTo>
                      <a:cubicBezTo>
                        <a:pt x="31" y="18"/>
                        <a:pt x="30" y="19"/>
                        <a:pt x="29" y="20"/>
                      </a:cubicBezTo>
                      <a:cubicBezTo>
                        <a:pt x="30" y="18"/>
                        <a:pt x="31" y="16"/>
                        <a:pt x="31" y="15"/>
                      </a:cubicBezTo>
                      <a:cubicBezTo>
                        <a:pt x="31" y="15"/>
                        <a:pt x="31" y="15"/>
                        <a:pt x="31" y="15"/>
                      </a:cubicBezTo>
                      <a:cubicBezTo>
                        <a:pt x="30" y="16"/>
                        <a:pt x="29" y="17"/>
                        <a:pt x="28" y="18"/>
                      </a:cubicBezTo>
                      <a:cubicBezTo>
                        <a:pt x="28" y="18"/>
                        <a:pt x="28" y="18"/>
                        <a:pt x="28" y="18"/>
                      </a:cubicBezTo>
                      <a:cubicBezTo>
                        <a:pt x="28" y="17"/>
                        <a:pt x="29" y="16"/>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5"/>
                        <a:pt x="28" y="16"/>
                        <a:pt x="28" y="16"/>
                      </a:cubicBezTo>
                      <a:cubicBezTo>
                        <a:pt x="28" y="15"/>
                        <a:pt x="29" y="14"/>
                        <a:pt x="29" y="13"/>
                      </a:cubicBezTo>
                      <a:cubicBezTo>
                        <a:pt x="29" y="13"/>
                        <a:pt x="29" y="13"/>
                        <a:pt x="29" y="13"/>
                      </a:cubicBezTo>
                      <a:cubicBezTo>
                        <a:pt x="28" y="15"/>
                        <a:pt x="26" y="17"/>
                        <a:pt x="25" y="19"/>
                      </a:cubicBezTo>
                      <a:cubicBezTo>
                        <a:pt x="25" y="17"/>
                        <a:pt x="26" y="16"/>
                        <a:pt x="26" y="14"/>
                      </a:cubicBezTo>
                      <a:cubicBezTo>
                        <a:pt x="26" y="14"/>
                        <a:pt x="26" y="14"/>
                        <a:pt x="26" y="14"/>
                      </a:cubicBezTo>
                      <a:cubicBezTo>
                        <a:pt x="25" y="15"/>
                        <a:pt x="24" y="16"/>
                        <a:pt x="23" y="17"/>
                      </a:cubicBezTo>
                      <a:cubicBezTo>
                        <a:pt x="23" y="17"/>
                        <a:pt x="24" y="16"/>
                        <a:pt x="24" y="16"/>
                      </a:cubicBezTo>
                      <a:cubicBezTo>
                        <a:pt x="25" y="15"/>
                        <a:pt x="25" y="13"/>
                        <a:pt x="25" y="12"/>
                      </a:cubicBezTo>
                      <a:cubicBezTo>
                        <a:pt x="25" y="12"/>
                        <a:pt x="25" y="12"/>
                        <a:pt x="25" y="12"/>
                      </a:cubicBezTo>
                      <a:cubicBezTo>
                        <a:pt x="25" y="12"/>
                        <a:pt x="24" y="12"/>
                        <a:pt x="24" y="13"/>
                      </a:cubicBezTo>
                      <a:cubicBezTo>
                        <a:pt x="24" y="12"/>
                        <a:pt x="24" y="12"/>
                        <a:pt x="24" y="12"/>
                      </a:cubicBezTo>
                      <a:cubicBezTo>
                        <a:pt x="24" y="12"/>
                        <a:pt x="24" y="12"/>
                        <a:pt x="24" y="12"/>
                      </a:cubicBezTo>
                      <a:cubicBezTo>
                        <a:pt x="24" y="12"/>
                        <a:pt x="23" y="13"/>
                        <a:pt x="23" y="13"/>
                      </a:cubicBezTo>
                      <a:cubicBezTo>
                        <a:pt x="23" y="14"/>
                        <a:pt x="22" y="15"/>
                        <a:pt x="22" y="15"/>
                      </a:cubicBezTo>
                      <a:cubicBezTo>
                        <a:pt x="22" y="14"/>
                        <a:pt x="22" y="14"/>
                        <a:pt x="22" y="13"/>
                      </a:cubicBezTo>
                      <a:cubicBezTo>
                        <a:pt x="22" y="13"/>
                        <a:pt x="22" y="13"/>
                        <a:pt x="22" y="13"/>
                      </a:cubicBezTo>
                      <a:cubicBezTo>
                        <a:pt x="22" y="13"/>
                        <a:pt x="21" y="14"/>
                        <a:pt x="20" y="15"/>
                      </a:cubicBezTo>
                      <a:cubicBezTo>
                        <a:pt x="20" y="14"/>
                        <a:pt x="21" y="13"/>
                        <a:pt x="21" y="13"/>
                      </a:cubicBezTo>
                      <a:cubicBezTo>
                        <a:pt x="21" y="13"/>
                        <a:pt x="21" y="13"/>
                        <a:pt x="21" y="13"/>
                      </a:cubicBezTo>
                      <a:cubicBezTo>
                        <a:pt x="20" y="13"/>
                        <a:pt x="19" y="14"/>
                        <a:pt x="18" y="14"/>
                      </a:cubicBezTo>
                      <a:cubicBezTo>
                        <a:pt x="18" y="15"/>
                        <a:pt x="17" y="16"/>
                        <a:pt x="17" y="17"/>
                      </a:cubicBezTo>
                      <a:cubicBezTo>
                        <a:pt x="17" y="16"/>
                        <a:pt x="17" y="15"/>
                        <a:pt x="18" y="15"/>
                      </a:cubicBezTo>
                      <a:cubicBezTo>
                        <a:pt x="18" y="14"/>
                        <a:pt x="18" y="13"/>
                        <a:pt x="18" y="12"/>
                      </a:cubicBezTo>
                      <a:cubicBezTo>
                        <a:pt x="18" y="12"/>
                        <a:pt x="18" y="12"/>
                        <a:pt x="18" y="12"/>
                      </a:cubicBezTo>
                      <a:cubicBezTo>
                        <a:pt x="17" y="13"/>
                        <a:pt x="16" y="14"/>
                        <a:pt x="16" y="15"/>
                      </a:cubicBezTo>
                      <a:cubicBezTo>
                        <a:pt x="16" y="14"/>
                        <a:pt x="16" y="14"/>
                        <a:pt x="16" y="14"/>
                      </a:cubicBezTo>
                      <a:cubicBezTo>
                        <a:pt x="16" y="13"/>
                        <a:pt x="16" y="12"/>
                        <a:pt x="16" y="10"/>
                      </a:cubicBezTo>
                      <a:cubicBezTo>
                        <a:pt x="16" y="10"/>
                        <a:pt x="16" y="10"/>
                        <a:pt x="16" y="10"/>
                      </a:cubicBezTo>
                      <a:cubicBezTo>
                        <a:pt x="15" y="11"/>
                        <a:pt x="14" y="12"/>
                        <a:pt x="14" y="13"/>
                      </a:cubicBezTo>
                      <a:cubicBezTo>
                        <a:pt x="14" y="12"/>
                        <a:pt x="15" y="10"/>
                        <a:pt x="15" y="9"/>
                      </a:cubicBezTo>
                      <a:cubicBezTo>
                        <a:pt x="15" y="9"/>
                        <a:pt x="14" y="9"/>
                        <a:pt x="14" y="9"/>
                      </a:cubicBezTo>
                      <a:cubicBezTo>
                        <a:pt x="13" y="10"/>
                        <a:pt x="12" y="12"/>
                        <a:pt x="11" y="13"/>
                      </a:cubicBezTo>
                      <a:cubicBezTo>
                        <a:pt x="12" y="12"/>
                        <a:pt x="12" y="10"/>
                        <a:pt x="12" y="9"/>
                      </a:cubicBezTo>
                      <a:cubicBezTo>
                        <a:pt x="12" y="9"/>
                        <a:pt x="12" y="9"/>
                        <a:pt x="12" y="9"/>
                      </a:cubicBezTo>
                      <a:cubicBezTo>
                        <a:pt x="11" y="9"/>
                        <a:pt x="11" y="10"/>
                        <a:pt x="10" y="11"/>
                      </a:cubicBezTo>
                      <a:cubicBezTo>
                        <a:pt x="10" y="11"/>
                        <a:pt x="10" y="12"/>
                        <a:pt x="9" y="12"/>
                      </a:cubicBezTo>
                      <a:cubicBezTo>
                        <a:pt x="10" y="12"/>
                        <a:pt x="10" y="11"/>
                        <a:pt x="10" y="11"/>
                      </a:cubicBezTo>
                      <a:cubicBezTo>
                        <a:pt x="10" y="10"/>
                        <a:pt x="10" y="9"/>
                        <a:pt x="10" y="8"/>
                      </a:cubicBezTo>
                      <a:cubicBezTo>
                        <a:pt x="10" y="8"/>
                        <a:pt x="10" y="8"/>
                        <a:pt x="10" y="8"/>
                      </a:cubicBezTo>
                      <a:cubicBezTo>
                        <a:pt x="10" y="9"/>
                        <a:pt x="10" y="9"/>
                        <a:pt x="9" y="9"/>
                      </a:cubicBezTo>
                      <a:cubicBezTo>
                        <a:pt x="10" y="8"/>
                        <a:pt x="11" y="7"/>
                        <a:pt x="11" y="5"/>
                      </a:cubicBezTo>
                      <a:cubicBezTo>
                        <a:pt x="11" y="5"/>
                        <a:pt x="11" y="5"/>
                        <a:pt x="11" y="5"/>
                      </a:cubicBezTo>
                      <a:cubicBezTo>
                        <a:pt x="12" y="3"/>
                        <a:pt x="13" y="1"/>
                        <a:pt x="13" y="0"/>
                      </a:cubicBezTo>
                      <a:cubicBezTo>
                        <a:pt x="13" y="0"/>
                        <a:pt x="13" y="0"/>
                        <a:pt x="13"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517" name="组合 38"/>
          <p:cNvGrpSpPr/>
          <p:nvPr/>
        </p:nvGrpSpPr>
        <p:grpSpPr>
          <a:xfrm>
            <a:off x="2113128" y="4479725"/>
            <a:ext cx="9332667" cy="1272156"/>
            <a:chOff x="1216025" y="2955926"/>
            <a:chExt cx="1971675" cy="215900"/>
          </a:xfrm>
        </p:grpSpPr>
        <p:sp>
          <p:nvSpPr>
            <p:cNvPr id="522" name="Line 502"/>
            <p:cNvSpPr>
              <a:spLocks noChangeShapeType="1"/>
            </p:cNvSpPr>
            <p:nvPr/>
          </p:nvSpPr>
          <p:spPr bwMode="auto">
            <a:xfrm>
              <a:off x="3187700" y="3074988"/>
              <a:ext cx="0" cy="96838"/>
            </a:xfrm>
            <a:prstGeom prst="line">
              <a:avLst/>
            </a:prstGeom>
            <a:noFill/>
            <a:ln w="57150" cap="flat">
              <a:solidFill>
                <a:srgbClr val="3E3A3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3" name="Freeform 503"/>
            <p:cNvSpPr/>
            <p:nvPr/>
          </p:nvSpPr>
          <p:spPr bwMode="auto">
            <a:xfrm>
              <a:off x="1216025" y="2955926"/>
              <a:ext cx="1971675" cy="11906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5715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518" name="组合 39"/>
          <p:cNvGrpSpPr/>
          <p:nvPr/>
        </p:nvGrpSpPr>
        <p:grpSpPr>
          <a:xfrm>
            <a:off x="11094656" y="5308651"/>
            <a:ext cx="702278" cy="850319"/>
            <a:chOff x="3141663" y="3136901"/>
            <a:chExt cx="90488" cy="141288"/>
          </a:xfrm>
        </p:grpSpPr>
        <p:sp>
          <p:nvSpPr>
            <p:cNvPr id="519" name="Freeform 504"/>
            <p:cNvSpPr/>
            <p:nvPr/>
          </p:nvSpPr>
          <p:spPr bwMode="auto">
            <a:xfrm>
              <a:off x="3141663" y="3136901"/>
              <a:ext cx="90488" cy="141288"/>
            </a:xfrm>
            <a:custGeom>
              <a:avLst/>
              <a:gdLst>
                <a:gd name="T0" fmla="*/ 86 w 86"/>
                <a:gd name="T1" fmla="*/ 46 h 134"/>
                <a:gd name="T2" fmla="*/ 86 w 86"/>
                <a:gd name="T3" fmla="*/ 69 h 134"/>
                <a:gd name="T4" fmla="*/ 86 w 86"/>
                <a:gd name="T5" fmla="*/ 92 h 134"/>
                <a:gd name="T6" fmla="*/ 43 w 86"/>
                <a:gd name="T7" fmla="*/ 134 h 134"/>
                <a:gd name="T8" fmla="*/ 0 w 86"/>
                <a:gd name="T9" fmla="*/ 92 h 134"/>
                <a:gd name="T10" fmla="*/ 0 w 86"/>
                <a:gd name="T11" fmla="*/ 69 h 134"/>
                <a:gd name="T12" fmla="*/ 0 w 86"/>
                <a:gd name="T13" fmla="*/ 46 h 134"/>
                <a:gd name="T14" fmla="*/ 12 w 86"/>
                <a:gd name="T15" fmla="*/ 13 h 134"/>
                <a:gd name="T16" fmla="*/ 43 w 86"/>
                <a:gd name="T17" fmla="*/ 0 h 134"/>
                <a:gd name="T18" fmla="*/ 74 w 86"/>
                <a:gd name="T19" fmla="*/ 13 h 134"/>
                <a:gd name="T20" fmla="*/ 86 w 86"/>
                <a:gd name="T21"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34">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05"/>
            <p:cNvSpPr/>
            <p:nvPr/>
          </p:nvSpPr>
          <p:spPr bwMode="auto">
            <a:xfrm>
              <a:off x="3148013" y="3144840"/>
              <a:ext cx="77788" cy="127000"/>
            </a:xfrm>
            <a:custGeom>
              <a:avLst/>
              <a:gdLst>
                <a:gd name="T0" fmla="*/ 73 w 73"/>
                <a:gd name="T1" fmla="*/ 38 h 121"/>
                <a:gd name="T2" fmla="*/ 73 w 73"/>
                <a:gd name="T3" fmla="*/ 61 h 121"/>
                <a:gd name="T4" fmla="*/ 73 w 73"/>
                <a:gd name="T5" fmla="*/ 84 h 121"/>
                <a:gd name="T6" fmla="*/ 37 w 73"/>
                <a:gd name="T7" fmla="*/ 121 h 121"/>
                <a:gd name="T8" fmla="*/ 0 w 73"/>
                <a:gd name="T9" fmla="*/ 84 h 121"/>
                <a:gd name="T10" fmla="*/ 0 w 73"/>
                <a:gd name="T11" fmla="*/ 61 h 121"/>
                <a:gd name="T12" fmla="*/ 0 w 73"/>
                <a:gd name="T13" fmla="*/ 38 h 121"/>
                <a:gd name="T14" fmla="*/ 10 w 73"/>
                <a:gd name="T15" fmla="*/ 11 h 121"/>
                <a:gd name="T16" fmla="*/ 32 w 73"/>
                <a:gd name="T17" fmla="*/ 0 h 121"/>
                <a:gd name="T18" fmla="*/ 35 w 73"/>
                <a:gd name="T19" fmla="*/ 3 h 121"/>
                <a:gd name="T20" fmla="*/ 35 w 73"/>
                <a:gd name="T21" fmla="*/ 23 h 121"/>
                <a:gd name="T22" fmla="*/ 31 w 73"/>
                <a:gd name="T23" fmla="*/ 31 h 121"/>
                <a:gd name="T24" fmla="*/ 28 w 73"/>
                <a:gd name="T25" fmla="*/ 37 h 121"/>
                <a:gd name="T26" fmla="*/ 28 w 73"/>
                <a:gd name="T27" fmla="*/ 51 h 121"/>
                <a:gd name="T28" fmla="*/ 45 w 73"/>
                <a:gd name="T29" fmla="*/ 51 h 121"/>
                <a:gd name="T30" fmla="*/ 45 w 73"/>
                <a:gd name="T31" fmla="*/ 37 h 121"/>
                <a:gd name="T32" fmla="*/ 42 w 73"/>
                <a:gd name="T33" fmla="*/ 30 h 121"/>
                <a:gd name="T34" fmla="*/ 39 w 73"/>
                <a:gd name="T35" fmla="*/ 24 h 121"/>
                <a:gd name="T36" fmla="*/ 39 w 73"/>
                <a:gd name="T37" fmla="*/ 4 h 121"/>
                <a:gd name="T38" fmla="*/ 42 w 73"/>
                <a:gd name="T39" fmla="*/ 0 h 121"/>
                <a:gd name="T40" fmla="*/ 64 w 73"/>
                <a:gd name="T41" fmla="*/ 11 h 121"/>
                <a:gd name="T42" fmla="*/ 73 w 73"/>
                <a:gd name="T43"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21">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06"/>
            <p:cNvSpPr/>
            <p:nvPr/>
          </p:nvSpPr>
          <p:spPr bwMode="auto">
            <a:xfrm>
              <a:off x="3181350" y="3176588"/>
              <a:ext cx="11113" cy="28575"/>
            </a:xfrm>
            <a:custGeom>
              <a:avLst/>
              <a:gdLst>
                <a:gd name="T0" fmla="*/ 10 w 10"/>
                <a:gd name="T1" fmla="*/ 7 h 28"/>
                <a:gd name="T2" fmla="*/ 10 w 10"/>
                <a:gd name="T3" fmla="*/ 21 h 28"/>
                <a:gd name="T4" fmla="*/ 0 w 10"/>
                <a:gd name="T5" fmla="*/ 21 h 28"/>
                <a:gd name="T6" fmla="*/ 0 w 10"/>
                <a:gd name="T7" fmla="*/ 7 h 28"/>
                <a:gd name="T8" fmla="*/ 10 w 10"/>
                <a:gd name="T9" fmla="*/ 7 h 28"/>
              </a:gdLst>
              <a:ahLst/>
              <a:cxnLst>
                <a:cxn ang="0">
                  <a:pos x="T0" y="T1"/>
                </a:cxn>
                <a:cxn ang="0">
                  <a:pos x="T2" y="T3"/>
                </a:cxn>
                <a:cxn ang="0">
                  <a:pos x="T4" y="T5"/>
                </a:cxn>
                <a:cxn ang="0">
                  <a:pos x="T6" y="T7"/>
                </a:cxn>
                <a:cxn ang="0">
                  <a:pos x="T8" y="T9"/>
                </a:cxn>
              </a:cxnLst>
              <a:rect l="0" t="0" r="r" b="b"/>
              <a:pathLst>
                <a:path w="10" h="28">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6876175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6" name="文本占位符 7"/>
          <p:cNvSpPr>
            <a:spLocks noGrp="1"/>
          </p:cNvSpPr>
          <p:nvPr>
            <p:ph type="body" sz="quarter" idx="13"/>
          </p:nvPr>
        </p:nvSpPr>
        <p:spPr>
          <a:xfrm>
            <a:off x="1090126" y="215684"/>
            <a:ext cx="7886700" cy="666776"/>
          </a:xfrm>
          <a:prstGeom prst="rect">
            <a:avLst/>
          </a:prstGeom>
        </p:spPr>
        <p:txBody>
          <a:bodyPr anchor="ctr" anchorCtr="0">
            <a:noAutofit/>
          </a:bodyPr>
          <a:lstStyle>
            <a:lvl1pPr marL="0" indent="0">
              <a:buNone/>
              <a:defRPr sz="2800" b="1">
                <a:solidFill>
                  <a:schemeClr val="accent6">
                    <a:lumMod val="50000"/>
                  </a:schemeClr>
                </a:solidFill>
                <a:latin typeface="微軟正黑體" panose="020B0604030504040204" pitchFamily="34" charset="-120"/>
                <a:ea typeface="微軟正黑體" panose="020B0604030504040204" pitchFamily="34" charset="-120"/>
              </a:defRPr>
            </a:lvl1pPr>
          </a:lstStyle>
          <a:p>
            <a:pPr lvl="0"/>
            <a:endParaRPr lang="zh-CN" altLang="en-US" dirty="0"/>
          </a:p>
        </p:txBody>
      </p:sp>
      <p:sp>
        <p:nvSpPr>
          <p:cNvPr id="7" name="圆角矩形 20"/>
          <p:cNvSpPr/>
          <p:nvPr userDrawn="1"/>
        </p:nvSpPr>
        <p:spPr>
          <a:xfrm>
            <a:off x="338162" y="215687"/>
            <a:ext cx="665729" cy="666776"/>
          </a:xfrm>
          <a:prstGeom prst="roundRect">
            <a:avLst>
              <a:gd name="adj" fmla="val 12258"/>
            </a:avLst>
          </a:prstGeom>
          <a:solidFill>
            <a:schemeClr val="bg2">
              <a:lumMod val="1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3"/>
          <p:cNvSpPr txBox="1"/>
          <p:nvPr userDrawn="1"/>
        </p:nvSpPr>
        <p:spPr>
          <a:xfrm>
            <a:off x="251927" y="333630"/>
            <a:ext cx="838200" cy="430887"/>
          </a:xfrm>
          <a:prstGeom prst="rect">
            <a:avLst/>
          </a:prstGeom>
          <a:noFill/>
        </p:spPr>
        <p:txBody>
          <a:bodyPr wrap="square" rtlCol="0" anchor="ctr">
            <a:spAutoFit/>
          </a:bodyPr>
          <a:lstStyle/>
          <a:p>
            <a:pPr algn="ctr"/>
            <a:endParaRPr lang="zh-CN"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11" name="Line 502"/>
          <p:cNvSpPr>
            <a:spLocks noChangeShapeType="1"/>
          </p:cNvSpPr>
          <p:nvPr/>
        </p:nvSpPr>
        <p:spPr bwMode="auto">
          <a:xfrm>
            <a:off x="11905861" y="1064731"/>
            <a:ext cx="0" cy="148249"/>
          </a:xfrm>
          <a:prstGeom prst="line">
            <a:avLst/>
          </a:prstGeom>
          <a:noFill/>
          <a:ln w="57150" cap="flat">
            <a:solidFill>
              <a:srgbClr val="3E3A3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Freeform 503"/>
          <p:cNvSpPr/>
          <p:nvPr/>
        </p:nvSpPr>
        <p:spPr bwMode="auto">
          <a:xfrm>
            <a:off x="671026" y="882460"/>
            <a:ext cx="11234835" cy="18227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5715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506"/>
          <p:cNvSpPr/>
          <p:nvPr/>
        </p:nvSpPr>
        <p:spPr bwMode="auto">
          <a:xfrm>
            <a:off x="11878566" y="1343201"/>
            <a:ext cx="54583" cy="115580"/>
          </a:xfrm>
          <a:custGeom>
            <a:avLst/>
            <a:gdLst>
              <a:gd name="T0" fmla="*/ 10 w 10"/>
              <a:gd name="T1" fmla="*/ 7 h 28"/>
              <a:gd name="T2" fmla="*/ 10 w 10"/>
              <a:gd name="T3" fmla="*/ 21 h 28"/>
              <a:gd name="T4" fmla="*/ 0 w 10"/>
              <a:gd name="T5" fmla="*/ 21 h 28"/>
              <a:gd name="T6" fmla="*/ 0 w 10"/>
              <a:gd name="T7" fmla="*/ 7 h 28"/>
              <a:gd name="T8" fmla="*/ 10 w 10"/>
              <a:gd name="T9" fmla="*/ 7 h 28"/>
            </a:gdLst>
            <a:ahLst/>
            <a:cxnLst>
              <a:cxn ang="0">
                <a:pos x="T0" y="T1"/>
              </a:cxn>
              <a:cxn ang="0">
                <a:pos x="T2" y="T3"/>
              </a:cxn>
              <a:cxn ang="0">
                <a:pos x="T4" y="T5"/>
              </a:cxn>
              <a:cxn ang="0">
                <a:pos x="T6" y="T7"/>
              </a:cxn>
              <a:cxn ang="0">
                <a:pos x="T8" y="T9"/>
              </a:cxn>
            </a:cxnLst>
            <a:rect l="0" t="0" r="r" b="b"/>
            <a:pathLst>
              <a:path w="10" h="28">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680232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6ACD9-F410-4E0C-AA39-2C3CA9F8E6F8}" type="slidenum">
              <a:rPr lang="zh-TW" altLang="en-US" smtClean="0"/>
              <a:t>‹#›</a:t>
            </a:fld>
            <a:endParaRPr lang="zh-TW" altLang="en-US" dirty="0"/>
          </a:p>
        </p:txBody>
      </p:sp>
    </p:spTree>
    <p:extLst>
      <p:ext uri="{BB962C8B-B14F-4D97-AF65-F5344CB8AC3E}">
        <p14:creationId xmlns:p14="http://schemas.microsoft.com/office/powerpoint/2010/main" val="18573452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6ACD9-F410-4E0C-AA39-2C3CA9F8E6F8}" type="slidenum">
              <a:rPr lang="zh-TW" altLang="en-US" smtClean="0"/>
              <a:t>‹#›</a:t>
            </a:fld>
            <a:endParaRPr lang="zh-TW" altLang="en-US" dirty="0"/>
          </a:p>
        </p:txBody>
      </p:sp>
    </p:spTree>
    <p:extLst>
      <p:ext uri="{BB962C8B-B14F-4D97-AF65-F5344CB8AC3E}">
        <p14:creationId xmlns:p14="http://schemas.microsoft.com/office/powerpoint/2010/main" val="398273271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791327" y="1689097"/>
            <a:ext cx="9176084" cy="3048644"/>
          </a:xfrm>
        </p:spPr>
        <p:txBody>
          <a:bodyPr/>
          <a:lstStyle/>
          <a:p>
            <a:r>
              <a:rPr lang="zh-TW" altLang="en-US" sz="6000" b="1" dirty="0" smtClean="0"/>
              <a:t>技專校院校務資料庫</a:t>
            </a:r>
            <a:br>
              <a:rPr lang="zh-TW" altLang="en-US" sz="6000" b="1" dirty="0" smtClean="0"/>
            </a:br>
            <a:r>
              <a:rPr lang="en-US" altLang="zh-TW" sz="6000" b="1" dirty="0" smtClean="0"/>
              <a:t>108</a:t>
            </a:r>
            <a:r>
              <a:rPr lang="zh-TW" altLang="en-US" sz="6000" b="1" dirty="0" smtClean="0"/>
              <a:t>年</a:t>
            </a:r>
            <a:r>
              <a:rPr lang="en-US" altLang="zh-TW" sz="6000" b="1" dirty="0" smtClean="0"/>
              <a:t>03</a:t>
            </a:r>
            <a:r>
              <a:rPr lang="zh-TW" altLang="en-US" sz="6000" b="1" dirty="0" smtClean="0"/>
              <a:t>月份填表說明會</a:t>
            </a:r>
            <a:endParaRPr lang="zh-TW" altLang="en-US" b="1" dirty="0"/>
          </a:p>
        </p:txBody>
      </p:sp>
    </p:spTree>
    <p:extLst>
      <p:ext uri="{BB962C8B-B14F-4D97-AF65-F5344CB8AC3E}">
        <p14:creationId xmlns:p14="http://schemas.microsoft.com/office/powerpoint/2010/main" val="3703824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0"/>
          <p:cNvSpPr/>
          <p:nvPr/>
        </p:nvSpPr>
        <p:spPr>
          <a:xfrm>
            <a:off x="4649047" y="1443641"/>
            <a:ext cx="2736786" cy="27293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900" b="1" dirty="0">
                <a:solidFill>
                  <a:schemeClr val="accent6">
                    <a:lumMod val="50000"/>
                  </a:schemeClr>
                </a:solidFill>
                <a:latin typeface="微軟正黑體" panose="020B0604030504040204" pitchFamily="34" charset="-120"/>
                <a:ea typeface="微軟正黑體" panose="020B0604030504040204" pitchFamily="34" charset="-120"/>
              </a:rPr>
              <a:t>2</a:t>
            </a:r>
            <a:endParaRPr lang="zh-CN" altLang="en-US" sz="99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738396" y="4631998"/>
            <a:ext cx="2558088" cy="769441"/>
          </a:xfrm>
          <a:prstGeom prst="rect">
            <a:avLst/>
          </a:prstGeom>
        </p:spPr>
        <p:txBody>
          <a:bodyPr wrap="square">
            <a:spAutoFit/>
          </a:bodyPr>
          <a:lstStyle/>
          <a:p>
            <a:pPr lvl="0" algn="ctr"/>
            <a:r>
              <a:rPr lang="zh-TW" altLang="en-US" sz="4400" b="1" dirty="0" smtClean="0">
                <a:latin typeface="微軟正黑體" panose="020B0604030504040204" pitchFamily="34" charset="-120"/>
                <a:ea typeface="微軟正黑體" panose="020B0604030504040204" pitchFamily="34" charset="-120"/>
              </a:rPr>
              <a:t>表冊異動</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67419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93355"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400" dirty="0" smtClean="0">
                <a:solidFill>
                  <a:schemeClr val="accent6">
                    <a:lumMod val="50000"/>
                  </a:schemeClr>
                </a:solidFill>
              </a:rPr>
              <a:t>表</a:t>
            </a:r>
            <a:r>
              <a:rPr lang="en-US" altLang="zh-TW" sz="3400" dirty="0" smtClean="0">
                <a:solidFill>
                  <a:schemeClr val="accent6">
                    <a:lumMod val="50000"/>
                  </a:schemeClr>
                </a:solidFill>
              </a:rPr>
              <a:t>4-1-4 </a:t>
            </a:r>
            <a:r>
              <a:rPr lang="zh-TW" altLang="zh-TW" sz="3400" dirty="0">
                <a:solidFill>
                  <a:schemeClr val="accent6">
                    <a:lumMod val="50000"/>
                  </a:schemeClr>
                </a:solidFill>
              </a:rPr>
              <a:t>畢業學生取得輔系</a:t>
            </a:r>
            <a:r>
              <a:rPr lang="en-US" altLang="zh-TW" sz="3400" dirty="0">
                <a:solidFill>
                  <a:schemeClr val="accent6">
                    <a:lumMod val="50000"/>
                  </a:schemeClr>
                </a:solidFill>
              </a:rPr>
              <a:t>/</a:t>
            </a:r>
            <a:r>
              <a:rPr lang="zh-TW" altLang="zh-TW" sz="3400" dirty="0">
                <a:solidFill>
                  <a:schemeClr val="accent6">
                    <a:lumMod val="50000"/>
                  </a:schemeClr>
                </a:solidFill>
              </a:rPr>
              <a:t>雙主修資格資料統計表</a:t>
            </a:r>
            <a:endParaRPr lang="zh-CN" altLang="en-US" sz="3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100</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754326"/>
          </a:xfrm>
          <a:prstGeom prst="rect">
            <a:avLst/>
          </a:prstGeom>
        </p:spPr>
        <p:txBody>
          <a:bodyPr wrap="square">
            <a:spAutoFit/>
          </a:bodyPr>
          <a:lstStyle/>
          <a:p>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身分類別</a:t>
            </a:r>
            <a:endParaRPr lang="en-US" altLang="zh-TW" sz="2400" b="1" kern="0"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由下拉式選單選擇畢業學生所屬之身分類別：</a:t>
            </a:r>
            <a:r>
              <a:rPr lang="zh-TW" altLang="zh-TW" sz="2400" b="1" dirty="0">
                <a:solidFill>
                  <a:srgbClr val="FF0000"/>
                </a:solidFill>
                <a:latin typeface="微軟正黑體" panose="020B0604030504040204" pitchFamily="34" charset="-120"/>
                <a:ea typeface="微軟正黑體" panose="020B0604030504040204" pitchFamily="34" charset="-120"/>
              </a:rPr>
              <a:t>「本國學生」、「僑生」、「港澳生」、「陸生」、「外國學生」</a:t>
            </a:r>
            <a:r>
              <a:rPr lang="zh-TW" altLang="zh-TW"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lgn="r">
              <a:defRPr/>
            </a:pPr>
            <a:endParaRPr lang="en-US" altLang="zh-TW" dirty="0" smtClean="0">
              <a:latin typeface="微軟正黑體" panose="020B0604030504040204" pitchFamily="34" charset="-120"/>
              <a:ea typeface="微軟正黑體" panose="020B0604030504040204" pitchFamily="34" charset="-120"/>
            </a:endParaRPr>
          </a:p>
          <a:p>
            <a:pPr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月因應「大專校院學生基本資料庫」需求</a:t>
            </a:r>
            <a:r>
              <a:rPr lang="zh-TW" altLang="zh-TW" dirty="0" smtClean="0">
                <a:latin typeface="微軟正黑體" panose="020B0604030504040204" pitchFamily="34" charset="-120"/>
                <a:ea typeface="微軟正黑體" panose="020B0604030504040204" pitchFamily="34" charset="-120"/>
              </a:rPr>
              <a:t>增加</a:t>
            </a:r>
            <a:r>
              <a:rPr lang="zh-TW" altLang="en-US" dirty="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657288065"/>
              </p:ext>
            </p:extLst>
          </p:nvPr>
        </p:nvGraphicFramePr>
        <p:xfrm>
          <a:off x="214390" y="1208201"/>
          <a:ext cx="11817188" cy="2674823"/>
        </p:xfrm>
        <a:graphic>
          <a:graphicData uri="http://schemas.openxmlformats.org/drawingml/2006/table">
            <a:tbl>
              <a:tblPr firstRow="1" firstCol="1" bandRow="1">
                <a:tableStyleId>{5C22544A-7EE6-4342-B048-85BDC9FD1C3A}</a:tableStyleId>
              </a:tblPr>
              <a:tblGrid>
                <a:gridCol w="1764039">
                  <a:extLst>
                    <a:ext uri="{9D8B030D-6E8A-4147-A177-3AD203B41FA5}">
                      <a16:colId xmlns:a16="http://schemas.microsoft.com/office/drawing/2014/main" xmlns="" val="2956777063"/>
                    </a:ext>
                  </a:extLst>
                </a:gridCol>
                <a:gridCol w="731520">
                  <a:extLst>
                    <a:ext uri="{9D8B030D-6E8A-4147-A177-3AD203B41FA5}">
                      <a16:colId xmlns:a16="http://schemas.microsoft.com/office/drawing/2014/main" xmlns="" val="2373404289"/>
                    </a:ext>
                  </a:extLst>
                </a:gridCol>
                <a:gridCol w="689956">
                  <a:extLst>
                    <a:ext uri="{9D8B030D-6E8A-4147-A177-3AD203B41FA5}">
                      <a16:colId xmlns:a16="http://schemas.microsoft.com/office/drawing/2014/main" xmlns="" val="3851686075"/>
                    </a:ext>
                  </a:extLst>
                </a:gridCol>
                <a:gridCol w="806335">
                  <a:extLst>
                    <a:ext uri="{9D8B030D-6E8A-4147-A177-3AD203B41FA5}">
                      <a16:colId xmlns:a16="http://schemas.microsoft.com/office/drawing/2014/main" xmlns="" val="616370573"/>
                    </a:ext>
                  </a:extLst>
                </a:gridCol>
                <a:gridCol w="1064029">
                  <a:extLst>
                    <a:ext uri="{9D8B030D-6E8A-4147-A177-3AD203B41FA5}">
                      <a16:colId xmlns:a16="http://schemas.microsoft.com/office/drawing/2014/main" xmlns="" val="2114051314"/>
                    </a:ext>
                  </a:extLst>
                </a:gridCol>
                <a:gridCol w="1620982">
                  <a:extLst>
                    <a:ext uri="{9D8B030D-6E8A-4147-A177-3AD203B41FA5}">
                      <a16:colId xmlns:a16="http://schemas.microsoft.com/office/drawing/2014/main" xmlns="" val="1188223657"/>
                    </a:ext>
                  </a:extLst>
                </a:gridCol>
                <a:gridCol w="1612669">
                  <a:extLst>
                    <a:ext uri="{9D8B030D-6E8A-4147-A177-3AD203B41FA5}">
                      <a16:colId xmlns:a16="http://schemas.microsoft.com/office/drawing/2014/main" xmlns="" val="3436578272"/>
                    </a:ext>
                  </a:extLst>
                </a:gridCol>
                <a:gridCol w="1803862">
                  <a:extLst>
                    <a:ext uri="{9D8B030D-6E8A-4147-A177-3AD203B41FA5}">
                      <a16:colId xmlns:a16="http://schemas.microsoft.com/office/drawing/2014/main" xmlns="" val="1161846083"/>
                    </a:ext>
                  </a:extLst>
                </a:gridCol>
                <a:gridCol w="1723796">
                  <a:extLst>
                    <a:ext uri="{9D8B030D-6E8A-4147-A177-3AD203B41FA5}">
                      <a16:colId xmlns:a16="http://schemas.microsoft.com/office/drawing/2014/main" xmlns="" val="3441252502"/>
                    </a:ext>
                  </a:extLst>
                </a:gridCol>
              </a:tblGrid>
              <a:tr h="1763822">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學年度</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zh-TW" sz="2400" b="1" kern="0" dirty="0" smtClean="0">
                          <a:solidFill>
                            <a:srgbClr val="FF0000"/>
                          </a:solidFill>
                          <a:effectLst/>
                          <a:latin typeface="微軟正黑體" panose="020B0604030504040204" pitchFamily="34" charset="-120"/>
                          <a:ea typeface="微軟正黑體" panose="020B0604030504040204" pitchFamily="34" charset="-120"/>
                        </a:rPr>
                        <a:t>身分</a:t>
                      </a:r>
                      <a:endParaRPr lang="en-US" altLang="zh-TW" sz="2400" b="1" kern="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0" dirty="0" smtClean="0">
                          <a:solidFill>
                            <a:srgbClr val="FF0000"/>
                          </a:solidFill>
                          <a:effectLst/>
                          <a:latin typeface="微軟正黑體" panose="020B0604030504040204" pitchFamily="34" charset="-120"/>
                          <a:ea typeface="微軟正黑體" panose="020B0604030504040204" pitchFamily="34" charset="-120"/>
                        </a:rPr>
                        <a:t>類別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cs typeface="+mn-cs"/>
                        </a:rPr>
                        <a:t>取得輔系資格畢業學生</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取得雙主修資格畢業學生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extLst>
                  <a:ext uri="{0D108BD9-81ED-4DB2-BD59-A6C34878D82A}">
                    <a16:rowId xmlns:a16="http://schemas.microsoft.com/office/drawing/2014/main" xmlns="" val="1811008767"/>
                  </a:ext>
                </a:extLst>
              </a:tr>
              <a:tr h="9110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cs typeface="+mn-cs"/>
                        </a:rPr>
                        <a:t>男</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cs typeface="+mn-cs"/>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男</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15048901"/>
                  </a:ext>
                </a:extLst>
              </a:tr>
            </a:tbl>
          </a:graphicData>
        </a:graphic>
      </p:graphicFrame>
    </p:spTree>
    <p:extLst>
      <p:ext uri="{BB962C8B-B14F-4D97-AF65-F5344CB8AC3E}">
        <p14:creationId xmlns:p14="http://schemas.microsoft.com/office/powerpoint/2010/main" val="32876621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93355"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400" dirty="0" smtClean="0">
                <a:solidFill>
                  <a:schemeClr val="accent6">
                    <a:lumMod val="50000"/>
                  </a:schemeClr>
                </a:solidFill>
              </a:rPr>
              <a:t>表</a:t>
            </a:r>
            <a:r>
              <a:rPr lang="en-US" altLang="zh-TW" sz="3400" dirty="0" smtClean="0">
                <a:solidFill>
                  <a:schemeClr val="accent6">
                    <a:lumMod val="50000"/>
                  </a:schemeClr>
                </a:solidFill>
              </a:rPr>
              <a:t>4-1-4 </a:t>
            </a:r>
            <a:r>
              <a:rPr lang="zh-TW" altLang="zh-TW" sz="3400" dirty="0">
                <a:solidFill>
                  <a:schemeClr val="accent6">
                    <a:lumMod val="50000"/>
                  </a:schemeClr>
                </a:solidFill>
              </a:rPr>
              <a:t>畢業學生取得輔系</a:t>
            </a:r>
            <a:r>
              <a:rPr lang="en-US" altLang="zh-TW" sz="3400" dirty="0">
                <a:solidFill>
                  <a:schemeClr val="accent6">
                    <a:lumMod val="50000"/>
                  </a:schemeClr>
                </a:solidFill>
              </a:rPr>
              <a:t>/</a:t>
            </a:r>
            <a:r>
              <a:rPr lang="zh-TW" altLang="zh-TW" sz="3400" dirty="0">
                <a:solidFill>
                  <a:schemeClr val="accent6">
                    <a:lumMod val="50000"/>
                  </a:schemeClr>
                </a:solidFill>
              </a:rPr>
              <a:t>雙主修資格資料統計表</a:t>
            </a:r>
            <a:endParaRPr lang="zh-CN" altLang="en-US" sz="3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101</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215991"/>
          </a:xfrm>
          <a:prstGeom prst="rect">
            <a:avLst/>
          </a:prstGeom>
        </p:spPr>
        <p:txBody>
          <a:bodyPr wrap="square">
            <a:spAutoFit/>
          </a:bodyPr>
          <a:lstStyle/>
          <a:p>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取得輔系資格畢業</a:t>
            </a:r>
            <a:r>
              <a:rPr lang="zh-TW" altLang="zh-TW" sz="2400" b="1" kern="0" dirty="0" smtClean="0">
                <a:solidFill>
                  <a:srgbClr val="FF0000"/>
                </a:solidFill>
                <a:latin typeface="微軟正黑體" panose="020B0604030504040204" pitchFamily="34" charset="-120"/>
                <a:ea typeface="微軟正黑體" panose="020B0604030504040204" pitchFamily="34" charset="-120"/>
              </a:rPr>
              <a:t>學生</a:t>
            </a:r>
            <a:endParaRPr lang="en-US" altLang="zh-TW" sz="2400" b="1" kern="0"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填報前一學年度畢業總人數中，依據學校修讀</a:t>
            </a:r>
            <a:r>
              <a:rPr lang="zh-TW" altLang="zh-TW" sz="2400" b="1" dirty="0">
                <a:solidFill>
                  <a:srgbClr val="FF0000"/>
                </a:solidFill>
                <a:latin typeface="微軟正黑體" panose="020B0604030504040204" pitchFamily="34" charset="-120"/>
                <a:ea typeface="微軟正黑體" panose="020B0604030504040204" pitchFamily="34" charset="-120"/>
              </a:rPr>
              <a:t>「輔系辦法」</a:t>
            </a:r>
            <a:r>
              <a:rPr lang="zh-TW" altLang="zh-TW" sz="2400" dirty="0">
                <a:latin typeface="微軟正黑體" panose="020B0604030504040204" pitchFamily="34" charset="-120"/>
                <a:ea typeface="微軟正黑體" panose="020B0604030504040204" pitchFamily="34" charset="-120"/>
              </a:rPr>
              <a:t>等相關教務章則規定，</a:t>
            </a:r>
            <a:r>
              <a:rPr lang="zh-TW" altLang="zh-TW" sz="2400" b="1" dirty="0">
                <a:solidFill>
                  <a:srgbClr val="FF0000"/>
                </a:solidFill>
                <a:latin typeface="微軟正黑體" panose="020B0604030504040204" pitchFamily="34" charset="-120"/>
                <a:ea typeface="微軟正黑體" panose="020B0604030504040204" pitchFamily="34" charset="-120"/>
              </a:rPr>
              <a:t>完成修讀輔系資格條件</a:t>
            </a:r>
            <a:r>
              <a:rPr lang="zh-TW" altLang="zh-TW" sz="2400" dirty="0">
                <a:latin typeface="微軟正黑體" panose="020B0604030504040204" pitchFamily="34" charset="-120"/>
                <a:ea typeface="微軟正黑體" panose="020B0604030504040204" pitchFamily="34" charset="-120"/>
              </a:rPr>
              <a:t>，並於學位證書加註輔系名稱之</a:t>
            </a:r>
            <a:r>
              <a:rPr lang="zh-TW" altLang="zh-TW" sz="2400" b="1" dirty="0">
                <a:solidFill>
                  <a:srgbClr val="FF0000"/>
                </a:solidFill>
                <a:latin typeface="微軟正黑體" panose="020B0604030504040204" pitchFamily="34" charset="-120"/>
                <a:ea typeface="微軟正黑體" panose="020B0604030504040204" pitchFamily="34" charset="-120"/>
              </a:rPr>
              <a:t>取得「輔系資格畢業學生人數</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學生</a:t>
            </a:r>
            <a:r>
              <a:rPr lang="zh-TW" altLang="zh-TW" sz="2400" dirty="0">
                <a:latin typeface="微軟正黑體" panose="020B0604030504040204" pitchFamily="34" charset="-120"/>
                <a:ea typeface="微軟正黑體" panose="020B0604030504040204" pitchFamily="34" charset="-120"/>
              </a:rPr>
              <a:t>除本科系以外，加修的次要專長科系。例如</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主修心理系，副修外</a:t>
            </a:r>
            <a:r>
              <a:rPr lang="zh-TW" altLang="zh-TW" sz="2400" dirty="0" smtClean="0">
                <a:latin typeface="微軟正黑體" panose="020B0604030504040204" pitchFamily="34" charset="-120"/>
                <a:ea typeface="微軟正黑體" panose="020B0604030504040204" pitchFamily="34" charset="-120"/>
              </a:rPr>
              <a:t>語系</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月因應「大專校院學生基本資料庫」需求</a:t>
            </a:r>
            <a:r>
              <a:rPr lang="zh-TW" altLang="zh-TW" dirty="0" smtClean="0">
                <a:latin typeface="微軟正黑體" panose="020B0604030504040204" pitchFamily="34" charset="-120"/>
                <a:ea typeface="微軟正黑體" panose="020B0604030504040204" pitchFamily="34" charset="-120"/>
              </a:rPr>
              <a:t>增加</a:t>
            </a:r>
            <a:r>
              <a:rPr lang="zh-TW" altLang="en-US" dirty="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529542272"/>
              </p:ext>
            </p:extLst>
          </p:nvPr>
        </p:nvGraphicFramePr>
        <p:xfrm>
          <a:off x="214390" y="1208201"/>
          <a:ext cx="11817188" cy="2674823"/>
        </p:xfrm>
        <a:graphic>
          <a:graphicData uri="http://schemas.openxmlformats.org/drawingml/2006/table">
            <a:tbl>
              <a:tblPr firstRow="1" firstCol="1" bandRow="1">
                <a:tableStyleId>{5C22544A-7EE6-4342-B048-85BDC9FD1C3A}</a:tableStyleId>
              </a:tblPr>
              <a:tblGrid>
                <a:gridCol w="1764039">
                  <a:extLst>
                    <a:ext uri="{9D8B030D-6E8A-4147-A177-3AD203B41FA5}">
                      <a16:colId xmlns:a16="http://schemas.microsoft.com/office/drawing/2014/main" xmlns="" val="2956777063"/>
                    </a:ext>
                  </a:extLst>
                </a:gridCol>
                <a:gridCol w="731520">
                  <a:extLst>
                    <a:ext uri="{9D8B030D-6E8A-4147-A177-3AD203B41FA5}">
                      <a16:colId xmlns:a16="http://schemas.microsoft.com/office/drawing/2014/main" xmlns="" val="2373404289"/>
                    </a:ext>
                  </a:extLst>
                </a:gridCol>
                <a:gridCol w="689956">
                  <a:extLst>
                    <a:ext uri="{9D8B030D-6E8A-4147-A177-3AD203B41FA5}">
                      <a16:colId xmlns:a16="http://schemas.microsoft.com/office/drawing/2014/main" xmlns="" val="3851686075"/>
                    </a:ext>
                  </a:extLst>
                </a:gridCol>
                <a:gridCol w="806335">
                  <a:extLst>
                    <a:ext uri="{9D8B030D-6E8A-4147-A177-3AD203B41FA5}">
                      <a16:colId xmlns:a16="http://schemas.microsoft.com/office/drawing/2014/main" xmlns="" val="616370573"/>
                    </a:ext>
                  </a:extLst>
                </a:gridCol>
                <a:gridCol w="1064029">
                  <a:extLst>
                    <a:ext uri="{9D8B030D-6E8A-4147-A177-3AD203B41FA5}">
                      <a16:colId xmlns:a16="http://schemas.microsoft.com/office/drawing/2014/main" xmlns="" val="2114051314"/>
                    </a:ext>
                  </a:extLst>
                </a:gridCol>
                <a:gridCol w="1620982">
                  <a:extLst>
                    <a:ext uri="{9D8B030D-6E8A-4147-A177-3AD203B41FA5}">
                      <a16:colId xmlns:a16="http://schemas.microsoft.com/office/drawing/2014/main" xmlns="" val="1188223657"/>
                    </a:ext>
                  </a:extLst>
                </a:gridCol>
                <a:gridCol w="1612669">
                  <a:extLst>
                    <a:ext uri="{9D8B030D-6E8A-4147-A177-3AD203B41FA5}">
                      <a16:colId xmlns:a16="http://schemas.microsoft.com/office/drawing/2014/main" xmlns="" val="3436578272"/>
                    </a:ext>
                  </a:extLst>
                </a:gridCol>
                <a:gridCol w="1803862">
                  <a:extLst>
                    <a:ext uri="{9D8B030D-6E8A-4147-A177-3AD203B41FA5}">
                      <a16:colId xmlns:a16="http://schemas.microsoft.com/office/drawing/2014/main" xmlns="" val="1161846083"/>
                    </a:ext>
                  </a:extLst>
                </a:gridCol>
                <a:gridCol w="1723796">
                  <a:extLst>
                    <a:ext uri="{9D8B030D-6E8A-4147-A177-3AD203B41FA5}">
                      <a16:colId xmlns:a16="http://schemas.microsoft.com/office/drawing/2014/main" xmlns="" val="3441252502"/>
                    </a:ext>
                  </a:extLst>
                </a:gridCol>
              </a:tblGrid>
              <a:tr h="1763822">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學年度</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身分</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類別</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取得輔系資格畢業學生</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取得雙主修資格畢業學生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1811008767"/>
                  </a:ext>
                </a:extLst>
              </a:tr>
              <a:tr h="9110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男</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15048901"/>
                  </a:ext>
                </a:extLst>
              </a:tr>
            </a:tbl>
          </a:graphicData>
        </a:graphic>
      </p:graphicFrame>
    </p:spTree>
    <p:extLst>
      <p:ext uri="{BB962C8B-B14F-4D97-AF65-F5344CB8AC3E}">
        <p14:creationId xmlns:p14="http://schemas.microsoft.com/office/powerpoint/2010/main" val="15873178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93355"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400" dirty="0" smtClean="0">
                <a:solidFill>
                  <a:schemeClr val="accent6">
                    <a:lumMod val="50000"/>
                  </a:schemeClr>
                </a:solidFill>
              </a:rPr>
              <a:t>表</a:t>
            </a:r>
            <a:r>
              <a:rPr lang="en-US" altLang="zh-TW" sz="3400" dirty="0" smtClean="0">
                <a:solidFill>
                  <a:schemeClr val="accent6">
                    <a:lumMod val="50000"/>
                  </a:schemeClr>
                </a:solidFill>
              </a:rPr>
              <a:t>4-1-4 </a:t>
            </a:r>
            <a:r>
              <a:rPr lang="zh-TW" altLang="zh-TW" sz="3400" dirty="0">
                <a:solidFill>
                  <a:schemeClr val="accent6">
                    <a:lumMod val="50000"/>
                  </a:schemeClr>
                </a:solidFill>
              </a:rPr>
              <a:t>畢業學生取得輔系</a:t>
            </a:r>
            <a:r>
              <a:rPr lang="en-US" altLang="zh-TW" sz="3400" dirty="0">
                <a:solidFill>
                  <a:schemeClr val="accent6">
                    <a:lumMod val="50000"/>
                  </a:schemeClr>
                </a:solidFill>
              </a:rPr>
              <a:t>/</a:t>
            </a:r>
            <a:r>
              <a:rPr lang="zh-TW" altLang="zh-TW" sz="3400" dirty="0">
                <a:solidFill>
                  <a:schemeClr val="accent6">
                    <a:lumMod val="50000"/>
                  </a:schemeClr>
                </a:solidFill>
              </a:rPr>
              <a:t>雙主修資格資料統計表</a:t>
            </a:r>
            <a:endParaRPr lang="zh-CN" altLang="en-US" sz="3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102</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308324"/>
          </a:xfrm>
          <a:prstGeom prst="rect">
            <a:avLst/>
          </a:prstGeom>
        </p:spPr>
        <p:txBody>
          <a:bodyPr wrap="square">
            <a:spAutoFit/>
          </a:bodyPr>
          <a:lstStyle/>
          <a:p>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取得雙主修資格畢業</a:t>
            </a:r>
            <a:r>
              <a:rPr lang="zh-TW" altLang="zh-TW" sz="2400" b="1" kern="0" dirty="0" smtClean="0">
                <a:solidFill>
                  <a:srgbClr val="FF0000"/>
                </a:solidFill>
                <a:latin typeface="微軟正黑體" panose="020B0604030504040204" pitchFamily="34" charset="-120"/>
                <a:ea typeface="微軟正黑體" panose="020B0604030504040204" pitchFamily="34" charset="-120"/>
              </a:rPr>
              <a:t>學生</a:t>
            </a:r>
            <a:endParaRPr lang="en-US" altLang="zh-TW" sz="2400" b="1" kern="0"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填報前一學年度畢業總人數中，依據學校修讀</a:t>
            </a:r>
            <a:r>
              <a:rPr lang="zh-TW" altLang="zh-TW" sz="2400" b="1" dirty="0">
                <a:solidFill>
                  <a:srgbClr val="FF0000"/>
                </a:solidFill>
                <a:latin typeface="微軟正黑體" panose="020B0604030504040204" pitchFamily="34" charset="-120"/>
                <a:ea typeface="微軟正黑體" panose="020B0604030504040204" pitchFamily="34" charset="-120"/>
              </a:rPr>
              <a:t>「雙主修辦法」</a:t>
            </a:r>
            <a:r>
              <a:rPr lang="zh-TW" altLang="zh-TW" sz="2400" dirty="0">
                <a:latin typeface="微軟正黑體" panose="020B0604030504040204" pitchFamily="34" charset="-120"/>
                <a:ea typeface="微軟正黑體" panose="020B0604030504040204" pitchFamily="34" charset="-120"/>
              </a:rPr>
              <a:t>等相關教務章則規定，</a:t>
            </a:r>
            <a:r>
              <a:rPr lang="zh-TW" altLang="zh-TW" sz="2400" b="1" dirty="0">
                <a:solidFill>
                  <a:srgbClr val="FF0000"/>
                </a:solidFill>
                <a:latin typeface="微軟正黑體" panose="020B0604030504040204" pitchFamily="34" charset="-120"/>
                <a:ea typeface="微軟正黑體" panose="020B0604030504040204" pitchFamily="34" charset="-120"/>
              </a:rPr>
              <a:t>完成修讀雙主修資格條件</a:t>
            </a:r>
            <a:r>
              <a:rPr lang="zh-TW" altLang="zh-TW" sz="2400" dirty="0">
                <a:latin typeface="微軟正黑體" panose="020B0604030504040204" pitchFamily="34" charset="-120"/>
                <a:ea typeface="微軟正黑體" panose="020B0604030504040204" pitchFamily="34" charset="-120"/>
              </a:rPr>
              <a:t>，並於學位證書加註雙主修學系名稱之取得</a:t>
            </a:r>
            <a:r>
              <a:rPr lang="zh-TW" altLang="zh-TW" sz="2400" b="1" dirty="0">
                <a:solidFill>
                  <a:srgbClr val="FF0000"/>
                </a:solidFill>
                <a:latin typeface="微軟正黑體" panose="020B0604030504040204" pitchFamily="34" charset="-120"/>
                <a:ea typeface="微軟正黑體" panose="020B0604030504040204" pitchFamily="34" charset="-120"/>
              </a:rPr>
              <a:t>「雙主修資格畢業學生人數」</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學生</a:t>
            </a:r>
            <a:r>
              <a:rPr lang="zh-TW" altLang="zh-TW" sz="2400" dirty="0">
                <a:latin typeface="微軟正黑體" panose="020B0604030504040204" pitchFamily="34" charset="-120"/>
                <a:ea typeface="微軟正黑體" panose="020B0604030504040204" pitchFamily="34" charset="-120"/>
              </a:rPr>
              <a:t>除原科系以外，再加修另一個科系作為第二主專長，畢業時具有雙學位。例如</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主修心理系，雙主修外語系</a:t>
            </a:r>
            <a:r>
              <a:rPr lang="zh-TW" altLang="zh-TW"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月因應「大專校院學生基本資料庫」需求</a:t>
            </a:r>
            <a:r>
              <a:rPr lang="zh-TW" altLang="zh-TW" dirty="0" smtClean="0">
                <a:latin typeface="微軟正黑體" panose="020B0604030504040204" pitchFamily="34" charset="-120"/>
                <a:ea typeface="微軟正黑體" panose="020B0604030504040204" pitchFamily="34" charset="-120"/>
              </a:rPr>
              <a:t>增加</a:t>
            </a:r>
            <a:r>
              <a:rPr lang="zh-TW" altLang="en-US" dirty="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669744289"/>
              </p:ext>
            </p:extLst>
          </p:nvPr>
        </p:nvGraphicFramePr>
        <p:xfrm>
          <a:off x="214390" y="1208201"/>
          <a:ext cx="11817188" cy="2674823"/>
        </p:xfrm>
        <a:graphic>
          <a:graphicData uri="http://schemas.openxmlformats.org/drawingml/2006/table">
            <a:tbl>
              <a:tblPr firstRow="1" firstCol="1" bandRow="1">
                <a:tableStyleId>{5C22544A-7EE6-4342-B048-85BDC9FD1C3A}</a:tableStyleId>
              </a:tblPr>
              <a:tblGrid>
                <a:gridCol w="1764039">
                  <a:extLst>
                    <a:ext uri="{9D8B030D-6E8A-4147-A177-3AD203B41FA5}">
                      <a16:colId xmlns:a16="http://schemas.microsoft.com/office/drawing/2014/main" xmlns="" val="2956777063"/>
                    </a:ext>
                  </a:extLst>
                </a:gridCol>
                <a:gridCol w="731520">
                  <a:extLst>
                    <a:ext uri="{9D8B030D-6E8A-4147-A177-3AD203B41FA5}">
                      <a16:colId xmlns:a16="http://schemas.microsoft.com/office/drawing/2014/main" xmlns="" val="2373404289"/>
                    </a:ext>
                  </a:extLst>
                </a:gridCol>
                <a:gridCol w="689956">
                  <a:extLst>
                    <a:ext uri="{9D8B030D-6E8A-4147-A177-3AD203B41FA5}">
                      <a16:colId xmlns:a16="http://schemas.microsoft.com/office/drawing/2014/main" xmlns="" val="3851686075"/>
                    </a:ext>
                  </a:extLst>
                </a:gridCol>
                <a:gridCol w="806335">
                  <a:extLst>
                    <a:ext uri="{9D8B030D-6E8A-4147-A177-3AD203B41FA5}">
                      <a16:colId xmlns:a16="http://schemas.microsoft.com/office/drawing/2014/main" xmlns="" val="616370573"/>
                    </a:ext>
                  </a:extLst>
                </a:gridCol>
                <a:gridCol w="1064029">
                  <a:extLst>
                    <a:ext uri="{9D8B030D-6E8A-4147-A177-3AD203B41FA5}">
                      <a16:colId xmlns:a16="http://schemas.microsoft.com/office/drawing/2014/main" xmlns="" val="2114051314"/>
                    </a:ext>
                  </a:extLst>
                </a:gridCol>
                <a:gridCol w="1620982">
                  <a:extLst>
                    <a:ext uri="{9D8B030D-6E8A-4147-A177-3AD203B41FA5}">
                      <a16:colId xmlns:a16="http://schemas.microsoft.com/office/drawing/2014/main" xmlns="" val="1188223657"/>
                    </a:ext>
                  </a:extLst>
                </a:gridCol>
                <a:gridCol w="1612669">
                  <a:extLst>
                    <a:ext uri="{9D8B030D-6E8A-4147-A177-3AD203B41FA5}">
                      <a16:colId xmlns:a16="http://schemas.microsoft.com/office/drawing/2014/main" xmlns="" val="3436578272"/>
                    </a:ext>
                  </a:extLst>
                </a:gridCol>
                <a:gridCol w="1803862">
                  <a:extLst>
                    <a:ext uri="{9D8B030D-6E8A-4147-A177-3AD203B41FA5}">
                      <a16:colId xmlns:a16="http://schemas.microsoft.com/office/drawing/2014/main" xmlns="" val="1161846083"/>
                    </a:ext>
                  </a:extLst>
                </a:gridCol>
                <a:gridCol w="1723796">
                  <a:extLst>
                    <a:ext uri="{9D8B030D-6E8A-4147-A177-3AD203B41FA5}">
                      <a16:colId xmlns:a16="http://schemas.microsoft.com/office/drawing/2014/main" xmlns="" val="3441252502"/>
                    </a:ext>
                  </a:extLst>
                </a:gridCol>
              </a:tblGrid>
              <a:tr h="1763822">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學年度</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身分</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類別</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取得輔系資格畢業學生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取得雙主修資格畢業學生</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1811008767"/>
                  </a:ext>
                </a:extLst>
              </a:tr>
              <a:tr h="9110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女</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15048901"/>
                  </a:ext>
                </a:extLst>
              </a:tr>
            </a:tbl>
          </a:graphicData>
        </a:graphic>
      </p:graphicFrame>
    </p:spTree>
    <p:extLst>
      <p:ext uri="{BB962C8B-B14F-4D97-AF65-F5344CB8AC3E}">
        <p14:creationId xmlns:p14="http://schemas.microsoft.com/office/powerpoint/2010/main" val="36594046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200" dirty="0" smtClean="0">
                <a:solidFill>
                  <a:schemeClr val="accent6">
                    <a:lumMod val="50000"/>
                  </a:schemeClr>
                </a:solidFill>
              </a:rPr>
              <a:t>表</a:t>
            </a:r>
            <a:r>
              <a:rPr lang="en-US" altLang="zh-TW" sz="4200" dirty="0">
                <a:solidFill>
                  <a:schemeClr val="accent6">
                    <a:lumMod val="50000"/>
                  </a:schemeClr>
                </a:solidFill>
              </a:rPr>
              <a:t>4-2-1 </a:t>
            </a:r>
            <a:r>
              <a:rPr lang="zh-TW" altLang="zh-TW" sz="4200" dirty="0">
                <a:solidFill>
                  <a:schemeClr val="accent6">
                    <a:lumMod val="50000"/>
                  </a:schemeClr>
                </a:solidFill>
              </a:rPr>
              <a:t>原住民學生各年級實際在學學生人數</a:t>
            </a:r>
            <a:endParaRPr lang="zh-CN" altLang="en-US" sz="42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6</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103</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769989"/>
          </a:xfrm>
          <a:prstGeom prst="rect">
            <a:avLst/>
          </a:prstGeom>
        </p:spPr>
        <p:txBody>
          <a:bodyPr wrap="square">
            <a:spAutoFit/>
          </a:bodyPr>
          <a:lstStyle/>
          <a:p>
            <a:pPr>
              <a:spcAft>
                <a:spcPts val="0"/>
              </a:spcAft>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族籍別</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defRPr/>
            </a:pP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rPr>
              <a:t>族</a:t>
            </a:r>
            <a:r>
              <a:rPr lang="zh-TW" altLang="zh-TW" sz="2400" b="1" kern="0" dirty="0">
                <a:solidFill>
                  <a:srgbClr val="FF0000"/>
                </a:solidFill>
                <a:latin typeface="微軟正黑體" panose="020B0604030504040204" pitchFamily="34" charset="-120"/>
                <a:ea typeface="微軟正黑體" panose="020B0604030504040204" pitchFamily="34" charset="-120"/>
              </a:rPr>
              <a:t>籍</a:t>
            </a:r>
            <a:r>
              <a:rPr lang="zh-TW" altLang="zh-TW" sz="2400" b="1" kern="0" dirty="0" smtClean="0">
                <a:solidFill>
                  <a:srgbClr val="FF0000"/>
                </a:solidFill>
                <a:latin typeface="微軟正黑體" panose="020B0604030504040204" pitchFamily="34" charset="-120"/>
                <a:ea typeface="微軟正黑體" panose="020B0604030504040204" pitchFamily="34" charset="-120"/>
              </a:rPr>
              <a:t>別</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en-US" sz="2400" kern="0" dirty="0" smtClean="0">
                <a:latin typeface="微軟正黑體" panose="020B0604030504040204" pitchFamily="34" charset="-120"/>
                <a:ea typeface="微軟正黑體" panose="020B0604030504040204" pitchFamily="34" charset="-120"/>
              </a:rPr>
              <a:t>：增加</a:t>
            </a:r>
            <a:r>
              <a:rPr lang="zh-TW" altLang="en-US" sz="2400" b="1" kern="0" dirty="0">
                <a:solidFill>
                  <a:srgbClr val="FF0000"/>
                </a:solidFill>
                <a:latin typeface="微軟正黑體" panose="020B0604030504040204" pitchFamily="34" charset="-120"/>
                <a:ea typeface="微軟正黑體" panose="020B0604030504040204" pitchFamily="34" charset="-120"/>
              </a:rPr>
              <a:t>「尚未申報」</a:t>
            </a:r>
            <a:r>
              <a:rPr lang="zh-TW" altLang="en-US" sz="2400" kern="0" dirty="0" smtClean="0">
                <a:latin typeface="微軟正黑體" panose="020B0604030504040204" pitchFamily="34" charset="-120"/>
                <a:ea typeface="微軟正黑體" panose="020B0604030504040204" pitchFamily="34" charset="-120"/>
              </a:rPr>
              <a:t>選項。</a:t>
            </a:r>
            <a:endParaRPr lang="en-US" altLang="zh-TW" sz="2400" kern="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en-US"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尚未申報</a:t>
            </a:r>
            <a:r>
              <a:rPr lang="zh-TW" altLang="en-US"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：係指戶籍謄本或戶口名簿</a:t>
            </a:r>
            <a:r>
              <a:rPr lang="zh-TW" altLang="zh-TW" sz="2400" b="1" dirty="0">
                <a:solidFill>
                  <a:srgbClr val="FF0000"/>
                </a:solidFill>
                <a:latin typeface="微軟正黑體" panose="020B0604030504040204" pitchFamily="34" charset="-120"/>
                <a:ea typeface="微軟正黑體" panose="020B0604030504040204" pitchFamily="34" charset="-120"/>
              </a:rPr>
              <a:t>僅註記為山地原住民或平地原住民身分，但尚未申報明確族籍者。</a:t>
            </a:r>
            <a:endParaRPr lang="en-US" altLang="zh-TW" sz="2400" kern="0" dirty="0" smtClean="0">
              <a:latin typeface="微軟正黑體" panose="020B0604030504040204" pitchFamily="34" charset="-120"/>
              <a:ea typeface="微軟正黑體" panose="020B0604030504040204" pitchFamily="34" charset="-120"/>
            </a:endParaRPr>
          </a:p>
          <a:p>
            <a:pPr algn="r">
              <a:defRPr/>
            </a:pPr>
            <a:endParaRPr lang="en-US" altLang="zh-TW" dirty="0" smtClean="0">
              <a:latin typeface="微軟正黑體" panose="020B0604030504040204" pitchFamily="34" charset="-120"/>
              <a:ea typeface="微軟正黑體" panose="020B0604030504040204" pitchFamily="34" charset="-120"/>
            </a:endParaRPr>
          </a:p>
          <a:p>
            <a:pPr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月因應「大專校院學生基本資料庫」需求</a:t>
            </a:r>
            <a:r>
              <a:rPr lang="zh-TW" altLang="zh-TW" dirty="0" smtClean="0">
                <a:latin typeface="微軟正黑體" panose="020B0604030504040204" pitchFamily="34" charset="-120"/>
                <a:ea typeface="微軟正黑體" panose="020B0604030504040204" pitchFamily="34" charset="-120"/>
              </a:rPr>
              <a:t>增加</a:t>
            </a:r>
            <a:r>
              <a:rPr lang="zh-TW" altLang="en-US" dirty="0" smtClean="0">
                <a:latin typeface="微軟正黑體" panose="020B0604030504040204" pitchFamily="34" charset="-120"/>
                <a:ea typeface="微軟正黑體" panose="020B0604030504040204" pitchFamily="34" charset="-120"/>
              </a:rPr>
              <a:t>選項</a:t>
            </a:r>
            <a:r>
              <a:rPr lang="zh-TW"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a:defRPr/>
            </a:pPr>
            <a:endParaRPr lang="en-US" altLang="zh-TW" sz="2400"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930732636"/>
              </p:ext>
            </p:extLst>
          </p:nvPr>
        </p:nvGraphicFramePr>
        <p:xfrm>
          <a:off x="214392" y="1199087"/>
          <a:ext cx="11825208" cy="2683938"/>
        </p:xfrm>
        <a:graphic>
          <a:graphicData uri="http://schemas.openxmlformats.org/drawingml/2006/table">
            <a:tbl>
              <a:tblPr firstRow="1" firstCol="1" bandRow="1">
                <a:tableStyleId>{5C22544A-7EE6-4342-B048-85BDC9FD1C3A}</a:tableStyleId>
              </a:tblPr>
              <a:tblGrid>
                <a:gridCol w="2845053">
                  <a:extLst>
                    <a:ext uri="{9D8B030D-6E8A-4147-A177-3AD203B41FA5}">
                      <a16:colId xmlns:a16="http://schemas.microsoft.com/office/drawing/2014/main" xmlns="" val="340338667"/>
                    </a:ext>
                  </a:extLst>
                </a:gridCol>
                <a:gridCol w="1210279">
                  <a:extLst>
                    <a:ext uri="{9D8B030D-6E8A-4147-A177-3AD203B41FA5}">
                      <a16:colId xmlns:a16="http://schemas.microsoft.com/office/drawing/2014/main" xmlns="" val="1773472023"/>
                    </a:ext>
                  </a:extLst>
                </a:gridCol>
                <a:gridCol w="1210279">
                  <a:extLst>
                    <a:ext uri="{9D8B030D-6E8A-4147-A177-3AD203B41FA5}">
                      <a16:colId xmlns:a16="http://schemas.microsoft.com/office/drawing/2014/main" xmlns="" val="3159329722"/>
                    </a:ext>
                  </a:extLst>
                </a:gridCol>
                <a:gridCol w="1211135">
                  <a:extLst>
                    <a:ext uri="{9D8B030D-6E8A-4147-A177-3AD203B41FA5}">
                      <a16:colId xmlns:a16="http://schemas.microsoft.com/office/drawing/2014/main" xmlns="" val="2790043212"/>
                    </a:ext>
                  </a:extLst>
                </a:gridCol>
                <a:gridCol w="1210279">
                  <a:extLst>
                    <a:ext uri="{9D8B030D-6E8A-4147-A177-3AD203B41FA5}">
                      <a16:colId xmlns:a16="http://schemas.microsoft.com/office/drawing/2014/main" xmlns="" val="2881706753"/>
                    </a:ext>
                  </a:extLst>
                </a:gridCol>
                <a:gridCol w="1211135">
                  <a:extLst>
                    <a:ext uri="{9D8B030D-6E8A-4147-A177-3AD203B41FA5}">
                      <a16:colId xmlns:a16="http://schemas.microsoft.com/office/drawing/2014/main" xmlns="" val="2991820640"/>
                    </a:ext>
                  </a:extLst>
                </a:gridCol>
                <a:gridCol w="1392921">
                  <a:extLst>
                    <a:ext uri="{9D8B030D-6E8A-4147-A177-3AD203B41FA5}">
                      <a16:colId xmlns:a16="http://schemas.microsoft.com/office/drawing/2014/main" xmlns="" val="3783814680"/>
                    </a:ext>
                  </a:extLst>
                </a:gridCol>
                <a:gridCol w="1534127">
                  <a:extLst>
                    <a:ext uri="{9D8B030D-6E8A-4147-A177-3AD203B41FA5}">
                      <a16:colId xmlns:a16="http://schemas.microsoft.com/office/drawing/2014/main" xmlns="" val="4109337386"/>
                    </a:ext>
                  </a:extLst>
                </a:gridCol>
              </a:tblGrid>
              <a:tr h="1789292">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學年度</a:t>
                      </a:r>
                      <a:r>
                        <a:rPr lang="en-US" sz="2400" b="0" kern="0" dirty="0">
                          <a:solidFill>
                            <a:schemeClr val="tx1"/>
                          </a:solidFill>
                          <a:effectLst/>
                          <a:latin typeface="微軟正黑體" panose="020B0604030504040204" pitchFamily="34" charset="-120"/>
                          <a:ea typeface="微軟正黑體" panose="020B0604030504040204" pitchFamily="34" charset="-120"/>
                        </a:rPr>
                        <a:t>/</a:t>
                      </a:r>
                      <a:r>
                        <a:rPr lang="zh-TW" sz="2400" b="0" kern="0" dirty="0">
                          <a:solidFill>
                            <a:schemeClr val="tx1"/>
                          </a:solidFill>
                          <a:effectLst/>
                          <a:latin typeface="微軟正黑體" panose="020B0604030504040204" pitchFamily="34" charset="-120"/>
                          <a:ea typeface="微軟正黑體" panose="020B0604030504040204" pitchFamily="34" charset="-120"/>
                        </a:rPr>
                        <a:t>學期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第幾年</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族籍別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正式學籍</a:t>
                      </a:r>
                      <a:r>
                        <a:rPr lang="zh-TW" sz="2400" b="0" kern="0" dirty="0" smtClean="0">
                          <a:solidFill>
                            <a:schemeClr val="tx1"/>
                          </a:solidFill>
                          <a:effectLst/>
                          <a:latin typeface="微軟正黑體" panose="020B0604030504040204" pitchFamily="34" charset="-120"/>
                          <a:ea typeface="微軟正黑體" panose="020B0604030504040204" pitchFamily="34" charset="-120"/>
                        </a:rPr>
                        <a:t>之</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原住民</a:t>
                      </a:r>
                      <a:r>
                        <a:rPr lang="zh-TW" sz="2400" b="0" kern="0" dirty="0">
                          <a:solidFill>
                            <a:schemeClr val="tx1"/>
                          </a:solidFill>
                          <a:effectLst/>
                          <a:latin typeface="微軟正黑體" panose="020B0604030504040204" pitchFamily="34" charset="-120"/>
                          <a:ea typeface="微軟正黑體" panose="020B0604030504040204" pitchFamily="34" charset="-120"/>
                        </a:rPr>
                        <a:t>在學學生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1884386431"/>
                  </a:ext>
                </a:extLst>
              </a:tr>
              <a:tr h="8946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男</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0085194"/>
                  </a:ext>
                </a:extLst>
              </a:tr>
            </a:tbl>
          </a:graphicData>
        </a:graphic>
      </p:graphicFrame>
    </p:spTree>
    <p:extLst>
      <p:ext uri="{BB962C8B-B14F-4D97-AF65-F5344CB8AC3E}">
        <p14:creationId xmlns:p14="http://schemas.microsoft.com/office/powerpoint/2010/main" val="36159046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200" dirty="0" smtClean="0">
                <a:solidFill>
                  <a:schemeClr val="accent6">
                    <a:lumMod val="50000"/>
                  </a:schemeClr>
                </a:solidFill>
              </a:rPr>
              <a:t>表</a:t>
            </a:r>
            <a:r>
              <a:rPr lang="en-US" altLang="zh-TW" sz="4200" dirty="0">
                <a:solidFill>
                  <a:schemeClr val="accent6">
                    <a:lumMod val="50000"/>
                  </a:schemeClr>
                </a:solidFill>
              </a:rPr>
              <a:t>4-2-2 </a:t>
            </a:r>
            <a:r>
              <a:rPr lang="zh-TW" altLang="zh-TW" sz="4200" dirty="0">
                <a:solidFill>
                  <a:schemeClr val="accent6">
                    <a:lumMod val="50000"/>
                  </a:schemeClr>
                </a:solidFill>
              </a:rPr>
              <a:t>身心障礙學生資料統計表</a:t>
            </a:r>
            <a:endParaRPr lang="zh-CN" altLang="en-US" sz="42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7</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104</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0" name="矩形 9"/>
          <p:cNvSpPr/>
          <p:nvPr/>
        </p:nvSpPr>
        <p:spPr>
          <a:xfrm>
            <a:off x="0" y="4029894"/>
            <a:ext cx="12191999" cy="129266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刪除表冊</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自</a:t>
            </a:r>
            <a:r>
              <a:rPr lang="en-US" altLang="zh-TW" sz="2400" dirty="0" smtClean="0">
                <a:latin typeface="微軟正黑體" panose="020B0604030504040204" pitchFamily="34" charset="-120"/>
                <a:ea typeface="微軟正黑體" panose="020B0604030504040204" pitchFamily="34" charset="-120"/>
              </a:rPr>
              <a:t>108</a:t>
            </a:r>
            <a:r>
              <a:rPr lang="zh-TW" altLang="zh-TW"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10</a:t>
            </a:r>
            <a:r>
              <a:rPr lang="zh-TW" altLang="zh-TW" sz="2400" dirty="0" smtClean="0">
                <a:latin typeface="微軟正黑體" panose="020B0604030504040204" pitchFamily="34" charset="-120"/>
                <a:ea typeface="微軟正黑體" panose="020B0604030504040204" pitchFamily="34" charset="-120"/>
              </a:rPr>
              <a:t>月起，</a:t>
            </a:r>
            <a:r>
              <a:rPr lang="zh-TW" altLang="en-US" sz="2400" dirty="0" smtClean="0">
                <a:latin typeface="微軟正黑體" panose="020B0604030504040204" pitchFamily="34" charset="-120"/>
                <a:ea typeface="微軟正黑體" panose="020B0604030504040204" pitchFamily="34" charset="-120"/>
              </a:rPr>
              <a:t>刪除本表</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4821250"/>
              </p:ext>
            </p:extLst>
          </p:nvPr>
        </p:nvGraphicFramePr>
        <p:xfrm>
          <a:off x="214391" y="1196732"/>
          <a:ext cx="11812509" cy="2645644"/>
        </p:xfrm>
        <a:graphic>
          <a:graphicData uri="http://schemas.openxmlformats.org/drawingml/2006/table">
            <a:tbl>
              <a:tblPr firstRow="1" firstCol="1" bandRow="1">
                <a:tableStyleId>{5C22544A-7EE6-4342-B048-85BDC9FD1C3A}</a:tableStyleId>
              </a:tblPr>
              <a:tblGrid>
                <a:gridCol w="1408037">
                  <a:extLst>
                    <a:ext uri="{9D8B030D-6E8A-4147-A177-3AD203B41FA5}">
                      <a16:colId xmlns:a16="http://schemas.microsoft.com/office/drawing/2014/main" xmlns="" val="3089522252"/>
                    </a:ext>
                  </a:extLst>
                </a:gridCol>
                <a:gridCol w="1152257">
                  <a:extLst>
                    <a:ext uri="{9D8B030D-6E8A-4147-A177-3AD203B41FA5}">
                      <a16:colId xmlns:a16="http://schemas.microsoft.com/office/drawing/2014/main" xmlns="" val="964293098"/>
                    </a:ext>
                  </a:extLst>
                </a:gridCol>
                <a:gridCol w="1152257">
                  <a:extLst>
                    <a:ext uri="{9D8B030D-6E8A-4147-A177-3AD203B41FA5}">
                      <a16:colId xmlns:a16="http://schemas.microsoft.com/office/drawing/2014/main" xmlns="" val="915264222"/>
                    </a:ext>
                  </a:extLst>
                </a:gridCol>
                <a:gridCol w="1152257">
                  <a:extLst>
                    <a:ext uri="{9D8B030D-6E8A-4147-A177-3AD203B41FA5}">
                      <a16:colId xmlns:a16="http://schemas.microsoft.com/office/drawing/2014/main" xmlns="" val="1850195123"/>
                    </a:ext>
                  </a:extLst>
                </a:gridCol>
                <a:gridCol w="1152257">
                  <a:extLst>
                    <a:ext uri="{9D8B030D-6E8A-4147-A177-3AD203B41FA5}">
                      <a16:colId xmlns:a16="http://schemas.microsoft.com/office/drawing/2014/main" xmlns="" val="2397394329"/>
                    </a:ext>
                  </a:extLst>
                </a:gridCol>
                <a:gridCol w="1408869">
                  <a:extLst>
                    <a:ext uri="{9D8B030D-6E8A-4147-A177-3AD203B41FA5}">
                      <a16:colId xmlns:a16="http://schemas.microsoft.com/office/drawing/2014/main" xmlns="" val="1155975746"/>
                    </a:ext>
                  </a:extLst>
                </a:gridCol>
                <a:gridCol w="1592575">
                  <a:extLst>
                    <a:ext uri="{9D8B030D-6E8A-4147-A177-3AD203B41FA5}">
                      <a16:colId xmlns:a16="http://schemas.microsoft.com/office/drawing/2014/main" xmlns="" val="2008190141"/>
                    </a:ext>
                  </a:extLst>
                </a:gridCol>
                <a:gridCol w="1549400">
                  <a:extLst>
                    <a:ext uri="{9D8B030D-6E8A-4147-A177-3AD203B41FA5}">
                      <a16:colId xmlns:a16="http://schemas.microsoft.com/office/drawing/2014/main" xmlns="" val="1472020657"/>
                    </a:ext>
                  </a:extLst>
                </a:gridCol>
                <a:gridCol w="1244600">
                  <a:extLst>
                    <a:ext uri="{9D8B030D-6E8A-4147-A177-3AD203B41FA5}">
                      <a16:colId xmlns:a16="http://schemas.microsoft.com/office/drawing/2014/main" xmlns="" val="800483932"/>
                    </a:ext>
                  </a:extLst>
                </a:gridCol>
              </a:tblGrid>
              <a:tr h="529129">
                <a:tc rowSpan="3">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學年度</a:t>
                      </a:r>
                      <a:r>
                        <a:rPr lang="en-US" sz="2400" b="1" kern="0" dirty="0">
                          <a:solidFill>
                            <a:srgbClr val="FF0000"/>
                          </a:solidFill>
                          <a:effectLst/>
                          <a:latin typeface="微軟正黑體" panose="020B0604030504040204" pitchFamily="34" charset="-120"/>
                          <a:ea typeface="微軟正黑體" panose="020B0604030504040204" pitchFamily="34" charset="-120"/>
                        </a:rPr>
                        <a:t>/ </a:t>
                      </a:r>
                      <a:r>
                        <a:rPr lang="zh-TW" sz="2400" b="1" kern="0" dirty="0">
                          <a:solidFill>
                            <a:srgbClr val="FF0000"/>
                          </a:solidFill>
                          <a:effectLst/>
                          <a:latin typeface="微軟正黑體" panose="020B0604030504040204" pitchFamily="34" charset="-120"/>
                          <a:ea typeface="微軟正黑體" panose="020B0604030504040204" pitchFamily="34" charset="-120"/>
                        </a:rPr>
                        <a:t>學期</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學院</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系所</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學制</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年級</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4">
                  <a:txBody>
                    <a:bodyPr/>
                    <a:lstStyle/>
                    <a:p>
                      <a:pPr algn="ctr">
                        <a:spcAft>
                          <a:spcPts val="0"/>
                        </a:spcAft>
                      </a:pPr>
                      <a:r>
                        <a:rPr lang="zh-TW" sz="2400" b="1" kern="0">
                          <a:solidFill>
                            <a:srgbClr val="FF0000"/>
                          </a:solidFill>
                          <a:effectLst/>
                          <a:latin typeface="微軟正黑體" panose="020B0604030504040204" pitchFamily="34" charset="-120"/>
                          <a:ea typeface="微軟正黑體" panose="020B0604030504040204" pitchFamily="34" charset="-120"/>
                        </a:rPr>
                        <a:t>具有身心障礙資格之在學學生</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937592580"/>
                  </a:ext>
                </a:extLst>
              </a:tr>
              <a:tr h="15873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未接受身心</a:t>
                      </a:r>
                      <a:r>
                        <a:rPr lang="zh-TW" sz="2400" b="1" kern="0" dirty="0" smtClean="0">
                          <a:solidFill>
                            <a:srgbClr val="FF0000"/>
                          </a:solidFill>
                          <a:effectLst/>
                          <a:latin typeface="微軟正黑體" panose="020B0604030504040204" pitchFamily="34" charset="-120"/>
                          <a:ea typeface="微軟正黑體" panose="020B0604030504040204" pitchFamily="34" charset="-120"/>
                        </a:rPr>
                        <a:t>障礙</a:t>
                      </a:r>
                      <a:endParaRPr lang="en-US" altLang="zh-TW" sz="2400" b="1" kern="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0" dirty="0" smtClean="0">
                          <a:solidFill>
                            <a:srgbClr val="FF0000"/>
                          </a:solidFill>
                          <a:effectLst/>
                          <a:latin typeface="微軟正黑體" panose="020B0604030504040204" pitchFamily="34" charset="-120"/>
                          <a:ea typeface="微軟正黑體" panose="020B0604030504040204" pitchFamily="34" charset="-120"/>
                        </a:rPr>
                        <a:t>減免</a:t>
                      </a:r>
                      <a:r>
                        <a:rPr lang="zh-TW" sz="2400" b="1" kern="0" dirty="0">
                          <a:solidFill>
                            <a:srgbClr val="FF0000"/>
                          </a:solidFill>
                          <a:effectLst/>
                          <a:latin typeface="微軟正黑體" panose="020B0604030504040204" pitchFamily="34" charset="-120"/>
                          <a:ea typeface="微軟正黑體" panose="020B0604030504040204" pitchFamily="34" charset="-120"/>
                        </a:rPr>
                        <a:t>補助</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有接受身心</a:t>
                      </a:r>
                      <a:r>
                        <a:rPr lang="zh-TW" sz="2400" b="1" kern="0" dirty="0" smtClean="0">
                          <a:solidFill>
                            <a:srgbClr val="FF0000"/>
                          </a:solidFill>
                          <a:effectLst/>
                          <a:latin typeface="微軟正黑體" panose="020B0604030504040204" pitchFamily="34" charset="-120"/>
                          <a:ea typeface="微軟正黑體" panose="020B0604030504040204" pitchFamily="34" charset="-120"/>
                        </a:rPr>
                        <a:t>障礙</a:t>
                      </a:r>
                      <a:endParaRPr lang="en-US" altLang="zh-TW" sz="2400" b="1" kern="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0" dirty="0" smtClean="0">
                          <a:solidFill>
                            <a:srgbClr val="FF0000"/>
                          </a:solidFill>
                          <a:effectLst/>
                          <a:latin typeface="微軟正黑體" panose="020B0604030504040204" pitchFamily="34" charset="-120"/>
                          <a:ea typeface="微軟正黑體" panose="020B0604030504040204" pitchFamily="34" charset="-120"/>
                        </a:rPr>
                        <a:t>減免</a:t>
                      </a:r>
                      <a:r>
                        <a:rPr lang="zh-TW" sz="2400" b="1" kern="0" dirty="0">
                          <a:solidFill>
                            <a:srgbClr val="FF0000"/>
                          </a:solidFill>
                          <a:effectLst/>
                          <a:latin typeface="微軟正黑體" panose="020B0604030504040204" pitchFamily="34" charset="-120"/>
                          <a:ea typeface="微軟正黑體" panose="020B0604030504040204" pitchFamily="34" charset="-120"/>
                        </a:rPr>
                        <a:t>補助</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3949006940"/>
                  </a:ext>
                </a:extLst>
              </a:tr>
              <a:tr h="52912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0">
                          <a:solidFill>
                            <a:srgbClr val="FF0000"/>
                          </a:solidFill>
                          <a:effectLst/>
                          <a:latin typeface="微軟正黑體" panose="020B0604030504040204" pitchFamily="34" charset="-120"/>
                          <a:ea typeface="微軟正黑體" panose="020B0604030504040204" pitchFamily="34" charset="-120"/>
                        </a:rPr>
                        <a:t>女</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023818026"/>
                  </a:ext>
                </a:extLst>
              </a:tr>
            </a:tbl>
          </a:graphicData>
        </a:graphic>
      </p:graphicFrame>
      <p:cxnSp>
        <p:nvCxnSpPr>
          <p:cNvPr id="11" name="直線接點 10"/>
          <p:cNvCxnSpPr/>
          <p:nvPr/>
        </p:nvCxnSpPr>
        <p:spPr>
          <a:xfrm>
            <a:off x="214391" y="1251323"/>
            <a:ext cx="11817189" cy="2576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214391" y="1192710"/>
            <a:ext cx="11817189" cy="26247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1465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200" dirty="0" smtClean="0">
                <a:solidFill>
                  <a:schemeClr val="accent6">
                    <a:lumMod val="50000"/>
                  </a:schemeClr>
                </a:solidFill>
              </a:rPr>
              <a:t>表</a:t>
            </a:r>
            <a:r>
              <a:rPr lang="en-US" altLang="zh-TW" sz="4200" dirty="0" smtClean="0">
                <a:solidFill>
                  <a:schemeClr val="accent6">
                    <a:lumMod val="50000"/>
                  </a:schemeClr>
                </a:solidFill>
              </a:rPr>
              <a:t>4-9-1 </a:t>
            </a:r>
            <a:r>
              <a:rPr lang="zh-TW" altLang="zh-TW" sz="4200" dirty="0" smtClean="0">
                <a:solidFill>
                  <a:schemeClr val="accent6">
                    <a:lumMod val="50000"/>
                  </a:schemeClr>
                </a:solidFill>
              </a:rPr>
              <a:t>學校</a:t>
            </a:r>
            <a:r>
              <a:rPr lang="zh-TW" altLang="zh-TW" sz="4200" dirty="0">
                <a:solidFill>
                  <a:schemeClr val="accent6">
                    <a:lumMod val="50000"/>
                  </a:schemeClr>
                </a:solidFill>
              </a:rPr>
              <a:t>學生宿舍使用資料表</a:t>
            </a:r>
            <a:endParaRPr lang="zh-CN" altLang="en-US" sz="42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8</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105</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0" name="矩形 9"/>
          <p:cNvSpPr/>
          <p:nvPr/>
        </p:nvSpPr>
        <p:spPr>
          <a:xfrm>
            <a:off x="0" y="4029894"/>
            <a:ext cx="12191999" cy="1661993"/>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刪除欄位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在校日間部全部男生總人數</a:t>
            </a:r>
            <a:r>
              <a:rPr lang="zh-TW" altLang="en-US" sz="2400" b="1" kern="0" dirty="0">
                <a:solidFill>
                  <a:srgbClr val="FF0000"/>
                </a:solidFill>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在校日間部全部女生總人數</a:t>
            </a:r>
            <a:endParaRPr lang="en-US" altLang="zh-TW" sz="2400" b="1" kern="0" dirty="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自</a:t>
            </a:r>
            <a:r>
              <a:rPr lang="en-US" altLang="zh-TW" sz="2400" dirty="0" smtClean="0">
                <a:latin typeface="微軟正黑體" panose="020B0604030504040204" pitchFamily="34" charset="-120"/>
                <a:ea typeface="微軟正黑體" panose="020B0604030504040204" pitchFamily="34" charset="-120"/>
              </a:rPr>
              <a:t>108</a:t>
            </a:r>
            <a:r>
              <a:rPr lang="zh-TW" altLang="zh-TW"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10</a:t>
            </a:r>
            <a:r>
              <a:rPr lang="zh-TW" altLang="zh-TW" sz="2400" dirty="0" smtClean="0">
                <a:latin typeface="微軟正黑體" panose="020B0604030504040204" pitchFamily="34" charset="-120"/>
                <a:ea typeface="微軟正黑體" panose="020B0604030504040204" pitchFamily="34" charset="-120"/>
              </a:rPr>
              <a:t>月起，</a:t>
            </a:r>
            <a:r>
              <a:rPr lang="zh-TW" altLang="en-US" sz="2400" dirty="0" smtClean="0">
                <a:latin typeface="微軟正黑體" panose="020B0604030504040204" pitchFamily="34" charset="-120"/>
                <a:ea typeface="微軟正黑體" panose="020B0604030504040204" pitchFamily="34" charset="-120"/>
              </a:rPr>
              <a:t>刪除</a:t>
            </a:r>
            <a:r>
              <a:rPr lang="zh-TW" altLang="en-US" sz="2400" b="1" kern="0" dirty="0">
                <a:solidFill>
                  <a:srgbClr val="FF0000"/>
                </a:solidFill>
                <a:latin typeface="微軟正黑體" panose="020B0604030504040204" pitchFamily="34" charset="-120"/>
                <a:ea typeface="微軟正黑體" panose="020B0604030504040204" pitchFamily="34" charset="-12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rPr>
              <a:t>在</a:t>
            </a:r>
            <a:r>
              <a:rPr lang="zh-TW" altLang="zh-TW" sz="2400" b="1" kern="0" dirty="0">
                <a:solidFill>
                  <a:srgbClr val="FF0000"/>
                </a:solidFill>
                <a:latin typeface="微軟正黑體" panose="020B0604030504040204" pitchFamily="34" charset="-120"/>
                <a:ea typeface="微軟正黑體" panose="020B0604030504040204" pitchFamily="34" charset="-120"/>
              </a:rPr>
              <a:t>校日間部全部男生總</a:t>
            </a:r>
            <a:r>
              <a:rPr lang="zh-TW" altLang="zh-TW" sz="2400" b="1" kern="0" dirty="0" smtClean="0">
                <a:solidFill>
                  <a:srgbClr val="FF0000"/>
                </a:solidFill>
                <a:latin typeface="微軟正黑體" panose="020B0604030504040204" pitchFamily="34" charset="-120"/>
                <a:ea typeface="微軟正黑體" panose="020B0604030504040204" pitchFamily="34" charset="-120"/>
              </a:rPr>
              <a:t>人數</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rPr>
              <a:t>在</a:t>
            </a:r>
            <a:r>
              <a:rPr lang="zh-TW" altLang="zh-TW" sz="2400" b="1" kern="0" dirty="0">
                <a:solidFill>
                  <a:srgbClr val="FF0000"/>
                </a:solidFill>
                <a:latin typeface="微軟正黑體" panose="020B0604030504040204" pitchFamily="34" charset="-120"/>
                <a:ea typeface="微軟正黑體" panose="020B0604030504040204" pitchFamily="34" charset="-120"/>
              </a:rPr>
              <a:t>校日間部全部女生總</a:t>
            </a:r>
            <a:r>
              <a:rPr lang="zh-TW" altLang="zh-TW" sz="2400" b="1" kern="0" dirty="0" smtClean="0">
                <a:solidFill>
                  <a:srgbClr val="FF0000"/>
                </a:solidFill>
                <a:latin typeface="微軟正黑體" panose="020B0604030504040204" pitchFamily="34" charset="-120"/>
                <a:ea typeface="微軟正黑體" panose="020B0604030504040204" pitchFamily="34" charset="-120"/>
              </a:rPr>
              <a:t>人數</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590353737"/>
              </p:ext>
            </p:extLst>
          </p:nvPr>
        </p:nvGraphicFramePr>
        <p:xfrm>
          <a:off x="214391" y="1199086"/>
          <a:ext cx="11817189" cy="2643292"/>
        </p:xfrm>
        <a:graphic>
          <a:graphicData uri="http://schemas.openxmlformats.org/drawingml/2006/table">
            <a:tbl>
              <a:tblPr>
                <a:tableStyleId>{5C22544A-7EE6-4342-B048-85BDC9FD1C3A}</a:tableStyleId>
              </a:tblPr>
              <a:tblGrid>
                <a:gridCol w="729983">
                  <a:extLst>
                    <a:ext uri="{9D8B030D-6E8A-4147-A177-3AD203B41FA5}">
                      <a16:colId xmlns:a16="http://schemas.microsoft.com/office/drawing/2014/main" xmlns="" val="4282653437"/>
                    </a:ext>
                  </a:extLst>
                </a:gridCol>
                <a:gridCol w="644604">
                  <a:extLst>
                    <a:ext uri="{9D8B030D-6E8A-4147-A177-3AD203B41FA5}">
                      <a16:colId xmlns:a16="http://schemas.microsoft.com/office/drawing/2014/main" xmlns="" val="1099052929"/>
                    </a:ext>
                  </a:extLst>
                </a:gridCol>
                <a:gridCol w="773527">
                  <a:extLst>
                    <a:ext uri="{9D8B030D-6E8A-4147-A177-3AD203B41FA5}">
                      <a16:colId xmlns:a16="http://schemas.microsoft.com/office/drawing/2014/main" xmlns="" val="3355315447"/>
                    </a:ext>
                  </a:extLst>
                </a:gridCol>
                <a:gridCol w="755108">
                  <a:extLst>
                    <a:ext uri="{9D8B030D-6E8A-4147-A177-3AD203B41FA5}">
                      <a16:colId xmlns:a16="http://schemas.microsoft.com/office/drawing/2014/main" xmlns="" val="3531546896"/>
                    </a:ext>
                  </a:extLst>
                </a:gridCol>
                <a:gridCol w="681440">
                  <a:extLst>
                    <a:ext uri="{9D8B030D-6E8A-4147-A177-3AD203B41FA5}">
                      <a16:colId xmlns:a16="http://schemas.microsoft.com/office/drawing/2014/main" xmlns="" val="2096770483"/>
                    </a:ext>
                  </a:extLst>
                </a:gridCol>
                <a:gridCol w="828778">
                  <a:extLst>
                    <a:ext uri="{9D8B030D-6E8A-4147-A177-3AD203B41FA5}">
                      <a16:colId xmlns:a16="http://schemas.microsoft.com/office/drawing/2014/main" xmlns="" val="1436098686"/>
                    </a:ext>
                  </a:extLst>
                </a:gridCol>
                <a:gridCol w="1823311">
                  <a:extLst>
                    <a:ext uri="{9D8B030D-6E8A-4147-A177-3AD203B41FA5}">
                      <a16:colId xmlns:a16="http://schemas.microsoft.com/office/drawing/2014/main" xmlns="" val="613460444"/>
                    </a:ext>
                  </a:extLst>
                </a:gridCol>
                <a:gridCol w="1860146">
                  <a:extLst>
                    <a:ext uri="{9D8B030D-6E8A-4147-A177-3AD203B41FA5}">
                      <a16:colId xmlns:a16="http://schemas.microsoft.com/office/drawing/2014/main" xmlns="" val="4130278121"/>
                    </a:ext>
                  </a:extLst>
                </a:gridCol>
                <a:gridCol w="1823311">
                  <a:extLst>
                    <a:ext uri="{9D8B030D-6E8A-4147-A177-3AD203B41FA5}">
                      <a16:colId xmlns:a16="http://schemas.microsoft.com/office/drawing/2014/main" xmlns="" val="2294817789"/>
                    </a:ext>
                  </a:extLst>
                </a:gridCol>
                <a:gridCol w="1896981">
                  <a:extLst>
                    <a:ext uri="{9D8B030D-6E8A-4147-A177-3AD203B41FA5}">
                      <a16:colId xmlns:a16="http://schemas.microsoft.com/office/drawing/2014/main" xmlns="" val="1185948866"/>
                    </a:ext>
                  </a:extLst>
                </a:gridCol>
              </a:tblGrid>
              <a:tr h="1321646">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學年度</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宿舍名稱</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縣市別</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校</a:t>
                      </a:r>
                      <a:r>
                        <a:rPr lang="zh-TW" sz="2400" kern="100" dirty="0" smtClean="0">
                          <a:effectLst/>
                          <a:latin typeface="微軟正黑體" panose="020B0604030504040204" pitchFamily="34" charset="-120"/>
                          <a:ea typeface="微軟正黑體" panose="020B0604030504040204" pitchFamily="34" charset="-120"/>
                        </a:rPr>
                        <a:t>區別</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權屬</a:t>
                      </a:r>
                      <a:r>
                        <a:rPr lang="zh-TW" sz="2400" kern="100" dirty="0" smtClean="0">
                          <a:effectLst/>
                          <a:latin typeface="微軟正黑體" panose="020B0604030504040204" pitchFamily="34" charset="-120"/>
                          <a:ea typeface="微軟正黑體" panose="020B0604030504040204" pitchFamily="34" charset="-120"/>
                        </a:rPr>
                        <a:t>別</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宿舍總</a:t>
                      </a:r>
                      <a:r>
                        <a:rPr lang="zh-TW" sz="2400" kern="100" dirty="0" smtClean="0">
                          <a:effectLst/>
                          <a:latin typeface="微軟正黑體" panose="020B0604030504040204" pitchFamily="34" charset="-120"/>
                          <a:ea typeface="微軟正黑體" panose="020B0604030504040204" pitchFamily="34" charset="-120"/>
                        </a:rPr>
                        <a:t>面積</a:t>
                      </a:r>
                      <a:endParaRPr lang="zh-TW" sz="2400" kern="100" dirty="0">
                        <a:effectLst/>
                        <a:latin typeface="微軟正黑體" panose="020B0604030504040204" pitchFamily="34" charset="-120"/>
                        <a:ea typeface="微軟正黑體" panose="020B0604030504040204" pitchFamily="34" charset="-120"/>
                      </a:endParaRPr>
                    </a:p>
                  </a:txBody>
                  <a:tcPr marL="17755" marR="17755"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男宿舍總</a:t>
                      </a:r>
                      <a:r>
                        <a:rPr lang="zh-TW" sz="2400" b="0" kern="100" dirty="0" smtClean="0">
                          <a:solidFill>
                            <a:schemeClr val="tx1"/>
                          </a:solidFill>
                          <a:effectLst/>
                          <a:latin typeface="微軟正黑體" panose="020B0604030504040204" pitchFamily="34" charset="-120"/>
                          <a:ea typeface="微軟正黑體" panose="020B0604030504040204" pitchFamily="34" charset="-120"/>
                        </a:rPr>
                        <a:t>面積</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平方公尺</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女宿舍總</a:t>
                      </a:r>
                      <a:r>
                        <a:rPr lang="zh-TW" sz="2400" b="0" kern="100" dirty="0" smtClean="0">
                          <a:solidFill>
                            <a:schemeClr val="tx1"/>
                          </a:solidFill>
                          <a:effectLst/>
                          <a:latin typeface="微軟正黑體" panose="020B0604030504040204" pitchFamily="34" charset="-120"/>
                          <a:ea typeface="微軟正黑體" panose="020B0604030504040204" pitchFamily="34" charset="-120"/>
                        </a:rPr>
                        <a:t>面積</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平方公尺</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2705367340"/>
                  </a:ext>
                </a:extLst>
              </a:tr>
              <a:tr h="13216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tc>
                  <a:txBody>
                    <a:bodyPr/>
                    <a:lstStyle/>
                    <a:p>
                      <a:pPr algn="ctr">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在校日間部</a:t>
                      </a:r>
                      <a:r>
                        <a:rPr lang="en-US" sz="2400" b="1" strike="noStrike" kern="100" dirty="0">
                          <a:solidFill>
                            <a:srgbClr val="FF0000"/>
                          </a:solidFill>
                          <a:effectLst/>
                          <a:latin typeface="微軟正黑體" panose="020B0604030504040204" pitchFamily="34" charset="-120"/>
                          <a:ea typeface="微軟正黑體" panose="020B0604030504040204" pitchFamily="34" charset="-120"/>
                        </a:rPr>
                        <a:t/>
                      </a:r>
                      <a:br>
                        <a:rPr lang="en-US" sz="2400" b="1" strike="noStrike" kern="100" dirty="0">
                          <a:solidFill>
                            <a:srgbClr val="FF0000"/>
                          </a:solidFill>
                          <a:effectLst/>
                          <a:latin typeface="微軟正黑體" panose="020B0604030504040204" pitchFamily="34" charset="-120"/>
                          <a:ea typeface="微軟正黑體" panose="020B0604030504040204" pitchFamily="34" charset="-120"/>
                        </a:rPr>
                      </a:b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男生總人數</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strike="noStrike" kern="100" dirty="0">
                          <a:solidFill>
                            <a:schemeClr val="tx1"/>
                          </a:solidFill>
                          <a:effectLst/>
                          <a:latin typeface="微軟正黑體" panose="020B0604030504040204" pitchFamily="34" charset="-120"/>
                          <a:ea typeface="微軟正黑體" panose="020B0604030504040204" pitchFamily="34" charset="-120"/>
                        </a:rPr>
                        <a:t>總面積</a:t>
                      </a:r>
                    </a:p>
                    <a:p>
                      <a:pPr algn="ctr">
                        <a:spcAft>
                          <a:spcPts val="0"/>
                        </a:spcAft>
                      </a:pPr>
                      <a:r>
                        <a:rPr lang="en-US" sz="2400" b="0" strike="noStrike" kern="100" dirty="0">
                          <a:solidFill>
                            <a:schemeClr val="tx1"/>
                          </a:solidFill>
                          <a:effectLst/>
                          <a:latin typeface="微軟正黑體" panose="020B0604030504040204" pitchFamily="34" charset="-120"/>
                          <a:ea typeface="微軟正黑體" panose="020B0604030504040204" pitchFamily="34" charset="-120"/>
                        </a:rPr>
                        <a:t>(</a:t>
                      </a:r>
                      <a:r>
                        <a:rPr lang="zh-TW" sz="2400" b="0" strike="noStrike" kern="100" dirty="0">
                          <a:solidFill>
                            <a:schemeClr val="tx1"/>
                          </a:solidFill>
                          <a:effectLst/>
                          <a:latin typeface="微軟正黑體" panose="020B0604030504040204" pitchFamily="34" charset="-120"/>
                          <a:ea typeface="微軟正黑體" panose="020B0604030504040204" pitchFamily="34" charset="-120"/>
                        </a:rPr>
                        <a:t>平方公尺</a:t>
                      </a:r>
                      <a:r>
                        <a:rPr lang="en-US" sz="2400" b="0" strike="noStrike" kern="100" dirty="0">
                          <a:solidFill>
                            <a:schemeClr val="tx1"/>
                          </a:solidFill>
                          <a:effectLst/>
                          <a:latin typeface="微軟正黑體" panose="020B0604030504040204" pitchFamily="34" charset="-120"/>
                          <a:ea typeface="微軟正黑體" panose="020B0604030504040204" pitchFamily="34" charset="-120"/>
                        </a:rPr>
                        <a:t>)</a:t>
                      </a:r>
                      <a:endParaRPr lang="zh-TW" sz="2400" b="0" strike="noStrik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在校日間部</a:t>
                      </a:r>
                      <a:r>
                        <a:rPr lang="en-US" sz="2400" b="1" strike="noStrike" kern="100" dirty="0">
                          <a:solidFill>
                            <a:srgbClr val="FF0000"/>
                          </a:solidFill>
                          <a:effectLst/>
                          <a:latin typeface="微軟正黑體" panose="020B0604030504040204" pitchFamily="34" charset="-120"/>
                          <a:ea typeface="微軟正黑體" panose="020B0604030504040204" pitchFamily="34" charset="-120"/>
                        </a:rPr>
                        <a:t/>
                      </a:r>
                      <a:br>
                        <a:rPr lang="en-US" sz="2400" b="1" strike="noStrike" kern="100" dirty="0">
                          <a:solidFill>
                            <a:srgbClr val="FF0000"/>
                          </a:solidFill>
                          <a:effectLst/>
                          <a:latin typeface="微軟正黑體" panose="020B0604030504040204" pitchFamily="34" charset="-120"/>
                          <a:ea typeface="微軟正黑體" panose="020B0604030504040204" pitchFamily="34" charset="-120"/>
                        </a:rPr>
                      </a:b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女生總人數</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55" marR="1775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spcAft>
                          <a:spcPts val="0"/>
                        </a:spcAft>
                      </a:pPr>
                      <a:r>
                        <a:rPr lang="zh-TW" sz="2400" b="0" strike="noStrike" kern="100" dirty="0">
                          <a:solidFill>
                            <a:schemeClr val="tx1"/>
                          </a:solidFill>
                          <a:effectLst/>
                          <a:latin typeface="微軟正黑體" panose="020B0604030504040204" pitchFamily="34" charset="-120"/>
                          <a:ea typeface="微軟正黑體" panose="020B0604030504040204" pitchFamily="34" charset="-120"/>
                          <a:cs typeface="+mn-cs"/>
                        </a:rPr>
                        <a:t>總面積</a:t>
                      </a:r>
                    </a:p>
                    <a:p>
                      <a:pPr marL="0" algn="ctr" defTabSz="914400" rtl="0" eaLnBrk="1" latinLnBrk="0" hangingPunct="1">
                        <a:spcAft>
                          <a:spcPts val="0"/>
                        </a:spcAft>
                      </a:pPr>
                      <a:r>
                        <a:rPr lang="en-US" sz="2400" b="0" strike="noStrike" kern="100" dirty="0">
                          <a:solidFill>
                            <a:schemeClr val="tx1"/>
                          </a:solidFill>
                          <a:effectLst/>
                          <a:latin typeface="微軟正黑體" panose="020B0604030504040204" pitchFamily="34" charset="-120"/>
                          <a:ea typeface="微軟正黑體" panose="020B0604030504040204" pitchFamily="34" charset="-120"/>
                          <a:cs typeface="+mn-cs"/>
                        </a:rPr>
                        <a:t>(</a:t>
                      </a:r>
                      <a:r>
                        <a:rPr lang="zh-TW" sz="2400" b="0" strike="noStrike" kern="100" dirty="0">
                          <a:solidFill>
                            <a:schemeClr val="tx1"/>
                          </a:solidFill>
                          <a:effectLst/>
                          <a:latin typeface="微軟正黑體" panose="020B0604030504040204" pitchFamily="34" charset="-120"/>
                          <a:ea typeface="微軟正黑體" panose="020B0604030504040204" pitchFamily="34" charset="-120"/>
                          <a:cs typeface="+mn-cs"/>
                        </a:rPr>
                        <a:t>平方公尺</a:t>
                      </a:r>
                      <a:r>
                        <a:rPr lang="en-US" sz="2400" b="0" strike="noStrike"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0" strike="noStrike"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55" marR="1775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20025580"/>
                  </a:ext>
                </a:extLst>
              </a:tr>
            </a:tbl>
          </a:graphicData>
        </a:graphic>
      </p:graphicFrame>
      <p:cxnSp>
        <p:nvCxnSpPr>
          <p:cNvPr id="14" name="直線接點 13"/>
          <p:cNvCxnSpPr/>
          <p:nvPr/>
        </p:nvCxnSpPr>
        <p:spPr>
          <a:xfrm>
            <a:off x="4620126" y="2582780"/>
            <a:ext cx="1812205" cy="12595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4636168" y="2541210"/>
            <a:ext cx="1796163" cy="13011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8325853" y="2541210"/>
            <a:ext cx="1812205" cy="12595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V="1">
            <a:off x="8341895" y="2541210"/>
            <a:ext cx="1796163" cy="12595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1299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smtClean="0">
                <a:solidFill>
                  <a:schemeClr val="accent6">
                    <a:lumMod val="50000"/>
                  </a:schemeClr>
                </a:solidFill>
              </a:rPr>
              <a:t>表</a:t>
            </a:r>
            <a:r>
              <a:rPr lang="en-US" altLang="zh-TW" sz="3600" dirty="0" smtClean="0">
                <a:solidFill>
                  <a:schemeClr val="accent6">
                    <a:lumMod val="50000"/>
                  </a:schemeClr>
                </a:solidFill>
              </a:rPr>
              <a:t>7-7 </a:t>
            </a:r>
            <a:r>
              <a:rPr lang="zh-TW" altLang="zh-TW" sz="3600" dirty="0" smtClean="0">
                <a:solidFill>
                  <a:schemeClr val="accent6">
                    <a:lumMod val="50000"/>
                  </a:schemeClr>
                </a:solidFill>
              </a:rPr>
              <a:t>獎</a:t>
            </a:r>
            <a:r>
              <a:rPr lang="zh-TW" altLang="zh-TW" sz="3600" dirty="0">
                <a:solidFill>
                  <a:schemeClr val="accent6">
                    <a:lumMod val="50000"/>
                  </a:schemeClr>
                </a:solidFill>
              </a:rPr>
              <a:t>助生及勞僱型</a:t>
            </a:r>
            <a:r>
              <a:rPr lang="zh-TW" altLang="zh-TW" sz="3600" dirty="0">
                <a:solidFill>
                  <a:srgbClr val="FF0000"/>
                </a:solidFill>
              </a:rPr>
              <a:t>學生</a:t>
            </a:r>
            <a:r>
              <a:rPr lang="zh-TW" altLang="zh-TW" sz="3600" dirty="0">
                <a:solidFill>
                  <a:schemeClr val="accent6">
                    <a:lumMod val="50000"/>
                  </a:schemeClr>
                </a:solidFill>
              </a:rPr>
              <a:t>兼任助理人數及經費統計表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9</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106</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0" name="矩形 9"/>
          <p:cNvSpPr/>
          <p:nvPr/>
        </p:nvSpPr>
        <p:spPr>
          <a:xfrm>
            <a:off x="0" y="4029894"/>
            <a:ext cx="12191999" cy="2677656"/>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kern="0" dirty="0" smtClean="0">
                <a:solidFill>
                  <a:srgbClr val="FF0000"/>
                </a:solidFill>
                <a:latin typeface="微軟正黑體" panose="020B0604030504040204" pitchFamily="34" charset="-120"/>
                <a:ea typeface="微軟正黑體" panose="020B0604030504040204" pitchFamily="34" charset="-120"/>
              </a:rPr>
              <a:t>教學獎助生 </a:t>
            </a:r>
            <a:endParaRPr lang="en-US" altLang="zh-TW" sz="2400" b="1" kern="0" dirty="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en-US" altLang="zh-TW" sz="2400" dirty="0">
                <a:latin typeface="微軟正黑體" panose="020B0604030504040204" pitchFamily="34" charset="-120"/>
                <a:ea typeface="微軟正黑體" panose="020B0604030504040204" pitchFamily="34" charset="-120"/>
              </a:rPr>
              <a:t>107</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11</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20</a:t>
            </a:r>
            <a:r>
              <a:rPr lang="zh-TW" altLang="zh-TW" sz="2400" dirty="0">
                <a:latin typeface="微軟正黑體" panose="020B0604030504040204" pitchFamily="34" charset="-120"/>
                <a:ea typeface="微軟正黑體" panose="020B0604030504040204" pitchFamily="34" charset="-120"/>
              </a:rPr>
              <a:t>日臺教高</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五</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字第</a:t>
            </a:r>
            <a:r>
              <a:rPr lang="en-US" altLang="zh-TW" sz="2400" dirty="0">
                <a:latin typeface="微軟正黑體" panose="020B0604030504040204" pitchFamily="34" charset="-120"/>
                <a:ea typeface="微軟正黑體" panose="020B0604030504040204" pitchFamily="34" charset="-120"/>
              </a:rPr>
              <a:t>1070196432</a:t>
            </a:r>
            <a:r>
              <a:rPr lang="zh-TW" altLang="zh-TW" sz="2400" dirty="0">
                <a:latin typeface="微軟正黑體" panose="020B0604030504040204" pitchFamily="34" charset="-120"/>
                <a:ea typeface="微軟正黑體" panose="020B0604030504040204" pitchFamily="34" charset="-120"/>
              </a:rPr>
              <a:t>號函及修正之「專科以上學校獎助生權益保障指導原則」分類，</a:t>
            </a:r>
            <a:r>
              <a:rPr lang="zh-TW" altLang="zh-TW" sz="2400" b="1" dirty="0">
                <a:solidFill>
                  <a:srgbClr val="FF0000"/>
                </a:solidFill>
                <a:latin typeface="微軟正黑體" panose="020B0604030504040204" pitchFamily="34" charset="-120"/>
                <a:ea typeface="微軟正黑體" panose="020B0604030504040204" pitchFamily="34" charset="-120"/>
              </a:rPr>
              <a:t>自</a:t>
            </a:r>
            <a:r>
              <a:rPr lang="en-US" altLang="zh-TW" sz="2400" b="1" dirty="0">
                <a:solidFill>
                  <a:srgbClr val="FF0000"/>
                </a:solidFill>
                <a:latin typeface="微軟正黑體" panose="020B0604030504040204" pitchFamily="34" charset="-120"/>
                <a:ea typeface="微軟正黑體" panose="020B0604030504040204" pitchFamily="34" charset="-120"/>
              </a:rPr>
              <a:t>108</a:t>
            </a:r>
            <a:r>
              <a:rPr lang="zh-TW" altLang="zh-TW"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2</a:t>
            </a:r>
            <a:r>
              <a:rPr lang="zh-TW" altLang="zh-TW"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1</a:t>
            </a:r>
            <a:r>
              <a:rPr lang="zh-TW" altLang="zh-TW" sz="2400" b="1" dirty="0">
                <a:solidFill>
                  <a:srgbClr val="FF0000"/>
                </a:solidFill>
                <a:latin typeface="微軟正黑體" panose="020B0604030504040204" pitchFamily="34" charset="-120"/>
                <a:ea typeface="微軟正黑體" panose="020B0604030504040204" pitchFamily="34" charset="-120"/>
              </a:rPr>
              <a:t>日</a:t>
            </a:r>
            <a:r>
              <a:rPr lang="zh-TW" altLang="zh-TW" sz="2400" dirty="0">
                <a:latin typeface="微軟正黑體" panose="020B0604030504040204" pitchFamily="34" charset="-120"/>
                <a:ea typeface="微軟正黑體" panose="020B0604030504040204" pitchFamily="34" charset="-120"/>
              </a:rPr>
              <a:t>起</a:t>
            </a:r>
            <a:r>
              <a:rPr lang="zh-TW" altLang="zh-TW" sz="2400" b="1" dirty="0">
                <a:solidFill>
                  <a:srgbClr val="FF0000"/>
                </a:solidFill>
                <a:latin typeface="微軟正黑體" panose="020B0604030504040204" pitchFamily="34" charset="-120"/>
                <a:ea typeface="微軟正黑體" panose="020B0604030504040204" pitchFamily="34" charset="-120"/>
              </a:rPr>
              <a:t>獎助生分為研究獎助生及附服務負擔助學生，教學獎助生與教學助理不再分流，</a:t>
            </a:r>
            <a:r>
              <a:rPr lang="zh-TW" altLang="zh-TW" sz="2400" dirty="0">
                <a:latin typeface="微軟正黑體" panose="020B0604030504040204" pitchFamily="34" charset="-120"/>
                <a:ea typeface="微軟正黑體" panose="020B0604030504040204" pitchFamily="34" charset="-120"/>
              </a:rPr>
              <a:t>全面計入至</a:t>
            </a:r>
            <a:r>
              <a:rPr lang="zh-TW" altLang="zh-TW" sz="2400" b="1" dirty="0">
                <a:solidFill>
                  <a:srgbClr val="FF0000"/>
                </a:solidFill>
                <a:latin typeface="微軟正黑體" panose="020B0604030504040204" pitchFamily="34" charset="-120"/>
                <a:ea typeface="微軟正黑體" panose="020B0604030504040204" pitchFamily="34" charset="-120"/>
              </a:rPr>
              <a:t>勞僱型兼任教學助理</a:t>
            </a:r>
            <a:r>
              <a:rPr lang="zh-TW" altLang="zh-TW"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lvl="0" algn="r">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a:t>
            </a:r>
            <a:r>
              <a:rPr lang="zh-TW" altLang="zh-TW" dirty="0" smtClean="0">
                <a:latin typeface="微軟正黑體" panose="020B0604030504040204" pitchFamily="34" charset="-120"/>
                <a:ea typeface="微軟正黑體" panose="020B0604030504040204" pitchFamily="34" charset="-120"/>
              </a:rPr>
              <a:t>修改</a:t>
            </a:r>
            <a:r>
              <a:rPr lang="zh-TW" altLang="zh-TW" dirty="0">
                <a:latin typeface="微軟正黑體" panose="020B0604030504040204" pitchFamily="34" charset="-120"/>
                <a:ea typeface="微軟正黑體" panose="020B0604030504040204" pitchFamily="34" charset="-120"/>
              </a:rPr>
              <a:t>定義</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556193672"/>
              </p:ext>
            </p:extLst>
          </p:nvPr>
        </p:nvGraphicFramePr>
        <p:xfrm>
          <a:off x="214392" y="1172520"/>
          <a:ext cx="11780873" cy="2771326"/>
        </p:xfrm>
        <a:graphic>
          <a:graphicData uri="http://schemas.openxmlformats.org/drawingml/2006/table">
            <a:tbl>
              <a:tblPr>
                <a:tableStyleId>{5C22544A-7EE6-4342-B048-85BDC9FD1C3A}</a:tableStyleId>
              </a:tblPr>
              <a:tblGrid>
                <a:gridCol w="791780">
                  <a:extLst>
                    <a:ext uri="{9D8B030D-6E8A-4147-A177-3AD203B41FA5}">
                      <a16:colId xmlns:a16="http://schemas.microsoft.com/office/drawing/2014/main" xmlns="" val="596992902"/>
                    </a:ext>
                  </a:extLst>
                </a:gridCol>
                <a:gridCol w="2940898">
                  <a:extLst>
                    <a:ext uri="{9D8B030D-6E8A-4147-A177-3AD203B41FA5}">
                      <a16:colId xmlns:a16="http://schemas.microsoft.com/office/drawing/2014/main" xmlns="" val="3000228677"/>
                    </a:ext>
                  </a:extLst>
                </a:gridCol>
                <a:gridCol w="907563">
                  <a:extLst>
                    <a:ext uri="{9D8B030D-6E8A-4147-A177-3AD203B41FA5}">
                      <a16:colId xmlns:a16="http://schemas.microsoft.com/office/drawing/2014/main" xmlns="" val="1061557303"/>
                    </a:ext>
                  </a:extLst>
                </a:gridCol>
                <a:gridCol w="2044931">
                  <a:extLst>
                    <a:ext uri="{9D8B030D-6E8A-4147-A177-3AD203B41FA5}">
                      <a16:colId xmlns:a16="http://schemas.microsoft.com/office/drawing/2014/main" xmlns="" val="1802375818"/>
                    </a:ext>
                  </a:extLst>
                </a:gridCol>
                <a:gridCol w="1546167">
                  <a:extLst>
                    <a:ext uri="{9D8B030D-6E8A-4147-A177-3AD203B41FA5}">
                      <a16:colId xmlns:a16="http://schemas.microsoft.com/office/drawing/2014/main" xmlns="" val="1205052277"/>
                    </a:ext>
                  </a:extLst>
                </a:gridCol>
                <a:gridCol w="3060955">
                  <a:extLst>
                    <a:ext uri="{9D8B030D-6E8A-4147-A177-3AD203B41FA5}">
                      <a16:colId xmlns:a16="http://schemas.microsoft.com/office/drawing/2014/main" xmlns="" val="3154411792"/>
                    </a:ext>
                  </a:extLst>
                </a:gridCol>
                <a:gridCol w="488579">
                  <a:extLst>
                    <a:ext uri="{9D8B030D-6E8A-4147-A177-3AD203B41FA5}">
                      <a16:colId xmlns:a16="http://schemas.microsoft.com/office/drawing/2014/main" xmlns="" val="2093184600"/>
                    </a:ext>
                  </a:extLst>
                </a:gridCol>
              </a:tblGrid>
              <a:tr h="332407">
                <a:tc rowSpan="3">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獎助生</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原學習型</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4">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勞僱型學生兼任助理</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60" marR="60960" marT="9517"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867312988"/>
                  </a:ext>
                </a:extLst>
              </a:tr>
              <a:tr h="332407">
                <a:tc vMerge="1">
                  <a:txBody>
                    <a:bodyPr/>
                    <a:lstStyle/>
                    <a:p>
                      <a:endParaRPr lang="zh-TW" altLang="en-US"/>
                    </a:p>
                  </a:txBody>
                  <a:tcPr/>
                </a:tc>
                <a:tc row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獎助生類型</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兼任助理類型</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人數</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rowSpan="5">
                  <a:txBody>
                    <a:bodyPr/>
                    <a:lstStyle/>
                    <a:p>
                      <a:pPr algn="ctr">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rPr>
                        <a:t>略</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5209370"/>
                  </a:ext>
                </a:extLst>
              </a:tr>
              <a:tr h="5291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一般學生數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具身心</a:t>
                      </a:r>
                      <a:r>
                        <a:rPr lang="zh-TW" sz="2400" b="0" kern="100" dirty="0" smtClean="0">
                          <a:solidFill>
                            <a:schemeClr val="tx1"/>
                          </a:solidFill>
                          <a:effectLst/>
                          <a:latin typeface="微軟正黑體" panose="020B0604030504040204" pitchFamily="34" charset="-120"/>
                          <a:ea typeface="微軟正黑體" panose="020B0604030504040204" pitchFamily="34" charset="-120"/>
                        </a:rPr>
                        <a:t>障礙身分學生</a:t>
                      </a:r>
                      <a:r>
                        <a:rPr lang="zh-TW" sz="2400" b="0" kern="100" dirty="0">
                          <a:solidFill>
                            <a:schemeClr val="tx1"/>
                          </a:solidFill>
                          <a:effectLst/>
                          <a:latin typeface="微軟正黑體" panose="020B0604030504040204" pitchFamily="34" charset="-120"/>
                          <a:ea typeface="微軟正黑體" panose="020B0604030504040204" pitchFamily="34" charset="-120"/>
                        </a:rPr>
                        <a:t>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2720541"/>
                  </a:ext>
                </a:extLst>
              </a:tr>
              <a:tr h="332407">
                <a:tc rowSpan="3">
                  <a:txBody>
                    <a:bodyPr/>
                    <a:lstStyle/>
                    <a:p>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 A</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研究獎助生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2400" b="0" kern="100">
                          <a:solidFill>
                            <a:schemeClr val="tx1"/>
                          </a:solidFill>
                          <a:effectLst/>
                          <a:latin typeface="微軟正黑體" panose="020B0604030504040204" pitchFamily="34" charset="-120"/>
                          <a:ea typeface="微軟正黑體" panose="020B0604030504040204" pitchFamily="34" charset="-120"/>
                        </a:rPr>
                        <a:t> </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 D</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研究助理</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7752760"/>
                  </a:ext>
                </a:extLst>
              </a:tr>
              <a:tr h="656385">
                <a:tc vMerge="1">
                  <a:txBody>
                    <a:bodyPr/>
                    <a:lstStyle/>
                    <a:p>
                      <a:endParaRPr lang="zh-TW" altLang="en-US"/>
                    </a:p>
                  </a:txBody>
                  <a:tcPr/>
                </a:tc>
                <a:tc>
                  <a:txBody>
                    <a:bodyPr/>
                    <a:lstStyle/>
                    <a:p>
                      <a:pP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 B</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教學獎助</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生</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spcAft>
                          <a:spcPts val="0"/>
                        </a:spcAft>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 </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 E</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教學助理</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68025281"/>
                  </a:ext>
                </a:extLst>
              </a:tr>
              <a:tr h="332407">
                <a:tc vMerge="1">
                  <a:txBody>
                    <a:bodyPr/>
                    <a:lstStyle/>
                    <a:p>
                      <a:endParaRPr lang="zh-TW" altLang="en-US"/>
                    </a:p>
                  </a:txBody>
                  <a:tcPr/>
                </a:tc>
                <a:tc>
                  <a:txBody>
                    <a:bodyPr/>
                    <a:lstStyle/>
                    <a:p>
                      <a:pP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 C</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附服務負擔助學生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 F</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工讀生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4548716"/>
                  </a:ext>
                </a:extLst>
              </a:tr>
            </a:tbl>
          </a:graphicData>
        </a:graphic>
      </p:graphicFrame>
    </p:spTree>
    <p:extLst>
      <p:ext uri="{BB962C8B-B14F-4D97-AF65-F5344CB8AC3E}">
        <p14:creationId xmlns:p14="http://schemas.microsoft.com/office/powerpoint/2010/main" val="187953263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smtClean="0">
                <a:solidFill>
                  <a:schemeClr val="accent6">
                    <a:lumMod val="50000"/>
                  </a:schemeClr>
                </a:solidFill>
              </a:rPr>
              <a:t>表</a:t>
            </a:r>
            <a:r>
              <a:rPr lang="en-US" altLang="zh-TW" sz="3600" dirty="0" smtClean="0">
                <a:solidFill>
                  <a:schemeClr val="accent6">
                    <a:lumMod val="50000"/>
                  </a:schemeClr>
                </a:solidFill>
              </a:rPr>
              <a:t>7-10 </a:t>
            </a:r>
            <a:r>
              <a:rPr lang="zh-TW" altLang="zh-TW" sz="3600" dirty="0">
                <a:solidFill>
                  <a:schemeClr val="accent6">
                    <a:lumMod val="50000"/>
                  </a:schemeClr>
                </a:solidFill>
              </a:rPr>
              <a:t>兼任助理平均每月支給金額人數統計表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107</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aphicFrame>
        <p:nvGraphicFramePr>
          <p:cNvPr id="11" name="Group 45"/>
          <p:cNvGraphicFramePr>
            <a:graphicFrameLocks noGrp="1"/>
          </p:cNvGraphicFramePr>
          <p:nvPr>
            <p:extLst>
              <p:ext uri="{D42A27DB-BD31-4B8C-83A1-F6EECF244321}">
                <p14:modId xmlns:p14="http://schemas.microsoft.com/office/powerpoint/2010/main" val="1822475362"/>
              </p:ext>
            </p:extLst>
          </p:nvPr>
        </p:nvGraphicFramePr>
        <p:xfrm>
          <a:off x="256066" y="1195165"/>
          <a:ext cx="11754958" cy="2687860"/>
        </p:xfrm>
        <a:graphic>
          <a:graphicData uri="http://schemas.openxmlformats.org/drawingml/2006/table">
            <a:tbl>
              <a:tblPr/>
              <a:tblGrid>
                <a:gridCol w="399488">
                  <a:extLst>
                    <a:ext uri="{9D8B030D-6E8A-4147-A177-3AD203B41FA5}">
                      <a16:colId xmlns:a16="http://schemas.microsoft.com/office/drawing/2014/main" xmlns="" val="20000"/>
                    </a:ext>
                  </a:extLst>
                </a:gridCol>
                <a:gridCol w="862229">
                  <a:extLst>
                    <a:ext uri="{9D8B030D-6E8A-4147-A177-3AD203B41FA5}">
                      <a16:colId xmlns:a16="http://schemas.microsoft.com/office/drawing/2014/main" xmlns="" val="20001"/>
                    </a:ext>
                  </a:extLst>
                </a:gridCol>
                <a:gridCol w="798977">
                  <a:extLst>
                    <a:ext uri="{9D8B030D-6E8A-4147-A177-3AD203B41FA5}">
                      <a16:colId xmlns:a16="http://schemas.microsoft.com/office/drawing/2014/main" xmlns="" val="20002"/>
                    </a:ext>
                  </a:extLst>
                </a:gridCol>
                <a:gridCol w="887198">
                  <a:extLst>
                    <a:ext uri="{9D8B030D-6E8A-4147-A177-3AD203B41FA5}">
                      <a16:colId xmlns:a16="http://schemas.microsoft.com/office/drawing/2014/main" xmlns="" val="20003"/>
                    </a:ext>
                  </a:extLst>
                </a:gridCol>
                <a:gridCol w="850579">
                  <a:extLst>
                    <a:ext uri="{9D8B030D-6E8A-4147-A177-3AD203B41FA5}">
                      <a16:colId xmlns:a16="http://schemas.microsoft.com/office/drawing/2014/main" xmlns="" val="20004"/>
                    </a:ext>
                  </a:extLst>
                </a:gridCol>
                <a:gridCol w="892190">
                  <a:extLst>
                    <a:ext uri="{9D8B030D-6E8A-4147-A177-3AD203B41FA5}">
                      <a16:colId xmlns:a16="http://schemas.microsoft.com/office/drawing/2014/main" xmlns="" val="20005"/>
                    </a:ext>
                  </a:extLst>
                </a:gridCol>
                <a:gridCol w="895521">
                  <a:extLst>
                    <a:ext uri="{9D8B030D-6E8A-4147-A177-3AD203B41FA5}">
                      <a16:colId xmlns:a16="http://schemas.microsoft.com/office/drawing/2014/main" xmlns="" val="20006"/>
                    </a:ext>
                  </a:extLst>
                </a:gridCol>
                <a:gridCol w="887198">
                  <a:extLst>
                    <a:ext uri="{9D8B030D-6E8A-4147-A177-3AD203B41FA5}">
                      <a16:colId xmlns:a16="http://schemas.microsoft.com/office/drawing/2014/main" xmlns="" val="20007"/>
                    </a:ext>
                  </a:extLst>
                </a:gridCol>
                <a:gridCol w="900515">
                  <a:extLst>
                    <a:ext uri="{9D8B030D-6E8A-4147-A177-3AD203B41FA5}">
                      <a16:colId xmlns:a16="http://schemas.microsoft.com/office/drawing/2014/main" xmlns="" val="20008"/>
                    </a:ext>
                  </a:extLst>
                </a:gridCol>
                <a:gridCol w="774010">
                  <a:extLst>
                    <a:ext uri="{9D8B030D-6E8A-4147-A177-3AD203B41FA5}">
                      <a16:colId xmlns:a16="http://schemas.microsoft.com/office/drawing/2014/main" xmlns="" val="20009"/>
                    </a:ext>
                  </a:extLst>
                </a:gridCol>
                <a:gridCol w="785661">
                  <a:extLst>
                    <a:ext uri="{9D8B030D-6E8A-4147-A177-3AD203B41FA5}">
                      <a16:colId xmlns:a16="http://schemas.microsoft.com/office/drawing/2014/main" xmlns="" val="20010"/>
                    </a:ext>
                  </a:extLst>
                </a:gridCol>
                <a:gridCol w="900515">
                  <a:extLst>
                    <a:ext uri="{9D8B030D-6E8A-4147-A177-3AD203B41FA5}">
                      <a16:colId xmlns:a16="http://schemas.microsoft.com/office/drawing/2014/main" xmlns="" val="20011"/>
                    </a:ext>
                  </a:extLst>
                </a:gridCol>
                <a:gridCol w="937135">
                  <a:extLst>
                    <a:ext uri="{9D8B030D-6E8A-4147-A177-3AD203B41FA5}">
                      <a16:colId xmlns:a16="http://schemas.microsoft.com/office/drawing/2014/main" xmlns="" val="20012"/>
                    </a:ext>
                  </a:extLst>
                </a:gridCol>
                <a:gridCol w="983742">
                  <a:extLst>
                    <a:ext uri="{9D8B030D-6E8A-4147-A177-3AD203B41FA5}">
                      <a16:colId xmlns:a16="http://schemas.microsoft.com/office/drawing/2014/main" xmlns="" val="20013"/>
                    </a:ext>
                  </a:extLst>
                </a:gridCol>
              </a:tblGrid>
              <a:tr h="594914">
                <a:tc rowSpan="2">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學年度</a:t>
                      </a:r>
                      <a:endParaRPr kumimoji="0" 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gridSpan="7">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獎助生人數統計</a:t>
                      </a:r>
                      <a:endParaRPr kumimoji="0" lang="zh-TW" sz="2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勞僱型</a:t>
                      </a: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學生</a:t>
                      </a:r>
                      <a:r>
                        <a:rPr kumimoji="0" 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兼任助理</a:t>
                      </a: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人數統計</a:t>
                      </a:r>
                      <a:endParaRPr kumimoji="0" 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092946">
                <a:tc vMerge="1">
                  <a:txBody>
                    <a:bodyPr/>
                    <a:lstStyle/>
                    <a:p>
                      <a:endParaRPr lang="zh-TW" altLang="en-US"/>
                    </a:p>
                  </a:txBody>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3,000</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3,001~</a:t>
                      </a:r>
                      <a:endPar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6,000</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6,001~</a:t>
                      </a:r>
                      <a:endPar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9,000</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9,001~</a:t>
                      </a:r>
                      <a:endPar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11,100</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11,101~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20,009</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20,010</a:t>
                      </a:r>
                      <a:r>
                        <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元以上</a:t>
                      </a:r>
                      <a:endPar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3,000</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3,001~</a:t>
                      </a:r>
                      <a:endPar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6,000</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6,001~</a:t>
                      </a:r>
                      <a:endPar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9,000</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9,001~</a:t>
                      </a:r>
                      <a:endPar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11,100</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11,101~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20,009</a:t>
                      </a:r>
                      <a:r>
                        <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元以下</a:t>
                      </a:r>
                      <a:endParaRPr kumimoji="0" 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400"/>
                        </a:spcBef>
                        <a:buClr>
                          <a:schemeClr val="accent1"/>
                        </a:buClr>
                        <a:buSzPct val="80000"/>
                        <a:buFont typeface="Corbel" panose="020B0503020204020204" pitchFamily="34" charset="0"/>
                        <a:defRPr sz="20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defRPr>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defRPr sz="1600">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5pPr>
                      <a:lvl6pPr marL="25146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6pPr>
                      <a:lvl7pPr marL="29718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7pPr>
                      <a:lvl8pPr marL="34290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8pPr>
                      <a:lvl9pPr marL="3886200" indent="-228600" fontAlgn="base">
                        <a:lnSpc>
                          <a:spcPct val="90000"/>
                        </a:lnSpc>
                        <a:spcBef>
                          <a:spcPts val="200"/>
                        </a:spcBef>
                        <a:spcAft>
                          <a:spcPts val="400"/>
                        </a:spcAft>
                        <a:buClr>
                          <a:schemeClr val="accent1"/>
                        </a:buClr>
                        <a:buSzPct val="80000"/>
                        <a:buFont typeface="Corbel" panose="020B0503020204020204" pitchFamily="34" charset="0"/>
                        <a:defRPr sz="1400">
                          <a:solidFill>
                            <a:schemeClr val="accent1"/>
                          </a:solidFill>
                          <a:latin typeface="Calibri" panose="020F050202020403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月領</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20,010</a:t>
                      </a:r>
                      <a:r>
                        <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元以上</a:t>
                      </a:r>
                      <a:endParaRPr kumimoji="0" lang="zh-TW"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59" marR="60859"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
        <p:nvSpPr>
          <p:cNvPr id="14" name="矩形 13"/>
          <p:cNvSpPr/>
          <p:nvPr/>
        </p:nvSpPr>
        <p:spPr>
          <a:xfrm>
            <a:off x="0" y="4029894"/>
            <a:ext cx="12191999" cy="2677656"/>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獎助生人數</a:t>
            </a:r>
            <a:r>
              <a:rPr lang="zh-TW" altLang="en-US" sz="2400" b="1" dirty="0" smtClean="0">
                <a:solidFill>
                  <a:srgbClr val="FF0000"/>
                </a:solidFill>
                <a:latin typeface="微軟正黑體" panose="020B0604030504040204" pitchFamily="34" charset="-120"/>
                <a:ea typeface="微軟正黑體" panose="020B0604030504040204" pitchFamily="34" charset="-120"/>
              </a:rPr>
              <a:t>統計</a:t>
            </a:r>
            <a:endParaRPr lang="en-US" altLang="zh-TW" sz="2400" b="1" kern="0" dirty="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en-US" altLang="zh-TW" sz="2400" dirty="0">
                <a:latin typeface="微軟正黑體" panose="020B0604030504040204" pitchFamily="34" charset="-120"/>
                <a:ea typeface="微軟正黑體" panose="020B0604030504040204" pitchFamily="34" charset="-120"/>
              </a:rPr>
              <a:t>107</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11</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20</a:t>
            </a:r>
            <a:r>
              <a:rPr lang="zh-TW" altLang="zh-TW" sz="2400" dirty="0">
                <a:latin typeface="微軟正黑體" panose="020B0604030504040204" pitchFamily="34" charset="-120"/>
                <a:ea typeface="微軟正黑體" panose="020B0604030504040204" pitchFamily="34" charset="-120"/>
              </a:rPr>
              <a:t>日臺教高</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五</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字第</a:t>
            </a:r>
            <a:r>
              <a:rPr lang="en-US" altLang="zh-TW" sz="2400" dirty="0">
                <a:latin typeface="微軟正黑體" panose="020B0604030504040204" pitchFamily="34" charset="-120"/>
                <a:ea typeface="微軟正黑體" panose="020B0604030504040204" pitchFamily="34" charset="-120"/>
              </a:rPr>
              <a:t>1070196432</a:t>
            </a:r>
            <a:r>
              <a:rPr lang="zh-TW" altLang="zh-TW" sz="2400" dirty="0">
                <a:latin typeface="微軟正黑體" panose="020B0604030504040204" pitchFamily="34" charset="-120"/>
                <a:ea typeface="微軟正黑體" panose="020B0604030504040204" pitchFamily="34" charset="-120"/>
              </a:rPr>
              <a:t>號函及修正之「專科以上學校獎助生權益保障指導原則」分類，</a:t>
            </a:r>
            <a:r>
              <a:rPr lang="zh-TW" altLang="zh-TW" sz="2400" b="1" dirty="0">
                <a:solidFill>
                  <a:srgbClr val="FF0000"/>
                </a:solidFill>
                <a:latin typeface="微軟正黑體" panose="020B0604030504040204" pitchFamily="34" charset="-120"/>
                <a:ea typeface="微軟正黑體" panose="020B0604030504040204" pitchFamily="34" charset="-120"/>
              </a:rPr>
              <a:t>自</a:t>
            </a:r>
            <a:r>
              <a:rPr lang="en-US" altLang="zh-TW" sz="2400" b="1" dirty="0">
                <a:solidFill>
                  <a:srgbClr val="FF0000"/>
                </a:solidFill>
                <a:latin typeface="微軟正黑體" panose="020B0604030504040204" pitchFamily="34" charset="-120"/>
                <a:ea typeface="微軟正黑體" panose="020B0604030504040204" pitchFamily="34" charset="-120"/>
              </a:rPr>
              <a:t>108</a:t>
            </a:r>
            <a:r>
              <a:rPr lang="zh-TW" altLang="zh-TW"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2</a:t>
            </a:r>
            <a:r>
              <a:rPr lang="zh-TW" altLang="zh-TW"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1</a:t>
            </a:r>
            <a:r>
              <a:rPr lang="zh-TW" altLang="zh-TW" sz="2400" b="1" dirty="0">
                <a:solidFill>
                  <a:srgbClr val="FF0000"/>
                </a:solidFill>
                <a:latin typeface="微軟正黑體" panose="020B0604030504040204" pitchFamily="34" charset="-120"/>
                <a:ea typeface="微軟正黑體" panose="020B0604030504040204" pitchFamily="34" charset="-120"/>
              </a:rPr>
              <a:t>日</a:t>
            </a:r>
            <a:r>
              <a:rPr lang="zh-TW" altLang="zh-TW" sz="2400" dirty="0">
                <a:latin typeface="微軟正黑體" panose="020B0604030504040204" pitchFamily="34" charset="-120"/>
                <a:ea typeface="微軟正黑體" panose="020B0604030504040204" pitchFamily="34" charset="-120"/>
              </a:rPr>
              <a:t>起</a:t>
            </a:r>
            <a:r>
              <a:rPr lang="zh-TW" altLang="zh-TW" sz="2400" b="1" dirty="0">
                <a:solidFill>
                  <a:srgbClr val="FF0000"/>
                </a:solidFill>
                <a:latin typeface="微軟正黑體" panose="020B0604030504040204" pitchFamily="34" charset="-120"/>
                <a:ea typeface="微軟正黑體" panose="020B0604030504040204" pitchFamily="34" charset="-120"/>
              </a:rPr>
              <a:t>獎助生分為研究獎助生及附服務負擔助學生，教學獎助生與教學助理不再分流，</a:t>
            </a:r>
            <a:r>
              <a:rPr lang="zh-TW" altLang="zh-TW" sz="2400" dirty="0">
                <a:latin typeface="微軟正黑體" panose="020B0604030504040204" pitchFamily="34" charset="-120"/>
                <a:ea typeface="微軟正黑體" panose="020B0604030504040204" pitchFamily="34" charset="-120"/>
              </a:rPr>
              <a:t>全面計入至</a:t>
            </a:r>
            <a:r>
              <a:rPr lang="zh-TW" altLang="zh-TW" sz="2400" b="1" dirty="0">
                <a:solidFill>
                  <a:srgbClr val="FF0000"/>
                </a:solidFill>
                <a:latin typeface="微軟正黑體" panose="020B0604030504040204" pitchFamily="34" charset="-120"/>
                <a:ea typeface="微軟正黑體" panose="020B0604030504040204" pitchFamily="34" charset="-120"/>
              </a:rPr>
              <a:t>勞僱型兼任教學助理</a:t>
            </a:r>
            <a:r>
              <a:rPr lang="zh-TW" altLang="zh-TW"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lvl="0" algn="r">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a:t>
            </a:r>
            <a:r>
              <a:rPr lang="zh-TW" altLang="zh-TW" dirty="0" smtClean="0">
                <a:latin typeface="微軟正黑體" panose="020B0604030504040204" pitchFamily="34" charset="-120"/>
                <a:ea typeface="微軟正黑體" panose="020B0604030504040204" pitchFamily="34" charset="-120"/>
              </a:rPr>
              <a:t>修改</a:t>
            </a:r>
            <a:r>
              <a:rPr lang="zh-TW" altLang="zh-TW" dirty="0">
                <a:latin typeface="微軟正黑體" panose="020B0604030504040204" pitchFamily="34" charset="-120"/>
                <a:ea typeface="微軟正黑體" panose="020B0604030504040204" pitchFamily="34" charset="-120"/>
              </a:rPr>
              <a:t>定義</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02419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8-3 </a:t>
            </a:r>
            <a:r>
              <a:rPr lang="zh-TW" altLang="zh-TW" sz="3600" dirty="0">
                <a:solidFill>
                  <a:schemeClr val="accent6">
                    <a:lumMod val="50000"/>
                  </a:schemeClr>
                </a:solidFill>
              </a:rPr>
              <a:t>學校租用學生宿舍資料表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108</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2769989"/>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建物所有權狀字號</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填寫</a:t>
            </a:r>
            <a:r>
              <a:rPr lang="zh-TW" altLang="zh-TW" sz="2400" b="1" dirty="0">
                <a:solidFill>
                  <a:srgbClr val="FF0000"/>
                </a:solidFill>
                <a:latin typeface="微軟正黑體" panose="020B0604030504040204" pitchFamily="34" charset="-120"/>
                <a:ea typeface="微軟正黑體" panose="020B0604030504040204" pitchFamily="34" charset="-120"/>
              </a:rPr>
              <a:t>地政機關核發之建物所有權利書狀之字號</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建物</a:t>
            </a:r>
            <a:r>
              <a:rPr lang="zh-TW" altLang="zh-TW" sz="2400" dirty="0">
                <a:latin typeface="微軟正黑體" panose="020B0604030504040204" pitchFamily="34" charset="-120"/>
                <a:ea typeface="微軟正黑體" panose="020B0604030504040204" pitchFamily="34" charset="-120"/>
              </a:rPr>
              <a:t>所有權</a:t>
            </a:r>
            <a:r>
              <a:rPr lang="zh-TW" altLang="zh-TW" sz="2400" dirty="0" smtClean="0">
                <a:latin typeface="微軟正黑體" panose="020B0604030504040204" pitchFamily="34" charset="-120"/>
                <a:ea typeface="微軟正黑體" panose="020B0604030504040204" pitchFamily="34" charset="-120"/>
              </a:rPr>
              <a:t>狀：內容</a:t>
            </a:r>
            <a:r>
              <a:rPr lang="zh-TW" altLang="zh-TW" sz="2400" dirty="0">
                <a:latin typeface="微軟正黑體" panose="020B0604030504040204" pitchFamily="34" charset="-120"/>
                <a:ea typeface="微軟正黑體" panose="020B0604030504040204" pitchFamily="34" charset="-120"/>
              </a:rPr>
              <a:t>包含實際登載之用途、樓地板面積及土地分別共有的持分面積等資訊。 </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lvl="0" algn="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月因應「技專總量管制小組」</a:t>
            </a:r>
            <a:r>
              <a:rPr lang="zh-TW" altLang="zh-TW" dirty="0" smtClean="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增加欄位</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000183319"/>
              </p:ext>
            </p:extLst>
          </p:nvPr>
        </p:nvGraphicFramePr>
        <p:xfrm>
          <a:off x="214391" y="1222163"/>
          <a:ext cx="11834735" cy="2660862"/>
        </p:xfrm>
        <a:graphic>
          <a:graphicData uri="http://schemas.openxmlformats.org/drawingml/2006/table">
            <a:tbl>
              <a:tblPr>
                <a:tableStyleId>{5C22544A-7EE6-4342-B048-85BDC9FD1C3A}</a:tableStyleId>
              </a:tblPr>
              <a:tblGrid>
                <a:gridCol w="661377">
                  <a:extLst>
                    <a:ext uri="{9D8B030D-6E8A-4147-A177-3AD203B41FA5}">
                      <a16:colId xmlns:a16="http://schemas.microsoft.com/office/drawing/2014/main" xmlns="" val="3970626541"/>
                    </a:ext>
                  </a:extLst>
                </a:gridCol>
                <a:gridCol w="590075">
                  <a:extLst>
                    <a:ext uri="{9D8B030D-6E8A-4147-A177-3AD203B41FA5}">
                      <a16:colId xmlns:a16="http://schemas.microsoft.com/office/drawing/2014/main" xmlns="" val="2588309920"/>
                    </a:ext>
                  </a:extLst>
                </a:gridCol>
                <a:gridCol w="951734">
                  <a:extLst>
                    <a:ext uri="{9D8B030D-6E8A-4147-A177-3AD203B41FA5}">
                      <a16:colId xmlns:a16="http://schemas.microsoft.com/office/drawing/2014/main" xmlns="" val="1217152876"/>
                    </a:ext>
                  </a:extLst>
                </a:gridCol>
                <a:gridCol w="542489">
                  <a:extLst>
                    <a:ext uri="{9D8B030D-6E8A-4147-A177-3AD203B41FA5}">
                      <a16:colId xmlns:a16="http://schemas.microsoft.com/office/drawing/2014/main" xmlns="" val="2758466741"/>
                    </a:ext>
                  </a:extLst>
                </a:gridCol>
                <a:gridCol w="1611934">
                  <a:extLst>
                    <a:ext uri="{9D8B030D-6E8A-4147-A177-3AD203B41FA5}">
                      <a16:colId xmlns:a16="http://schemas.microsoft.com/office/drawing/2014/main" xmlns="" val="2520731999"/>
                    </a:ext>
                  </a:extLst>
                </a:gridCol>
                <a:gridCol w="1308538">
                  <a:extLst>
                    <a:ext uri="{9D8B030D-6E8A-4147-A177-3AD203B41FA5}">
                      <a16:colId xmlns:a16="http://schemas.microsoft.com/office/drawing/2014/main" xmlns="" val="103123669"/>
                    </a:ext>
                  </a:extLst>
                </a:gridCol>
                <a:gridCol w="1324303">
                  <a:extLst>
                    <a:ext uri="{9D8B030D-6E8A-4147-A177-3AD203B41FA5}">
                      <a16:colId xmlns:a16="http://schemas.microsoft.com/office/drawing/2014/main" xmlns="" val="2935089910"/>
                    </a:ext>
                  </a:extLst>
                </a:gridCol>
                <a:gridCol w="1970690">
                  <a:extLst>
                    <a:ext uri="{9D8B030D-6E8A-4147-A177-3AD203B41FA5}">
                      <a16:colId xmlns:a16="http://schemas.microsoft.com/office/drawing/2014/main" xmlns="" val="3762070827"/>
                    </a:ext>
                  </a:extLst>
                </a:gridCol>
                <a:gridCol w="2380593">
                  <a:extLst>
                    <a:ext uri="{9D8B030D-6E8A-4147-A177-3AD203B41FA5}">
                      <a16:colId xmlns:a16="http://schemas.microsoft.com/office/drawing/2014/main" xmlns="" val="3936696761"/>
                    </a:ext>
                  </a:extLst>
                </a:gridCol>
                <a:gridCol w="493002">
                  <a:extLst>
                    <a:ext uri="{9D8B030D-6E8A-4147-A177-3AD203B41FA5}">
                      <a16:colId xmlns:a16="http://schemas.microsoft.com/office/drawing/2014/main" xmlns="" val="2780674081"/>
                    </a:ext>
                  </a:extLst>
                </a:gridCol>
              </a:tblGrid>
              <a:tr h="2660862">
                <a:tc>
                  <a:txBody>
                    <a:bodyPr/>
                    <a:lstStyle/>
                    <a:p>
                      <a:pPr algn="ctr">
                        <a:lnSpc>
                          <a:spcPts val="1500"/>
                        </a:lnSpc>
                        <a:spcAft>
                          <a:spcPts val="0"/>
                        </a:spcAft>
                      </a:pPr>
                      <a:r>
                        <a:rPr lang="zh-TW" sz="2400" b="0" kern="100" dirty="0" smtClean="0">
                          <a:effectLst/>
                          <a:latin typeface="微軟正黑體" panose="020B0604030504040204" pitchFamily="34" charset="-120"/>
                          <a:ea typeface="微軟正黑體" panose="020B0604030504040204" pitchFamily="34" charset="-120"/>
                        </a:rPr>
                        <a:t>學年度</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1500"/>
                        </a:lnSpc>
                        <a:spcAft>
                          <a:spcPts val="0"/>
                        </a:spcAft>
                      </a:pPr>
                      <a:r>
                        <a:rPr lang="zh-TW" sz="2400" b="0" kern="100" dirty="0" smtClean="0">
                          <a:effectLst/>
                          <a:latin typeface="微軟正黑體" panose="020B0604030504040204" pitchFamily="34" charset="-120"/>
                          <a:ea typeface="微軟正黑體" panose="020B0604030504040204" pitchFamily="34" charset="-120"/>
                        </a:rPr>
                        <a:t>機構</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建築</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名稱</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400"/>
                        </a:lnSpc>
                        <a:spcAft>
                          <a:spcPts val="0"/>
                        </a:spcAft>
                      </a:pPr>
                      <a:r>
                        <a:rPr lang="zh-TW" sz="2400" b="0" kern="100" dirty="0">
                          <a:effectLst/>
                          <a:latin typeface="微軟正黑體" panose="020B0604030504040204" pitchFamily="34" charset="-120"/>
                          <a:ea typeface="微軟正黑體" panose="020B0604030504040204" pitchFamily="34" charset="-120"/>
                        </a:rPr>
                        <a:t>縣市別</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400"/>
                        </a:lnSpc>
                        <a:spcAft>
                          <a:spcPts val="0"/>
                        </a:spcAft>
                      </a:pPr>
                      <a:r>
                        <a:rPr lang="zh-TW" sz="2400" b="0" kern="100" dirty="0">
                          <a:effectLst/>
                          <a:latin typeface="微軟正黑體" panose="020B0604030504040204" pitchFamily="34" charset="-120"/>
                          <a:ea typeface="微軟正黑體" panose="020B0604030504040204" pitchFamily="34" charset="-120"/>
                        </a:rPr>
                        <a:t>合約有</a:t>
                      </a:r>
                      <a:r>
                        <a:rPr lang="zh-TW" sz="2400" b="0" kern="100" dirty="0" smtClean="0">
                          <a:effectLst/>
                          <a:latin typeface="微軟正黑體" panose="020B0604030504040204" pitchFamily="34" charset="-120"/>
                          <a:ea typeface="微軟正黑體" panose="020B0604030504040204" pitchFamily="34" charset="-120"/>
                        </a:rPr>
                        <a:t>無</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經</a:t>
                      </a:r>
                      <a:r>
                        <a:rPr lang="zh-TW" sz="2400" b="0" kern="100" dirty="0">
                          <a:effectLst/>
                          <a:latin typeface="微軟正黑體" panose="020B0604030504040204" pitchFamily="34" charset="-120"/>
                          <a:ea typeface="微軟正黑體" panose="020B0604030504040204" pitchFamily="34" charset="-120"/>
                        </a:rPr>
                        <a:t>法院公證</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400"/>
                        </a:lnSpc>
                        <a:spcAft>
                          <a:spcPts val="0"/>
                        </a:spcAft>
                      </a:pPr>
                      <a:r>
                        <a:rPr lang="zh-TW" sz="2400" b="0" kern="100" dirty="0">
                          <a:effectLst/>
                          <a:latin typeface="微軟正黑體" panose="020B0604030504040204" pitchFamily="34" charset="-120"/>
                          <a:ea typeface="微軟正黑體" panose="020B0604030504040204" pitchFamily="34" charset="-120"/>
                        </a:rPr>
                        <a:t>法院公證證明字號</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教育部</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核定文號</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4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建物</a:t>
                      </a:r>
                    </a:p>
                    <a:p>
                      <a:pPr marL="0" algn="ctr" defTabSz="914400" rtl="0" eaLnBrk="1" latinLnBrk="0" hangingPunct="1">
                        <a:lnSpc>
                          <a:spcPts val="24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所有權狀字號</a:t>
                      </a:r>
                    </a:p>
                  </a:txBody>
                  <a:tcPr marL="17778" marR="17778"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altLang="zh-TW" sz="2400" b="0" kern="100" dirty="0" smtClean="0">
                          <a:solidFill>
                            <a:schemeClr val="dk1"/>
                          </a:solidFill>
                          <a:effectLst/>
                          <a:latin typeface="微軟正黑體" panose="020B0604030504040204" pitchFamily="34" charset="-120"/>
                          <a:ea typeface="微軟正黑體" panose="020B0604030504040204" pitchFamily="34" charset="-120"/>
                          <a:cs typeface="+mn-cs"/>
                        </a:rPr>
                        <a:t>租賃宿舍是否符合土地使用分區管制規定、消防法及建築管理等規定</a:t>
                      </a:r>
                      <a:endParaRPr lang="zh-TW" sz="2400" b="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7778" marR="17778"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zh-TW" altLang="en-US" sz="24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略</a:t>
                      </a:r>
                      <a:r>
                        <a:rPr lang="en-US" altLang="zh-TW" sz="24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400"/>
                        </a:lnSpc>
                        <a:spcAft>
                          <a:spcPts val="0"/>
                        </a:spcAft>
                      </a:pP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30945000"/>
                  </a:ext>
                </a:extLst>
              </a:tr>
            </a:tbl>
          </a:graphicData>
        </a:graphic>
      </p:graphicFrame>
    </p:spTree>
    <p:extLst>
      <p:ext uri="{BB962C8B-B14F-4D97-AF65-F5344CB8AC3E}">
        <p14:creationId xmlns:p14="http://schemas.microsoft.com/office/powerpoint/2010/main" val="25639953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8-3 </a:t>
            </a:r>
            <a:r>
              <a:rPr lang="zh-TW" altLang="zh-TW" sz="3600" dirty="0">
                <a:solidFill>
                  <a:schemeClr val="accent6">
                    <a:lumMod val="50000"/>
                  </a:schemeClr>
                </a:solidFill>
              </a:rPr>
              <a:t>學校租用學生宿舍資料表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109</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2123658"/>
          </a:xfrm>
          <a:prstGeom prst="rect">
            <a:avLst/>
          </a:prstGeom>
        </p:spPr>
        <p:txBody>
          <a:bodyPr wrap="square">
            <a:spAutoFit/>
          </a:bodyPr>
          <a:lstStyle/>
          <a:p>
            <a:pPr latinLnBrk="1">
              <a:lnSpc>
                <a:spcPct val="150000"/>
              </a:lnSpc>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chemeClr val="dk1"/>
                </a:solidFill>
                <a:latin typeface="微軟正黑體" panose="020B0604030504040204" pitchFamily="34" charset="-120"/>
                <a:ea typeface="微軟正黑體" panose="020B0604030504040204" pitchFamily="34" charset="-120"/>
              </a:rPr>
              <a:t>租賃宿舍是否符合土地使用分區管制規定</a:t>
            </a:r>
            <a:r>
              <a:rPr lang="zh-TW" altLang="zh-TW" sz="2400" b="1" kern="100" dirty="0">
                <a:solidFill>
                  <a:srgbClr val="FF0000"/>
                </a:solidFill>
                <a:latin typeface="微軟正黑體" panose="020B0604030504040204" pitchFamily="34" charset="-120"/>
                <a:ea typeface="微軟正黑體" panose="020B0604030504040204" pitchFamily="34" charset="-120"/>
              </a:rPr>
              <a:t>、消防法及建築管理等</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規定</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填報學校租賃學生或教師宿舍【是、否】符合學校所在縣、市政府所訂定之土地使用分區管制規定，例如：依臺北市土地使用分區管理自治條例規定，「第二種住宅區」建築不允許作「第三組寄宿住宅」使用</a:t>
            </a:r>
            <a:r>
              <a:rPr lang="zh-TW" altLang="zh-TW" sz="2400" b="1" dirty="0">
                <a:solidFill>
                  <a:srgbClr val="FF0000"/>
                </a:solidFill>
                <a:latin typeface="微軟正黑體" panose="020B0604030504040204" pitchFamily="34" charset="-120"/>
                <a:ea typeface="微軟正黑體" panose="020B0604030504040204" pitchFamily="34" charset="-120"/>
              </a:rPr>
              <a:t>、相關消防法規及建築管理等規定，全數規定符合者，始能填報【是】；若填報【否】者，請敘明理由</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4209107116"/>
              </p:ext>
            </p:extLst>
          </p:nvPr>
        </p:nvGraphicFramePr>
        <p:xfrm>
          <a:off x="214391" y="1222163"/>
          <a:ext cx="11834735" cy="2660862"/>
        </p:xfrm>
        <a:graphic>
          <a:graphicData uri="http://schemas.openxmlformats.org/drawingml/2006/table">
            <a:tbl>
              <a:tblPr>
                <a:tableStyleId>{5C22544A-7EE6-4342-B048-85BDC9FD1C3A}</a:tableStyleId>
              </a:tblPr>
              <a:tblGrid>
                <a:gridCol w="661377">
                  <a:extLst>
                    <a:ext uri="{9D8B030D-6E8A-4147-A177-3AD203B41FA5}">
                      <a16:colId xmlns:a16="http://schemas.microsoft.com/office/drawing/2014/main" xmlns="" val="3970626541"/>
                    </a:ext>
                  </a:extLst>
                </a:gridCol>
                <a:gridCol w="590075">
                  <a:extLst>
                    <a:ext uri="{9D8B030D-6E8A-4147-A177-3AD203B41FA5}">
                      <a16:colId xmlns:a16="http://schemas.microsoft.com/office/drawing/2014/main" xmlns="" val="2588309920"/>
                    </a:ext>
                  </a:extLst>
                </a:gridCol>
                <a:gridCol w="951734">
                  <a:extLst>
                    <a:ext uri="{9D8B030D-6E8A-4147-A177-3AD203B41FA5}">
                      <a16:colId xmlns:a16="http://schemas.microsoft.com/office/drawing/2014/main" xmlns="" val="1217152876"/>
                    </a:ext>
                  </a:extLst>
                </a:gridCol>
                <a:gridCol w="542489">
                  <a:extLst>
                    <a:ext uri="{9D8B030D-6E8A-4147-A177-3AD203B41FA5}">
                      <a16:colId xmlns:a16="http://schemas.microsoft.com/office/drawing/2014/main" xmlns="" val="2758466741"/>
                    </a:ext>
                  </a:extLst>
                </a:gridCol>
                <a:gridCol w="1611934">
                  <a:extLst>
                    <a:ext uri="{9D8B030D-6E8A-4147-A177-3AD203B41FA5}">
                      <a16:colId xmlns:a16="http://schemas.microsoft.com/office/drawing/2014/main" xmlns="" val="2520731999"/>
                    </a:ext>
                  </a:extLst>
                </a:gridCol>
                <a:gridCol w="1308538">
                  <a:extLst>
                    <a:ext uri="{9D8B030D-6E8A-4147-A177-3AD203B41FA5}">
                      <a16:colId xmlns:a16="http://schemas.microsoft.com/office/drawing/2014/main" xmlns="" val="103123669"/>
                    </a:ext>
                  </a:extLst>
                </a:gridCol>
                <a:gridCol w="1324303">
                  <a:extLst>
                    <a:ext uri="{9D8B030D-6E8A-4147-A177-3AD203B41FA5}">
                      <a16:colId xmlns:a16="http://schemas.microsoft.com/office/drawing/2014/main" xmlns="" val="2935089910"/>
                    </a:ext>
                  </a:extLst>
                </a:gridCol>
                <a:gridCol w="1970690">
                  <a:extLst>
                    <a:ext uri="{9D8B030D-6E8A-4147-A177-3AD203B41FA5}">
                      <a16:colId xmlns:a16="http://schemas.microsoft.com/office/drawing/2014/main" xmlns="" val="3762070827"/>
                    </a:ext>
                  </a:extLst>
                </a:gridCol>
                <a:gridCol w="2380593">
                  <a:extLst>
                    <a:ext uri="{9D8B030D-6E8A-4147-A177-3AD203B41FA5}">
                      <a16:colId xmlns:a16="http://schemas.microsoft.com/office/drawing/2014/main" xmlns="" val="3936696761"/>
                    </a:ext>
                  </a:extLst>
                </a:gridCol>
                <a:gridCol w="493002">
                  <a:extLst>
                    <a:ext uri="{9D8B030D-6E8A-4147-A177-3AD203B41FA5}">
                      <a16:colId xmlns:a16="http://schemas.microsoft.com/office/drawing/2014/main" xmlns="" val="2780674081"/>
                    </a:ext>
                  </a:extLst>
                </a:gridCol>
              </a:tblGrid>
              <a:tr h="2660862">
                <a:tc>
                  <a:txBody>
                    <a:bodyPr/>
                    <a:lstStyle/>
                    <a:p>
                      <a:pPr algn="ctr">
                        <a:lnSpc>
                          <a:spcPts val="1500"/>
                        </a:lnSpc>
                        <a:spcAft>
                          <a:spcPts val="0"/>
                        </a:spcAft>
                      </a:pPr>
                      <a:r>
                        <a:rPr lang="zh-TW" sz="2400" b="0" kern="100" dirty="0" smtClean="0">
                          <a:effectLst/>
                          <a:latin typeface="微軟正黑體" panose="020B0604030504040204" pitchFamily="34" charset="-120"/>
                          <a:ea typeface="微軟正黑體" panose="020B0604030504040204" pitchFamily="34" charset="-120"/>
                        </a:rPr>
                        <a:t>學年度</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spcAft>
                          <a:spcPts val="0"/>
                        </a:spcAft>
                      </a:pPr>
                      <a:r>
                        <a:rPr lang="zh-TW" sz="2400" b="0" kern="100" dirty="0" smtClean="0">
                          <a:effectLst/>
                          <a:latin typeface="微軟正黑體" panose="020B0604030504040204" pitchFamily="34" charset="-120"/>
                          <a:ea typeface="微軟正黑體" panose="020B0604030504040204" pitchFamily="34" charset="-120"/>
                        </a:rPr>
                        <a:t>機構</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建築</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名稱</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a:effectLst/>
                          <a:latin typeface="微軟正黑體" panose="020B0604030504040204" pitchFamily="34" charset="-120"/>
                          <a:ea typeface="微軟正黑體" panose="020B0604030504040204" pitchFamily="34" charset="-120"/>
                        </a:rPr>
                        <a:t>縣市別</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a:effectLst/>
                          <a:latin typeface="微軟正黑體" panose="020B0604030504040204" pitchFamily="34" charset="-120"/>
                          <a:ea typeface="微軟正黑體" panose="020B0604030504040204" pitchFamily="34" charset="-120"/>
                        </a:rPr>
                        <a:t>合約有</a:t>
                      </a:r>
                      <a:r>
                        <a:rPr lang="zh-TW" sz="2400" b="0" kern="100" dirty="0" smtClean="0">
                          <a:effectLst/>
                          <a:latin typeface="微軟正黑體" panose="020B0604030504040204" pitchFamily="34" charset="-120"/>
                          <a:ea typeface="微軟正黑體" panose="020B0604030504040204" pitchFamily="34" charset="-120"/>
                        </a:rPr>
                        <a:t>無</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經</a:t>
                      </a:r>
                      <a:r>
                        <a:rPr lang="zh-TW" sz="2400" b="0" kern="100" dirty="0">
                          <a:effectLst/>
                          <a:latin typeface="微軟正黑體" panose="020B0604030504040204" pitchFamily="34" charset="-120"/>
                          <a:ea typeface="微軟正黑體" panose="020B0604030504040204" pitchFamily="34" charset="-120"/>
                        </a:rPr>
                        <a:t>法院公證</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a:effectLst/>
                          <a:latin typeface="微軟正黑體" panose="020B0604030504040204" pitchFamily="34" charset="-120"/>
                          <a:ea typeface="微軟正黑體" panose="020B0604030504040204" pitchFamily="34" charset="-120"/>
                        </a:rPr>
                        <a:t>法院公證證明字號</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教育部</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核定文號</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2400"/>
                        </a:lnSpc>
                        <a:spcAft>
                          <a:spcPts val="0"/>
                        </a:spcAft>
                      </a:pPr>
                      <a:r>
                        <a:rPr lang="zh-TW" sz="2400" b="0" kern="100" dirty="0">
                          <a:solidFill>
                            <a:schemeClr val="dk1"/>
                          </a:solidFill>
                          <a:effectLst/>
                          <a:latin typeface="微軟正黑體" panose="020B0604030504040204" pitchFamily="34" charset="-120"/>
                          <a:ea typeface="微軟正黑體" panose="020B0604030504040204" pitchFamily="34" charset="-120"/>
                          <a:cs typeface="+mn-cs"/>
                        </a:rPr>
                        <a:t>建物</a:t>
                      </a:r>
                    </a:p>
                    <a:p>
                      <a:pPr marL="0" algn="ctr" defTabSz="914400" rtl="0" eaLnBrk="1" latinLnBrk="0" hangingPunct="1">
                        <a:lnSpc>
                          <a:spcPts val="2400"/>
                        </a:lnSpc>
                        <a:spcAft>
                          <a:spcPts val="0"/>
                        </a:spcAft>
                      </a:pPr>
                      <a:r>
                        <a:rPr lang="zh-TW" sz="2400" b="0" kern="100" dirty="0">
                          <a:solidFill>
                            <a:schemeClr val="dk1"/>
                          </a:solidFill>
                          <a:effectLst/>
                          <a:latin typeface="微軟正黑體" panose="020B0604030504040204" pitchFamily="34" charset="-120"/>
                          <a:ea typeface="微軟正黑體" panose="020B0604030504040204" pitchFamily="34" charset="-120"/>
                          <a:cs typeface="+mn-cs"/>
                        </a:rPr>
                        <a:t>所有權狀字號</a:t>
                      </a:r>
                    </a:p>
                  </a:txBody>
                  <a:tcPr marL="17778" marR="17778"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zh-TW" sz="2400" b="1" kern="100" dirty="0" smtClean="0">
                          <a:solidFill>
                            <a:schemeClr val="dk1"/>
                          </a:solidFill>
                          <a:effectLst/>
                          <a:latin typeface="微軟正黑體" panose="020B0604030504040204" pitchFamily="34" charset="-120"/>
                          <a:ea typeface="微軟正黑體" panose="020B0604030504040204" pitchFamily="34" charset="-120"/>
                          <a:cs typeface="+mn-cs"/>
                        </a:rPr>
                        <a:t>租賃宿舍是否符合土地使用分區管制規定</a:t>
                      </a: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、消防法及建築管理等規定</a:t>
                      </a:r>
                      <a:endParaRPr lang="zh-TW" sz="24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17778" marR="17778"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zh-TW" altLang="en-US" sz="24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略</a:t>
                      </a:r>
                      <a:r>
                        <a:rPr lang="en-US" altLang="zh-TW" sz="24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400"/>
                        </a:lnSpc>
                        <a:spcAft>
                          <a:spcPts val="0"/>
                        </a:spcAft>
                      </a:pP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30945000"/>
                  </a:ext>
                </a:extLst>
              </a:tr>
            </a:tbl>
          </a:graphicData>
        </a:graphic>
      </p:graphicFrame>
    </p:spTree>
    <p:extLst>
      <p:ext uri="{BB962C8B-B14F-4D97-AF65-F5344CB8AC3E}">
        <p14:creationId xmlns:p14="http://schemas.microsoft.com/office/powerpoint/2010/main" val="2784405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smtClean="0">
                <a:solidFill>
                  <a:schemeClr val="accent6">
                    <a:lumMod val="50000"/>
                  </a:schemeClr>
                </a:solidFill>
              </a:rPr>
              <a:t>1-1 </a:t>
            </a:r>
            <a:r>
              <a:rPr lang="zh-TW" altLang="zh-TW" sz="4400" dirty="0" smtClean="0">
                <a:solidFill>
                  <a:schemeClr val="accent6">
                    <a:lumMod val="50000"/>
                  </a:schemeClr>
                </a:solidFill>
              </a:rPr>
              <a:t>教師</a:t>
            </a:r>
            <a:r>
              <a:rPr lang="zh-TW" altLang="zh-TW" sz="4400" dirty="0">
                <a:solidFill>
                  <a:schemeClr val="accent6">
                    <a:lumMod val="50000"/>
                  </a:schemeClr>
                </a:solidFill>
              </a:rPr>
              <a:t>基本資料表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1</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93899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填報範圍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自</a:t>
            </a:r>
            <a:r>
              <a:rPr lang="en-US" altLang="zh-TW" sz="2400" dirty="0">
                <a:latin typeface="微軟正黑體" panose="020B0604030504040204" pitchFamily="34" charset="-120"/>
                <a:ea typeface="微軟正黑體" panose="020B0604030504040204" pitchFamily="34" charset="-120"/>
              </a:rPr>
              <a:t>108</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03</a:t>
            </a:r>
            <a:r>
              <a:rPr lang="zh-TW" altLang="zh-TW" sz="2400" dirty="0">
                <a:latin typeface="微軟正黑體" panose="020B0604030504040204" pitchFamily="34" charset="-120"/>
                <a:ea typeface="微軟正黑體" panose="020B0604030504040204" pitchFamily="34" charset="-120"/>
              </a:rPr>
              <a:t>月起，</a:t>
            </a:r>
            <a:r>
              <a:rPr lang="zh-TW" altLang="zh-TW" sz="2400" b="1" dirty="0">
                <a:solidFill>
                  <a:srgbClr val="FF0000"/>
                </a:solidFill>
                <a:latin typeface="微軟正黑體" panose="020B0604030504040204" pitchFamily="34" charset="-120"/>
                <a:ea typeface="微軟正黑體" panose="020B0604030504040204" pitchFamily="34" charset="-120"/>
              </a:rPr>
              <a:t>特殊專班資料納入填報範圍</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p>
          <a:p>
            <a:pPr algn="r">
              <a:defRPr/>
            </a:pP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月因應「技專總量管制小組」需求修改定義】</a:t>
            </a: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034854983"/>
              </p:ext>
            </p:extLst>
          </p:nvPr>
        </p:nvGraphicFramePr>
        <p:xfrm>
          <a:off x="214391" y="1221515"/>
          <a:ext cx="11804415" cy="2671854"/>
        </p:xfrm>
        <a:graphic>
          <a:graphicData uri="http://schemas.openxmlformats.org/drawingml/2006/table">
            <a:tbl>
              <a:tblPr firstRow="1" firstCol="1" lastRow="1" lastCol="1" bandRow="1" bandCol="1">
                <a:tableStyleId>{5C22544A-7EE6-4342-B048-85BDC9FD1C3A}</a:tableStyleId>
              </a:tblPr>
              <a:tblGrid>
                <a:gridCol w="450504">
                  <a:extLst>
                    <a:ext uri="{9D8B030D-6E8A-4147-A177-3AD203B41FA5}">
                      <a16:colId xmlns:a16="http://schemas.microsoft.com/office/drawing/2014/main" xmlns="" val="1664353861"/>
                    </a:ext>
                  </a:extLst>
                </a:gridCol>
                <a:gridCol w="450504">
                  <a:extLst>
                    <a:ext uri="{9D8B030D-6E8A-4147-A177-3AD203B41FA5}">
                      <a16:colId xmlns:a16="http://schemas.microsoft.com/office/drawing/2014/main" xmlns="" val="3358719624"/>
                    </a:ext>
                  </a:extLst>
                </a:gridCol>
                <a:gridCol w="450504">
                  <a:extLst>
                    <a:ext uri="{9D8B030D-6E8A-4147-A177-3AD203B41FA5}">
                      <a16:colId xmlns:a16="http://schemas.microsoft.com/office/drawing/2014/main" xmlns="" val="2620642492"/>
                    </a:ext>
                  </a:extLst>
                </a:gridCol>
                <a:gridCol w="450504">
                  <a:extLst>
                    <a:ext uri="{9D8B030D-6E8A-4147-A177-3AD203B41FA5}">
                      <a16:colId xmlns:a16="http://schemas.microsoft.com/office/drawing/2014/main" xmlns="" val="731524451"/>
                    </a:ext>
                  </a:extLst>
                </a:gridCol>
                <a:gridCol w="450504">
                  <a:extLst>
                    <a:ext uri="{9D8B030D-6E8A-4147-A177-3AD203B41FA5}">
                      <a16:colId xmlns:a16="http://schemas.microsoft.com/office/drawing/2014/main" xmlns="" val="1291395366"/>
                    </a:ext>
                  </a:extLst>
                </a:gridCol>
                <a:gridCol w="568389">
                  <a:extLst>
                    <a:ext uri="{9D8B030D-6E8A-4147-A177-3AD203B41FA5}">
                      <a16:colId xmlns:a16="http://schemas.microsoft.com/office/drawing/2014/main" xmlns="" val="2474431994"/>
                    </a:ext>
                  </a:extLst>
                </a:gridCol>
                <a:gridCol w="482600">
                  <a:extLst>
                    <a:ext uri="{9D8B030D-6E8A-4147-A177-3AD203B41FA5}">
                      <a16:colId xmlns:a16="http://schemas.microsoft.com/office/drawing/2014/main" xmlns="" val="226956313"/>
                    </a:ext>
                  </a:extLst>
                </a:gridCol>
                <a:gridCol w="622300">
                  <a:extLst>
                    <a:ext uri="{9D8B030D-6E8A-4147-A177-3AD203B41FA5}">
                      <a16:colId xmlns:a16="http://schemas.microsoft.com/office/drawing/2014/main" xmlns="" val="665988056"/>
                    </a:ext>
                  </a:extLst>
                </a:gridCol>
                <a:gridCol w="584200">
                  <a:extLst>
                    <a:ext uri="{9D8B030D-6E8A-4147-A177-3AD203B41FA5}">
                      <a16:colId xmlns:a16="http://schemas.microsoft.com/office/drawing/2014/main" xmlns="" val="3270159685"/>
                    </a:ext>
                  </a:extLst>
                </a:gridCol>
                <a:gridCol w="622300">
                  <a:extLst>
                    <a:ext uri="{9D8B030D-6E8A-4147-A177-3AD203B41FA5}">
                      <a16:colId xmlns:a16="http://schemas.microsoft.com/office/drawing/2014/main" xmlns="" val="4153637215"/>
                    </a:ext>
                  </a:extLst>
                </a:gridCol>
                <a:gridCol w="571500">
                  <a:extLst>
                    <a:ext uri="{9D8B030D-6E8A-4147-A177-3AD203B41FA5}">
                      <a16:colId xmlns:a16="http://schemas.microsoft.com/office/drawing/2014/main" xmlns="" val="155408155"/>
                    </a:ext>
                  </a:extLst>
                </a:gridCol>
                <a:gridCol w="670208">
                  <a:extLst>
                    <a:ext uri="{9D8B030D-6E8A-4147-A177-3AD203B41FA5}">
                      <a16:colId xmlns:a16="http://schemas.microsoft.com/office/drawing/2014/main" xmlns="" val="1002374029"/>
                    </a:ext>
                  </a:extLst>
                </a:gridCol>
                <a:gridCol w="474854">
                  <a:extLst>
                    <a:ext uri="{9D8B030D-6E8A-4147-A177-3AD203B41FA5}">
                      <a16:colId xmlns:a16="http://schemas.microsoft.com/office/drawing/2014/main" xmlns="" val="3199549170"/>
                    </a:ext>
                  </a:extLst>
                </a:gridCol>
                <a:gridCol w="450504">
                  <a:extLst>
                    <a:ext uri="{9D8B030D-6E8A-4147-A177-3AD203B41FA5}">
                      <a16:colId xmlns:a16="http://schemas.microsoft.com/office/drawing/2014/main" xmlns="" val="2010126988"/>
                    </a:ext>
                  </a:extLst>
                </a:gridCol>
                <a:gridCol w="450504">
                  <a:extLst>
                    <a:ext uri="{9D8B030D-6E8A-4147-A177-3AD203B41FA5}">
                      <a16:colId xmlns:a16="http://schemas.microsoft.com/office/drawing/2014/main" xmlns="" val="3905868443"/>
                    </a:ext>
                  </a:extLst>
                </a:gridCol>
                <a:gridCol w="450504">
                  <a:extLst>
                    <a:ext uri="{9D8B030D-6E8A-4147-A177-3AD203B41FA5}">
                      <a16:colId xmlns:a16="http://schemas.microsoft.com/office/drawing/2014/main" xmlns="" val="1307193910"/>
                    </a:ext>
                  </a:extLst>
                </a:gridCol>
                <a:gridCol w="450504">
                  <a:extLst>
                    <a:ext uri="{9D8B030D-6E8A-4147-A177-3AD203B41FA5}">
                      <a16:colId xmlns:a16="http://schemas.microsoft.com/office/drawing/2014/main" xmlns="" val="1450585077"/>
                    </a:ext>
                  </a:extLst>
                </a:gridCol>
                <a:gridCol w="450504">
                  <a:extLst>
                    <a:ext uri="{9D8B030D-6E8A-4147-A177-3AD203B41FA5}">
                      <a16:colId xmlns:a16="http://schemas.microsoft.com/office/drawing/2014/main" xmlns="" val="1877560338"/>
                    </a:ext>
                  </a:extLst>
                </a:gridCol>
                <a:gridCol w="450504">
                  <a:extLst>
                    <a:ext uri="{9D8B030D-6E8A-4147-A177-3AD203B41FA5}">
                      <a16:colId xmlns:a16="http://schemas.microsoft.com/office/drawing/2014/main" xmlns="" val="816513364"/>
                    </a:ext>
                  </a:extLst>
                </a:gridCol>
                <a:gridCol w="450504">
                  <a:extLst>
                    <a:ext uri="{9D8B030D-6E8A-4147-A177-3AD203B41FA5}">
                      <a16:colId xmlns:a16="http://schemas.microsoft.com/office/drawing/2014/main" xmlns="" val="3501418111"/>
                    </a:ext>
                  </a:extLst>
                </a:gridCol>
                <a:gridCol w="450504">
                  <a:extLst>
                    <a:ext uri="{9D8B030D-6E8A-4147-A177-3AD203B41FA5}">
                      <a16:colId xmlns:a16="http://schemas.microsoft.com/office/drawing/2014/main" xmlns="" val="3816054155"/>
                    </a:ext>
                  </a:extLst>
                </a:gridCol>
                <a:gridCol w="450504">
                  <a:extLst>
                    <a:ext uri="{9D8B030D-6E8A-4147-A177-3AD203B41FA5}">
                      <a16:colId xmlns:a16="http://schemas.microsoft.com/office/drawing/2014/main" xmlns="" val="295009045"/>
                    </a:ext>
                  </a:extLst>
                </a:gridCol>
                <a:gridCol w="450504">
                  <a:extLst>
                    <a:ext uri="{9D8B030D-6E8A-4147-A177-3AD203B41FA5}">
                      <a16:colId xmlns:a16="http://schemas.microsoft.com/office/drawing/2014/main" xmlns="" val="2145326887"/>
                    </a:ext>
                  </a:extLst>
                </a:gridCol>
                <a:gridCol w="450504">
                  <a:extLst>
                    <a:ext uri="{9D8B030D-6E8A-4147-A177-3AD203B41FA5}">
                      <a16:colId xmlns:a16="http://schemas.microsoft.com/office/drawing/2014/main" xmlns="" val="1132262966"/>
                    </a:ext>
                  </a:extLst>
                </a:gridCol>
              </a:tblGrid>
              <a:tr h="441108">
                <a:tc gridSpan="24">
                  <a:txBody>
                    <a:bodyPr/>
                    <a:lstStyle/>
                    <a:p>
                      <a:pPr algn="ctr">
                        <a:lnSpc>
                          <a:spcPts val="24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基本資料</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940122426"/>
                  </a:ext>
                </a:extLst>
              </a:tr>
              <a:tr h="2230746">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學年度</a:t>
                      </a:r>
                      <a:r>
                        <a:rPr lang="en-US" sz="2400" b="0" kern="800">
                          <a:solidFill>
                            <a:schemeClr val="tx1"/>
                          </a:solidFill>
                          <a:effectLst/>
                          <a:latin typeface="微軟正黑體" panose="020B0604030504040204" pitchFamily="34" charset="-120"/>
                          <a:ea typeface="微軟正黑體" panose="020B0604030504040204" pitchFamily="34" charset="-120"/>
                        </a:rPr>
                        <a:t>/</a:t>
                      </a:r>
                      <a:r>
                        <a:rPr lang="zh-TW" sz="2400" b="0" kern="800">
                          <a:solidFill>
                            <a:schemeClr val="tx1"/>
                          </a:solidFill>
                          <a:effectLst/>
                          <a:latin typeface="微軟正黑體" panose="020B0604030504040204" pitchFamily="34" charset="-120"/>
                          <a:ea typeface="微軟正黑體" panose="020B0604030504040204" pitchFamily="34" charset="-120"/>
                        </a:rPr>
                        <a:t>學期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主聘系所</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身分識別種類</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身分識別號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國籍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中文姓名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英文姓名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性別</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dirty="0">
                          <a:solidFill>
                            <a:schemeClr val="tx1"/>
                          </a:solidFill>
                          <a:effectLst/>
                          <a:latin typeface="微軟正黑體" panose="020B0604030504040204" pitchFamily="34" charset="-120"/>
                          <a:ea typeface="微軟正黑體" panose="020B0604030504040204" pitchFamily="34" charset="-120"/>
                        </a:rPr>
                        <a:t>出生年月日</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dirty="0">
                          <a:solidFill>
                            <a:schemeClr val="tx1"/>
                          </a:solidFill>
                          <a:effectLst/>
                          <a:latin typeface="微軟正黑體" panose="020B0604030504040204" pitchFamily="34" charset="-120"/>
                          <a:ea typeface="微軟正黑體" panose="020B0604030504040204" pitchFamily="34" charset="-120"/>
                        </a:rPr>
                        <a:t>共聘系所</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dirty="0">
                          <a:solidFill>
                            <a:schemeClr val="tx1"/>
                          </a:solidFill>
                          <a:effectLst/>
                          <a:latin typeface="微軟正黑體" panose="020B0604030504040204" pitchFamily="34" charset="-120"/>
                          <a:ea typeface="微軟正黑體" panose="020B0604030504040204" pitchFamily="34" charset="-120"/>
                        </a:rPr>
                        <a:t>電子郵件</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gn="l" defTabSz="914400" rtl="0" eaLnBrk="1" latinLnBrk="0" hangingPunct="1">
                        <a:lnSpc>
                          <a:spcPts val="2400"/>
                        </a:lnSpc>
                        <a:spcAft>
                          <a:spcPts val="0"/>
                        </a:spcAft>
                      </a:pPr>
                      <a:r>
                        <a:rPr lang="zh-TW" sz="2400" b="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聘任日期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最早到校日</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原任單位</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離職日期</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新任單位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停職日期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復職日期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編制內</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編制外</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專兼任</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專</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兼</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職業別</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專</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兼</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職單位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專</a:t>
                      </a:r>
                      <a:r>
                        <a:rPr lang="en-US" sz="2400" b="0" kern="0" dirty="0">
                          <a:solidFill>
                            <a:schemeClr val="tx1"/>
                          </a:solidFill>
                          <a:effectLst/>
                          <a:latin typeface="微軟正黑體" panose="020B0604030504040204" pitchFamily="34" charset="-120"/>
                          <a:ea typeface="微軟正黑體" panose="020B0604030504040204" pitchFamily="34" charset="-120"/>
                        </a:rPr>
                        <a:t>(</a:t>
                      </a:r>
                      <a:r>
                        <a:rPr lang="zh-TW" sz="2400" b="0" kern="0" dirty="0">
                          <a:solidFill>
                            <a:schemeClr val="tx1"/>
                          </a:solidFill>
                          <a:effectLst/>
                          <a:latin typeface="微軟正黑體" panose="020B0604030504040204" pitchFamily="34" charset="-120"/>
                          <a:ea typeface="微軟正黑體" panose="020B0604030504040204" pitchFamily="34" charset="-120"/>
                        </a:rPr>
                        <a:t>兼</a:t>
                      </a:r>
                      <a:r>
                        <a:rPr lang="en-US" sz="2400" b="0" kern="0" dirty="0">
                          <a:solidFill>
                            <a:schemeClr val="tx1"/>
                          </a:solidFill>
                          <a:effectLst/>
                          <a:latin typeface="微軟正黑體" panose="020B0604030504040204" pitchFamily="34" charset="-120"/>
                          <a:ea typeface="微軟正黑體" panose="020B0604030504040204" pitchFamily="34" charset="-120"/>
                        </a:rPr>
                        <a:t>)</a:t>
                      </a:r>
                      <a:r>
                        <a:rPr lang="zh-TW" sz="2400" b="0" kern="0" dirty="0">
                          <a:solidFill>
                            <a:schemeClr val="tx1"/>
                          </a:solidFill>
                          <a:effectLst/>
                          <a:latin typeface="微軟正黑體" panose="020B0604030504040204" pitchFamily="34" charset="-120"/>
                          <a:ea typeface="微軟正黑體" panose="020B0604030504040204" pitchFamily="34" charset="-120"/>
                        </a:rPr>
                        <a:t>職職務</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2163844"/>
                  </a:ext>
                </a:extLst>
              </a:tr>
            </a:tbl>
          </a:graphicData>
        </a:graphic>
      </p:graphicFrame>
    </p:spTree>
    <p:extLst>
      <p:ext uri="{BB962C8B-B14F-4D97-AF65-F5344CB8AC3E}">
        <p14:creationId xmlns:p14="http://schemas.microsoft.com/office/powerpoint/2010/main" val="32834620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8-3 </a:t>
            </a:r>
            <a:r>
              <a:rPr lang="zh-TW" altLang="zh-TW" sz="3600" dirty="0">
                <a:solidFill>
                  <a:schemeClr val="accent6">
                    <a:lumMod val="50000"/>
                  </a:schemeClr>
                </a:solidFill>
              </a:rPr>
              <a:t>學校租用學生宿舍資料表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110</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2308324"/>
          </a:xfrm>
          <a:prstGeom prst="rect">
            <a:avLst/>
          </a:prstGeom>
        </p:spPr>
        <p:txBody>
          <a:bodyPr wrap="square">
            <a:spAutoFit/>
          </a:bodyPr>
          <a:lstStyle/>
          <a:p>
            <a:pPr latinLnBrk="1">
              <a:lnSpc>
                <a:spcPct val="150000"/>
              </a:lnSpc>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chemeClr val="dk1"/>
                </a:solidFill>
                <a:latin typeface="微軟正黑體" panose="020B0604030504040204" pitchFamily="34" charset="-120"/>
                <a:ea typeface="微軟正黑體" panose="020B0604030504040204" pitchFamily="34" charset="-120"/>
              </a:rPr>
              <a:t>租賃宿舍是否符合土地使用分區管制規定</a:t>
            </a:r>
            <a:r>
              <a:rPr lang="zh-TW" altLang="zh-TW" sz="2400" b="1" kern="100" dirty="0">
                <a:solidFill>
                  <a:srgbClr val="FF0000"/>
                </a:solidFill>
                <a:latin typeface="微軟正黑體" panose="020B0604030504040204" pitchFamily="34" charset="-120"/>
                <a:ea typeface="微軟正黑體" panose="020B0604030504040204" pitchFamily="34" charset="-120"/>
              </a:rPr>
              <a:t>、消防法及建築管理等</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規定</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學校於填報租賃學生或教師宿舍資料時，應詳實勾選【是、否】符合所在地之土地使用分區使用管制規則、相關消防法規</a:t>
            </a:r>
            <a:r>
              <a:rPr lang="zh-TW" altLang="zh-TW" sz="2400" b="1" dirty="0" smtClean="0">
                <a:solidFill>
                  <a:srgbClr val="FF0000"/>
                </a:solidFill>
                <a:latin typeface="微軟正黑體" panose="020B0604030504040204" pitchFamily="34" charset="-120"/>
                <a:ea typeface="微軟正黑體" panose="020B0604030504040204" pitchFamily="34" charset="-120"/>
              </a:rPr>
              <a:t>及建築管理等規定</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gn="r"/>
            <a:endParaRPr lang="en-US" altLang="zh-TW" dirty="0" smtClean="0"/>
          </a:p>
          <a:p>
            <a:pPr lvl="0" algn="r"/>
            <a:r>
              <a:rPr lang="zh-TW" altLang="zh-TW" dirty="0" smtClean="0"/>
              <a:t>【</a:t>
            </a:r>
            <a:r>
              <a:rPr lang="zh-TW" altLang="zh-TW" dirty="0" smtClean="0">
                <a:latin typeface="微軟正黑體" panose="020B0604030504040204" pitchFamily="34" charset="-120"/>
                <a:ea typeface="微軟正黑體" panose="020B0604030504040204" pitchFamily="34" charset="-120"/>
              </a:rPr>
              <a:t>註：</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月因應「</a:t>
            </a:r>
            <a:r>
              <a:rPr lang="zh-TW" altLang="en-US" dirty="0" smtClean="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修正定義</a:t>
            </a:r>
            <a:r>
              <a:rPr lang="zh-TW" altLang="zh-TW" dirty="0" smtClean="0">
                <a:latin typeface="微軟正黑體" panose="020B0604030504040204" pitchFamily="34" charset="-120"/>
                <a:ea typeface="微軟正黑體" panose="020B0604030504040204" pitchFamily="34" charset="-120"/>
              </a:rPr>
              <a:t>】</a:t>
            </a: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nvPr>
        </p:nvGraphicFramePr>
        <p:xfrm>
          <a:off x="214391" y="1222163"/>
          <a:ext cx="11834735" cy="2660862"/>
        </p:xfrm>
        <a:graphic>
          <a:graphicData uri="http://schemas.openxmlformats.org/drawingml/2006/table">
            <a:tbl>
              <a:tblPr>
                <a:tableStyleId>{5C22544A-7EE6-4342-B048-85BDC9FD1C3A}</a:tableStyleId>
              </a:tblPr>
              <a:tblGrid>
                <a:gridCol w="661377">
                  <a:extLst>
                    <a:ext uri="{9D8B030D-6E8A-4147-A177-3AD203B41FA5}">
                      <a16:colId xmlns:a16="http://schemas.microsoft.com/office/drawing/2014/main" xmlns="" val="3970626541"/>
                    </a:ext>
                  </a:extLst>
                </a:gridCol>
                <a:gridCol w="590075">
                  <a:extLst>
                    <a:ext uri="{9D8B030D-6E8A-4147-A177-3AD203B41FA5}">
                      <a16:colId xmlns:a16="http://schemas.microsoft.com/office/drawing/2014/main" xmlns="" val="2588309920"/>
                    </a:ext>
                  </a:extLst>
                </a:gridCol>
                <a:gridCol w="951734">
                  <a:extLst>
                    <a:ext uri="{9D8B030D-6E8A-4147-A177-3AD203B41FA5}">
                      <a16:colId xmlns:a16="http://schemas.microsoft.com/office/drawing/2014/main" xmlns="" val="1217152876"/>
                    </a:ext>
                  </a:extLst>
                </a:gridCol>
                <a:gridCol w="542489">
                  <a:extLst>
                    <a:ext uri="{9D8B030D-6E8A-4147-A177-3AD203B41FA5}">
                      <a16:colId xmlns:a16="http://schemas.microsoft.com/office/drawing/2014/main" xmlns="" val="2758466741"/>
                    </a:ext>
                  </a:extLst>
                </a:gridCol>
                <a:gridCol w="1611934">
                  <a:extLst>
                    <a:ext uri="{9D8B030D-6E8A-4147-A177-3AD203B41FA5}">
                      <a16:colId xmlns:a16="http://schemas.microsoft.com/office/drawing/2014/main" xmlns="" val="2520731999"/>
                    </a:ext>
                  </a:extLst>
                </a:gridCol>
                <a:gridCol w="1308538">
                  <a:extLst>
                    <a:ext uri="{9D8B030D-6E8A-4147-A177-3AD203B41FA5}">
                      <a16:colId xmlns:a16="http://schemas.microsoft.com/office/drawing/2014/main" xmlns="" val="103123669"/>
                    </a:ext>
                  </a:extLst>
                </a:gridCol>
                <a:gridCol w="1324303">
                  <a:extLst>
                    <a:ext uri="{9D8B030D-6E8A-4147-A177-3AD203B41FA5}">
                      <a16:colId xmlns:a16="http://schemas.microsoft.com/office/drawing/2014/main" xmlns="" val="2935089910"/>
                    </a:ext>
                  </a:extLst>
                </a:gridCol>
                <a:gridCol w="1970690">
                  <a:extLst>
                    <a:ext uri="{9D8B030D-6E8A-4147-A177-3AD203B41FA5}">
                      <a16:colId xmlns:a16="http://schemas.microsoft.com/office/drawing/2014/main" xmlns="" val="3762070827"/>
                    </a:ext>
                  </a:extLst>
                </a:gridCol>
                <a:gridCol w="2380593">
                  <a:extLst>
                    <a:ext uri="{9D8B030D-6E8A-4147-A177-3AD203B41FA5}">
                      <a16:colId xmlns:a16="http://schemas.microsoft.com/office/drawing/2014/main" xmlns="" val="3936696761"/>
                    </a:ext>
                  </a:extLst>
                </a:gridCol>
                <a:gridCol w="493002">
                  <a:extLst>
                    <a:ext uri="{9D8B030D-6E8A-4147-A177-3AD203B41FA5}">
                      <a16:colId xmlns:a16="http://schemas.microsoft.com/office/drawing/2014/main" xmlns="" val="2780674081"/>
                    </a:ext>
                  </a:extLst>
                </a:gridCol>
              </a:tblGrid>
              <a:tr h="2660862">
                <a:tc>
                  <a:txBody>
                    <a:bodyPr/>
                    <a:lstStyle/>
                    <a:p>
                      <a:pPr algn="ctr">
                        <a:lnSpc>
                          <a:spcPts val="1500"/>
                        </a:lnSpc>
                        <a:spcAft>
                          <a:spcPts val="0"/>
                        </a:spcAft>
                      </a:pPr>
                      <a:r>
                        <a:rPr lang="zh-TW" sz="2400" b="0" kern="100" dirty="0" smtClean="0">
                          <a:effectLst/>
                          <a:latin typeface="微軟正黑體" panose="020B0604030504040204" pitchFamily="34" charset="-120"/>
                          <a:ea typeface="微軟正黑體" panose="020B0604030504040204" pitchFamily="34" charset="-120"/>
                        </a:rPr>
                        <a:t>學年度</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spcAft>
                          <a:spcPts val="0"/>
                        </a:spcAft>
                      </a:pPr>
                      <a:r>
                        <a:rPr lang="zh-TW" sz="2400" b="0" kern="100" dirty="0" smtClean="0">
                          <a:effectLst/>
                          <a:latin typeface="微軟正黑體" panose="020B0604030504040204" pitchFamily="34" charset="-120"/>
                          <a:ea typeface="微軟正黑體" panose="020B0604030504040204" pitchFamily="34" charset="-120"/>
                        </a:rPr>
                        <a:t>機構</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建築</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名稱</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a:effectLst/>
                          <a:latin typeface="微軟正黑體" panose="020B0604030504040204" pitchFamily="34" charset="-120"/>
                          <a:ea typeface="微軟正黑體" panose="020B0604030504040204" pitchFamily="34" charset="-120"/>
                        </a:rPr>
                        <a:t>縣市別</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a:effectLst/>
                          <a:latin typeface="微軟正黑體" panose="020B0604030504040204" pitchFamily="34" charset="-120"/>
                          <a:ea typeface="微軟正黑體" panose="020B0604030504040204" pitchFamily="34" charset="-120"/>
                        </a:rPr>
                        <a:t>合約有</a:t>
                      </a:r>
                      <a:r>
                        <a:rPr lang="zh-TW" sz="2400" b="0" kern="100" dirty="0" smtClean="0">
                          <a:effectLst/>
                          <a:latin typeface="微軟正黑體" panose="020B0604030504040204" pitchFamily="34" charset="-120"/>
                          <a:ea typeface="微軟正黑體" panose="020B0604030504040204" pitchFamily="34" charset="-120"/>
                        </a:rPr>
                        <a:t>無</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經</a:t>
                      </a:r>
                      <a:r>
                        <a:rPr lang="zh-TW" sz="2400" b="0" kern="100" dirty="0">
                          <a:effectLst/>
                          <a:latin typeface="微軟正黑體" panose="020B0604030504040204" pitchFamily="34" charset="-120"/>
                          <a:ea typeface="微軟正黑體" panose="020B0604030504040204" pitchFamily="34" charset="-120"/>
                        </a:rPr>
                        <a:t>法院公證</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a:effectLst/>
                          <a:latin typeface="微軟正黑體" panose="020B0604030504040204" pitchFamily="34" charset="-120"/>
                          <a:ea typeface="微軟正黑體" panose="020B0604030504040204" pitchFamily="34" charset="-120"/>
                        </a:rPr>
                        <a:t>法院公證證明字號</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教育部</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400"/>
                        </a:lnSpc>
                        <a:spcAft>
                          <a:spcPts val="0"/>
                        </a:spcAft>
                      </a:pPr>
                      <a:r>
                        <a:rPr lang="zh-TW" sz="2400" b="0" kern="100" dirty="0" smtClean="0">
                          <a:effectLst/>
                          <a:latin typeface="微軟正黑體" panose="020B0604030504040204" pitchFamily="34" charset="-120"/>
                          <a:ea typeface="微軟正黑體" panose="020B0604030504040204" pitchFamily="34" charset="-120"/>
                        </a:rPr>
                        <a:t>核定文號</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2400"/>
                        </a:lnSpc>
                        <a:spcAft>
                          <a:spcPts val="0"/>
                        </a:spcAft>
                      </a:pPr>
                      <a:r>
                        <a:rPr lang="zh-TW" sz="2400" b="0" kern="100" dirty="0">
                          <a:solidFill>
                            <a:schemeClr val="dk1"/>
                          </a:solidFill>
                          <a:effectLst/>
                          <a:latin typeface="微軟正黑體" panose="020B0604030504040204" pitchFamily="34" charset="-120"/>
                          <a:ea typeface="微軟正黑體" panose="020B0604030504040204" pitchFamily="34" charset="-120"/>
                          <a:cs typeface="+mn-cs"/>
                        </a:rPr>
                        <a:t>建物</a:t>
                      </a:r>
                    </a:p>
                    <a:p>
                      <a:pPr marL="0" algn="ctr" defTabSz="914400" rtl="0" eaLnBrk="1" latinLnBrk="0" hangingPunct="1">
                        <a:lnSpc>
                          <a:spcPts val="2400"/>
                        </a:lnSpc>
                        <a:spcAft>
                          <a:spcPts val="0"/>
                        </a:spcAft>
                      </a:pPr>
                      <a:r>
                        <a:rPr lang="zh-TW" sz="2400" b="0" kern="100" dirty="0">
                          <a:solidFill>
                            <a:schemeClr val="dk1"/>
                          </a:solidFill>
                          <a:effectLst/>
                          <a:latin typeface="微軟正黑體" panose="020B0604030504040204" pitchFamily="34" charset="-120"/>
                          <a:ea typeface="微軟正黑體" panose="020B0604030504040204" pitchFamily="34" charset="-120"/>
                          <a:cs typeface="+mn-cs"/>
                        </a:rPr>
                        <a:t>所有權狀字號</a:t>
                      </a:r>
                    </a:p>
                  </a:txBody>
                  <a:tcPr marL="17778" marR="17778"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zh-TW" sz="2400" b="1" kern="100" dirty="0" smtClean="0">
                          <a:solidFill>
                            <a:schemeClr val="dk1"/>
                          </a:solidFill>
                          <a:effectLst/>
                          <a:latin typeface="微軟正黑體" panose="020B0604030504040204" pitchFamily="34" charset="-120"/>
                          <a:ea typeface="微軟正黑體" panose="020B0604030504040204" pitchFamily="34" charset="-120"/>
                          <a:cs typeface="+mn-cs"/>
                        </a:rPr>
                        <a:t>租賃宿舍是否符合土地使用分區管制規定</a:t>
                      </a: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、消防法及建築管理等規定</a:t>
                      </a:r>
                      <a:endParaRPr lang="zh-TW" sz="24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17778" marR="17778"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zh-TW" altLang="en-US" sz="24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略</a:t>
                      </a:r>
                      <a:r>
                        <a:rPr lang="en-US" altLang="zh-TW" sz="24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400"/>
                        </a:lnSpc>
                        <a:spcAft>
                          <a:spcPts val="0"/>
                        </a:spcAft>
                      </a:pP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8" marR="17778"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30945000"/>
                  </a:ext>
                </a:extLst>
              </a:tr>
            </a:tbl>
          </a:graphicData>
        </a:graphic>
      </p:graphicFrame>
    </p:spTree>
    <p:extLst>
      <p:ext uri="{BB962C8B-B14F-4D97-AF65-F5344CB8AC3E}">
        <p14:creationId xmlns:p14="http://schemas.microsoft.com/office/powerpoint/2010/main" val="143449690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10-2 </a:t>
            </a:r>
            <a:r>
              <a:rPr lang="zh-TW" altLang="zh-TW" sz="3600" dirty="0">
                <a:solidFill>
                  <a:schemeClr val="accent6">
                    <a:lumMod val="50000"/>
                  </a:schemeClr>
                </a:solidFill>
              </a:rPr>
              <a:t>學校董事會暨財團法人現況明細表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111</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2308324"/>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學年度</a:t>
            </a:r>
            <a:endParaRPr lang="en-US" altLang="zh-TW" sz="2400" b="1" kern="0"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三月</a:t>
            </a:r>
            <a:r>
              <a:rPr lang="zh-TW" altLang="en-US" sz="2400" dirty="0" smtClean="0">
                <a:latin typeface="微軟正黑體" panose="020B0604030504040204" pitchFamily="34" charset="-120"/>
                <a:ea typeface="微軟正黑體" panose="020B0604030504040204" pitchFamily="34" charset="-120"/>
              </a:rPr>
              <a:t>維護前期填寫資料。</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十月</a:t>
            </a:r>
            <a:r>
              <a:rPr lang="zh-TW" altLang="zh-TW" sz="2400" dirty="0">
                <a:latin typeface="微軟正黑體" panose="020B0604030504040204" pitchFamily="34" charset="-120"/>
                <a:ea typeface="微軟正黑體" panose="020B0604030504040204" pitchFamily="34" charset="-120"/>
              </a:rPr>
              <a:t>填寫為</a:t>
            </a:r>
            <a:r>
              <a:rPr lang="en-US" altLang="zh-TW" sz="2400" dirty="0">
                <a:latin typeface="微軟正黑體" panose="020B0604030504040204" pitchFamily="34" charset="-120"/>
                <a:ea typeface="微軟正黑體" panose="020B0604030504040204" pitchFamily="34" charset="-120"/>
              </a:rPr>
              <a:t>108</a:t>
            </a:r>
            <a:r>
              <a:rPr lang="zh-TW" altLang="zh-TW" sz="2400" dirty="0">
                <a:latin typeface="微軟正黑體" panose="020B0604030504040204" pitchFamily="34" charset="-120"/>
                <a:ea typeface="微軟正黑體" panose="020B0604030504040204" pitchFamily="34" charset="-120"/>
              </a:rPr>
              <a:t>學年</a:t>
            </a:r>
            <a:r>
              <a:rPr lang="zh-TW" altLang="zh-TW" sz="2400" dirty="0" smtClean="0">
                <a:latin typeface="微軟正黑體" panose="020B0604030504040204" pitchFamily="34" charset="-120"/>
                <a:ea typeface="微軟正黑體" panose="020B0604030504040204" pitchFamily="34" charset="-120"/>
              </a:rPr>
              <a:t>度，</a:t>
            </a:r>
            <a:r>
              <a:rPr lang="zh-TW" altLang="en-US" sz="2400" dirty="0" smtClean="0">
                <a:latin typeface="微軟正黑體" panose="020B0604030504040204" pitchFamily="34" charset="-120"/>
                <a:ea typeface="微軟正黑體" panose="020B0604030504040204" pitchFamily="34" charset="-120"/>
              </a:rPr>
              <a:t>即</a:t>
            </a:r>
            <a:r>
              <a:rPr lang="en-US" altLang="zh-TW" sz="2400" dirty="0" smtClean="0">
                <a:latin typeface="微軟正黑體" panose="020B0604030504040204" pitchFamily="34" charset="-120"/>
                <a:ea typeface="微軟正黑體" panose="020B0604030504040204" pitchFamily="34" charset="-120"/>
              </a:rPr>
              <a:t>108</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8</a:t>
            </a:r>
            <a:r>
              <a:rPr lang="zh-TW" altLang="en-US" sz="2400" dirty="0" smtClean="0">
                <a:latin typeface="微軟正黑體" panose="020B0604030504040204" pitchFamily="34" charset="-120"/>
                <a:ea typeface="微軟正黑體" panose="020B0604030504040204" pitchFamily="34" charset="-120"/>
              </a:rPr>
              <a:t>月</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日至 </a:t>
            </a:r>
            <a:r>
              <a:rPr lang="en-US" altLang="zh-TW" sz="2400" dirty="0" smtClean="0">
                <a:latin typeface="微軟正黑體" panose="020B0604030504040204" pitchFamily="34" charset="-120"/>
                <a:ea typeface="微軟正黑體" panose="020B0604030504040204" pitchFamily="34" charset="-120"/>
              </a:rPr>
              <a:t>109</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7</a:t>
            </a:r>
            <a:r>
              <a:rPr lang="zh-TW" altLang="en-US" sz="2400" dirty="0" smtClean="0">
                <a:latin typeface="微軟正黑體" panose="020B0604030504040204" pitchFamily="34" charset="-120"/>
                <a:ea typeface="微軟正黑體" panose="020B0604030504040204" pitchFamily="34" charset="-120"/>
              </a:rPr>
              <a:t>月</a:t>
            </a:r>
            <a:r>
              <a:rPr lang="en-US" altLang="zh-TW" sz="2400" dirty="0" smtClean="0">
                <a:latin typeface="微軟正黑體" panose="020B0604030504040204" pitchFamily="34" charset="-120"/>
                <a:ea typeface="微軟正黑體" panose="020B0604030504040204" pitchFamily="34" charset="-120"/>
              </a:rPr>
              <a:t>31</a:t>
            </a:r>
            <a:r>
              <a:rPr lang="zh-TW" altLang="en-US" sz="2400" dirty="0" smtClean="0">
                <a:latin typeface="微軟正黑體" panose="020B0604030504040204" pitchFamily="34" charset="-120"/>
                <a:ea typeface="微軟正黑體" panose="020B0604030504040204" pitchFamily="34" charset="-120"/>
              </a:rPr>
              <a:t>日資料</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lvl="0" algn="r">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月因應「教育部大專校院校務資訊公開平台</a:t>
            </a:r>
            <a:r>
              <a:rPr lang="en-US" altLang="zh-TW" dirty="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a:t>
            </a:r>
            <a:r>
              <a:rPr lang="zh-TW" altLang="zh-TW" dirty="0" smtClean="0">
                <a:latin typeface="微軟正黑體" panose="020B0604030504040204" pitchFamily="34" charset="-120"/>
                <a:ea typeface="微軟正黑體" panose="020B0604030504040204" pitchFamily="34" charset="-120"/>
              </a:rPr>
              <a:t>增加</a:t>
            </a:r>
            <a:r>
              <a:rPr lang="zh-TW" altLang="zh-TW" dirty="0">
                <a:latin typeface="微軟正黑體" panose="020B0604030504040204" pitchFamily="34" charset="-120"/>
                <a:ea typeface="微軟正黑體" panose="020B0604030504040204" pitchFamily="34" charset="-120"/>
              </a:rPr>
              <a:t>欄位</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484725544"/>
              </p:ext>
            </p:extLst>
          </p:nvPr>
        </p:nvGraphicFramePr>
        <p:xfrm>
          <a:off x="214391" y="1199087"/>
          <a:ext cx="11825209" cy="2683937"/>
        </p:xfrm>
        <a:graphic>
          <a:graphicData uri="http://schemas.openxmlformats.org/drawingml/2006/table">
            <a:tbl>
              <a:tblPr>
                <a:tableStyleId>{5C22544A-7EE6-4342-B048-85BDC9FD1C3A}</a:tableStyleId>
              </a:tblPr>
              <a:tblGrid>
                <a:gridCol w="576184">
                  <a:extLst>
                    <a:ext uri="{9D8B030D-6E8A-4147-A177-3AD203B41FA5}">
                      <a16:colId xmlns:a16="http://schemas.microsoft.com/office/drawing/2014/main" xmlns="" val="3889397646"/>
                    </a:ext>
                  </a:extLst>
                </a:gridCol>
                <a:gridCol w="704850">
                  <a:extLst>
                    <a:ext uri="{9D8B030D-6E8A-4147-A177-3AD203B41FA5}">
                      <a16:colId xmlns:a16="http://schemas.microsoft.com/office/drawing/2014/main" xmlns="" val="3822290610"/>
                    </a:ext>
                  </a:extLst>
                </a:gridCol>
                <a:gridCol w="1876425">
                  <a:extLst>
                    <a:ext uri="{9D8B030D-6E8A-4147-A177-3AD203B41FA5}">
                      <a16:colId xmlns:a16="http://schemas.microsoft.com/office/drawing/2014/main" xmlns="" val="168896384"/>
                    </a:ext>
                  </a:extLst>
                </a:gridCol>
                <a:gridCol w="762000">
                  <a:extLst>
                    <a:ext uri="{9D8B030D-6E8A-4147-A177-3AD203B41FA5}">
                      <a16:colId xmlns:a16="http://schemas.microsoft.com/office/drawing/2014/main" xmlns="" val="296874328"/>
                    </a:ext>
                  </a:extLst>
                </a:gridCol>
                <a:gridCol w="762000">
                  <a:extLst>
                    <a:ext uri="{9D8B030D-6E8A-4147-A177-3AD203B41FA5}">
                      <a16:colId xmlns:a16="http://schemas.microsoft.com/office/drawing/2014/main" xmlns="" val="1187318016"/>
                    </a:ext>
                  </a:extLst>
                </a:gridCol>
                <a:gridCol w="695325">
                  <a:extLst>
                    <a:ext uri="{9D8B030D-6E8A-4147-A177-3AD203B41FA5}">
                      <a16:colId xmlns:a16="http://schemas.microsoft.com/office/drawing/2014/main" xmlns="" val="3885025048"/>
                    </a:ext>
                  </a:extLst>
                </a:gridCol>
                <a:gridCol w="1076325">
                  <a:extLst>
                    <a:ext uri="{9D8B030D-6E8A-4147-A177-3AD203B41FA5}">
                      <a16:colId xmlns:a16="http://schemas.microsoft.com/office/drawing/2014/main" xmlns="" val="2639457899"/>
                    </a:ext>
                  </a:extLst>
                </a:gridCol>
                <a:gridCol w="666750">
                  <a:extLst>
                    <a:ext uri="{9D8B030D-6E8A-4147-A177-3AD203B41FA5}">
                      <a16:colId xmlns:a16="http://schemas.microsoft.com/office/drawing/2014/main" xmlns="" val="4246942746"/>
                    </a:ext>
                  </a:extLst>
                </a:gridCol>
                <a:gridCol w="981075">
                  <a:extLst>
                    <a:ext uri="{9D8B030D-6E8A-4147-A177-3AD203B41FA5}">
                      <a16:colId xmlns:a16="http://schemas.microsoft.com/office/drawing/2014/main" xmlns="" val="1657401825"/>
                    </a:ext>
                  </a:extLst>
                </a:gridCol>
                <a:gridCol w="695325">
                  <a:extLst>
                    <a:ext uri="{9D8B030D-6E8A-4147-A177-3AD203B41FA5}">
                      <a16:colId xmlns:a16="http://schemas.microsoft.com/office/drawing/2014/main" xmlns="" val="770317499"/>
                    </a:ext>
                  </a:extLst>
                </a:gridCol>
                <a:gridCol w="1428750">
                  <a:extLst>
                    <a:ext uri="{9D8B030D-6E8A-4147-A177-3AD203B41FA5}">
                      <a16:colId xmlns:a16="http://schemas.microsoft.com/office/drawing/2014/main" xmlns="" val="712025612"/>
                    </a:ext>
                  </a:extLst>
                </a:gridCol>
                <a:gridCol w="733425">
                  <a:extLst>
                    <a:ext uri="{9D8B030D-6E8A-4147-A177-3AD203B41FA5}">
                      <a16:colId xmlns:a16="http://schemas.microsoft.com/office/drawing/2014/main" xmlns="" val="807936654"/>
                    </a:ext>
                  </a:extLst>
                </a:gridCol>
                <a:gridCol w="866775">
                  <a:extLst>
                    <a:ext uri="{9D8B030D-6E8A-4147-A177-3AD203B41FA5}">
                      <a16:colId xmlns:a16="http://schemas.microsoft.com/office/drawing/2014/main" xmlns="" val="1685605896"/>
                    </a:ext>
                  </a:extLst>
                </a:gridCol>
              </a:tblGrid>
              <a:tr h="2683937">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學年度</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屆次</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學校</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財團法人</a:t>
                      </a:r>
                      <a:r>
                        <a:rPr lang="zh-TW" sz="2400" b="0" kern="100" dirty="0">
                          <a:effectLst/>
                          <a:latin typeface="微軟正黑體" panose="020B0604030504040204" pitchFamily="34" charset="-120"/>
                          <a:ea typeface="微軟正黑體" panose="020B0604030504040204" pitchFamily="34" charset="-120"/>
                        </a:rPr>
                        <a:t>名稱</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類別</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姓名</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性別</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出生</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年月</a:t>
                      </a:r>
                      <a:r>
                        <a:rPr lang="zh-TW" sz="2400" b="0" kern="100" dirty="0">
                          <a:effectLst/>
                          <a:latin typeface="微軟正黑體" panose="020B0604030504040204" pitchFamily="34" charset="-120"/>
                          <a:ea typeface="微軟正黑體" panose="020B0604030504040204" pitchFamily="34" charset="-120"/>
                        </a:rPr>
                        <a:t>日</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學歷</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經歷</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與</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現職</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職稱</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任職</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起</a:t>
                      </a:r>
                      <a:r>
                        <a:rPr lang="zh-TW" sz="2400" b="0" kern="100" dirty="0">
                          <a:effectLst/>
                          <a:latin typeface="微軟正黑體" panose="020B0604030504040204" pitchFamily="34" charset="-120"/>
                          <a:ea typeface="微軟正黑體" panose="020B0604030504040204" pitchFamily="34" charset="-120"/>
                        </a:rPr>
                        <a:t>迄年月</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備註</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聯絡地址</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84638495"/>
                  </a:ext>
                </a:extLst>
              </a:tr>
            </a:tbl>
          </a:graphicData>
        </a:graphic>
      </p:graphicFrame>
    </p:spTree>
    <p:extLst>
      <p:ext uri="{BB962C8B-B14F-4D97-AF65-F5344CB8AC3E}">
        <p14:creationId xmlns:p14="http://schemas.microsoft.com/office/powerpoint/2010/main" val="31415977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10-2 </a:t>
            </a:r>
            <a:r>
              <a:rPr lang="zh-TW" altLang="zh-TW" sz="3600" dirty="0">
                <a:solidFill>
                  <a:schemeClr val="accent6">
                    <a:lumMod val="50000"/>
                  </a:schemeClr>
                </a:solidFill>
              </a:rPr>
              <a:t>學校董事會暨財團法人現況明細表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112</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2308324"/>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學校財團法人名稱</a:t>
            </a:r>
            <a:endParaRPr lang="en-US" altLang="zh-TW" sz="2400" b="1" kern="0" dirty="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a:latin typeface="微軟正黑體" panose="020B0604030504040204" pitchFamily="34" charset="-120"/>
                <a:ea typeface="微軟正黑體" panose="020B0604030504040204" pitchFamily="34" charset="-120"/>
              </a:rPr>
              <a:t>係指學校所屬之</a:t>
            </a:r>
            <a:r>
              <a:rPr lang="zh-TW" altLang="zh-TW" sz="2400" b="1" dirty="0">
                <a:solidFill>
                  <a:srgbClr val="FF0000"/>
                </a:solidFill>
                <a:latin typeface="微軟正黑體" panose="020B0604030504040204" pitchFamily="34" charset="-120"/>
                <a:ea typeface="微軟正黑體" panose="020B0604030504040204" pitchFamily="34" charset="-120"/>
              </a:rPr>
              <a:t>【財團法人名稱】</a:t>
            </a:r>
            <a:r>
              <a:rPr lang="zh-TW" altLang="zh-TW" sz="2400" dirty="0">
                <a:latin typeface="微軟正黑體" panose="020B0604030504040204" pitchFamily="34" charset="-120"/>
                <a:ea typeface="微軟正黑體" panose="020B0604030504040204" pitchFamily="34" charset="-120"/>
              </a:rPr>
              <a:t>，即為</a:t>
            </a:r>
            <a:r>
              <a:rPr lang="zh-TW" altLang="zh-TW" sz="2400" b="1" dirty="0">
                <a:solidFill>
                  <a:srgbClr val="FF0000"/>
                </a:solidFill>
                <a:latin typeface="微軟正黑體" panose="020B0604030504040204" pitchFamily="34" charset="-120"/>
                <a:ea typeface="微軟正黑體" panose="020B0604030504040204" pitchFamily="34" charset="-120"/>
              </a:rPr>
              <a:t>各法人捐助章程所訂名稱</a:t>
            </a:r>
            <a:r>
              <a:rPr lang="zh-TW" altLang="zh-TW" sz="2400" dirty="0">
                <a:latin typeface="微軟正黑體" panose="020B0604030504040204" pitchFamily="34" charset="-120"/>
                <a:ea typeface="微軟正黑體" panose="020B0604030504040204" pitchFamily="34" charset="-120"/>
              </a:rPr>
              <a:t>；依私立學校法第</a:t>
            </a:r>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8</a:t>
            </a:r>
            <a:r>
              <a:rPr lang="zh-TW" altLang="zh-TW" sz="2400" dirty="0">
                <a:latin typeface="微軟正黑體" panose="020B0604030504040204" pitchFamily="34" charset="-120"/>
                <a:ea typeface="微軟正黑體" panose="020B0604030504040204" pitchFamily="34" charset="-120"/>
              </a:rPr>
              <a:t>條規定設立各級各類私立學校之法人。</a:t>
            </a:r>
            <a:endParaRPr lang="en-US" altLang="zh-TW" sz="2400" dirty="0" smtClean="0">
              <a:latin typeface="微軟正黑體" panose="020B0604030504040204" pitchFamily="34" charset="-120"/>
              <a:ea typeface="微軟正黑體" panose="020B0604030504040204" pitchFamily="34" charset="-120"/>
            </a:endParaRPr>
          </a:p>
          <a:p>
            <a:pPr lvl="0" algn="r">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月因應「教育部大專校院校務資訊公開平台</a:t>
            </a:r>
            <a:r>
              <a:rPr lang="en-US" altLang="zh-TW" dirty="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a:t>
            </a:r>
            <a:r>
              <a:rPr lang="zh-TW" altLang="zh-TW" dirty="0" smtClean="0">
                <a:latin typeface="微軟正黑體" panose="020B0604030504040204" pitchFamily="34" charset="-120"/>
                <a:ea typeface="微軟正黑體" panose="020B0604030504040204" pitchFamily="34" charset="-120"/>
              </a:rPr>
              <a:t>增加</a:t>
            </a:r>
            <a:r>
              <a:rPr lang="zh-TW" altLang="zh-TW" dirty="0">
                <a:latin typeface="微軟正黑體" panose="020B0604030504040204" pitchFamily="34" charset="-120"/>
                <a:ea typeface="微軟正黑體" panose="020B0604030504040204" pitchFamily="34" charset="-120"/>
              </a:rPr>
              <a:t>欄位】</a:t>
            </a: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976938325"/>
              </p:ext>
            </p:extLst>
          </p:nvPr>
        </p:nvGraphicFramePr>
        <p:xfrm>
          <a:off x="214391" y="1199087"/>
          <a:ext cx="11825209" cy="2683937"/>
        </p:xfrm>
        <a:graphic>
          <a:graphicData uri="http://schemas.openxmlformats.org/drawingml/2006/table">
            <a:tbl>
              <a:tblPr>
                <a:tableStyleId>{5C22544A-7EE6-4342-B048-85BDC9FD1C3A}</a:tableStyleId>
              </a:tblPr>
              <a:tblGrid>
                <a:gridCol w="576184">
                  <a:extLst>
                    <a:ext uri="{9D8B030D-6E8A-4147-A177-3AD203B41FA5}">
                      <a16:colId xmlns:a16="http://schemas.microsoft.com/office/drawing/2014/main" xmlns="" val="3889397646"/>
                    </a:ext>
                  </a:extLst>
                </a:gridCol>
                <a:gridCol w="704850">
                  <a:extLst>
                    <a:ext uri="{9D8B030D-6E8A-4147-A177-3AD203B41FA5}">
                      <a16:colId xmlns:a16="http://schemas.microsoft.com/office/drawing/2014/main" xmlns="" val="3822290610"/>
                    </a:ext>
                  </a:extLst>
                </a:gridCol>
                <a:gridCol w="1876425">
                  <a:extLst>
                    <a:ext uri="{9D8B030D-6E8A-4147-A177-3AD203B41FA5}">
                      <a16:colId xmlns:a16="http://schemas.microsoft.com/office/drawing/2014/main" xmlns="" val="168896384"/>
                    </a:ext>
                  </a:extLst>
                </a:gridCol>
                <a:gridCol w="762000">
                  <a:extLst>
                    <a:ext uri="{9D8B030D-6E8A-4147-A177-3AD203B41FA5}">
                      <a16:colId xmlns:a16="http://schemas.microsoft.com/office/drawing/2014/main" xmlns="" val="296874328"/>
                    </a:ext>
                  </a:extLst>
                </a:gridCol>
                <a:gridCol w="762000">
                  <a:extLst>
                    <a:ext uri="{9D8B030D-6E8A-4147-A177-3AD203B41FA5}">
                      <a16:colId xmlns:a16="http://schemas.microsoft.com/office/drawing/2014/main" xmlns="" val="1187318016"/>
                    </a:ext>
                  </a:extLst>
                </a:gridCol>
                <a:gridCol w="695325">
                  <a:extLst>
                    <a:ext uri="{9D8B030D-6E8A-4147-A177-3AD203B41FA5}">
                      <a16:colId xmlns:a16="http://schemas.microsoft.com/office/drawing/2014/main" xmlns="" val="3885025048"/>
                    </a:ext>
                  </a:extLst>
                </a:gridCol>
                <a:gridCol w="1076325">
                  <a:extLst>
                    <a:ext uri="{9D8B030D-6E8A-4147-A177-3AD203B41FA5}">
                      <a16:colId xmlns:a16="http://schemas.microsoft.com/office/drawing/2014/main" xmlns="" val="2639457899"/>
                    </a:ext>
                  </a:extLst>
                </a:gridCol>
                <a:gridCol w="666750">
                  <a:extLst>
                    <a:ext uri="{9D8B030D-6E8A-4147-A177-3AD203B41FA5}">
                      <a16:colId xmlns:a16="http://schemas.microsoft.com/office/drawing/2014/main" xmlns="" val="4246942746"/>
                    </a:ext>
                  </a:extLst>
                </a:gridCol>
                <a:gridCol w="981075">
                  <a:extLst>
                    <a:ext uri="{9D8B030D-6E8A-4147-A177-3AD203B41FA5}">
                      <a16:colId xmlns:a16="http://schemas.microsoft.com/office/drawing/2014/main" xmlns="" val="1657401825"/>
                    </a:ext>
                  </a:extLst>
                </a:gridCol>
                <a:gridCol w="695325">
                  <a:extLst>
                    <a:ext uri="{9D8B030D-6E8A-4147-A177-3AD203B41FA5}">
                      <a16:colId xmlns:a16="http://schemas.microsoft.com/office/drawing/2014/main" xmlns="" val="770317499"/>
                    </a:ext>
                  </a:extLst>
                </a:gridCol>
                <a:gridCol w="1428750">
                  <a:extLst>
                    <a:ext uri="{9D8B030D-6E8A-4147-A177-3AD203B41FA5}">
                      <a16:colId xmlns:a16="http://schemas.microsoft.com/office/drawing/2014/main" xmlns="" val="712025612"/>
                    </a:ext>
                  </a:extLst>
                </a:gridCol>
                <a:gridCol w="733425">
                  <a:extLst>
                    <a:ext uri="{9D8B030D-6E8A-4147-A177-3AD203B41FA5}">
                      <a16:colId xmlns:a16="http://schemas.microsoft.com/office/drawing/2014/main" xmlns="" val="807936654"/>
                    </a:ext>
                  </a:extLst>
                </a:gridCol>
                <a:gridCol w="866775">
                  <a:extLst>
                    <a:ext uri="{9D8B030D-6E8A-4147-A177-3AD203B41FA5}">
                      <a16:colId xmlns:a16="http://schemas.microsoft.com/office/drawing/2014/main" xmlns="" val="1685605896"/>
                    </a:ext>
                  </a:extLst>
                </a:gridCol>
              </a:tblGrid>
              <a:tr h="2683937">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學年度</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屆次</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學校</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財團法人</a:t>
                      </a:r>
                      <a:r>
                        <a:rPr lang="zh-TW" sz="2400" b="1" kern="100" dirty="0">
                          <a:solidFill>
                            <a:srgbClr val="FF0000"/>
                          </a:solidFill>
                          <a:effectLst/>
                          <a:latin typeface="微軟正黑體" panose="020B0604030504040204" pitchFamily="34" charset="-120"/>
                          <a:ea typeface="微軟正黑體" panose="020B0604030504040204" pitchFamily="34" charset="-120"/>
                        </a:rPr>
                        <a:t>名稱</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類別</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姓名</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性別</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出生</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年月</a:t>
                      </a:r>
                      <a:r>
                        <a:rPr lang="zh-TW" sz="2400" b="0" kern="100" dirty="0">
                          <a:effectLst/>
                          <a:latin typeface="微軟正黑體" panose="020B0604030504040204" pitchFamily="34" charset="-120"/>
                          <a:ea typeface="微軟正黑體" panose="020B0604030504040204" pitchFamily="34" charset="-120"/>
                        </a:rPr>
                        <a:t>日</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學歷</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經歷</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與</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現職</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職稱</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任職</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起</a:t>
                      </a:r>
                      <a:r>
                        <a:rPr lang="zh-TW" sz="2400" b="0" kern="100" dirty="0">
                          <a:effectLst/>
                          <a:latin typeface="微軟正黑體" panose="020B0604030504040204" pitchFamily="34" charset="-120"/>
                          <a:ea typeface="微軟正黑體" panose="020B0604030504040204" pitchFamily="34" charset="-120"/>
                        </a:rPr>
                        <a:t>迄年月</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備註</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聯絡地址</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84638495"/>
                  </a:ext>
                </a:extLst>
              </a:tr>
            </a:tbl>
          </a:graphicData>
        </a:graphic>
      </p:graphicFrame>
    </p:spTree>
    <p:extLst>
      <p:ext uri="{BB962C8B-B14F-4D97-AF65-F5344CB8AC3E}">
        <p14:creationId xmlns:p14="http://schemas.microsoft.com/office/powerpoint/2010/main" val="15871840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10-2 </a:t>
            </a:r>
            <a:r>
              <a:rPr lang="zh-TW" altLang="zh-TW" sz="3600" dirty="0">
                <a:solidFill>
                  <a:schemeClr val="accent6">
                    <a:lumMod val="50000"/>
                  </a:schemeClr>
                </a:solidFill>
              </a:rPr>
              <a:t>學校董事會暨財團法人現況明細表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113</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1938992"/>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類別</a:t>
            </a:r>
            <a:endParaRPr lang="en-US" altLang="zh-TW" sz="2400" b="1" kern="0"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董事長</a:t>
            </a:r>
            <a:r>
              <a:rPr lang="zh-TW" altLang="zh-TW" sz="2400" dirty="0">
                <a:latin typeface="微軟正黑體" panose="020B0604030504040204" pitchFamily="34" charset="-120"/>
                <a:ea typeface="微軟正黑體" panose="020B0604030504040204" pitchFamily="34" charset="-120"/>
              </a:rPr>
              <a:t>資料僅有一筆，</a:t>
            </a:r>
            <a:r>
              <a:rPr lang="zh-TW" altLang="zh-TW" sz="2400" b="1" dirty="0">
                <a:solidFill>
                  <a:srgbClr val="FF0000"/>
                </a:solidFill>
                <a:latin typeface="微軟正黑體" panose="020B0604030504040204" pitchFamily="34" charset="-120"/>
                <a:ea typeface="微軟正黑體" panose="020B0604030504040204" pitchFamily="34" charset="-120"/>
              </a:rPr>
              <a:t>董事長及董事類別僅能擇一填報</a:t>
            </a:r>
            <a:r>
              <a:rPr lang="zh-TW" altLang="zh-TW" sz="2400" dirty="0">
                <a:latin typeface="微軟正黑體" panose="020B0604030504040204" pitchFamily="34" charset="-120"/>
                <a:ea typeface="微軟正黑體" panose="020B0604030504040204" pitchFamily="34" charset="-120"/>
              </a:rPr>
              <a:t>。</a:t>
            </a:r>
          </a:p>
          <a:p>
            <a:pPr lvl="0" algn="r">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月因應「教育部大專校院校務資訊公開平台</a:t>
            </a:r>
            <a:r>
              <a:rPr lang="en-US" altLang="zh-TW" dirty="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需求</a:t>
            </a:r>
            <a:r>
              <a:rPr lang="zh-TW" altLang="zh-TW" dirty="0">
                <a:latin typeface="微軟正黑體" panose="020B0604030504040204" pitchFamily="34" charset="-120"/>
                <a:ea typeface="微軟正黑體" panose="020B0604030504040204" pitchFamily="34" charset="-120"/>
              </a:rPr>
              <a:t>修改定義】</a:t>
            </a: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805692856"/>
              </p:ext>
            </p:extLst>
          </p:nvPr>
        </p:nvGraphicFramePr>
        <p:xfrm>
          <a:off x="214391" y="1199087"/>
          <a:ext cx="11825209" cy="2683937"/>
        </p:xfrm>
        <a:graphic>
          <a:graphicData uri="http://schemas.openxmlformats.org/drawingml/2006/table">
            <a:tbl>
              <a:tblPr>
                <a:tableStyleId>{5C22544A-7EE6-4342-B048-85BDC9FD1C3A}</a:tableStyleId>
              </a:tblPr>
              <a:tblGrid>
                <a:gridCol w="576184">
                  <a:extLst>
                    <a:ext uri="{9D8B030D-6E8A-4147-A177-3AD203B41FA5}">
                      <a16:colId xmlns:a16="http://schemas.microsoft.com/office/drawing/2014/main" xmlns="" val="3889397646"/>
                    </a:ext>
                  </a:extLst>
                </a:gridCol>
                <a:gridCol w="704850">
                  <a:extLst>
                    <a:ext uri="{9D8B030D-6E8A-4147-A177-3AD203B41FA5}">
                      <a16:colId xmlns:a16="http://schemas.microsoft.com/office/drawing/2014/main" xmlns="" val="3822290610"/>
                    </a:ext>
                  </a:extLst>
                </a:gridCol>
                <a:gridCol w="1876425">
                  <a:extLst>
                    <a:ext uri="{9D8B030D-6E8A-4147-A177-3AD203B41FA5}">
                      <a16:colId xmlns:a16="http://schemas.microsoft.com/office/drawing/2014/main" xmlns="" val="168896384"/>
                    </a:ext>
                  </a:extLst>
                </a:gridCol>
                <a:gridCol w="762000">
                  <a:extLst>
                    <a:ext uri="{9D8B030D-6E8A-4147-A177-3AD203B41FA5}">
                      <a16:colId xmlns:a16="http://schemas.microsoft.com/office/drawing/2014/main" xmlns="" val="296874328"/>
                    </a:ext>
                  </a:extLst>
                </a:gridCol>
                <a:gridCol w="762000">
                  <a:extLst>
                    <a:ext uri="{9D8B030D-6E8A-4147-A177-3AD203B41FA5}">
                      <a16:colId xmlns:a16="http://schemas.microsoft.com/office/drawing/2014/main" xmlns="" val="1187318016"/>
                    </a:ext>
                  </a:extLst>
                </a:gridCol>
                <a:gridCol w="695325">
                  <a:extLst>
                    <a:ext uri="{9D8B030D-6E8A-4147-A177-3AD203B41FA5}">
                      <a16:colId xmlns:a16="http://schemas.microsoft.com/office/drawing/2014/main" xmlns="" val="3885025048"/>
                    </a:ext>
                  </a:extLst>
                </a:gridCol>
                <a:gridCol w="1076325">
                  <a:extLst>
                    <a:ext uri="{9D8B030D-6E8A-4147-A177-3AD203B41FA5}">
                      <a16:colId xmlns:a16="http://schemas.microsoft.com/office/drawing/2014/main" xmlns="" val="2639457899"/>
                    </a:ext>
                  </a:extLst>
                </a:gridCol>
                <a:gridCol w="666750">
                  <a:extLst>
                    <a:ext uri="{9D8B030D-6E8A-4147-A177-3AD203B41FA5}">
                      <a16:colId xmlns:a16="http://schemas.microsoft.com/office/drawing/2014/main" xmlns="" val="4246942746"/>
                    </a:ext>
                  </a:extLst>
                </a:gridCol>
                <a:gridCol w="981075">
                  <a:extLst>
                    <a:ext uri="{9D8B030D-6E8A-4147-A177-3AD203B41FA5}">
                      <a16:colId xmlns:a16="http://schemas.microsoft.com/office/drawing/2014/main" xmlns="" val="1657401825"/>
                    </a:ext>
                  </a:extLst>
                </a:gridCol>
                <a:gridCol w="695325">
                  <a:extLst>
                    <a:ext uri="{9D8B030D-6E8A-4147-A177-3AD203B41FA5}">
                      <a16:colId xmlns:a16="http://schemas.microsoft.com/office/drawing/2014/main" xmlns="" val="770317499"/>
                    </a:ext>
                  </a:extLst>
                </a:gridCol>
                <a:gridCol w="1428750">
                  <a:extLst>
                    <a:ext uri="{9D8B030D-6E8A-4147-A177-3AD203B41FA5}">
                      <a16:colId xmlns:a16="http://schemas.microsoft.com/office/drawing/2014/main" xmlns="" val="712025612"/>
                    </a:ext>
                  </a:extLst>
                </a:gridCol>
                <a:gridCol w="733425">
                  <a:extLst>
                    <a:ext uri="{9D8B030D-6E8A-4147-A177-3AD203B41FA5}">
                      <a16:colId xmlns:a16="http://schemas.microsoft.com/office/drawing/2014/main" xmlns="" val="807936654"/>
                    </a:ext>
                  </a:extLst>
                </a:gridCol>
                <a:gridCol w="866775">
                  <a:extLst>
                    <a:ext uri="{9D8B030D-6E8A-4147-A177-3AD203B41FA5}">
                      <a16:colId xmlns:a16="http://schemas.microsoft.com/office/drawing/2014/main" xmlns="" val="1685605896"/>
                    </a:ext>
                  </a:extLst>
                </a:gridCol>
              </a:tblGrid>
              <a:tr h="2683937">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學年度</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屆次</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solidFill>
                            <a:schemeClr val="dk1"/>
                          </a:solidFill>
                          <a:effectLst/>
                          <a:latin typeface="微軟正黑體" panose="020B0604030504040204" pitchFamily="34" charset="-120"/>
                          <a:ea typeface="微軟正黑體" panose="020B0604030504040204" pitchFamily="34" charset="-120"/>
                          <a:cs typeface="+mn-cs"/>
                        </a:rPr>
                        <a:t>學校</a:t>
                      </a:r>
                      <a:endParaRPr lang="en-US" altLang="zh-TW" sz="2400" b="0" kern="100" dirty="0" smtClean="0">
                        <a:solidFill>
                          <a:schemeClr val="dk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0" kern="100" dirty="0" smtClean="0">
                          <a:solidFill>
                            <a:schemeClr val="dk1"/>
                          </a:solidFill>
                          <a:effectLst/>
                          <a:latin typeface="微軟正黑體" panose="020B0604030504040204" pitchFamily="34" charset="-120"/>
                          <a:ea typeface="微軟正黑體" panose="020B0604030504040204" pitchFamily="34" charset="-120"/>
                          <a:cs typeface="+mn-cs"/>
                        </a:rPr>
                        <a:t>財團法人</a:t>
                      </a:r>
                      <a:r>
                        <a:rPr lang="zh-TW" sz="2400" b="0" kern="100" dirty="0">
                          <a:solidFill>
                            <a:schemeClr val="dk1"/>
                          </a:solidFill>
                          <a:effectLst/>
                          <a:latin typeface="微軟正黑體" panose="020B0604030504040204" pitchFamily="34" charset="-120"/>
                          <a:ea typeface="微軟正黑體" panose="020B0604030504040204" pitchFamily="34" charset="-120"/>
                          <a:cs typeface="+mn-cs"/>
                        </a:rPr>
                        <a:t>名稱</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類別</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姓名</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性別</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出生</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年月</a:t>
                      </a:r>
                      <a:r>
                        <a:rPr lang="zh-TW" sz="2400" b="0" kern="100" dirty="0">
                          <a:effectLst/>
                          <a:latin typeface="微軟正黑體" panose="020B0604030504040204" pitchFamily="34" charset="-120"/>
                          <a:ea typeface="微軟正黑體" panose="020B0604030504040204" pitchFamily="34" charset="-120"/>
                        </a:rPr>
                        <a:t>日</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學歷</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經歷</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與</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現職</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職稱</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任職</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起</a:t>
                      </a:r>
                      <a:r>
                        <a:rPr lang="zh-TW" sz="2400" b="0" kern="100" dirty="0">
                          <a:effectLst/>
                          <a:latin typeface="微軟正黑體" panose="020B0604030504040204" pitchFamily="34" charset="-120"/>
                          <a:ea typeface="微軟正黑體" panose="020B0604030504040204" pitchFamily="34" charset="-120"/>
                        </a:rPr>
                        <a:t>迄年月</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備註</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聯絡地址</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84638495"/>
                  </a:ext>
                </a:extLst>
              </a:tr>
            </a:tbl>
          </a:graphicData>
        </a:graphic>
      </p:graphicFrame>
    </p:spTree>
    <p:extLst>
      <p:ext uri="{BB962C8B-B14F-4D97-AF65-F5344CB8AC3E}">
        <p14:creationId xmlns:p14="http://schemas.microsoft.com/office/powerpoint/2010/main" val="34043936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13-8 </a:t>
            </a:r>
            <a:r>
              <a:rPr lang="zh-TW" altLang="zh-TW" sz="3600" dirty="0">
                <a:solidFill>
                  <a:schemeClr val="accent6">
                    <a:lumMod val="50000"/>
                  </a:schemeClr>
                </a:solidFill>
              </a:rPr>
              <a:t>學校學制資料表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13</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114</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2400657"/>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學費收費</a:t>
            </a:r>
            <a:r>
              <a:rPr lang="zh-TW" altLang="en-US" sz="2400" b="1" dirty="0" smtClean="0">
                <a:solidFill>
                  <a:srgbClr val="FF0000"/>
                </a:solidFill>
                <a:latin typeface="微軟正黑體" panose="020B0604030504040204" pitchFamily="34" charset="-120"/>
                <a:ea typeface="微軟正黑體" panose="020B0604030504040204" pitchFamily="34" charset="-120"/>
              </a:rPr>
              <a:t>基準</a:t>
            </a:r>
            <a:endParaRPr lang="en-US" altLang="zh-TW" sz="2400" b="1" kern="0"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學費</a:t>
            </a:r>
            <a:r>
              <a:rPr lang="zh-TW" altLang="zh-TW" sz="2400" dirty="0">
                <a:latin typeface="微軟正黑體" panose="020B0604030504040204" pitchFamily="34" charset="-120"/>
                <a:ea typeface="微軟正黑體" panose="020B0604030504040204" pitchFamily="34" charset="-120"/>
              </a:rPr>
              <a:t>收費基準：係指學校向</a:t>
            </a:r>
            <a:r>
              <a:rPr lang="zh-TW" altLang="zh-TW" sz="2400" b="1" dirty="0">
                <a:solidFill>
                  <a:srgbClr val="FF0000"/>
                </a:solidFill>
                <a:latin typeface="微軟正黑體" panose="020B0604030504040204" pitchFamily="34" charset="-120"/>
                <a:ea typeface="微軟正黑體" panose="020B0604030504040204" pitchFamily="34" charset="-120"/>
              </a:rPr>
              <a:t>本國籍之「新生」</a:t>
            </a:r>
            <a:r>
              <a:rPr lang="zh-TW" altLang="zh-TW" sz="2400" dirty="0">
                <a:latin typeface="微軟正黑體" panose="020B0604030504040204" pitchFamily="34" charset="-120"/>
                <a:ea typeface="微軟正黑體" panose="020B0604030504040204" pitchFamily="34" charset="-120"/>
              </a:rPr>
              <a:t>收取【學費】收費</a:t>
            </a:r>
            <a:r>
              <a:rPr lang="zh-TW" altLang="zh-TW" sz="2400" dirty="0" smtClean="0">
                <a:latin typeface="微軟正黑體" panose="020B0604030504040204" pitchFamily="34" charset="-120"/>
                <a:ea typeface="微軟正黑體" panose="020B0604030504040204" pitchFamily="34" charset="-120"/>
              </a:rPr>
              <a:t>基準</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學費」係指與教學活動直接相關，用以支付學校教學、訓輔、研究、人事所需之費用，並以「新臺幣：元」填寫</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月因應「教育部大專校院校務資訊公開平台</a:t>
            </a:r>
            <a:r>
              <a:rPr lang="en-US" altLang="zh-TW" dirty="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a:t>
            </a:r>
            <a:r>
              <a:rPr lang="zh-TW" altLang="zh-TW" dirty="0" smtClean="0">
                <a:latin typeface="微軟正黑體" panose="020B0604030504040204" pitchFamily="34" charset="-120"/>
                <a:ea typeface="微軟正黑體" panose="020B0604030504040204" pitchFamily="34" charset="-120"/>
              </a:rPr>
              <a:t>修改</a:t>
            </a:r>
            <a:r>
              <a:rPr lang="zh-TW" altLang="zh-TW" dirty="0">
                <a:latin typeface="微軟正黑體" panose="020B0604030504040204" pitchFamily="34" charset="-120"/>
                <a:ea typeface="微軟正黑體" panose="020B0604030504040204" pitchFamily="34" charset="-120"/>
              </a:rPr>
              <a:t>定義</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1843264540"/>
              </p:ext>
            </p:extLst>
          </p:nvPr>
        </p:nvGraphicFramePr>
        <p:xfrm>
          <a:off x="214392" y="1191990"/>
          <a:ext cx="11815686" cy="2691035"/>
        </p:xfrm>
        <a:graphic>
          <a:graphicData uri="http://schemas.openxmlformats.org/drawingml/2006/table">
            <a:tbl>
              <a:tblPr firstRow="1" firstCol="1" bandRow="1" bandCol="1">
                <a:tableStyleId>{5940675A-B579-460E-94D1-54222C63F5DA}</a:tableStyleId>
              </a:tblPr>
              <a:tblGrid>
                <a:gridCol w="1111218">
                  <a:extLst>
                    <a:ext uri="{9D8B030D-6E8A-4147-A177-3AD203B41FA5}">
                      <a16:colId xmlns:a16="http://schemas.microsoft.com/office/drawing/2014/main" xmlns="" val="836190953"/>
                    </a:ext>
                  </a:extLst>
                </a:gridCol>
                <a:gridCol w="1111218">
                  <a:extLst>
                    <a:ext uri="{9D8B030D-6E8A-4147-A177-3AD203B41FA5}">
                      <a16:colId xmlns:a16="http://schemas.microsoft.com/office/drawing/2014/main" xmlns="" val="2891303038"/>
                    </a:ext>
                  </a:extLst>
                </a:gridCol>
                <a:gridCol w="1111218">
                  <a:extLst>
                    <a:ext uri="{9D8B030D-6E8A-4147-A177-3AD203B41FA5}">
                      <a16:colId xmlns:a16="http://schemas.microsoft.com/office/drawing/2014/main" xmlns="" val="597989823"/>
                    </a:ext>
                  </a:extLst>
                </a:gridCol>
                <a:gridCol w="734472">
                  <a:extLst>
                    <a:ext uri="{9D8B030D-6E8A-4147-A177-3AD203B41FA5}">
                      <a16:colId xmlns:a16="http://schemas.microsoft.com/office/drawing/2014/main" xmlns="" val="243799650"/>
                    </a:ext>
                  </a:extLst>
                </a:gridCol>
                <a:gridCol w="1238610">
                  <a:extLst>
                    <a:ext uri="{9D8B030D-6E8A-4147-A177-3AD203B41FA5}">
                      <a16:colId xmlns:a16="http://schemas.microsoft.com/office/drawing/2014/main" xmlns="" val="1374812733"/>
                    </a:ext>
                  </a:extLst>
                </a:gridCol>
                <a:gridCol w="1238610">
                  <a:extLst>
                    <a:ext uri="{9D8B030D-6E8A-4147-A177-3AD203B41FA5}">
                      <a16:colId xmlns:a16="http://schemas.microsoft.com/office/drawing/2014/main" xmlns="" val="3929352514"/>
                    </a:ext>
                  </a:extLst>
                </a:gridCol>
                <a:gridCol w="2002419">
                  <a:extLst>
                    <a:ext uri="{9D8B030D-6E8A-4147-A177-3AD203B41FA5}">
                      <a16:colId xmlns:a16="http://schemas.microsoft.com/office/drawing/2014/main" xmlns="" val="1126076834"/>
                    </a:ext>
                  </a:extLst>
                </a:gridCol>
                <a:gridCol w="2156703">
                  <a:extLst>
                    <a:ext uri="{9D8B030D-6E8A-4147-A177-3AD203B41FA5}">
                      <a16:colId xmlns:a16="http://schemas.microsoft.com/office/drawing/2014/main" xmlns="" val="2529821183"/>
                    </a:ext>
                  </a:extLst>
                </a:gridCol>
                <a:gridCol w="1111218">
                  <a:extLst>
                    <a:ext uri="{9D8B030D-6E8A-4147-A177-3AD203B41FA5}">
                      <a16:colId xmlns:a16="http://schemas.microsoft.com/office/drawing/2014/main" xmlns="" val="1290656750"/>
                    </a:ext>
                  </a:extLst>
                </a:gridCol>
              </a:tblGrid>
              <a:tr h="2136926">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學年度</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系</a:t>
                      </a:r>
                      <a:r>
                        <a:rPr lang="zh-TW" sz="2400" kern="100" dirty="0" smtClean="0">
                          <a:effectLst/>
                          <a:latin typeface="微軟正黑體" panose="020B0604030504040204" pitchFamily="34" charset="-120"/>
                          <a:ea typeface="微軟正黑體" panose="020B0604030504040204" pitchFamily="34" charset="-120"/>
                        </a:rPr>
                        <a:t>所</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名稱</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學制</a:t>
                      </a:r>
                    </a:p>
                    <a:p>
                      <a:pPr algn="ctr">
                        <a:spcAft>
                          <a:spcPts val="0"/>
                        </a:spcAft>
                      </a:pPr>
                      <a:r>
                        <a:rPr lang="zh-TW" sz="2400" kern="100">
                          <a:effectLst/>
                          <a:latin typeface="微軟正黑體" panose="020B0604030504040204" pitchFamily="34" charset="-120"/>
                          <a:ea typeface="微軟正黑體" panose="020B0604030504040204" pitchFamily="34" charset="-120"/>
                        </a:rPr>
                        <a:t>名稱</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畢業</a:t>
                      </a:r>
                    </a:p>
                    <a:p>
                      <a:pPr algn="ctr">
                        <a:spcAft>
                          <a:spcPts val="0"/>
                        </a:spcAft>
                      </a:pPr>
                      <a:r>
                        <a:rPr lang="zh-TW" sz="2400" kern="100">
                          <a:effectLst/>
                          <a:latin typeface="微軟正黑體" panose="020B0604030504040204" pitchFamily="34" charset="-120"/>
                          <a:ea typeface="微軟正黑體" panose="020B0604030504040204" pitchFamily="34" charset="-120"/>
                        </a:rPr>
                        <a:t>學分</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一般修</a:t>
                      </a:r>
                    </a:p>
                    <a:p>
                      <a:pPr algn="ctr">
                        <a:spcAft>
                          <a:spcPts val="0"/>
                        </a:spcAft>
                      </a:pPr>
                      <a:r>
                        <a:rPr lang="zh-TW" sz="2400" kern="100" dirty="0">
                          <a:effectLst/>
                          <a:latin typeface="微軟正黑體" panose="020B0604030504040204" pitchFamily="34" charset="-120"/>
                          <a:ea typeface="微軟正黑體" panose="020B0604030504040204" pitchFamily="34" charset="-120"/>
                        </a:rPr>
                        <a:t>業年限</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最高修</a:t>
                      </a:r>
                    </a:p>
                    <a:p>
                      <a:pPr algn="ctr">
                        <a:spcAft>
                          <a:spcPts val="0"/>
                        </a:spcAft>
                      </a:pPr>
                      <a:r>
                        <a:rPr lang="zh-TW" sz="2400" kern="100">
                          <a:effectLst/>
                          <a:latin typeface="微軟正黑體" panose="020B0604030504040204" pitchFamily="34" charset="-120"/>
                          <a:ea typeface="微軟正黑體" panose="020B0604030504040204" pitchFamily="34" charset="-120"/>
                        </a:rPr>
                        <a:t>業年限</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學費收費基準</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雜費收費基準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備註</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951691068"/>
                  </a:ext>
                </a:extLst>
              </a:tr>
              <a:tr h="554109">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 </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5854630"/>
                  </a:ext>
                </a:extLst>
              </a:tr>
            </a:tbl>
          </a:graphicData>
        </a:graphic>
      </p:graphicFrame>
    </p:spTree>
    <p:extLst>
      <p:ext uri="{BB962C8B-B14F-4D97-AF65-F5344CB8AC3E}">
        <p14:creationId xmlns:p14="http://schemas.microsoft.com/office/powerpoint/2010/main" val="13872246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13-8 </a:t>
            </a:r>
            <a:r>
              <a:rPr lang="zh-TW" altLang="zh-TW" sz="3600" dirty="0">
                <a:solidFill>
                  <a:schemeClr val="accent6">
                    <a:lumMod val="50000"/>
                  </a:schemeClr>
                </a:solidFill>
              </a:rPr>
              <a:t>學校學制資料表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13</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115</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2677656"/>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雜費收費基準</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雜</a:t>
            </a:r>
            <a:r>
              <a:rPr lang="zh-TW" altLang="zh-TW" sz="2400" dirty="0" smtClean="0">
                <a:latin typeface="微軟正黑體" panose="020B0604030504040204" pitchFamily="34" charset="-120"/>
                <a:ea typeface="微軟正黑體" panose="020B0604030504040204" pitchFamily="34" charset="-120"/>
              </a:rPr>
              <a:t>費</a:t>
            </a:r>
            <a:r>
              <a:rPr lang="zh-TW" altLang="zh-TW" sz="2400" dirty="0">
                <a:latin typeface="微軟正黑體" panose="020B0604030504040204" pitchFamily="34" charset="-120"/>
                <a:ea typeface="微軟正黑體" panose="020B0604030504040204" pitchFamily="34" charset="-120"/>
              </a:rPr>
              <a:t>收費</a:t>
            </a:r>
            <a:r>
              <a:rPr lang="zh-TW" altLang="zh-TW" sz="2400" dirty="0" smtClean="0">
                <a:latin typeface="微軟正黑體" panose="020B0604030504040204" pitchFamily="34" charset="-120"/>
                <a:ea typeface="微軟正黑體" panose="020B0604030504040204" pitchFamily="34" charset="-120"/>
              </a:rPr>
              <a:t>基準</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係</a:t>
            </a:r>
            <a:r>
              <a:rPr lang="zh-TW" altLang="zh-TW" sz="2400" dirty="0">
                <a:latin typeface="微軟正黑體" panose="020B0604030504040204" pitchFamily="34" charset="-120"/>
                <a:ea typeface="微軟正黑體" panose="020B0604030504040204" pitchFamily="34" charset="-120"/>
              </a:rPr>
              <a:t>指學校向</a:t>
            </a:r>
            <a:r>
              <a:rPr lang="zh-TW" altLang="zh-TW" sz="2400" b="1" dirty="0">
                <a:solidFill>
                  <a:srgbClr val="FF0000"/>
                </a:solidFill>
                <a:latin typeface="微軟正黑體" panose="020B0604030504040204" pitchFamily="34" charset="-120"/>
                <a:ea typeface="微軟正黑體" panose="020B0604030504040204" pitchFamily="34" charset="-120"/>
              </a:rPr>
              <a:t>本國籍之「新生」</a:t>
            </a:r>
            <a:r>
              <a:rPr lang="zh-TW" altLang="zh-TW" sz="2400" dirty="0">
                <a:latin typeface="微軟正黑體" panose="020B0604030504040204" pitchFamily="34" charset="-120"/>
                <a:ea typeface="微軟正黑體" panose="020B0604030504040204" pitchFamily="34" charset="-120"/>
              </a:rPr>
              <a:t>收取【雜費】之收費</a:t>
            </a:r>
            <a:r>
              <a:rPr lang="zh-TW" altLang="zh-TW" sz="2400" dirty="0" smtClean="0">
                <a:latin typeface="微軟正黑體" panose="020B0604030504040204" pitchFamily="34" charset="-120"/>
                <a:ea typeface="微軟正黑體" panose="020B0604030504040204" pitchFamily="34" charset="-120"/>
              </a:rPr>
              <a:t>基準</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雜費」指與教學活動間接相關，用以支付學校行政、業務、實驗、基本設備使用所需之費用。並以「新臺幣：元」填寫。</a:t>
            </a:r>
            <a:endParaRPr lang="en-US" altLang="zh-TW" sz="2400" dirty="0">
              <a:latin typeface="微軟正黑體" panose="020B0604030504040204" pitchFamily="34" charset="-120"/>
              <a:ea typeface="微軟正黑體" panose="020B0604030504040204" pitchFamily="34" charset="-120"/>
            </a:endParaRPr>
          </a:p>
          <a:p>
            <a:pPr lvl="0" algn="r">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月因應「教育部大專校院校務資訊公開平台</a:t>
            </a:r>
            <a:r>
              <a:rPr lang="en-US" altLang="zh-TW" dirty="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a:t>
            </a:r>
            <a:r>
              <a:rPr lang="zh-TW" altLang="zh-TW" dirty="0" smtClean="0">
                <a:latin typeface="微軟正黑體" panose="020B0604030504040204" pitchFamily="34" charset="-120"/>
                <a:ea typeface="微軟正黑體" panose="020B0604030504040204" pitchFamily="34" charset="-120"/>
              </a:rPr>
              <a:t>修改</a:t>
            </a:r>
            <a:r>
              <a:rPr lang="zh-TW" altLang="zh-TW" dirty="0">
                <a:latin typeface="微軟正黑體" panose="020B0604030504040204" pitchFamily="34" charset="-120"/>
                <a:ea typeface="微軟正黑體" panose="020B0604030504040204" pitchFamily="34" charset="-120"/>
              </a:rPr>
              <a:t>定義</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1379556292"/>
              </p:ext>
            </p:extLst>
          </p:nvPr>
        </p:nvGraphicFramePr>
        <p:xfrm>
          <a:off x="214391" y="1198341"/>
          <a:ext cx="11796634" cy="2644027"/>
        </p:xfrm>
        <a:graphic>
          <a:graphicData uri="http://schemas.openxmlformats.org/drawingml/2006/table">
            <a:tbl>
              <a:tblPr firstRow="1" firstCol="1" bandRow="1" bandCol="1">
                <a:tableStyleId>{5940675A-B579-460E-94D1-54222C63F5DA}</a:tableStyleId>
              </a:tblPr>
              <a:tblGrid>
                <a:gridCol w="1109426">
                  <a:extLst>
                    <a:ext uri="{9D8B030D-6E8A-4147-A177-3AD203B41FA5}">
                      <a16:colId xmlns:a16="http://schemas.microsoft.com/office/drawing/2014/main" xmlns="" val="836190953"/>
                    </a:ext>
                  </a:extLst>
                </a:gridCol>
                <a:gridCol w="1109426">
                  <a:extLst>
                    <a:ext uri="{9D8B030D-6E8A-4147-A177-3AD203B41FA5}">
                      <a16:colId xmlns:a16="http://schemas.microsoft.com/office/drawing/2014/main" xmlns="" val="2891303038"/>
                    </a:ext>
                  </a:extLst>
                </a:gridCol>
                <a:gridCol w="1109426">
                  <a:extLst>
                    <a:ext uri="{9D8B030D-6E8A-4147-A177-3AD203B41FA5}">
                      <a16:colId xmlns:a16="http://schemas.microsoft.com/office/drawing/2014/main" xmlns="" val="597989823"/>
                    </a:ext>
                  </a:extLst>
                </a:gridCol>
                <a:gridCol w="733288">
                  <a:extLst>
                    <a:ext uri="{9D8B030D-6E8A-4147-A177-3AD203B41FA5}">
                      <a16:colId xmlns:a16="http://schemas.microsoft.com/office/drawing/2014/main" xmlns="" val="243799650"/>
                    </a:ext>
                  </a:extLst>
                </a:gridCol>
                <a:gridCol w="1236611">
                  <a:extLst>
                    <a:ext uri="{9D8B030D-6E8A-4147-A177-3AD203B41FA5}">
                      <a16:colId xmlns:a16="http://schemas.microsoft.com/office/drawing/2014/main" xmlns="" val="1374812733"/>
                    </a:ext>
                  </a:extLst>
                </a:gridCol>
                <a:gridCol w="1236611">
                  <a:extLst>
                    <a:ext uri="{9D8B030D-6E8A-4147-A177-3AD203B41FA5}">
                      <a16:colId xmlns:a16="http://schemas.microsoft.com/office/drawing/2014/main" xmlns="" val="3929352514"/>
                    </a:ext>
                  </a:extLst>
                </a:gridCol>
                <a:gridCol w="1999193">
                  <a:extLst>
                    <a:ext uri="{9D8B030D-6E8A-4147-A177-3AD203B41FA5}">
                      <a16:colId xmlns:a16="http://schemas.microsoft.com/office/drawing/2014/main" xmlns="" val="1126076834"/>
                    </a:ext>
                  </a:extLst>
                </a:gridCol>
                <a:gridCol w="2153227">
                  <a:extLst>
                    <a:ext uri="{9D8B030D-6E8A-4147-A177-3AD203B41FA5}">
                      <a16:colId xmlns:a16="http://schemas.microsoft.com/office/drawing/2014/main" xmlns="" val="2529821183"/>
                    </a:ext>
                  </a:extLst>
                </a:gridCol>
                <a:gridCol w="1109426">
                  <a:extLst>
                    <a:ext uri="{9D8B030D-6E8A-4147-A177-3AD203B41FA5}">
                      <a16:colId xmlns:a16="http://schemas.microsoft.com/office/drawing/2014/main" xmlns="" val="1290656750"/>
                    </a:ext>
                  </a:extLst>
                </a:gridCol>
              </a:tblGrid>
              <a:tr h="2099597">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學年度</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系</a:t>
                      </a:r>
                      <a:r>
                        <a:rPr lang="zh-TW" sz="2400" kern="100" dirty="0" smtClean="0">
                          <a:effectLst/>
                          <a:latin typeface="微軟正黑體" panose="020B0604030504040204" pitchFamily="34" charset="-120"/>
                          <a:ea typeface="微軟正黑體" panose="020B0604030504040204" pitchFamily="34" charset="-120"/>
                        </a:rPr>
                        <a:t>所</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名稱</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學制</a:t>
                      </a:r>
                    </a:p>
                    <a:p>
                      <a:pPr algn="ctr">
                        <a:spcAft>
                          <a:spcPts val="0"/>
                        </a:spcAft>
                      </a:pPr>
                      <a:r>
                        <a:rPr lang="zh-TW" sz="2400" kern="100" dirty="0">
                          <a:effectLst/>
                          <a:latin typeface="微軟正黑體" panose="020B0604030504040204" pitchFamily="34" charset="-120"/>
                          <a:ea typeface="微軟正黑體" panose="020B0604030504040204" pitchFamily="34" charset="-120"/>
                        </a:rPr>
                        <a:t>名稱</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畢業</a:t>
                      </a:r>
                    </a:p>
                    <a:p>
                      <a:pPr algn="ctr">
                        <a:spcAft>
                          <a:spcPts val="0"/>
                        </a:spcAft>
                      </a:pPr>
                      <a:r>
                        <a:rPr lang="zh-TW" sz="2400" kern="100">
                          <a:effectLst/>
                          <a:latin typeface="微軟正黑體" panose="020B0604030504040204" pitchFamily="34" charset="-120"/>
                          <a:ea typeface="微軟正黑體" panose="020B0604030504040204" pitchFamily="34" charset="-120"/>
                        </a:rPr>
                        <a:t>學分</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一般修</a:t>
                      </a:r>
                    </a:p>
                    <a:p>
                      <a:pPr algn="ctr">
                        <a:spcAft>
                          <a:spcPts val="0"/>
                        </a:spcAft>
                      </a:pPr>
                      <a:r>
                        <a:rPr lang="zh-TW" sz="2400" kern="100">
                          <a:effectLst/>
                          <a:latin typeface="微軟正黑體" panose="020B0604030504040204" pitchFamily="34" charset="-120"/>
                          <a:ea typeface="微軟正黑體" panose="020B0604030504040204" pitchFamily="34" charset="-120"/>
                        </a:rPr>
                        <a:t>業年限</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最高修</a:t>
                      </a:r>
                    </a:p>
                    <a:p>
                      <a:pPr algn="ctr">
                        <a:spcAft>
                          <a:spcPts val="0"/>
                        </a:spcAft>
                      </a:pPr>
                      <a:r>
                        <a:rPr lang="zh-TW" sz="2400" kern="100" dirty="0">
                          <a:effectLst/>
                          <a:latin typeface="微軟正黑體" panose="020B0604030504040204" pitchFamily="34" charset="-120"/>
                          <a:ea typeface="微軟正黑體" panose="020B0604030504040204" pitchFamily="34" charset="-120"/>
                        </a:rPr>
                        <a:t>業年限</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學費收費基準</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雜費收費基準 </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備註</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951691068"/>
                  </a:ext>
                </a:extLst>
              </a:tr>
              <a:tr h="544430">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 </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9" marR="685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5854630"/>
                  </a:ext>
                </a:extLst>
              </a:tr>
            </a:tbl>
          </a:graphicData>
        </a:graphic>
      </p:graphicFrame>
    </p:spTree>
    <p:extLst>
      <p:ext uri="{BB962C8B-B14F-4D97-AF65-F5344CB8AC3E}">
        <p14:creationId xmlns:p14="http://schemas.microsoft.com/office/powerpoint/2010/main" val="12999619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2800" dirty="0" smtClean="0">
                <a:solidFill>
                  <a:schemeClr val="accent6">
                    <a:lumMod val="50000"/>
                  </a:schemeClr>
                </a:solidFill>
              </a:rPr>
              <a:t>表</a:t>
            </a:r>
            <a:r>
              <a:rPr lang="en-US" altLang="zh-TW" sz="2800" dirty="0" smtClean="0">
                <a:solidFill>
                  <a:schemeClr val="accent6">
                    <a:lumMod val="50000"/>
                  </a:schemeClr>
                </a:solidFill>
              </a:rPr>
              <a:t>13-9 </a:t>
            </a:r>
            <a:r>
              <a:rPr lang="zh-TW" altLang="zh-TW" sz="2800" dirty="0" smtClean="0">
                <a:solidFill>
                  <a:schemeClr val="accent6">
                    <a:lumMod val="50000"/>
                  </a:schemeClr>
                </a:solidFill>
              </a:rPr>
              <a:t>校長</a:t>
            </a:r>
            <a:r>
              <a:rPr lang="zh-TW" altLang="zh-TW" sz="2800" dirty="0">
                <a:solidFill>
                  <a:schemeClr val="accent6">
                    <a:lumMod val="50000"/>
                  </a:schemeClr>
                </a:solidFill>
              </a:rPr>
              <a:t>、一級行政主管、學術主管及各類中心主管明細資料表</a:t>
            </a:r>
            <a:endParaRPr lang="zh-CN" altLang="en-US" sz="2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14</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116</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2308324"/>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若</a:t>
            </a:r>
            <a:r>
              <a:rPr lang="zh-TW" altLang="zh-TW" sz="2400" b="1" dirty="0">
                <a:solidFill>
                  <a:srgbClr val="FF0000"/>
                </a:solidFill>
                <a:latin typeface="微軟正黑體" panose="020B0604030504040204" pitchFamily="34" charset="-120"/>
                <a:ea typeface="微軟正黑體" panose="020B0604030504040204" pitchFamily="34" charset="-120"/>
              </a:rPr>
              <a:t>學校教師擔任校內學術</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學院、系、所、學位學程</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主管，其職級應符合大學法第</a:t>
            </a:r>
            <a:r>
              <a:rPr lang="en-US" altLang="zh-TW" sz="2400" b="1" dirty="0">
                <a:solidFill>
                  <a:srgbClr val="FF0000"/>
                </a:solidFill>
                <a:latin typeface="微軟正黑體" panose="020B0604030504040204" pitchFamily="34" charset="-120"/>
                <a:ea typeface="微軟正黑體" panose="020B0604030504040204" pitchFamily="34" charset="-120"/>
              </a:rPr>
              <a:t>13</a:t>
            </a:r>
            <a:r>
              <a:rPr lang="zh-TW" altLang="zh-TW" sz="2400" b="1" dirty="0">
                <a:solidFill>
                  <a:srgbClr val="FF0000"/>
                </a:solidFill>
                <a:latin typeface="微軟正黑體" panose="020B0604030504040204" pitchFamily="34" charset="-120"/>
                <a:ea typeface="微軟正黑體" panose="020B0604030504040204" pitchFamily="34" charset="-120"/>
              </a:rPr>
              <a:t>條之規定。</a:t>
            </a:r>
          </a:p>
          <a:p>
            <a:pPr algn="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月因應「教育部大專校院校務資訊公開平台」需求加強宣導】</a:t>
            </a:r>
            <a:endParaRPr lang="en-US" altLang="zh-TW" dirty="0">
              <a:latin typeface="微軟正黑體" panose="020B0604030504040204" pitchFamily="34" charset="-120"/>
              <a:ea typeface="微軟正黑體" panose="020B0604030504040204" pitchFamily="34" charset="-120"/>
            </a:endParaRPr>
          </a:p>
          <a:p>
            <a:pPr lvl="0" algn="r">
              <a:defRPr/>
            </a:pP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911427493"/>
              </p:ext>
            </p:extLst>
          </p:nvPr>
        </p:nvGraphicFramePr>
        <p:xfrm>
          <a:off x="272936" y="1199088"/>
          <a:ext cx="11757140" cy="2643280"/>
        </p:xfrm>
        <a:graphic>
          <a:graphicData uri="http://schemas.openxmlformats.org/drawingml/2006/table">
            <a:tbl>
              <a:tblPr firstRow="1" firstCol="1" bandRow="1" bandCol="1">
                <a:tableStyleId>{5C22544A-7EE6-4342-B048-85BDC9FD1C3A}</a:tableStyleId>
              </a:tblPr>
              <a:tblGrid>
                <a:gridCol w="714193">
                  <a:extLst>
                    <a:ext uri="{9D8B030D-6E8A-4147-A177-3AD203B41FA5}">
                      <a16:colId xmlns:a16="http://schemas.microsoft.com/office/drawing/2014/main" xmlns="" val="2497070565"/>
                    </a:ext>
                  </a:extLst>
                </a:gridCol>
                <a:gridCol w="1023724">
                  <a:extLst>
                    <a:ext uri="{9D8B030D-6E8A-4147-A177-3AD203B41FA5}">
                      <a16:colId xmlns:a16="http://schemas.microsoft.com/office/drawing/2014/main" xmlns="" val="561642320"/>
                    </a:ext>
                  </a:extLst>
                </a:gridCol>
                <a:gridCol w="966851">
                  <a:extLst>
                    <a:ext uri="{9D8B030D-6E8A-4147-A177-3AD203B41FA5}">
                      <a16:colId xmlns:a16="http://schemas.microsoft.com/office/drawing/2014/main" xmlns="" val="1392047774"/>
                    </a:ext>
                  </a:extLst>
                </a:gridCol>
                <a:gridCol w="748835">
                  <a:extLst>
                    <a:ext uri="{9D8B030D-6E8A-4147-A177-3AD203B41FA5}">
                      <a16:colId xmlns:a16="http://schemas.microsoft.com/office/drawing/2014/main" xmlns="" val="1284915423"/>
                    </a:ext>
                  </a:extLst>
                </a:gridCol>
                <a:gridCol w="862583">
                  <a:extLst>
                    <a:ext uri="{9D8B030D-6E8A-4147-A177-3AD203B41FA5}">
                      <a16:colId xmlns:a16="http://schemas.microsoft.com/office/drawing/2014/main" xmlns="" val="63768653"/>
                    </a:ext>
                  </a:extLst>
                </a:gridCol>
                <a:gridCol w="909976">
                  <a:extLst>
                    <a:ext uri="{9D8B030D-6E8A-4147-A177-3AD203B41FA5}">
                      <a16:colId xmlns:a16="http://schemas.microsoft.com/office/drawing/2014/main" xmlns="" val="297121915"/>
                    </a:ext>
                  </a:extLst>
                </a:gridCol>
                <a:gridCol w="800546">
                  <a:extLst>
                    <a:ext uri="{9D8B030D-6E8A-4147-A177-3AD203B41FA5}">
                      <a16:colId xmlns:a16="http://schemas.microsoft.com/office/drawing/2014/main" xmlns="" val="2649812836"/>
                    </a:ext>
                  </a:extLst>
                </a:gridCol>
                <a:gridCol w="813595">
                  <a:extLst>
                    <a:ext uri="{9D8B030D-6E8A-4147-A177-3AD203B41FA5}">
                      <a16:colId xmlns:a16="http://schemas.microsoft.com/office/drawing/2014/main" xmlns="" val="3520501164"/>
                    </a:ext>
                  </a:extLst>
                </a:gridCol>
                <a:gridCol w="813595">
                  <a:extLst>
                    <a:ext uri="{9D8B030D-6E8A-4147-A177-3AD203B41FA5}">
                      <a16:colId xmlns:a16="http://schemas.microsoft.com/office/drawing/2014/main" xmlns="" val="2245454193"/>
                    </a:ext>
                  </a:extLst>
                </a:gridCol>
                <a:gridCol w="1011115">
                  <a:extLst>
                    <a:ext uri="{9D8B030D-6E8A-4147-A177-3AD203B41FA5}">
                      <a16:colId xmlns:a16="http://schemas.microsoft.com/office/drawing/2014/main" xmlns="" val="3206538319"/>
                    </a:ext>
                  </a:extLst>
                </a:gridCol>
                <a:gridCol w="1509150">
                  <a:extLst>
                    <a:ext uri="{9D8B030D-6E8A-4147-A177-3AD203B41FA5}">
                      <a16:colId xmlns:a16="http://schemas.microsoft.com/office/drawing/2014/main" xmlns="" val="584913516"/>
                    </a:ext>
                  </a:extLst>
                </a:gridCol>
                <a:gridCol w="1582977">
                  <a:extLst>
                    <a:ext uri="{9D8B030D-6E8A-4147-A177-3AD203B41FA5}">
                      <a16:colId xmlns:a16="http://schemas.microsoft.com/office/drawing/2014/main" xmlns="" val="2179949572"/>
                    </a:ext>
                  </a:extLst>
                </a:gridCol>
              </a:tblGrid>
              <a:tr h="2643280">
                <a:tc>
                  <a:txBody>
                    <a:bodyPr/>
                    <a:lstStyle/>
                    <a:p>
                      <a:pPr marL="0" algn="ctr" defTabSz="914400" rtl="0" eaLnBrk="1" latinLnBrk="0" hangingPunct="1">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學年度</a:t>
                      </a:r>
                    </a:p>
                    <a:p>
                      <a:pPr marL="0" algn="ctr" defTabSz="914400" rtl="0" eaLnBrk="1" latinLnBrk="0" hangingPunct="1">
                        <a:lnSpc>
                          <a:spcPct val="1000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身分</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類別</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單位</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名稱</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姓名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性別</a:t>
                      </a: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職稱</a:t>
                      </a: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公務聯絡電話</a:t>
                      </a:r>
                    </a:p>
                    <a:p>
                      <a:pPr marL="0" algn="ctr" defTabSz="914400" rtl="0" eaLnBrk="1" latinLnBrk="0" hangingPunct="1">
                        <a:lnSpc>
                          <a:spcPct val="1000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分機號碼</a:t>
                      </a:r>
                    </a:p>
                    <a:p>
                      <a:pPr marL="0" algn="ctr" defTabSz="914400" rtl="0" eaLnBrk="1" latinLnBrk="0" hangingPunct="1">
                        <a:lnSpc>
                          <a:spcPct val="1000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公務傳真電話</a:t>
                      </a:r>
                    </a:p>
                    <a:p>
                      <a:pPr marL="0" algn="ctr" defTabSz="914400" rtl="0" eaLnBrk="1" latinLnBrk="0" hangingPunct="1">
                        <a:lnSpc>
                          <a:spcPct val="1000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公務電子郵件信箱</a:t>
                      </a:r>
                    </a:p>
                    <a:p>
                      <a:pPr marL="0" algn="ctr" defTabSz="914400" rtl="0" eaLnBrk="1" latinLnBrk="0" hangingPunct="1">
                        <a:lnSpc>
                          <a:spcPct val="1000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是否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為</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原住民</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現職是否為代理人擔任</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01840938"/>
                  </a:ext>
                </a:extLst>
              </a:tr>
            </a:tbl>
          </a:graphicData>
        </a:graphic>
      </p:graphicFrame>
    </p:spTree>
    <p:extLst>
      <p:ext uri="{BB962C8B-B14F-4D97-AF65-F5344CB8AC3E}">
        <p14:creationId xmlns:p14="http://schemas.microsoft.com/office/powerpoint/2010/main" val="8814730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smtClean="0">
                <a:solidFill>
                  <a:schemeClr val="accent6">
                    <a:lumMod val="50000"/>
                  </a:schemeClr>
                </a:solidFill>
              </a:rPr>
              <a:t>15-6 </a:t>
            </a:r>
            <a:r>
              <a:rPr lang="zh-TW" altLang="zh-TW" sz="3600" dirty="0">
                <a:solidFill>
                  <a:schemeClr val="accent6">
                    <a:lumMod val="50000"/>
                  </a:schemeClr>
                </a:solidFill>
              </a:rPr>
              <a:t>英語能力檢定資料表</a:t>
            </a:r>
            <a:endParaRPr lang="zh-CN" altLang="en-US"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15</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117</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193899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刪除欄位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訂定之起始學年度</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a:latin typeface="微軟正黑體" panose="020B0604030504040204" pitchFamily="34" charset="-120"/>
                <a:ea typeface="微軟正黑體" panose="020B0604030504040204" pitchFamily="34" charset="-120"/>
              </a:rPr>
              <a:t>自</a:t>
            </a:r>
            <a:r>
              <a:rPr lang="en-US" altLang="zh-TW" sz="2400" dirty="0">
                <a:latin typeface="微軟正黑體" panose="020B0604030504040204" pitchFamily="34" charset="-120"/>
                <a:ea typeface="微軟正黑體" panose="020B0604030504040204" pitchFamily="34" charset="-120"/>
              </a:rPr>
              <a:t>108</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10</a:t>
            </a:r>
            <a:r>
              <a:rPr lang="zh-TW" altLang="zh-TW" sz="2400" dirty="0">
                <a:latin typeface="微軟正黑體" panose="020B0604030504040204" pitchFamily="34" charset="-120"/>
                <a:ea typeface="微軟正黑體" panose="020B0604030504040204" pitchFamily="34" charset="-120"/>
              </a:rPr>
              <a:t>月起，</a:t>
            </a:r>
            <a:r>
              <a:rPr lang="zh-TW" altLang="en-US" sz="2400" dirty="0">
                <a:latin typeface="微軟正黑體" panose="020B0604030504040204" pitchFamily="34" charset="-120"/>
                <a:ea typeface="微軟正黑體" panose="020B0604030504040204" pitchFamily="34" charset="-120"/>
              </a:rPr>
              <a:t>刪除</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訂定之起始學年</a:t>
            </a:r>
            <a:r>
              <a:rPr lang="zh-TW" altLang="en-US" sz="2400" b="1" dirty="0" smtClean="0">
                <a:solidFill>
                  <a:srgbClr val="FF0000"/>
                </a:solidFill>
                <a:latin typeface="微軟正黑體" panose="020B0604030504040204" pitchFamily="34" charset="-120"/>
                <a:ea typeface="微軟正黑體" panose="020B0604030504040204" pitchFamily="34" charset="-120"/>
              </a:rPr>
              <a:t>度</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en-US" sz="2400" kern="0" dirty="0" smtClean="0">
                <a:latin typeface="微軟正黑體" panose="020B0604030504040204" pitchFamily="34" charset="-120"/>
                <a:ea typeface="微軟正黑體" panose="020B0604030504040204" pitchFamily="34" charset="-120"/>
              </a:rPr>
              <a:t>。</a:t>
            </a:r>
            <a:endParaRPr lang="en-US" altLang="zh-TW" sz="2400" kern="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zh-TW" dirty="0" smtClean="0">
                <a:latin typeface="微軟正黑體" panose="020B0604030504040204" pitchFamily="34" charset="-120"/>
                <a:ea typeface="微軟正黑體" panose="020B0604030504040204" pitchFamily="34" charset="-120"/>
              </a:rPr>
              <a:t>教育部</a:t>
            </a:r>
            <a:r>
              <a:rPr lang="zh-TW" altLang="en-US" dirty="0" smtClean="0">
                <a:latin typeface="微軟正黑體" panose="020B0604030504040204" pitchFamily="34" charset="-120"/>
                <a:ea typeface="微軟正黑體" panose="020B0604030504040204" pitchFamily="34" charset="-120"/>
              </a:rPr>
              <a:t>技職司</a:t>
            </a:r>
            <a:r>
              <a:rPr lang="en-US" altLang="zh-TW" dirty="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需求</a:t>
            </a:r>
            <a:r>
              <a:rPr lang="zh-TW" altLang="zh-TW" dirty="0" smtClean="0">
                <a:latin typeface="微軟正黑體" panose="020B0604030504040204" pitchFamily="34" charset="-120"/>
                <a:ea typeface="微軟正黑體" panose="020B0604030504040204" pitchFamily="34" charset="-120"/>
              </a:rPr>
              <a:t>修改</a:t>
            </a:r>
            <a:r>
              <a:rPr lang="zh-TW" altLang="zh-TW" dirty="0">
                <a:latin typeface="微軟正黑體" panose="020B0604030504040204" pitchFamily="34" charset="-120"/>
                <a:ea typeface="微軟正黑體" panose="020B0604030504040204" pitchFamily="34" charset="-120"/>
              </a:rPr>
              <a:t>定義</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995430945"/>
              </p:ext>
            </p:extLst>
          </p:nvPr>
        </p:nvGraphicFramePr>
        <p:xfrm>
          <a:off x="214392" y="1199088"/>
          <a:ext cx="11846981" cy="2670011"/>
        </p:xfrm>
        <a:graphic>
          <a:graphicData uri="http://schemas.openxmlformats.org/drawingml/2006/table">
            <a:tbl>
              <a:tblPr>
                <a:tableStyleId>{5C22544A-7EE6-4342-B048-85BDC9FD1C3A}</a:tableStyleId>
              </a:tblPr>
              <a:tblGrid>
                <a:gridCol w="1442005">
                  <a:extLst>
                    <a:ext uri="{9D8B030D-6E8A-4147-A177-3AD203B41FA5}">
                      <a16:colId xmlns:a16="http://schemas.microsoft.com/office/drawing/2014/main" xmlns="" val="2689694644"/>
                    </a:ext>
                  </a:extLst>
                </a:gridCol>
                <a:gridCol w="2596290">
                  <a:extLst>
                    <a:ext uri="{9D8B030D-6E8A-4147-A177-3AD203B41FA5}">
                      <a16:colId xmlns:a16="http://schemas.microsoft.com/office/drawing/2014/main" xmlns="" val="2801722995"/>
                    </a:ext>
                  </a:extLst>
                </a:gridCol>
                <a:gridCol w="2844800">
                  <a:extLst>
                    <a:ext uri="{9D8B030D-6E8A-4147-A177-3AD203B41FA5}">
                      <a16:colId xmlns:a16="http://schemas.microsoft.com/office/drawing/2014/main" xmlns="" val="1777677725"/>
                    </a:ext>
                  </a:extLst>
                </a:gridCol>
                <a:gridCol w="2031999">
                  <a:extLst>
                    <a:ext uri="{9D8B030D-6E8A-4147-A177-3AD203B41FA5}">
                      <a16:colId xmlns:a16="http://schemas.microsoft.com/office/drawing/2014/main" xmlns="" val="20479765"/>
                    </a:ext>
                  </a:extLst>
                </a:gridCol>
                <a:gridCol w="1973943">
                  <a:extLst>
                    <a:ext uri="{9D8B030D-6E8A-4147-A177-3AD203B41FA5}">
                      <a16:colId xmlns:a16="http://schemas.microsoft.com/office/drawing/2014/main" xmlns="" val="3720027709"/>
                    </a:ext>
                  </a:extLst>
                </a:gridCol>
                <a:gridCol w="957944">
                  <a:extLst>
                    <a:ext uri="{9D8B030D-6E8A-4147-A177-3AD203B41FA5}">
                      <a16:colId xmlns:a16="http://schemas.microsoft.com/office/drawing/2014/main" xmlns="" val="2451426613"/>
                    </a:ext>
                  </a:extLst>
                </a:gridCol>
              </a:tblGrid>
              <a:tr h="1635097">
                <a:tc rowSpan="2">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學年度</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英語能力</a:t>
                      </a:r>
                      <a:r>
                        <a:rPr lang="zh-TW" sz="2400" b="0" kern="100" dirty="0" smtClean="0">
                          <a:effectLst/>
                          <a:latin typeface="微軟正黑體" panose="020B0604030504040204" pitchFamily="34" charset="-120"/>
                          <a:ea typeface="微軟正黑體" panose="020B0604030504040204" pitchFamily="34" charset="-120"/>
                        </a:rPr>
                        <a:t>檢定狀況</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dirty="0">
                          <a:effectLst/>
                          <a:latin typeface="微軟正黑體" panose="020B0604030504040204" pitchFamily="34" charset="-120"/>
                          <a:ea typeface="微軟正黑體" panose="020B0604030504040204" pitchFamily="34" charset="-120"/>
                        </a:rPr>
                        <a:t>是否設定能力</a:t>
                      </a:r>
                      <a:r>
                        <a:rPr lang="zh-TW" sz="2400" b="0" kern="0" dirty="0" smtClean="0">
                          <a:effectLst/>
                          <a:latin typeface="微軟正黑體" panose="020B0604030504040204" pitchFamily="34" charset="-120"/>
                          <a:ea typeface="微軟正黑體" panose="020B0604030504040204" pitchFamily="34" charset="-120"/>
                        </a:rPr>
                        <a:t>檢定</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訂定之</a:t>
                      </a:r>
                    </a:p>
                    <a:p>
                      <a:pPr algn="ctr">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起始學年度</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開始</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effectLst/>
                          <a:latin typeface="微軟正黑體" panose="020B0604030504040204" pitchFamily="34" charset="-120"/>
                          <a:ea typeface="微軟正黑體" panose="020B0604030504040204" pitchFamily="34" charset="-120"/>
                        </a:rPr>
                        <a:t>適用</a:t>
                      </a:r>
                      <a:r>
                        <a:rPr lang="zh-TW" sz="2400" b="0" kern="100" dirty="0">
                          <a:effectLst/>
                          <a:latin typeface="微軟正黑體" panose="020B0604030504040204" pitchFamily="34" charset="-120"/>
                          <a:ea typeface="微軟正黑體" panose="020B0604030504040204" pitchFamily="34" charset="-120"/>
                        </a:rPr>
                        <a:t>學年度</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說明</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2486460"/>
                  </a:ext>
                </a:extLst>
              </a:tr>
              <a:tr h="103491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0" dirty="0">
                          <a:effectLst/>
                          <a:latin typeface="微軟正黑體" panose="020B0604030504040204" pitchFamily="34" charset="-120"/>
                          <a:ea typeface="微軟正黑體" panose="020B0604030504040204" pitchFamily="34" charset="-120"/>
                        </a:rPr>
                        <a:t>□是 □否</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3087643981"/>
                  </a:ext>
                </a:extLst>
              </a:tr>
            </a:tbl>
          </a:graphicData>
        </a:graphic>
      </p:graphicFrame>
      <p:cxnSp>
        <p:nvCxnSpPr>
          <p:cNvPr id="10" name="直線接點 9"/>
          <p:cNvCxnSpPr/>
          <p:nvPr/>
        </p:nvCxnSpPr>
        <p:spPr>
          <a:xfrm>
            <a:off x="7112000" y="1199088"/>
            <a:ext cx="2075543" cy="2670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7112001" y="1199088"/>
            <a:ext cx="1973942" cy="2670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1747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490779"/>
            <a:ext cx="12192000" cy="3377566"/>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8" name="Freeform 503"/>
          <p:cNvSpPr/>
          <p:nvPr/>
        </p:nvSpPr>
        <p:spPr bwMode="auto">
          <a:xfrm>
            <a:off x="626305" y="626842"/>
            <a:ext cx="11406037" cy="3384920"/>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25522" y="242121"/>
            <a:ext cx="11377005" cy="2863936"/>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15-6 </a:t>
            </a:r>
            <a:r>
              <a:rPr lang="zh-TW" altLang="zh-TW" sz="3600" dirty="0">
                <a:solidFill>
                  <a:schemeClr val="accent6">
                    <a:lumMod val="50000"/>
                  </a:schemeClr>
                </a:solidFill>
              </a:rPr>
              <a:t>英語能力檢定資料</a:t>
            </a:r>
            <a:r>
              <a:rPr lang="zh-TW" altLang="zh-TW" sz="3600" dirty="0" smtClean="0">
                <a:solidFill>
                  <a:schemeClr val="accent6">
                    <a:lumMod val="50000"/>
                  </a:schemeClr>
                </a:solidFill>
              </a:rPr>
              <a:t>表</a:t>
            </a:r>
            <a:endParaRPr lang="en-US" altLang="zh-TW" sz="3600" dirty="0" smtClean="0">
              <a:solidFill>
                <a:schemeClr val="accent6">
                  <a:lumMod val="50000"/>
                </a:schemeClr>
              </a:solidFill>
            </a:endParaRPr>
          </a:p>
          <a:p>
            <a:r>
              <a:rPr lang="zh-TW" altLang="zh-TW" sz="3600" dirty="0">
                <a:solidFill>
                  <a:schemeClr val="accent6">
                    <a:lumMod val="50000"/>
                  </a:schemeClr>
                </a:solidFill>
              </a:rPr>
              <a:t>表</a:t>
            </a:r>
            <a:r>
              <a:rPr lang="en-US" altLang="zh-TW" sz="3600" dirty="0">
                <a:solidFill>
                  <a:schemeClr val="accent6">
                    <a:lumMod val="50000"/>
                  </a:schemeClr>
                </a:solidFill>
              </a:rPr>
              <a:t>15-7</a:t>
            </a:r>
            <a:r>
              <a:rPr lang="zh-TW" altLang="zh-TW" sz="3600" dirty="0">
                <a:solidFill>
                  <a:schemeClr val="accent6">
                    <a:lumMod val="50000"/>
                  </a:schemeClr>
                </a:solidFill>
              </a:rPr>
              <a:t>畢業生通過全校性英語能力檢定人數</a:t>
            </a:r>
            <a:r>
              <a:rPr lang="zh-TW" altLang="zh-TW" sz="3600" dirty="0" smtClean="0">
                <a:solidFill>
                  <a:schemeClr val="accent6">
                    <a:lumMod val="50000"/>
                  </a:schemeClr>
                </a:solidFill>
              </a:rPr>
              <a:t>統計表</a:t>
            </a:r>
            <a:endParaRPr lang="en-US" altLang="zh-TW" sz="3600" dirty="0" smtClean="0">
              <a:solidFill>
                <a:schemeClr val="accent6">
                  <a:lumMod val="50000"/>
                </a:schemeClr>
              </a:solidFill>
            </a:endParaRPr>
          </a:p>
          <a:p>
            <a:r>
              <a:rPr lang="zh-TW" altLang="zh-TW" sz="3000" dirty="0">
                <a:solidFill>
                  <a:schemeClr val="accent6">
                    <a:lumMod val="50000"/>
                  </a:schemeClr>
                </a:solidFill>
              </a:rPr>
              <a:t>表</a:t>
            </a:r>
            <a:r>
              <a:rPr lang="en-US" altLang="zh-TW" sz="3000" dirty="0">
                <a:solidFill>
                  <a:schemeClr val="accent6">
                    <a:lumMod val="50000"/>
                  </a:schemeClr>
                </a:solidFill>
              </a:rPr>
              <a:t>15-8 </a:t>
            </a:r>
            <a:r>
              <a:rPr lang="zh-TW" altLang="zh-TW" sz="3000" dirty="0">
                <a:solidFill>
                  <a:schemeClr val="accent6">
                    <a:lumMod val="50000"/>
                  </a:schemeClr>
                </a:solidFill>
              </a:rPr>
              <a:t>未通過全校性英語能力檢定人數及全校性補救措施資料</a:t>
            </a:r>
            <a:r>
              <a:rPr lang="zh-TW" altLang="zh-TW" sz="3000" dirty="0" smtClean="0">
                <a:solidFill>
                  <a:schemeClr val="accent6">
                    <a:lumMod val="50000"/>
                  </a:schemeClr>
                </a:solidFill>
              </a:rPr>
              <a:t>表</a:t>
            </a:r>
            <a:endParaRPr lang="en-US" altLang="zh-TW" sz="3000" dirty="0" smtClean="0">
              <a:solidFill>
                <a:schemeClr val="accent6">
                  <a:lumMod val="50000"/>
                </a:schemeClr>
              </a:solidFill>
            </a:endParaRPr>
          </a:p>
          <a:p>
            <a:r>
              <a:rPr lang="zh-TW" altLang="zh-TW" sz="3600" dirty="0">
                <a:solidFill>
                  <a:schemeClr val="accent6">
                    <a:lumMod val="50000"/>
                  </a:schemeClr>
                </a:solidFill>
              </a:rPr>
              <a:t>表</a:t>
            </a:r>
            <a:r>
              <a:rPr lang="en-US" altLang="zh-TW" sz="3600" dirty="0">
                <a:solidFill>
                  <a:schemeClr val="accent6">
                    <a:lumMod val="50000"/>
                  </a:schemeClr>
                </a:solidFill>
              </a:rPr>
              <a:t>15-9</a:t>
            </a:r>
            <a:r>
              <a:rPr lang="zh-TW" altLang="zh-TW" sz="3600" dirty="0">
                <a:solidFill>
                  <a:schemeClr val="accent6">
                    <a:lumMod val="50000"/>
                  </a:schemeClr>
                </a:solidFill>
              </a:rPr>
              <a:t>畢業生通過系所自訂英語能力檢定人數統計表</a:t>
            </a:r>
            <a:endParaRPr lang="en-US" altLang="zh-TW" sz="3600" dirty="0">
              <a:solidFill>
                <a:schemeClr val="accent6">
                  <a:lumMod val="50000"/>
                </a:schemeClr>
              </a:solidFill>
            </a:endParaRPr>
          </a:p>
          <a:p>
            <a:r>
              <a:rPr lang="zh-TW" altLang="zh-TW" sz="3000" dirty="0">
                <a:solidFill>
                  <a:schemeClr val="accent6">
                    <a:lumMod val="50000"/>
                  </a:schemeClr>
                </a:solidFill>
              </a:rPr>
              <a:t>表</a:t>
            </a:r>
            <a:r>
              <a:rPr lang="en-US" altLang="zh-TW" sz="3000" dirty="0">
                <a:solidFill>
                  <a:schemeClr val="accent6">
                    <a:lumMod val="50000"/>
                  </a:schemeClr>
                </a:solidFill>
              </a:rPr>
              <a:t>15-10</a:t>
            </a:r>
            <a:r>
              <a:rPr lang="zh-TW" altLang="zh-TW" sz="3000" dirty="0">
                <a:solidFill>
                  <a:schemeClr val="accent6">
                    <a:lumMod val="50000"/>
                  </a:schemeClr>
                </a:solidFill>
              </a:rPr>
              <a:t>未通過系所自訂英語能力檢定人數及系所補救措施資料表</a:t>
            </a:r>
            <a:endParaRPr lang="zh-CN" altLang="en-US" sz="3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16</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118</a:t>
            </a:fld>
            <a:endParaRPr lang="zh-TW" altLang="en-US" dirty="0"/>
          </a:p>
        </p:txBody>
      </p:sp>
      <p:sp>
        <p:nvSpPr>
          <p:cNvPr id="14" name="矩形 13"/>
          <p:cNvSpPr/>
          <p:nvPr/>
        </p:nvSpPr>
        <p:spPr>
          <a:xfrm>
            <a:off x="1" y="3554433"/>
            <a:ext cx="12191999" cy="2308324"/>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統一將</a:t>
            </a: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英語畢業門檻</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更正</a:t>
            </a:r>
            <a:r>
              <a:rPr lang="zh-TW" altLang="zh-TW" sz="2400" dirty="0" smtClean="0">
                <a:latin typeface="微軟正黑體" panose="020B0604030504040204" pitchFamily="34" charset="-120"/>
                <a:ea typeface="微軟正黑體" panose="020B0604030504040204" pitchFamily="34" charset="-120"/>
              </a:rPr>
              <a:t>為</a:t>
            </a:r>
            <a:r>
              <a:rPr lang="zh-TW" altLang="zh-TW" sz="2400" b="1" dirty="0">
                <a:solidFill>
                  <a:srgbClr val="FF0000"/>
                </a:solidFill>
                <a:latin typeface="微軟正黑體" panose="020B0604030504040204" pitchFamily="34" charset="-120"/>
                <a:ea typeface="微軟正黑體" panose="020B0604030504040204" pitchFamily="34" charset="-120"/>
              </a:rPr>
              <a:t>「英語能力檢定</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包含</a:t>
            </a:r>
            <a:r>
              <a:rPr lang="zh-TW" altLang="en-US" sz="2400" b="1" dirty="0" smtClean="0">
                <a:solidFill>
                  <a:srgbClr val="FF0000"/>
                </a:solidFill>
                <a:latin typeface="微軟正黑體" panose="020B0604030504040204" pitchFamily="34" charset="-120"/>
                <a:ea typeface="微軟正黑體" panose="020B0604030504040204" pitchFamily="34" charset="-120"/>
              </a:rPr>
              <a:t>表名、填表欄位及相關填表說明</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gn="r">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月因應「教育部</a:t>
            </a:r>
            <a:r>
              <a:rPr lang="zh-TW" altLang="en-US" dirty="0">
                <a:latin typeface="微軟正黑體" panose="020B0604030504040204" pitchFamily="34" charset="-120"/>
                <a:ea typeface="微軟正黑體" panose="020B0604030504040204" pitchFamily="34" charset="-120"/>
              </a:rPr>
              <a:t>技職司</a:t>
            </a:r>
            <a:r>
              <a:rPr lang="en-US" altLang="zh-TW" dirty="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需求</a:t>
            </a:r>
            <a:r>
              <a:rPr lang="zh-TW" altLang="zh-TW" dirty="0" smtClean="0">
                <a:latin typeface="微軟正黑體" panose="020B0604030504040204" pitchFamily="34" charset="-120"/>
                <a:ea typeface="微軟正黑體" panose="020B0604030504040204" pitchFamily="34" charset="-120"/>
              </a:rPr>
              <a:t>修改</a:t>
            </a:r>
            <a:r>
              <a:rPr lang="zh-TW" altLang="zh-TW" dirty="0">
                <a:latin typeface="微軟正黑體" panose="020B0604030504040204" pitchFamily="34" charset="-120"/>
                <a:ea typeface="微軟正黑體" panose="020B0604030504040204" pitchFamily="34" charset="-120"/>
              </a:rPr>
              <a:t>定義</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425774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0"/>
          <p:cNvSpPr/>
          <p:nvPr/>
        </p:nvSpPr>
        <p:spPr>
          <a:xfrm>
            <a:off x="4649047" y="1443641"/>
            <a:ext cx="2736786" cy="27293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900" b="1" dirty="0" smtClean="0">
                <a:solidFill>
                  <a:schemeClr val="accent6">
                    <a:lumMod val="50000"/>
                  </a:schemeClr>
                </a:solidFill>
                <a:latin typeface="微軟正黑體" panose="020B0604030504040204" pitchFamily="34" charset="-120"/>
                <a:ea typeface="微軟正黑體" panose="020B0604030504040204" pitchFamily="34" charset="-120"/>
              </a:rPr>
              <a:t>5</a:t>
            </a:r>
            <a:endParaRPr lang="zh-CN" altLang="en-US" sz="99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738396" y="4631998"/>
            <a:ext cx="2558088" cy="769441"/>
          </a:xfrm>
          <a:prstGeom prst="rect">
            <a:avLst/>
          </a:prstGeom>
        </p:spPr>
        <p:txBody>
          <a:bodyPr wrap="square">
            <a:spAutoFit/>
          </a:bodyPr>
          <a:lstStyle/>
          <a:p>
            <a:pPr lvl="0" algn="ctr"/>
            <a:r>
              <a:rPr lang="zh-TW" altLang="en-US" sz="4400" b="1" dirty="0" smtClean="0">
                <a:latin typeface="微軟正黑體" panose="020B0604030504040204" pitchFamily="34" charset="-120"/>
                <a:ea typeface="微軟正黑體" panose="020B0604030504040204" pitchFamily="34" charset="-120"/>
              </a:rPr>
              <a:t>聯絡資訊</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16215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smtClean="0">
                <a:solidFill>
                  <a:schemeClr val="accent6">
                    <a:lumMod val="50000"/>
                  </a:schemeClr>
                </a:solidFill>
              </a:rPr>
              <a:t>1-1 </a:t>
            </a:r>
            <a:r>
              <a:rPr lang="zh-TW" altLang="zh-TW" sz="4400" dirty="0" smtClean="0">
                <a:solidFill>
                  <a:schemeClr val="accent6">
                    <a:lumMod val="50000"/>
                  </a:schemeClr>
                </a:solidFill>
              </a:rPr>
              <a:t>教師</a:t>
            </a:r>
            <a:r>
              <a:rPr lang="zh-TW" altLang="zh-TW" sz="4400" dirty="0">
                <a:solidFill>
                  <a:schemeClr val="accent6">
                    <a:lumMod val="50000"/>
                  </a:schemeClr>
                </a:solidFill>
              </a:rPr>
              <a:t>基本資料表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1</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12</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938992"/>
          </a:xfrm>
          <a:prstGeom prst="rect">
            <a:avLst/>
          </a:prstGeom>
        </p:spPr>
        <p:txBody>
          <a:bodyPr wrap="square">
            <a:spAutoFit/>
          </a:bodyPr>
          <a:lstStyle/>
          <a:p>
            <a:pPr eaLnBrk="1" latinLnBrk="1" hangingPunct="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任職狀態</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任職狀態新增</a:t>
            </a:r>
            <a:r>
              <a:rPr lang="zh-TW" altLang="zh-TW" sz="2400" b="1" dirty="0">
                <a:solidFill>
                  <a:srgbClr val="FF0000"/>
                </a:solidFill>
                <a:latin typeface="微軟正黑體" panose="020B0604030504040204" pitchFamily="34" charset="-120"/>
                <a:ea typeface="微軟正黑體" panose="020B0604030504040204" pitchFamily="34" charset="-120"/>
              </a:rPr>
              <a:t>「新任</a:t>
            </a:r>
            <a:r>
              <a:rPr lang="en-US" altLang="zh-TW" sz="2400" b="1" dirty="0">
                <a:solidFill>
                  <a:srgbClr val="FF0000"/>
                </a:solidFill>
                <a:latin typeface="微軟正黑體" panose="020B0604030504040204" pitchFamily="34" charset="-120"/>
                <a:ea typeface="微軟正黑體" panose="020B0604030504040204" pitchFamily="34" charset="-120"/>
              </a:rPr>
              <a:t>_</a:t>
            </a:r>
            <a:r>
              <a:rPr lang="zh-TW" altLang="zh-TW" sz="2400" b="1" dirty="0">
                <a:solidFill>
                  <a:srgbClr val="FF0000"/>
                </a:solidFill>
                <a:latin typeface="微軟正黑體" panose="020B0604030504040204" pitchFamily="34" charset="-120"/>
                <a:ea typeface="微軟正黑體" panose="020B0604030504040204" pitchFamily="34" charset="-120"/>
              </a:rPr>
              <a:t>育嬰代理</a:t>
            </a:r>
            <a:r>
              <a:rPr lang="en-US" altLang="zh-TW" sz="2400" b="1" dirty="0">
                <a:solidFill>
                  <a:srgbClr val="FF0000"/>
                </a:solidFill>
                <a:latin typeface="微軟正黑體" panose="020B0604030504040204" pitchFamily="34" charset="-120"/>
                <a:ea typeface="微軟正黑體" panose="020B0604030504040204" pitchFamily="34" charset="-120"/>
              </a:rPr>
              <a:t>I1</a:t>
            </a:r>
            <a:r>
              <a:rPr lang="zh-TW" altLang="zh-TW" sz="2400" b="1" dirty="0">
                <a:solidFill>
                  <a:srgbClr val="FF0000"/>
                </a:solidFill>
                <a:latin typeface="微軟正黑體" panose="020B0604030504040204" pitchFamily="34" charset="-120"/>
                <a:ea typeface="微軟正黑體" panose="020B0604030504040204" pitchFamily="34" charset="-120"/>
              </a:rPr>
              <a:t>」、「續聘</a:t>
            </a:r>
            <a:r>
              <a:rPr lang="en-US" altLang="zh-TW" sz="2400" b="1" dirty="0">
                <a:solidFill>
                  <a:srgbClr val="FF0000"/>
                </a:solidFill>
                <a:latin typeface="微軟正黑體" panose="020B0604030504040204" pitchFamily="34" charset="-120"/>
                <a:ea typeface="微軟正黑體" panose="020B0604030504040204" pitchFamily="34" charset="-120"/>
              </a:rPr>
              <a:t>_</a:t>
            </a:r>
            <a:r>
              <a:rPr lang="zh-TW" altLang="zh-TW" sz="2400" b="1" dirty="0">
                <a:solidFill>
                  <a:srgbClr val="FF0000"/>
                </a:solidFill>
                <a:latin typeface="微軟正黑體" panose="020B0604030504040204" pitchFamily="34" charset="-120"/>
                <a:ea typeface="微軟正黑體" panose="020B0604030504040204" pitchFamily="34" charset="-120"/>
              </a:rPr>
              <a:t>育嬰代理</a:t>
            </a:r>
            <a:r>
              <a:rPr lang="en-US" altLang="zh-TW" sz="2400" b="1" dirty="0">
                <a:solidFill>
                  <a:srgbClr val="FF0000"/>
                </a:solidFill>
                <a:latin typeface="微軟正黑體" panose="020B0604030504040204" pitchFamily="34" charset="-120"/>
                <a:ea typeface="微軟正黑體" panose="020B0604030504040204" pitchFamily="34" charset="-120"/>
              </a:rPr>
              <a:t>R1</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選項。</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b="1" dirty="0">
                <a:solidFill>
                  <a:srgbClr val="FF0000"/>
                </a:solidFill>
                <a:latin typeface="微軟正黑體" panose="020B0604030504040204" pitchFamily="34" charset="-120"/>
                <a:ea typeface="微軟正黑體" panose="020B0604030504040204" pitchFamily="34" charset="-120"/>
              </a:rPr>
              <a:t>育嬰代理</a:t>
            </a:r>
            <a:r>
              <a:rPr lang="zh-TW" altLang="zh-TW" sz="2400" dirty="0">
                <a:latin typeface="微軟正黑體" panose="020B0604030504040204" pitchFamily="34" charset="-120"/>
                <a:ea typeface="微軟正黑體" panose="020B0604030504040204" pitchFamily="34" charset="-120"/>
              </a:rPr>
              <a:t>係指：學校於教師因育嬰而留職</a:t>
            </a:r>
            <a:r>
              <a:rPr lang="zh-TW" altLang="zh-TW" sz="2400" dirty="0" smtClean="0">
                <a:latin typeface="微軟正黑體" panose="020B0604030504040204" pitchFamily="34" charset="-120"/>
                <a:ea typeface="微軟正黑體" panose="020B0604030504040204" pitchFamily="34" charset="-120"/>
              </a:rPr>
              <a:t>停薪期間</a:t>
            </a:r>
            <a:r>
              <a:rPr lang="zh-TW" altLang="en-US"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聘任</a:t>
            </a:r>
            <a:r>
              <a:rPr lang="zh-TW" altLang="zh-TW" sz="2400" dirty="0">
                <a:latin typeface="微軟正黑體" panose="020B0604030504040204" pitchFamily="34" charset="-120"/>
                <a:ea typeface="微軟正黑體" panose="020B0604030504040204" pitchFamily="34" charset="-120"/>
              </a:rPr>
              <a:t>代理教師協助課務者。</a:t>
            </a:r>
            <a:r>
              <a:rPr lang="en-US" altLang="zh-TW" sz="2400" dirty="0">
                <a:latin typeface="微軟正黑體" panose="020B0604030504040204" pitchFamily="34" charset="-120"/>
                <a:ea typeface="微軟正黑體" panose="020B0604030504040204" pitchFamily="34" charset="-120"/>
              </a:rPr>
              <a:t>     </a:t>
            </a:r>
          </a:p>
          <a:p>
            <a:r>
              <a:rPr lang="en-US" altLang="zh-TW" dirty="0" smtClean="0">
                <a:latin typeface="微軟正黑體" panose="020B0604030504040204" pitchFamily="34" charset="-120"/>
                <a:ea typeface="微軟正黑體" panose="020B0604030504040204" pitchFamily="34" charset="-120"/>
              </a:rPr>
              <a:t>                                                                                        </a:t>
            </a:r>
          </a:p>
          <a:p>
            <a:pPr algn="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a:t>
            </a:r>
            <a:r>
              <a:rPr lang="zh-TW" altLang="zh-TW" dirty="0">
                <a:latin typeface="微軟正黑體" panose="020B0604030504040204" pitchFamily="34" charset="-120"/>
                <a:ea typeface="微軟正黑體" panose="020B0604030504040204" pitchFamily="34" charset="-120"/>
              </a:rPr>
              <a:t>因應「私立技專校院獎勵補助工作小組」</a:t>
            </a:r>
            <a:r>
              <a:rPr lang="zh-TW" altLang="en-US" dirty="0">
                <a:latin typeface="微軟正黑體" panose="020B0604030504040204" pitchFamily="34" charset="-120"/>
                <a:ea typeface="微軟正黑體" panose="020B0604030504040204" pitchFamily="34" charset="-120"/>
              </a:rPr>
              <a:t>需求新增選項</a:t>
            </a:r>
            <a:r>
              <a:rPr lang="zh-TW" altLang="zh-TW" dirty="0">
                <a:latin typeface="微軟正黑體" panose="020B0604030504040204" pitchFamily="34" charset="-120"/>
                <a:ea typeface="微軟正黑體" panose="020B0604030504040204" pitchFamily="34" charset="-120"/>
              </a:rPr>
              <a:t>】</a:t>
            </a:r>
          </a:p>
        </p:txBody>
      </p:sp>
      <p:graphicFrame>
        <p:nvGraphicFramePr>
          <p:cNvPr id="5" name="表格 4"/>
          <p:cNvGraphicFramePr>
            <a:graphicFrameLocks noGrp="1"/>
          </p:cNvGraphicFramePr>
          <p:nvPr>
            <p:extLst>
              <p:ext uri="{D42A27DB-BD31-4B8C-83A1-F6EECF244321}">
                <p14:modId xmlns:p14="http://schemas.microsoft.com/office/powerpoint/2010/main" val="467725258"/>
              </p:ext>
            </p:extLst>
          </p:nvPr>
        </p:nvGraphicFramePr>
        <p:xfrm>
          <a:off x="214391" y="1221515"/>
          <a:ext cx="11804415" cy="2671854"/>
        </p:xfrm>
        <a:graphic>
          <a:graphicData uri="http://schemas.openxmlformats.org/drawingml/2006/table">
            <a:tbl>
              <a:tblPr firstRow="1" firstCol="1" lastRow="1" lastCol="1" bandRow="1" bandCol="1">
                <a:tableStyleId>{5C22544A-7EE6-4342-B048-85BDC9FD1C3A}</a:tableStyleId>
              </a:tblPr>
              <a:tblGrid>
                <a:gridCol w="450504">
                  <a:extLst>
                    <a:ext uri="{9D8B030D-6E8A-4147-A177-3AD203B41FA5}">
                      <a16:colId xmlns:a16="http://schemas.microsoft.com/office/drawing/2014/main" xmlns="" val="1664353861"/>
                    </a:ext>
                  </a:extLst>
                </a:gridCol>
                <a:gridCol w="450504">
                  <a:extLst>
                    <a:ext uri="{9D8B030D-6E8A-4147-A177-3AD203B41FA5}">
                      <a16:colId xmlns:a16="http://schemas.microsoft.com/office/drawing/2014/main" xmlns="" val="3358719624"/>
                    </a:ext>
                  </a:extLst>
                </a:gridCol>
                <a:gridCol w="450504">
                  <a:extLst>
                    <a:ext uri="{9D8B030D-6E8A-4147-A177-3AD203B41FA5}">
                      <a16:colId xmlns:a16="http://schemas.microsoft.com/office/drawing/2014/main" xmlns="" val="2620642492"/>
                    </a:ext>
                  </a:extLst>
                </a:gridCol>
                <a:gridCol w="450504">
                  <a:extLst>
                    <a:ext uri="{9D8B030D-6E8A-4147-A177-3AD203B41FA5}">
                      <a16:colId xmlns:a16="http://schemas.microsoft.com/office/drawing/2014/main" xmlns="" val="731524451"/>
                    </a:ext>
                  </a:extLst>
                </a:gridCol>
                <a:gridCol w="450504">
                  <a:extLst>
                    <a:ext uri="{9D8B030D-6E8A-4147-A177-3AD203B41FA5}">
                      <a16:colId xmlns:a16="http://schemas.microsoft.com/office/drawing/2014/main" xmlns="" val="1291395366"/>
                    </a:ext>
                  </a:extLst>
                </a:gridCol>
                <a:gridCol w="568389">
                  <a:extLst>
                    <a:ext uri="{9D8B030D-6E8A-4147-A177-3AD203B41FA5}">
                      <a16:colId xmlns:a16="http://schemas.microsoft.com/office/drawing/2014/main" xmlns="" val="2474431994"/>
                    </a:ext>
                  </a:extLst>
                </a:gridCol>
                <a:gridCol w="482600">
                  <a:extLst>
                    <a:ext uri="{9D8B030D-6E8A-4147-A177-3AD203B41FA5}">
                      <a16:colId xmlns:a16="http://schemas.microsoft.com/office/drawing/2014/main" xmlns="" val="226956313"/>
                    </a:ext>
                  </a:extLst>
                </a:gridCol>
                <a:gridCol w="622300">
                  <a:extLst>
                    <a:ext uri="{9D8B030D-6E8A-4147-A177-3AD203B41FA5}">
                      <a16:colId xmlns:a16="http://schemas.microsoft.com/office/drawing/2014/main" xmlns="" val="665988056"/>
                    </a:ext>
                  </a:extLst>
                </a:gridCol>
                <a:gridCol w="584200">
                  <a:extLst>
                    <a:ext uri="{9D8B030D-6E8A-4147-A177-3AD203B41FA5}">
                      <a16:colId xmlns:a16="http://schemas.microsoft.com/office/drawing/2014/main" xmlns="" val="3270159685"/>
                    </a:ext>
                  </a:extLst>
                </a:gridCol>
                <a:gridCol w="622300">
                  <a:extLst>
                    <a:ext uri="{9D8B030D-6E8A-4147-A177-3AD203B41FA5}">
                      <a16:colId xmlns:a16="http://schemas.microsoft.com/office/drawing/2014/main" xmlns="" val="4153637215"/>
                    </a:ext>
                  </a:extLst>
                </a:gridCol>
                <a:gridCol w="571500">
                  <a:extLst>
                    <a:ext uri="{9D8B030D-6E8A-4147-A177-3AD203B41FA5}">
                      <a16:colId xmlns:a16="http://schemas.microsoft.com/office/drawing/2014/main" xmlns="" val="155408155"/>
                    </a:ext>
                  </a:extLst>
                </a:gridCol>
                <a:gridCol w="670208">
                  <a:extLst>
                    <a:ext uri="{9D8B030D-6E8A-4147-A177-3AD203B41FA5}">
                      <a16:colId xmlns:a16="http://schemas.microsoft.com/office/drawing/2014/main" xmlns="" val="1002374029"/>
                    </a:ext>
                  </a:extLst>
                </a:gridCol>
                <a:gridCol w="474854">
                  <a:extLst>
                    <a:ext uri="{9D8B030D-6E8A-4147-A177-3AD203B41FA5}">
                      <a16:colId xmlns:a16="http://schemas.microsoft.com/office/drawing/2014/main" xmlns="" val="3199549170"/>
                    </a:ext>
                  </a:extLst>
                </a:gridCol>
                <a:gridCol w="450504">
                  <a:extLst>
                    <a:ext uri="{9D8B030D-6E8A-4147-A177-3AD203B41FA5}">
                      <a16:colId xmlns:a16="http://schemas.microsoft.com/office/drawing/2014/main" xmlns="" val="2010126988"/>
                    </a:ext>
                  </a:extLst>
                </a:gridCol>
                <a:gridCol w="450504">
                  <a:extLst>
                    <a:ext uri="{9D8B030D-6E8A-4147-A177-3AD203B41FA5}">
                      <a16:colId xmlns:a16="http://schemas.microsoft.com/office/drawing/2014/main" xmlns="" val="3905868443"/>
                    </a:ext>
                  </a:extLst>
                </a:gridCol>
                <a:gridCol w="450504">
                  <a:extLst>
                    <a:ext uri="{9D8B030D-6E8A-4147-A177-3AD203B41FA5}">
                      <a16:colId xmlns:a16="http://schemas.microsoft.com/office/drawing/2014/main" xmlns="" val="1307193910"/>
                    </a:ext>
                  </a:extLst>
                </a:gridCol>
                <a:gridCol w="450504">
                  <a:extLst>
                    <a:ext uri="{9D8B030D-6E8A-4147-A177-3AD203B41FA5}">
                      <a16:colId xmlns:a16="http://schemas.microsoft.com/office/drawing/2014/main" xmlns="" val="1450585077"/>
                    </a:ext>
                  </a:extLst>
                </a:gridCol>
                <a:gridCol w="450504">
                  <a:extLst>
                    <a:ext uri="{9D8B030D-6E8A-4147-A177-3AD203B41FA5}">
                      <a16:colId xmlns:a16="http://schemas.microsoft.com/office/drawing/2014/main" xmlns="" val="1877560338"/>
                    </a:ext>
                  </a:extLst>
                </a:gridCol>
                <a:gridCol w="450504">
                  <a:extLst>
                    <a:ext uri="{9D8B030D-6E8A-4147-A177-3AD203B41FA5}">
                      <a16:colId xmlns:a16="http://schemas.microsoft.com/office/drawing/2014/main" xmlns="" val="816513364"/>
                    </a:ext>
                  </a:extLst>
                </a:gridCol>
                <a:gridCol w="450504">
                  <a:extLst>
                    <a:ext uri="{9D8B030D-6E8A-4147-A177-3AD203B41FA5}">
                      <a16:colId xmlns:a16="http://schemas.microsoft.com/office/drawing/2014/main" xmlns="" val="3501418111"/>
                    </a:ext>
                  </a:extLst>
                </a:gridCol>
                <a:gridCol w="450504">
                  <a:extLst>
                    <a:ext uri="{9D8B030D-6E8A-4147-A177-3AD203B41FA5}">
                      <a16:colId xmlns:a16="http://schemas.microsoft.com/office/drawing/2014/main" xmlns="" val="3816054155"/>
                    </a:ext>
                  </a:extLst>
                </a:gridCol>
                <a:gridCol w="450504">
                  <a:extLst>
                    <a:ext uri="{9D8B030D-6E8A-4147-A177-3AD203B41FA5}">
                      <a16:colId xmlns:a16="http://schemas.microsoft.com/office/drawing/2014/main" xmlns="" val="295009045"/>
                    </a:ext>
                  </a:extLst>
                </a:gridCol>
                <a:gridCol w="450504">
                  <a:extLst>
                    <a:ext uri="{9D8B030D-6E8A-4147-A177-3AD203B41FA5}">
                      <a16:colId xmlns:a16="http://schemas.microsoft.com/office/drawing/2014/main" xmlns="" val="2145326887"/>
                    </a:ext>
                  </a:extLst>
                </a:gridCol>
                <a:gridCol w="450504">
                  <a:extLst>
                    <a:ext uri="{9D8B030D-6E8A-4147-A177-3AD203B41FA5}">
                      <a16:colId xmlns:a16="http://schemas.microsoft.com/office/drawing/2014/main" xmlns="" val="1132262966"/>
                    </a:ext>
                  </a:extLst>
                </a:gridCol>
              </a:tblGrid>
              <a:tr h="441108">
                <a:tc gridSpan="24">
                  <a:txBody>
                    <a:bodyPr/>
                    <a:lstStyle/>
                    <a:p>
                      <a:pPr algn="ctr">
                        <a:lnSpc>
                          <a:spcPts val="24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基本資料</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940122426"/>
                  </a:ext>
                </a:extLst>
              </a:tr>
              <a:tr h="2230746">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學年度</a:t>
                      </a:r>
                      <a:r>
                        <a:rPr lang="en-US" sz="2400" b="0" kern="800">
                          <a:solidFill>
                            <a:schemeClr val="tx1"/>
                          </a:solidFill>
                          <a:effectLst/>
                          <a:latin typeface="微軟正黑體" panose="020B0604030504040204" pitchFamily="34" charset="-120"/>
                          <a:ea typeface="微軟正黑體" panose="020B0604030504040204" pitchFamily="34" charset="-120"/>
                        </a:rPr>
                        <a:t>/</a:t>
                      </a:r>
                      <a:r>
                        <a:rPr lang="zh-TW" sz="2400" b="0" kern="800">
                          <a:solidFill>
                            <a:schemeClr val="tx1"/>
                          </a:solidFill>
                          <a:effectLst/>
                          <a:latin typeface="微軟正黑體" panose="020B0604030504040204" pitchFamily="34" charset="-120"/>
                          <a:ea typeface="微軟正黑體" panose="020B0604030504040204" pitchFamily="34" charset="-120"/>
                        </a:rPr>
                        <a:t>學期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主聘系所</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身分識別種類</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身分識別號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國籍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中文姓名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英文姓名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性別</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dirty="0">
                          <a:solidFill>
                            <a:schemeClr val="tx1"/>
                          </a:solidFill>
                          <a:effectLst/>
                          <a:latin typeface="微軟正黑體" panose="020B0604030504040204" pitchFamily="34" charset="-120"/>
                          <a:ea typeface="微軟正黑體" panose="020B0604030504040204" pitchFamily="34" charset="-120"/>
                        </a:rPr>
                        <a:t>出生年月日</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dirty="0">
                          <a:solidFill>
                            <a:schemeClr val="tx1"/>
                          </a:solidFill>
                          <a:effectLst/>
                          <a:latin typeface="微軟正黑體" panose="020B0604030504040204" pitchFamily="34" charset="-120"/>
                          <a:ea typeface="微軟正黑體" panose="020B0604030504040204" pitchFamily="34" charset="-120"/>
                        </a:rPr>
                        <a:t>共聘系所</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800" dirty="0">
                          <a:solidFill>
                            <a:schemeClr val="tx1"/>
                          </a:solidFill>
                          <a:effectLst/>
                          <a:latin typeface="微軟正黑體" panose="020B0604030504040204" pitchFamily="34" charset="-120"/>
                          <a:ea typeface="微軟正黑體" panose="020B0604030504040204" pitchFamily="34" charset="-120"/>
                        </a:rPr>
                        <a:t>電子郵件</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1" kern="800" dirty="0">
                          <a:solidFill>
                            <a:srgbClr val="FF0000"/>
                          </a:solidFill>
                          <a:effectLst/>
                          <a:latin typeface="微軟正黑體" panose="020B0604030504040204" pitchFamily="34" charset="-120"/>
                          <a:ea typeface="微軟正黑體" panose="020B0604030504040204" pitchFamily="34" charset="-120"/>
                        </a:rPr>
                        <a:t>任職狀態</a:t>
                      </a:r>
                      <a:endParaRPr lang="zh-TW" sz="2400" b="1" kern="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71755" marR="71755">
                        <a:lnSpc>
                          <a:spcPts val="2400"/>
                        </a:lnSpc>
                        <a:spcAft>
                          <a:spcPts val="0"/>
                        </a:spcAft>
                      </a:pPr>
                      <a:r>
                        <a:rPr lang="zh-TW" sz="2400" b="0" kern="800">
                          <a:solidFill>
                            <a:schemeClr val="tx1"/>
                          </a:solidFill>
                          <a:effectLst/>
                          <a:latin typeface="微軟正黑體" panose="020B0604030504040204" pitchFamily="34" charset="-120"/>
                          <a:ea typeface="微軟正黑體" panose="020B0604030504040204" pitchFamily="34" charset="-120"/>
                        </a:rPr>
                        <a:t>聘任日期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最早到校日</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原任單位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離職日期</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新任單位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停職日期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復職日期</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編制內</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編制外</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專兼任</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專</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兼</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職業別</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專</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兼</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職單位</a:t>
                      </a:r>
                      <a:endParaRPr lang="zh-TW" sz="2400" b="0" kern="8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71755" marR="71755">
                        <a:lnSpc>
                          <a:spcPts val="2400"/>
                        </a:lnSpc>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專</a:t>
                      </a:r>
                      <a:r>
                        <a:rPr lang="en-US" sz="2400" b="0" kern="0" dirty="0">
                          <a:solidFill>
                            <a:schemeClr val="tx1"/>
                          </a:solidFill>
                          <a:effectLst/>
                          <a:latin typeface="微軟正黑體" panose="020B0604030504040204" pitchFamily="34" charset="-120"/>
                          <a:ea typeface="微軟正黑體" panose="020B0604030504040204" pitchFamily="34" charset="-120"/>
                        </a:rPr>
                        <a:t>(</a:t>
                      </a:r>
                      <a:r>
                        <a:rPr lang="zh-TW" sz="2400" b="0" kern="0" dirty="0">
                          <a:solidFill>
                            <a:schemeClr val="tx1"/>
                          </a:solidFill>
                          <a:effectLst/>
                          <a:latin typeface="微軟正黑體" panose="020B0604030504040204" pitchFamily="34" charset="-120"/>
                          <a:ea typeface="微軟正黑體" panose="020B0604030504040204" pitchFamily="34" charset="-120"/>
                        </a:rPr>
                        <a:t>兼</a:t>
                      </a:r>
                      <a:r>
                        <a:rPr lang="en-US" sz="2400" b="0" kern="0" dirty="0">
                          <a:solidFill>
                            <a:schemeClr val="tx1"/>
                          </a:solidFill>
                          <a:effectLst/>
                          <a:latin typeface="微軟正黑體" panose="020B0604030504040204" pitchFamily="34" charset="-120"/>
                          <a:ea typeface="微軟正黑體" panose="020B0604030504040204" pitchFamily="34" charset="-120"/>
                        </a:rPr>
                        <a:t>)</a:t>
                      </a:r>
                      <a:r>
                        <a:rPr lang="zh-TW" sz="2400" b="0" kern="0" dirty="0">
                          <a:solidFill>
                            <a:schemeClr val="tx1"/>
                          </a:solidFill>
                          <a:effectLst/>
                          <a:latin typeface="微軟正黑體" panose="020B0604030504040204" pitchFamily="34" charset="-120"/>
                          <a:ea typeface="微軟正黑體" panose="020B0604030504040204" pitchFamily="34" charset="-120"/>
                        </a:rPr>
                        <a:t>職職務</a:t>
                      </a:r>
                      <a:endParaRPr lang="zh-TW" sz="2400" b="0" kern="8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2163844"/>
                  </a:ext>
                </a:extLst>
              </a:tr>
            </a:tbl>
          </a:graphicData>
        </a:graphic>
      </p:graphicFrame>
    </p:spTree>
    <p:extLst>
      <p:ext uri="{BB962C8B-B14F-4D97-AF65-F5344CB8AC3E}">
        <p14:creationId xmlns:p14="http://schemas.microsoft.com/office/powerpoint/2010/main" val="6037861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7"/>
          <p:cNvSpPr txBox="1">
            <a:spLocks/>
          </p:cNvSpPr>
          <p:nvPr/>
        </p:nvSpPr>
        <p:spPr>
          <a:xfrm>
            <a:off x="1183491" y="221158"/>
            <a:ext cx="7886700"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聯絡資料</a:t>
            </a:r>
            <a:r>
              <a:rPr lang="en-US" altLang="zh-TW" sz="4400" dirty="0" smtClean="0">
                <a:solidFill>
                  <a:schemeClr val="accent6">
                    <a:lumMod val="50000"/>
                  </a:schemeClr>
                </a:solidFill>
              </a:rPr>
              <a:t>-</a:t>
            </a:r>
            <a:r>
              <a:rPr lang="zh-TW" altLang="en-US" sz="4400" dirty="0" smtClean="0">
                <a:solidFill>
                  <a:schemeClr val="accent6">
                    <a:lumMod val="50000"/>
                  </a:schemeClr>
                </a:solidFill>
              </a:rPr>
              <a:t>電話號碼</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92983" y="207741"/>
            <a:ext cx="666648"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1</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5" name="제목 44"/>
          <p:cNvSpPr txBox="1">
            <a:spLocks/>
          </p:cNvSpPr>
          <p:nvPr/>
        </p:nvSpPr>
        <p:spPr bwMode="auto">
          <a:xfrm>
            <a:off x="2416175" y="1443038"/>
            <a:ext cx="7359650" cy="1581150"/>
          </a:xfrm>
          <a:prstGeom prst="rect">
            <a:avLst/>
          </a:prstGeom>
          <a:noFill/>
          <a:ln w="9525">
            <a:noFill/>
            <a:miter lim="800000"/>
            <a:headEnd/>
            <a:tailEnd/>
          </a:ln>
        </p:spPr>
        <p:txBody>
          <a:bodyPr anchor="ctr"/>
          <a:lstStyle/>
          <a:p>
            <a:pPr fontAlgn="auto">
              <a:spcBef>
                <a:spcPts val="0"/>
              </a:spcBef>
              <a:spcAft>
                <a:spcPts val="0"/>
              </a:spcAft>
              <a:defRPr/>
            </a:pPr>
            <a:r>
              <a:rPr kumimoji="0" lang="en-US" altLang="zh-TW" sz="9600" b="1" kern="0" dirty="0">
                <a:latin typeface="微軟正黑體" panose="020B0604030504040204" pitchFamily="34" charset="-120"/>
                <a:ea typeface="微軟正黑體" panose="020B0604030504040204" pitchFamily="34" charset="-120"/>
                <a:cs typeface="+mj-cs"/>
              </a:rPr>
              <a:t>05-5342601</a:t>
            </a:r>
            <a:endParaRPr kumimoji="0" lang="en-US" altLang="ko-KR" sz="9600" b="1" kern="0" dirty="0">
              <a:latin typeface="微軟正黑體" panose="020B0604030504040204" pitchFamily="34" charset="-120"/>
              <a:ea typeface="微軟正黑體" panose="020B0604030504040204" pitchFamily="34" charset="-120"/>
              <a:cs typeface="+mj-cs"/>
            </a:endParaRPr>
          </a:p>
        </p:txBody>
      </p:sp>
      <p:sp>
        <p:nvSpPr>
          <p:cNvPr id="6" name="矩形 16"/>
          <p:cNvSpPr>
            <a:spLocks noChangeArrowheads="1"/>
          </p:cNvSpPr>
          <p:nvPr/>
        </p:nvSpPr>
        <p:spPr bwMode="auto">
          <a:xfrm>
            <a:off x="2416175" y="5588000"/>
            <a:ext cx="91376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400"/>
              </a:spcBef>
              <a:buClr>
                <a:schemeClr val="accent1"/>
              </a:buClr>
              <a:buSzPct val="80000"/>
              <a:buFont typeface="Corbel" panose="020B0503020204020204" pitchFamily="34" charset="0"/>
              <a:buChar char="•"/>
              <a:defRPr sz="22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buChar char="•"/>
              <a:defRPr sz="2000">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buChar char="•"/>
              <a:defRPr>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5pPr>
            <a:lvl6pPr marL="2514600" indent="-228600" defTabSz="45720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6pPr>
            <a:lvl7pPr marL="2971800" indent="-228600" defTabSz="45720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7pPr>
            <a:lvl8pPr marL="3429000" indent="-228600" defTabSz="45720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8pPr>
            <a:lvl9pPr marL="3886200" indent="-228600" defTabSz="45720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9pPr>
          </a:lstStyle>
          <a:p>
            <a:pPr eaLnBrk="1" hangingPunct="1">
              <a:lnSpc>
                <a:spcPts val="6500"/>
              </a:lnSpc>
              <a:spcBef>
                <a:spcPct val="0"/>
              </a:spcBef>
              <a:buClrTx/>
              <a:buSzTx/>
              <a:buFontTx/>
              <a:buNone/>
            </a:pPr>
            <a:r>
              <a:rPr kumimoji="0" lang="zh-TW" altLang="en-US" sz="3200" b="1" dirty="0">
                <a:solidFill>
                  <a:schemeClr val="tx1"/>
                </a:solidFill>
                <a:latin typeface="微軟正黑體" panose="020B0604030504040204" pitchFamily="34" charset="-120"/>
                <a:cs typeface="HY얕은샘물M"/>
              </a:rPr>
              <a:t>煩請確實依</a:t>
            </a:r>
            <a:r>
              <a:rPr kumimoji="0" lang="zh-TW" altLang="en-US" sz="3200" b="1" u="sng" dirty="0">
                <a:solidFill>
                  <a:srgbClr val="FF0000"/>
                </a:solidFill>
                <a:latin typeface="微軟正黑體" panose="020B0604030504040204" pitchFamily="34" charset="-120"/>
                <a:cs typeface="HY얕은샘물M"/>
              </a:rPr>
              <a:t>分機功能</a:t>
            </a:r>
            <a:r>
              <a:rPr kumimoji="0" lang="zh-TW" altLang="en-US" sz="3200" b="1" dirty="0">
                <a:solidFill>
                  <a:schemeClr val="tx1"/>
                </a:solidFill>
                <a:latin typeface="微軟正黑體" panose="020B0604030504040204" pitchFamily="34" charset="-120"/>
                <a:cs typeface="HY얕은샘물M"/>
              </a:rPr>
              <a:t>來電洽詢，可節省等待時間</a:t>
            </a:r>
            <a:r>
              <a:rPr kumimoji="0" lang="en-US" altLang="zh-TW" sz="3200" b="1" dirty="0">
                <a:solidFill>
                  <a:schemeClr val="tx1"/>
                </a:solidFill>
                <a:latin typeface="微軟正黑體" panose="020B0604030504040204" pitchFamily="34" charset="-120"/>
                <a:cs typeface="HY얕은샘물M"/>
              </a:rPr>
              <a:t> </a:t>
            </a:r>
            <a:endParaRPr kumimoji="0" lang="zh-TW" altLang="en-US" sz="3200" b="1" dirty="0">
              <a:solidFill>
                <a:schemeClr val="tx1"/>
              </a:solidFill>
              <a:latin typeface="微軟正黑體" panose="020B0604030504040204" pitchFamily="34" charset="-120"/>
              <a:cs typeface="HY얕은샘물M"/>
            </a:endParaRPr>
          </a:p>
        </p:txBody>
      </p:sp>
      <p:graphicFrame>
        <p:nvGraphicFramePr>
          <p:cNvPr id="7" name="資料庫圖表 6"/>
          <p:cNvGraphicFramePr/>
          <p:nvPr>
            <p:extLst>
              <p:ext uri="{D42A27DB-BD31-4B8C-83A1-F6EECF244321}">
                <p14:modId xmlns:p14="http://schemas.microsoft.com/office/powerpoint/2010/main" val="3626271368"/>
              </p:ext>
            </p:extLst>
          </p:nvPr>
        </p:nvGraphicFramePr>
        <p:xfrm>
          <a:off x="2586037" y="2312893"/>
          <a:ext cx="6910387" cy="3595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投影片編號版面配置區 7"/>
          <p:cNvSpPr>
            <a:spLocks noGrp="1"/>
          </p:cNvSpPr>
          <p:nvPr>
            <p:ph type="sldNum" sz="quarter" idx="4"/>
          </p:nvPr>
        </p:nvSpPr>
        <p:spPr/>
        <p:txBody>
          <a:bodyPr/>
          <a:lstStyle/>
          <a:p>
            <a:fld id="{BA36ACD9-F410-4E0C-AA39-2C3CA9F8E6F8}" type="slidenum">
              <a:rPr lang="zh-TW" altLang="en-US" smtClean="0"/>
              <a:t>120</a:t>
            </a:fld>
            <a:endParaRPr lang="zh-TW" altLang="en-US" dirty="0"/>
          </a:p>
        </p:txBody>
      </p:sp>
    </p:spTree>
    <p:extLst>
      <p:ext uri="{BB962C8B-B14F-4D97-AF65-F5344CB8AC3E}">
        <p14:creationId xmlns:p14="http://schemas.microsoft.com/office/powerpoint/2010/main" val="307693227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7"/>
          <p:cNvSpPr txBox="1">
            <a:spLocks/>
          </p:cNvSpPr>
          <p:nvPr/>
        </p:nvSpPr>
        <p:spPr>
          <a:xfrm>
            <a:off x="1183491" y="221158"/>
            <a:ext cx="7886700"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聯絡資料</a:t>
            </a:r>
            <a:r>
              <a:rPr lang="en-US" altLang="zh-TW" sz="4400" dirty="0" smtClean="0">
                <a:solidFill>
                  <a:schemeClr val="accent6">
                    <a:lumMod val="50000"/>
                  </a:schemeClr>
                </a:solidFill>
              </a:rPr>
              <a:t>-</a:t>
            </a:r>
            <a:r>
              <a:rPr lang="zh-TW" altLang="en-US" sz="4400" dirty="0" smtClean="0">
                <a:solidFill>
                  <a:schemeClr val="accent6">
                    <a:lumMod val="50000"/>
                  </a:schemeClr>
                </a:solidFill>
              </a:rPr>
              <a:t>信箱功能</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92983" y="207741"/>
            <a:ext cx="666648"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2</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8" name="矩形 16"/>
          <p:cNvSpPr>
            <a:spLocks noChangeArrowheads="1"/>
          </p:cNvSpPr>
          <p:nvPr/>
        </p:nvSpPr>
        <p:spPr bwMode="auto">
          <a:xfrm>
            <a:off x="2124075" y="5357813"/>
            <a:ext cx="100679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Clr>
                <a:schemeClr val="accent1"/>
              </a:buClr>
              <a:buSzPct val="80000"/>
              <a:buFont typeface="Corbel" panose="020B0503020204020204" pitchFamily="34" charset="0"/>
              <a:buChar char="•"/>
              <a:defRPr sz="2200">
                <a:solidFill>
                  <a:schemeClr val="accent1"/>
                </a:solidFill>
                <a:latin typeface="Calibri" panose="020F0502020204030204" pitchFamily="34" charset="0"/>
                <a:ea typeface="微軟正黑體" panose="020B0604030504040204" pitchFamily="34" charset="-120"/>
              </a:defRPr>
            </a:lvl1pPr>
            <a:lvl2pPr marL="742950" indent="-285750">
              <a:lnSpc>
                <a:spcPct val="90000"/>
              </a:lnSpc>
              <a:spcBef>
                <a:spcPts val="200"/>
              </a:spcBef>
              <a:spcAft>
                <a:spcPts val="400"/>
              </a:spcAft>
              <a:buClr>
                <a:schemeClr val="accent1"/>
              </a:buClr>
              <a:buSzPct val="80000"/>
              <a:buFont typeface="Corbel" panose="020B0503020204020204" pitchFamily="34" charset="0"/>
              <a:buChar char="•"/>
              <a:defRPr sz="2000">
                <a:solidFill>
                  <a:schemeClr val="accent1"/>
                </a:solidFill>
                <a:latin typeface="Calibri" panose="020F0502020204030204" pitchFamily="34" charset="0"/>
                <a:ea typeface="微軟正黑體" panose="020B0604030504040204" pitchFamily="34" charset="-120"/>
              </a:defRPr>
            </a:lvl2pPr>
            <a:lvl3pPr marL="1143000" indent="-228600">
              <a:lnSpc>
                <a:spcPct val="90000"/>
              </a:lnSpc>
              <a:spcBef>
                <a:spcPts val="200"/>
              </a:spcBef>
              <a:spcAft>
                <a:spcPts val="400"/>
              </a:spcAft>
              <a:buClr>
                <a:schemeClr val="accent1"/>
              </a:buClr>
              <a:buSzPct val="80000"/>
              <a:buFont typeface="Corbel" panose="020B0503020204020204" pitchFamily="34" charset="0"/>
              <a:buChar char="•"/>
              <a:defRPr>
                <a:solidFill>
                  <a:schemeClr val="accent1"/>
                </a:solidFill>
                <a:latin typeface="Calibri" panose="020F0502020204030204" pitchFamily="34" charset="0"/>
                <a:ea typeface="微軟正黑體" panose="020B0604030504040204" pitchFamily="34" charset="-120"/>
              </a:defRPr>
            </a:lvl3pPr>
            <a:lvl4pPr marL="1600200" indent="-22860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4pPr>
            <a:lvl5pPr marL="2057400" indent="-22860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5pPr>
            <a:lvl6pPr marL="2514600" indent="-228600" defTabSz="45720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6pPr>
            <a:lvl7pPr marL="2971800" indent="-228600" defTabSz="45720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7pPr>
            <a:lvl8pPr marL="3429000" indent="-228600" defTabSz="45720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8pPr>
            <a:lvl9pPr marL="3886200" indent="-228600" defTabSz="45720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alibri" panose="020F0502020204030204" pitchFamily="34" charset="0"/>
                <a:ea typeface="微軟正黑體" panose="020B0604030504040204" pitchFamily="34" charset="-120"/>
              </a:defRPr>
            </a:lvl9pPr>
          </a:lstStyle>
          <a:p>
            <a:pPr eaLnBrk="1" hangingPunct="1">
              <a:lnSpc>
                <a:spcPts val="6500"/>
              </a:lnSpc>
              <a:spcBef>
                <a:spcPct val="0"/>
              </a:spcBef>
              <a:buClrTx/>
              <a:buSzTx/>
              <a:buFontTx/>
              <a:buNone/>
            </a:pPr>
            <a:r>
              <a:rPr lang="zh-TW" altLang="en-US" sz="3200" b="1" dirty="0">
                <a:solidFill>
                  <a:schemeClr val="tx1"/>
                </a:solidFill>
                <a:latin typeface="微軟正黑體" panose="020B0604030504040204" pitchFamily="34" charset="-120"/>
                <a:cs typeface="HY얕은샘물M"/>
              </a:rPr>
              <a:t>煩請確實依</a:t>
            </a:r>
            <a:r>
              <a:rPr lang="zh-TW" altLang="en-US" sz="3200" b="1" u="sng" dirty="0">
                <a:solidFill>
                  <a:srgbClr val="FF0000"/>
                </a:solidFill>
                <a:latin typeface="微軟正黑體" panose="020B0604030504040204" pitchFamily="34" charset="-120"/>
                <a:cs typeface="HY얕은샘물M"/>
              </a:rPr>
              <a:t>信箱功能</a:t>
            </a:r>
            <a:r>
              <a:rPr lang="zh-TW" altLang="en-US" sz="3200" b="1" dirty="0">
                <a:solidFill>
                  <a:schemeClr val="tx1"/>
                </a:solidFill>
                <a:latin typeface="微軟正黑體" panose="020B0604030504040204" pitchFamily="34" charset="-120"/>
                <a:cs typeface="HY얕은샘물M"/>
              </a:rPr>
              <a:t>分類</a:t>
            </a:r>
            <a:r>
              <a:rPr lang="en-US" altLang="zh-TW" sz="3200" b="1" dirty="0">
                <a:solidFill>
                  <a:schemeClr val="tx1"/>
                </a:solidFill>
                <a:latin typeface="微軟正黑體" panose="020B0604030504040204" pitchFamily="34" charset="-120"/>
                <a:cs typeface="HY얕은샘물M"/>
              </a:rPr>
              <a:t>Mail</a:t>
            </a:r>
            <a:r>
              <a:rPr lang="zh-TW" altLang="en-US" sz="3200" b="1" dirty="0">
                <a:solidFill>
                  <a:schemeClr val="tx1"/>
                </a:solidFill>
                <a:latin typeface="微軟正黑體" panose="020B0604030504040204" pitchFamily="34" charset="-120"/>
                <a:cs typeface="HY얕은샘물M"/>
              </a:rPr>
              <a:t>問題，可節省轉信時間</a:t>
            </a:r>
            <a:endParaRPr lang="en-US" altLang="zh-TW" sz="3200" b="1" dirty="0">
              <a:solidFill>
                <a:schemeClr val="tx1"/>
              </a:solidFill>
              <a:latin typeface="微軟正黑體" panose="020B0604030504040204" pitchFamily="34" charset="-120"/>
              <a:cs typeface="HY얕은샘물M"/>
            </a:endParaRPr>
          </a:p>
          <a:p>
            <a:pPr eaLnBrk="1" hangingPunct="1">
              <a:lnSpc>
                <a:spcPts val="6500"/>
              </a:lnSpc>
              <a:spcBef>
                <a:spcPct val="0"/>
              </a:spcBef>
              <a:buClrTx/>
              <a:buSzTx/>
              <a:buFontTx/>
              <a:buNone/>
            </a:pPr>
            <a:r>
              <a:rPr kumimoji="0" lang="en-US" altLang="zh-TW" sz="1800" b="1" dirty="0">
                <a:solidFill>
                  <a:schemeClr val="tx1"/>
                </a:solidFill>
                <a:latin typeface="微軟正黑體" panose="020B0604030504040204" pitchFamily="34" charset="-120"/>
                <a:ea typeface="HY얕은샘물M"/>
                <a:cs typeface="HY얕은샘물M"/>
              </a:rPr>
              <a:t> </a:t>
            </a:r>
            <a:endParaRPr kumimoji="0" lang="zh-TW" altLang="en-US" sz="1800" b="1" dirty="0">
              <a:solidFill>
                <a:schemeClr val="tx1"/>
              </a:solidFill>
              <a:latin typeface="微軟正黑體" panose="020B0604030504040204" pitchFamily="34" charset="-120"/>
              <a:ea typeface="HY얕은샘물M"/>
              <a:cs typeface="HY얕은샘물M"/>
            </a:endParaRPr>
          </a:p>
        </p:txBody>
      </p:sp>
      <p:graphicFrame>
        <p:nvGraphicFramePr>
          <p:cNvPr id="9" name="資料庫圖表 8"/>
          <p:cNvGraphicFramePr/>
          <p:nvPr>
            <p:extLst>
              <p:ext uri="{D42A27DB-BD31-4B8C-83A1-F6EECF244321}">
                <p14:modId xmlns:p14="http://schemas.microsoft.com/office/powerpoint/2010/main" val="711350095"/>
              </p:ext>
            </p:extLst>
          </p:nvPr>
        </p:nvGraphicFramePr>
        <p:xfrm>
          <a:off x="1498735" y="403094"/>
          <a:ext cx="7940675" cy="575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4"/>
          </p:nvPr>
        </p:nvSpPr>
        <p:spPr/>
        <p:txBody>
          <a:bodyPr/>
          <a:lstStyle/>
          <a:p>
            <a:fld id="{BA36ACD9-F410-4E0C-AA39-2C3CA9F8E6F8}" type="slidenum">
              <a:rPr lang="zh-TW" altLang="en-US" smtClean="0"/>
              <a:t>121</a:t>
            </a:fld>
            <a:endParaRPr lang="zh-TW" altLang="en-US" dirty="0"/>
          </a:p>
        </p:txBody>
      </p:sp>
    </p:spTree>
    <p:extLst>
      <p:ext uri="{BB962C8B-B14F-4D97-AF65-F5344CB8AC3E}">
        <p14:creationId xmlns:p14="http://schemas.microsoft.com/office/powerpoint/2010/main" val="303783474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2960371" y="2598203"/>
            <a:ext cx="7810500" cy="238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9600" b="1" dirty="0" smtClean="0">
                <a:latin typeface="微軟正黑體" panose="020B0604030504040204" pitchFamily="34" charset="-120"/>
                <a:ea typeface="微軟正黑體" panose="020B0604030504040204" pitchFamily="34" charset="-120"/>
              </a:rPr>
              <a:t>敬祝填表順利</a:t>
            </a:r>
            <a:endParaRPr lang="zh-TW" altLang="en-US" sz="9600" b="1" dirty="0">
              <a:latin typeface="微軟正黑體" panose="020B0604030504040204" pitchFamily="34" charset="-120"/>
              <a:ea typeface="微軟正黑體" panose="020B0604030504040204" pitchFamily="34" charset="-120"/>
            </a:endParaRPr>
          </a:p>
        </p:txBody>
      </p:sp>
      <p:grpSp>
        <p:nvGrpSpPr>
          <p:cNvPr id="4" name="组合 36"/>
          <p:cNvGrpSpPr/>
          <p:nvPr/>
        </p:nvGrpSpPr>
        <p:grpSpPr>
          <a:xfrm>
            <a:off x="1009171" y="1435353"/>
            <a:ext cx="1363850" cy="2185147"/>
            <a:chOff x="996950" y="2262188"/>
            <a:chExt cx="434975" cy="696913"/>
          </a:xfrm>
        </p:grpSpPr>
        <p:sp>
          <p:nvSpPr>
            <p:cNvPr id="5" name="Freeform 8"/>
            <p:cNvSpPr>
              <a:spLocks noEditPoints="1"/>
            </p:cNvSpPr>
            <p:nvPr/>
          </p:nvSpPr>
          <p:spPr bwMode="auto">
            <a:xfrm>
              <a:off x="1219200" y="2300288"/>
              <a:ext cx="93663" cy="96838"/>
            </a:xfrm>
            <a:custGeom>
              <a:avLst/>
              <a:gdLst>
                <a:gd name="T0" fmla="*/ 81 w 87"/>
                <a:gd name="T1" fmla="*/ 23 h 91"/>
                <a:gd name="T2" fmla="*/ 79 w 87"/>
                <a:gd name="T3" fmla="*/ 19 h 91"/>
                <a:gd name="T4" fmla="*/ 70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6 w 87"/>
                <a:gd name="T33" fmla="*/ 22 h 91"/>
                <a:gd name="T34" fmla="*/ 8 w 87"/>
                <a:gd name="T35" fmla="*/ 31 h 91"/>
                <a:gd name="T36" fmla="*/ 7 w 87"/>
                <a:gd name="T37" fmla="*/ 35 h 91"/>
                <a:gd name="T38" fmla="*/ 0 w 87"/>
                <a:gd name="T39" fmla="*/ 41 h 91"/>
                <a:gd name="T40" fmla="*/ 0 w 87"/>
                <a:gd name="T41" fmla="*/ 45 h 91"/>
                <a:gd name="T42" fmla="*/ 6 w 87"/>
                <a:gd name="T43" fmla="*/ 52 h 91"/>
                <a:gd name="T44" fmla="*/ 7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5 w 87"/>
                <a:gd name="T65" fmla="*/ 91 h 91"/>
                <a:gd name="T66" fmla="*/ 51 w 87"/>
                <a:gd name="T67" fmla="*/ 85 h 91"/>
                <a:gd name="T68" fmla="*/ 56 w 87"/>
                <a:gd name="T69" fmla="*/ 83 h 91"/>
                <a:gd name="T70" fmla="*/ 62 w 87"/>
                <a:gd name="T71" fmla="*/ 86 h 91"/>
                <a:gd name="T72" fmla="*/ 64 w 87"/>
                <a:gd name="T73" fmla="*/ 79 h 91"/>
                <a:gd name="T74" fmla="*/ 68 w 87"/>
                <a:gd name="T75" fmla="*/ 77 h 91"/>
                <a:gd name="T76" fmla="*/ 76 w 87"/>
                <a:gd name="T77" fmla="*/ 76 h 91"/>
                <a:gd name="T78" fmla="*/ 79 w 87"/>
                <a:gd name="T79" fmla="*/ 72 h 91"/>
                <a:gd name="T80" fmla="*/ 78 w 87"/>
                <a:gd name="T81" fmla="*/ 63 h 91"/>
                <a:gd name="T82" fmla="*/ 79 w 87"/>
                <a:gd name="T83" fmla="*/ 59 h 91"/>
                <a:gd name="T84" fmla="*/ 86 w 87"/>
                <a:gd name="T85" fmla="*/ 54 h 91"/>
                <a:gd name="T86" fmla="*/ 87 w 87"/>
                <a:gd name="T87" fmla="*/ 50 h 91"/>
                <a:gd name="T88" fmla="*/ 82 w 87"/>
                <a:gd name="T89" fmla="*/ 43 h 91"/>
                <a:gd name="T90" fmla="*/ 81 w 87"/>
                <a:gd name="T91" fmla="*/ 38 h 91"/>
                <a:gd name="T92" fmla="*/ 85 w 87"/>
                <a:gd name="T93" fmla="*/ 30 h 91"/>
                <a:gd name="T94" fmla="*/ 74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1 w 87"/>
                <a:gd name="T107" fmla="*/ 31 h 91"/>
                <a:gd name="T108" fmla="*/ 27 w 87"/>
                <a:gd name="T109" fmla="*/ 41 h 91"/>
                <a:gd name="T110" fmla="*/ 10 w 87"/>
                <a:gd name="T111" fmla="*/ 35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2" y="25"/>
                    <a:pt x="82" y="24"/>
                    <a:pt x="81" y="23"/>
                  </a:cubicBezTo>
                  <a:cubicBezTo>
                    <a:pt x="76" y="25"/>
                    <a:pt x="76" y="25"/>
                    <a:pt x="76" y="25"/>
                  </a:cubicBezTo>
                  <a:cubicBezTo>
                    <a:pt x="76" y="24"/>
                    <a:pt x="75" y="23"/>
                    <a:pt x="75" y="23"/>
                  </a:cubicBezTo>
                  <a:cubicBezTo>
                    <a:pt x="79" y="19"/>
                    <a:pt x="79" y="19"/>
                    <a:pt x="79" y="19"/>
                  </a:cubicBezTo>
                  <a:cubicBezTo>
                    <a:pt x="78" y="18"/>
                    <a:pt x="77" y="17"/>
                    <a:pt x="77" y="16"/>
                  </a:cubicBezTo>
                  <a:cubicBezTo>
                    <a:pt x="72" y="19"/>
                    <a:pt x="72" y="19"/>
                    <a:pt x="72" y="19"/>
                  </a:cubicBezTo>
                  <a:cubicBezTo>
                    <a:pt x="72" y="18"/>
                    <a:pt x="71" y="18"/>
                    <a:pt x="70" y="17"/>
                  </a:cubicBezTo>
                  <a:cubicBezTo>
                    <a:pt x="74" y="13"/>
                    <a:pt x="74" y="13"/>
                    <a:pt x="74" y="13"/>
                  </a:cubicBezTo>
                  <a:cubicBezTo>
                    <a:pt x="73" y="12"/>
                    <a:pt x="72" y="11"/>
                    <a:pt x="71" y="10"/>
                  </a:cubicBezTo>
                  <a:cubicBezTo>
                    <a:pt x="67" y="14"/>
                    <a:pt x="67" y="14"/>
                    <a:pt x="67" y="14"/>
                  </a:cubicBezTo>
                  <a:cubicBezTo>
                    <a:pt x="67" y="14"/>
                    <a:pt x="66" y="13"/>
                    <a:pt x="65" y="13"/>
                  </a:cubicBezTo>
                  <a:cubicBezTo>
                    <a:pt x="68" y="8"/>
                    <a:pt x="68" y="8"/>
                    <a:pt x="68" y="8"/>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8"/>
                    <a:pt x="55" y="8"/>
                    <a:pt x="55" y="8"/>
                  </a:cubicBezTo>
                  <a:cubicBezTo>
                    <a:pt x="54" y="7"/>
                    <a:pt x="54" y="7"/>
                    <a:pt x="53" y="7"/>
                  </a:cubicBezTo>
                  <a:cubicBezTo>
                    <a:pt x="53" y="1"/>
                    <a:pt x="53" y="1"/>
                    <a:pt x="53" y="1"/>
                  </a:cubicBezTo>
                  <a:cubicBezTo>
                    <a:pt x="52" y="1"/>
                    <a:pt x="51" y="1"/>
                    <a:pt x="50" y="1"/>
                  </a:cubicBezTo>
                  <a:cubicBezTo>
                    <a:pt x="49" y="6"/>
                    <a:pt x="49" y="6"/>
                    <a:pt x="49" y="6"/>
                  </a:cubicBezTo>
                  <a:cubicBezTo>
                    <a:pt x="48" y="6"/>
                    <a:pt x="47" y="6"/>
                    <a:pt x="46" y="6"/>
                  </a:cubicBezTo>
                  <a:cubicBezTo>
                    <a:pt x="46" y="0"/>
                    <a:pt x="46" y="0"/>
                    <a:pt x="46" y="0"/>
                  </a:cubicBezTo>
                  <a:cubicBezTo>
                    <a:pt x="45" y="0"/>
                    <a:pt x="43"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3" y="7"/>
                    <a:pt x="33" y="7"/>
                  </a:cubicBezTo>
                  <a:cubicBezTo>
                    <a:pt x="30" y="2"/>
                    <a:pt x="30" y="2"/>
                    <a:pt x="30" y="2"/>
                  </a:cubicBezTo>
                  <a:cubicBezTo>
                    <a:pt x="29" y="3"/>
                    <a:pt x="28" y="3"/>
                    <a:pt x="27" y="3"/>
                  </a:cubicBezTo>
                  <a:cubicBezTo>
                    <a:pt x="29" y="9"/>
                    <a:pt x="29" y="9"/>
                    <a:pt x="29" y="9"/>
                  </a:cubicBezTo>
                  <a:cubicBezTo>
                    <a:pt x="28" y="9"/>
                    <a:pt x="28" y="9"/>
                    <a:pt x="27" y="10"/>
                  </a:cubicBezTo>
                  <a:cubicBezTo>
                    <a:pt x="27" y="10"/>
                    <a:pt x="27" y="10"/>
                    <a:pt x="26" y="10"/>
                  </a:cubicBezTo>
                  <a:cubicBezTo>
                    <a:pt x="23" y="5"/>
                    <a:pt x="23" y="5"/>
                    <a:pt x="23" y="5"/>
                  </a:cubicBezTo>
                  <a:cubicBezTo>
                    <a:pt x="22" y="6"/>
                    <a:pt x="21" y="7"/>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0" y="16"/>
                    <a:pt x="10" y="17"/>
                    <a:pt x="9" y="18"/>
                  </a:cubicBezTo>
                  <a:cubicBezTo>
                    <a:pt x="13" y="22"/>
                    <a:pt x="13" y="22"/>
                    <a:pt x="13" y="22"/>
                  </a:cubicBezTo>
                  <a:cubicBezTo>
                    <a:pt x="12" y="23"/>
                    <a:pt x="12" y="24"/>
                    <a:pt x="11" y="24"/>
                  </a:cubicBezTo>
                  <a:cubicBezTo>
                    <a:pt x="6" y="22"/>
                    <a:pt x="6" y="22"/>
                    <a:pt x="6" y="22"/>
                  </a:cubicBezTo>
                  <a:cubicBezTo>
                    <a:pt x="6" y="23"/>
                    <a:pt x="5" y="24"/>
                    <a:pt x="5" y="25"/>
                  </a:cubicBezTo>
                  <a:cubicBezTo>
                    <a:pt x="9" y="28"/>
                    <a:pt x="9" y="28"/>
                    <a:pt x="9" y="28"/>
                  </a:cubicBezTo>
                  <a:cubicBezTo>
                    <a:pt x="9" y="29"/>
                    <a:pt x="9" y="30"/>
                    <a:pt x="8" y="31"/>
                  </a:cubicBezTo>
                  <a:cubicBezTo>
                    <a:pt x="3" y="29"/>
                    <a:pt x="3" y="29"/>
                    <a:pt x="3" y="29"/>
                  </a:cubicBezTo>
                  <a:cubicBezTo>
                    <a:pt x="3" y="30"/>
                    <a:pt x="2" y="32"/>
                    <a:pt x="2" y="33"/>
                  </a:cubicBezTo>
                  <a:cubicBezTo>
                    <a:pt x="7" y="35"/>
                    <a:pt x="7" y="35"/>
                    <a:pt x="7" y="35"/>
                  </a:cubicBezTo>
                  <a:cubicBezTo>
                    <a:pt x="7" y="36"/>
                    <a:pt x="6" y="37"/>
                    <a:pt x="6" y="37"/>
                  </a:cubicBezTo>
                  <a:cubicBezTo>
                    <a:pt x="1" y="37"/>
                    <a:pt x="1" y="37"/>
                    <a:pt x="1" y="37"/>
                  </a:cubicBezTo>
                  <a:cubicBezTo>
                    <a:pt x="1" y="38"/>
                    <a:pt x="1" y="39"/>
                    <a:pt x="0" y="41"/>
                  </a:cubicBezTo>
                  <a:cubicBezTo>
                    <a:pt x="6" y="42"/>
                    <a:pt x="6" y="42"/>
                    <a:pt x="6" y="42"/>
                  </a:cubicBezTo>
                  <a:cubicBezTo>
                    <a:pt x="6" y="43"/>
                    <a:pt x="6" y="44"/>
                    <a:pt x="6" y="45"/>
                  </a:cubicBezTo>
                  <a:cubicBezTo>
                    <a:pt x="0" y="45"/>
                    <a:pt x="0" y="45"/>
                    <a:pt x="0" y="45"/>
                  </a:cubicBezTo>
                  <a:cubicBezTo>
                    <a:pt x="0" y="46"/>
                    <a:pt x="0" y="48"/>
                    <a:pt x="0" y="49"/>
                  </a:cubicBezTo>
                  <a:cubicBezTo>
                    <a:pt x="6" y="49"/>
                    <a:pt x="6" y="49"/>
                    <a:pt x="6" y="49"/>
                  </a:cubicBezTo>
                  <a:cubicBezTo>
                    <a:pt x="6" y="50"/>
                    <a:pt x="6" y="51"/>
                    <a:pt x="6" y="52"/>
                  </a:cubicBezTo>
                  <a:cubicBezTo>
                    <a:pt x="1" y="53"/>
                    <a:pt x="1" y="53"/>
                    <a:pt x="1" y="53"/>
                  </a:cubicBezTo>
                  <a:cubicBezTo>
                    <a:pt x="1" y="55"/>
                    <a:pt x="1" y="56"/>
                    <a:pt x="2" y="57"/>
                  </a:cubicBezTo>
                  <a:cubicBezTo>
                    <a:pt x="7" y="56"/>
                    <a:pt x="7" y="56"/>
                    <a:pt x="7" y="56"/>
                  </a:cubicBezTo>
                  <a:cubicBezTo>
                    <a:pt x="7" y="57"/>
                    <a:pt x="7" y="58"/>
                    <a:pt x="8" y="59"/>
                  </a:cubicBezTo>
                  <a:cubicBezTo>
                    <a:pt x="3" y="61"/>
                    <a:pt x="3" y="61"/>
                    <a:pt x="3" y="61"/>
                  </a:cubicBezTo>
                  <a:cubicBezTo>
                    <a:pt x="3" y="62"/>
                    <a:pt x="4" y="63"/>
                    <a:pt x="4" y="64"/>
                  </a:cubicBezTo>
                  <a:cubicBezTo>
                    <a:pt x="9" y="63"/>
                    <a:pt x="9" y="63"/>
                    <a:pt x="9" y="63"/>
                  </a:cubicBezTo>
                  <a:cubicBezTo>
                    <a:pt x="10" y="64"/>
                    <a:pt x="10" y="64"/>
                    <a:pt x="11" y="65"/>
                  </a:cubicBezTo>
                  <a:cubicBezTo>
                    <a:pt x="6" y="69"/>
                    <a:pt x="6" y="69"/>
                    <a:pt x="6" y="69"/>
                  </a:cubicBezTo>
                  <a:cubicBezTo>
                    <a:pt x="7" y="70"/>
                    <a:pt x="7" y="71"/>
                    <a:pt x="8" y="72"/>
                  </a:cubicBezTo>
                  <a:cubicBezTo>
                    <a:pt x="13" y="69"/>
                    <a:pt x="13" y="69"/>
                    <a:pt x="13" y="69"/>
                  </a:cubicBezTo>
                  <a:cubicBezTo>
                    <a:pt x="13" y="70"/>
                    <a:pt x="14" y="70"/>
                    <a:pt x="14" y="71"/>
                  </a:cubicBezTo>
                  <a:cubicBezTo>
                    <a:pt x="11" y="75"/>
                    <a:pt x="11" y="75"/>
                    <a:pt x="11" y="75"/>
                  </a:cubicBezTo>
                  <a:cubicBezTo>
                    <a:pt x="12" y="76"/>
                    <a:pt x="12" y="77"/>
                    <a:pt x="13" y="78"/>
                  </a:cubicBezTo>
                  <a:cubicBezTo>
                    <a:pt x="17" y="74"/>
                    <a:pt x="17" y="74"/>
                    <a:pt x="17" y="74"/>
                  </a:cubicBezTo>
                  <a:cubicBezTo>
                    <a:pt x="18" y="75"/>
                    <a:pt x="19" y="75"/>
                    <a:pt x="19" y="76"/>
                  </a:cubicBezTo>
                  <a:cubicBezTo>
                    <a:pt x="16" y="81"/>
                    <a:pt x="16" y="81"/>
                    <a:pt x="16" y="81"/>
                  </a:cubicBezTo>
                  <a:cubicBezTo>
                    <a:pt x="17" y="82"/>
                    <a:pt x="18" y="82"/>
                    <a:pt x="19" y="83"/>
                  </a:cubicBezTo>
                  <a:cubicBezTo>
                    <a:pt x="23" y="79"/>
                    <a:pt x="23" y="79"/>
                    <a:pt x="23" y="79"/>
                  </a:cubicBezTo>
                  <a:cubicBezTo>
                    <a:pt x="23" y="79"/>
                    <a:pt x="24" y="80"/>
                    <a:pt x="25" y="80"/>
                  </a:cubicBezTo>
                  <a:cubicBezTo>
                    <a:pt x="23" y="85"/>
                    <a:pt x="23" y="85"/>
                    <a:pt x="23" y="85"/>
                  </a:cubicBezTo>
                  <a:cubicBezTo>
                    <a:pt x="24" y="86"/>
                    <a:pt x="25" y="86"/>
                    <a:pt x="26" y="87"/>
                  </a:cubicBezTo>
                  <a:cubicBezTo>
                    <a:pt x="29" y="82"/>
                    <a:pt x="29" y="82"/>
                    <a:pt x="29" y="82"/>
                  </a:cubicBezTo>
                  <a:cubicBezTo>
                    <a:pt x="29" y="82"/>
                    <a:pt x="30" y="83"/>
                    <a:pt x="31" y="83"/>
                  </a:cubicBezTo>
                  <a:cubicBezTo>
                    <a:pt x="30" y="89"/>
                    <a:pt x="30" y="89"/>
                    <a:pt x="30" y="89"/>
                  </a:cubicBezTo>
                  <a:cubicBezTo>
                    <a:pt x="31" y="89"/>
                    <a:pt x="32" y="89"/>
                    <a:pt x="33" y="90"/>
                  </a:cubicBezTo>
                  <a:cubicBezTo>
                    <a:pt x="35" y="84"/>
                    <a:pt x="35" y="84"/>
                    <a:pt x="35" y="84"/>
                  </a:cubicBezTo>
                  <a:cubicBezTo>
                    <a:pt x="36" y="85"/>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5" y="91"/>
                    <a:pt x="45" y="91"/>
                    <a:pt x="45" y="91"/>
                  </a:cubicBezTo>
                  <a:cubicBezTo>
                    <a:pt x="47" y="91"/>
                    <a:pt x="48" y="91"/>
                    <a:pt x="49" y="91"/>
                  </a:cubicBezTo>
                  <a:cubicBezTo>
                    <a:pt x="49" y="85"/>
                    <a:pt x="49" y="85"/>
                    <a:pt x="49" y="85"/>
                  </a:cubicBezTo>
                  <a:cubicBezTo>
                    <a:pt x="50" y="85"/>
                    <a:pt x="51" y="85"/>
                    <a:pt x="51" y="85"/>
                  </a:cubicBezTo>
                  <a:cubicBezTo>
                    <a:pt x="53" y="90"/>
                    <a:pt x="53" y="90"/>
                    <a:pt x="53" y="90"/>
                  </a:cubicBezTo>
                  <a:cubicBezTo>
                    <a:pt x="54" y="90"/>
                    <a:pt x="55" y="89"/>
                    <a:pt x="56" y="89"/>
                  </a:cubicBezTo>
                  <a:cubicBezTo>
                    <a:pt x="56" y="83"/>
                    <a:pt x="56" y="83"/>
                    <a:pt x="56" y="83"/>
                  </a:cubicBezTo>
                  <a:cubicBezTo>
                    <a:pt x="56" y="83"/>
                    <a:pt x="57" y="83"/>
                    <a:pt x="58" y="82"/>
                  </a:cubicBezTo>
                  <a:cubicBezTo>
                    <a:pt x="61" y="87"/>
                    <a:pt x="61" y="87"/>
                    <a:pt x="61" y="87"/>
                  </a:cubicBezTo>
                  <a:cubicBezTo>
                    <a:pt x="61" y="87"/>
                    <a:pt x="62" y="87"/>
                    <a:pt x="62" y="86"/>
                  </a:cubicBezTo>
                  <a:cubicBezTo>
                    <a:pt x="63" y="86"/>
                    <a:pt x="63" y="86"/>
                    <a:pt x="64" y="86"/>
                  </a:cubicBezTo>
                  <a:cubicBezTo>
                    <a:pt x="62" y="81"/>
                    <a:pt x="62" y="81"/>
                    <a:pt x="62" y="81"/>
                  </a:cubicBezTo>
                  <a:cubicBezTo>
                    <a:pt x="63" y="80"/>
                    <a:pt x="63" y="80"/>
                    <a:pt x="64" y="79"/>
                  </a:cubicBezTo>
                  <a:cubicBezTo>
                    <a:pt x="68" y="83"/>
                    <a:pt x="68" y="83"/>
                    <a:pt x="68" y="83"/>
                  </a:cubicBezTo>
                  <a:cubicBezTo>
                    <a:pt x="68" y="83"/>
                    <a:pt x="69" y="82"/>
                    <a:pt x="70" y="81"/>
                  </a:cubicBezTo>
                  <a:cubicBezTo>
                    <a:pt x="68" y="77"/>
                    <a:pt x="68" y="77"/>
                    <a:pt x="68" y="77"/>
                  </a:cubicBezTo>
                  <a:cubicBezTo>
                    <a:pt x="68" y="76"/>
                    <a:pt x="69" y="75"/>
                    <a:pt x="69" y="75"/>
                  </a:cubicBezTo>
                  <a:cubicBezTo>
                    <a:pt x="74" y="78"/>
                    <a:pt x="74" y="78"/>
                    <a:pt x="74" y="78"/>
                  </a:cubicBezTo>
                  <a:cubicBezTo>
                    <a:pt x="74" y="78"/>
                    <a:pt x="75" y="77"/>
                    <a:pt x="76" y="76"/>
                  </a:cubicBezTo>
                  <a:cubicBezTo>
                    <a:pt x="72" y="72"/>
                    <a:pt x="72" y="72"/>
                    <a:pt x="72" y="72"/>
                  </a:cubicBezTo>
                  <a:cubicBezTo>
                    <a:pt x="73" y="71"/>
                    <a:pt x="74" y="70"/>
                    <a:pt x="74" y="70"/>
                  </a:cubicBezTo>
                  <a:cubicBezTo>
                    <a:pt x="79" y="72"/>
                    <a:pt x="79" y="72"/>
                    <a:pt x="79" y="72"/>
                  </a:cubicBezTo>
                  <a:cubicBezTo>
                    <a:pt x="79" y="71"/>
                    <a:pt x="80" y="70"/>
                    <a:pt x="81" y="69"/>
                  </a:cubicBezTo>
                  <a:cubicBezTo>
                    <a:pt x="76" y="66"/>
                    <a:pt x="76" y="66"/>
                    <a:pt x="76" y="66"/>
                  </a:cubicBezTo>
                  <a:cubicBezTo>
                    <a:pt x="77" y="65"/>
                    <a:pt x="77" y="64"/>
                    <a:pt x="78" y="63"/>
                  </a:cubicBezTo>
                  <a:cubicBezTo>
                    <a:pt x="83" y="65"/>
                    <a:pt x="83" y="65"/>
                    <a:pt x="83" y="65"/>
                  </a:cubicBezTo>
                  <a:cubicBezTo>
                    <a:pt x="83" y="64"/>
                    <a:pt x="84" y="63"/>
                    <a:pt x="84" y="62"/>
                  </a:cubicBezTo>
                  <a:cubicBezTo>
                    <a:pt x="79" y="59"/>
                    <a:pt x="79" y="59"/>
                    <a:pt x="79" y="59"/>
                  </a:cubicBezTo>
                  <a:cubicBezTo>
                    <a:pt x="80" y="58"/>
                    <a:pt x="80" y="58"/>
                    <a:pt x="80" y="57"/>
                  </a:cubicBezTo>
                  <a:cubicBezTo>
                    <a:pt x="86" y="58"/>
                    <a:pt x="86" y="58"/>
                    <a:pt x="86" y="58"/>
                  </a:cubicBezTo>
                  <a:cubicBezTo>
                    <a:pt x="86" y="56"/>
                    <a:pt x="86" y="55"/>
                    <a:pt x="86" y="54"/>
                  </a:cubicBezTo>
                  <a:cubicBezTo>
                    <a:pt x="81" y="52"/>
                    <a:pt x="81" y="52"/>
                    <a:pt x="81" y="52"/>
                  </a:cubicBezTo>
                  <a:cubicBezTo>
                    <a:pt x="81" y="52"/>
                    <a:pt x="81" y="51"/>
                    <a:pt x="82" y="50"/>
                  </a:cubicBezTo>
                  <a:cubicBezTo>
                    <a:pt x="87" y="50"/>
                    <a:pt x="87" y="50"/>
                    <a:pt x="87" y="50"/>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6"/>
                  </a:cubicBezTo>
                  <a:cubicBezTo>
                    <a:pt x="86" y="33"/>
                    <a:pt x="86" y="33"/>
                    <a:pt x="86" y="33"/>
                  </a:cubicBezTo>
                  <a:cubicBezTo>
                    <a:pt x="85" y="32"/>
                    <a:pt x="85" y="31"/>
                    <a:pt x="85" y="30"/>
                  </a:cubicBezTo>
                  <a:cubicBezTo>
                    <a:pt x="79" y="31"/>
                    <a:pt x="79" y="31"/>
                    <a:pt x="79" y="31"/>
                  </a:cubicBezTo>
                  <a:cubicBezTo>
                    <a:pt x="79" y="30"/>
                    <a:pt x="79" y="30"/>
                    <a:pt x="78" y="29"/>
                  </a:cubicBezTo>
                  <a:close/>
                  <a:moveTo>
                    <a:pt x="74" y="28"/>
                  </a:moveTo>
                  <a:cubicBezTo>
                    <a:pt x="59" y="36"/>
                    <a:pt x="59" y="36"/>
                    <a:pt x="59" y="36"/>
                  </a:cubicBezTo>
                  <a:cubicBezTo>
                    <a:pt x="57" y="33"/>
                    <a:pt x="54" y="30"/>
                    <a:pt x="51" y="29"/>
                  </a:cubicBezTo>
                  <a:cubicBezTo>
                    <a:pt x="57" y="12"/>
                    <a:pt x="57" y="12"/>
                    <a:pt x="57" y="12"/>
                  </a:cubicBezTo>
                  <a:cubicBezTo>
                    <a:pt x="64" y="15"/>
                    <a:pt x="70" y="20"/>
                    <a:pt x="74" y="28"/>
                  </a:cubicBezTo>
                  <a:close/>
                  <a:moveTo>
                    <a:pt x="48" y="55"/>
                  </a:moveTo>
                  <a:cubicBezTo>
                    <a:pt x="43" y="57"/>
                    <a:pt x="37" y="55"/>
                    <a:pt x="35" y="50"/>
                  </a:cubicBezTo>
                  <a:cubicBezTo>
                    <a:pt x="33" y="45"/>
                    <a:pt x="35" y="39"/>
                    <a:pt x="39" y="36"/>
                  </a:cubicBezTo>
                  <a:cubicBezTo>
                    <a:pt x="44" y="34"/>
                    <a:pt x="50" y="36"/>
                    <a:pt x="52" y="41"/>
                  </a:cubicBezTo>
                  <a:cubicBezTo>
                    <a:pt x="55" y="46"/>
                    <a:pt x="53" y="52"/>
                    <a:pt x="48" y="55"/>
                  </a:cubicBezTo>
                  <a:close/>
                  <a:moveTo>
                    <a:pt x="54" y="10"/>
                  </a:moveTo>
                  <a:cubicBezTo>
                    <a:pt x="48" y="28"/>
                    <a:pt x="48" y="28"/>
                    <a:pt x="48" y="28"/>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2"/>
                    <a:pt x="29" y="34"/>
                    <a:pt x="28" y="37"/>
                  </a:cubicBezTo>
                  <a:cubicBezTo>
                    <a:pt x="11" y="31"/>
                    <a:pt x="11" y="31"/>
                    <a:pt x="11" y="31"/>
                  </a:cubicBezTo>
                  <a:cubicBezTo>
                    <a:pt x="14" y="24"/>
                    <a:pt x="20" y="17"/>
                    <a:pt x="27" y="13"/>
                  </a:cubicBezTo>
                  <a:close/>
                  <a:moveTo>
                    <a:pt x="10" y="35"/>
                  </a:moveTo>
                  <a:cubicBezTo>
                    <a:pt x="27" y="41"/>
                    <a:pt x="27" y="41"/>
                    <a:pt x="27" y="41"/>
                  </a:cubicBezTo>
                  <a:cubicBezTo>
                    <a:pt x="26" y="44"/>
                    <a:pt x="26" y="48"/>
                    <a:pt x="27" y="51"/>
                  </a:cubicBezTo>
                  <a:cubicBezTo>
                    <a:pt x="11" y="59"/>
                    <a:pt x="11" y="59"/>
                    <a:pt x="11" y="59"/>
                  </a:cubicBezTo>
                  <a:cubicBezTo>
                    <a:pt x="8" y="51"/>
                    <a:pt x="8" y="42"/>
                    <a:pt x="10" y="35"/>
                  </a:cubicBezTo>
                  <a:close/>
                  <a:moveTo>
                    <a:pt x="13" y="62"/>
                  </a:moveTo>
                  <a:cubicBezTo>
                    <a:pt x="28" y="55"/>
                    <a:pt x="28" y="55"/>
                    <a:pt x="28" y="55"/>
                  </a:cubicBezTo>
                  <a:cubicBezTo>
                    <a:pt x="30" y="58"/>
                    <a:pt x="33" y="61"/>
                    <a:pt x="36" y="62"/>
                  </a:cubicBezTo>
                  <a:cubicBezTo>
                    <a:pt x="30" y="79"/>
                    <a:pt x="30" y="79"/>
                    <a:pt x="30" y="79"/>
                  </a:cubicBezTo>
                  <a:cubicBezTo>
                    <a:pt x="23" y="76"/>
                    <a:pt x="17" y="70"/>
                    <a:pt x="13" y="62"/>
                  </a:cubicBezTo>
                  <a:close/>
                  <a:moveTo>
                    <a:pt x="33" y="80"/>
                  </a:moveTo>
                  <a:cubicBezTo>
                    <a:pt x="39" y="63"/>
                    <a:pt x="39" y="63"/>
                    <a:pt x="39" y="63"/>
                  </a:cubicBezTo>
                  <a:cubicBezTo>
                    <a:pt x="42"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8" y="56"/>
                    <a:pt x="60" y="53"/>
                  </a:cubicBezTo>
                  <a:cubicBezTo>
                    <a:pt x="76" y="59"/>
                    <a:pt x="76" y="59"/>
                    <a:pt x="76" y="59"/>
                  </a:cubicBezTo>
                  <a:cubicBezTo>
                    <a:pt x="73" y="67"/>
                    <a:pt x="68" y="74"/>
                    <a:pt x="60" y="78"/>
                  </a:cubicBezTo>
                  <a:close/>
                  <a:moveTo>
                    <a:pt x="77" y="56"/>
                  </a:moveTo>
                  <a:cubicBezTo>
                    <a:pt x="61" y="50"/>
                    <a:pt x="61" y="50"/>
                    <a:pt x="61" y="50"/>
                  </a:cubicBezTo>
                  <a:cubicBezTo>
                    <a:pt x="62" y="46"/>
                    <a:pt x="62" y="42"/>
                    <a:pt x="60" y="39"/>
                  </a:cubicBezTo>
                  <a:cubicBezTo>
                    <a:pt x="76" y="31"/>
                    <a:pt x="76" y="31"/>
                    <a:pt x="76"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9"/>
            <p:cNvSpPr>
              <a:spLocks noEditPoints="1"/>
            </p:cNvSpPr>
            <p:nvPr/>
          </p:nvSpPr>
          <p:spPr bwMode="auto">
            <a:xfrm>
              <a:off x="1123950" y="2479676"/>
              <a:ext cx="92075" cy="96838"/>
            </a:xfrm>
            <a:custGeom>
              <a:avLst/>
              <a:gdLst>
                <a:gd name="T0" fmla="*/ 81 w 87"/>
                <a:gd name="T1" fmla="*/ 23 h 91"/>
                <a:gd name="T2" fmla="*/ 79 w 87"/>
                <a:gd name="T3" fmla="*/ 19 h 91"/>
                <a:gd name="T4" fmla="*/ 71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7 w 87"/>
                <a:gd name="T33" fmla="*/ 22 h 91"/>
                <a:gd name="T34" fmla="*/ 9 w 87"/>
                <a:gd name="T35" fmla="*/ 31 h 91"/>
                <a:gd name="T36" fmla="*/ 7 w 87"/>
                <a:gd name="T37" fmla="*/ 35 h 91"/>
                <a:gd name="T38" fmla="*/ 1 w 87"/>
                <a:gd name="T39" fmla="*/ 41 h 91"/>
                <a:gd name="T40" fmla="*/ 0 w 87"/>
                <a:gd name="T41" fmla="*/ 45 h 91"/>
                <a:gd name="T42" fmla="*/ 6 w 87"/>
                <a:gd name="T43" fmla="*/ 52 h 91"/>
                <a:gd name="T44" fmla="*/ 7 w 87"/>
                <a:gd name="T45" fmla="*/ 56 h 91"/>
                <a:gd name="T46" fmla="*/ 4 w 87"/>
                <a:gd name="T47" fmla="*/ 64 h 91"/>
                <a:gd name="T48" fmla="*/ 6 w 87"/>
                <a:gd name="T49" fmla="*/ 68 h 91"/>
                <a:gd name="T50" fmla="*/ 15 w 87"/>
                <a:gd name="T51" fmla="*/ 71 h 91"/>
                <a:gd name="T52" fmla="*/ 18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6 w 87"/>
                <a:gd name="T65" fmla="*/ 91 h 91"/>
                <a:gd name="T66" fmla="*/ 52 w 87"/>
                <a:gd name="T67" fmla="*/ 84 h 91"/>
                <a:gd name="T68" fmla="*/ 56 w 87"/>
                <a:gd name="T69" fmla="*/ 83 h 91"/>
                <a:gd name="T70" fmla="*/ 63 w 87"/>
                <a:gd name="T71" fmla="*/ 86 h 91"/>
                <a:gd name="T72" fmla="*/ 64 w 87"/>
                <a:gd name="T73" fmla="*/ 79 h 91"/>
                <a:gd name="T74" fmla="*/ 68 w 87"/>
                <a:gd name="T75" fmla="*/ 76 h 91"/>
                <a:gd name="T76" fmla="*/ 76 w 87"/>
                <a:gd name="T77" fmla="*/ 76 h 91"/>
                <a:gd name="T78" fmla="*/ 79 w 87"/>
                <a:gd name="T79" fmla="*/ 72 h 91"/>
                <a:gd name="T80" fmla="*/ 78 w 87"/>
                <a:gd name="T81" fmla="*/ 63 h 91"/>
                <a:gd name="T82" fmla="*/ 80 w 87"/>
                <a:gd name="T83" fmla="*/ 59 h 91"/>
                <a:gd name="T84" fmla="*/ 87 w 87"/>
                <a:gd name="T85" fmla="*/ 54 h 91"/>
                <a:gd name="T86" fmla="*/ 87 w 87"/>
                <a:gd name="T87" fmla="*/ 49 h 91"/>
                <a:gd name="T88" fmla="*/ 82 w 87"/>
                <a:gd name="T89" fmla="*/ 43 h 91"/>
                <a:gd name="T90" fmla="*/ 81 w 87"/>
                <a:gd name="T91" fmla="*/ 38 h 91"/>
                <a:gd name="T92" fmla="*/ 85 w 87"/>
                <a:gd name="T93" fmla="*/ 30 h 91"/>
                <a:gd name="T94" fmla="*/ 75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2 w 87"/>
                <a:gd name="T107" fmla="*/ 31 h 91"/>
                <a:gd name="T108" fmla="*/ 27 w 87"/>
                <a:gd name="T109" fmla="*/ 41 h 91"/>
                <a:gd name="T110" fmla="*/ 11 w 87"/>
                <a:gd name="T111" fmla="*/ 34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3" y="25"/>
                    <a:pt x="82" y="24"/>
                    <a:pt x="81" y="23"/>
                  </a:cubicBezTo>
                  <a:cubicBezTo>
                    <a:pt x="76" y="25"/>
                    <a:pt x="76" y="25"/>
                    <a:pt x="76" y="25"/>
                  </a:cubicBezTo>
                  <a:cubicBezTo>
                    <a:pt x="76" y="24"/>
                    <a:pt x="76" y="23"/>
                    <a:pt x="75" y="23"/>
                  </a:cubicBezTo>
                  <a:cubicBezTo>
                    <a:pt x="79" y="19"/>
                    <a:pt x="79" y="19"/>
                    <a:pt x="79" y="19"/>
                  </a:cubicBezTo>
                  <a:cubicBezTo>
                    <a:pt x="78" y="18"/>
                    <a:pt x="78" y="17"/>
                    <a:pt x="77" y="16"/>
                  </a:cubicBezTo>
                  <a:cubicBezTo>
                    <a:pt x="72" y="19"/>
                    <a:pt x="72" y="19"/>
                    <a:pt x="72" y="19"/>
                  </a:cubicBezTo>
                  <a:cubicBezTo>
                    <a:pt x="72" y="18"/>
                    <a:pt x="71" y="18"/>
                    <a:pt x="71" y="17"/>
                  </a:cubicBezTo>
                  <a:cubicBezTo>
                    <a:pt x="74" y="13"/>
                    <a:pt x="74" y="13"/>
                    <a:pt x="74" y="13"/>
                  </a:cubicBezTo>
                  <a:cubicBezTo>
                    <a:pt x="73" y="12"/>
                    <a:pt x="72" y="11"/>
                    <a:pt x="71" y="10"/>
                  </a:cubicBezTo>
                  <a:cubicBezTo>
                    <a:pt x="67" y="14"/>
                    <a:pt x="67" y="14"/>
                    <a:pt x="67" y="14"/>
                  </a:cubicBezTo>
                  <a:cubicBezTo>
                    <a:pt x="67" y="14"/>
                    <a:pt x="66" y="13"/>
                    <a:pt x="65" y="13"/>
                  </a:cubicBezTo>
                  <a:cubicBezTo>
                    <a:pt x="68" y="7"/>
                    <a:pt x="68" y="7"/>
                    <a:pt x="68" y="7"/>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7"/>
                    <a:pt x="55" y="7"/>
                    <a:pt x="55" y="7"/>
                  </a:cubicBezTo>
                  <a:cubicBezTo>
                    <a:pt x="55" y="7"/>
                    <a:pt x="54" y="7"/>
                    <a:pt x="53" y="7"/>
                  </a:cubicBezTo>
                  <a:cubicBezTo>
                    <a:pt x="54" y="1"/>
                    <a:pt x="54" y="1"/>
                    <a:pt x="54" y="1"/>
                  </a:cubicBezTo>
                  <a:cubicBezTo>
                    <a:pt x="52" y="1"/>
                    <a:pt x="51" y="1"/>
                    <a:pt x="50" y="0"/>
                  </a:cubicBezTo>
                  <a:cubicBezTo>
                    <a:pt x="49" y="6"/>
                    <a:pt x="49" y="6"/>
                    <a:pt x="49" y="6"/>
                  </a:cubicBezTo>
                  <a:cubicBezTo>
                    <a:pt x="48" y="6"/>
                    <a:pt x="47" y="6"/>
                    <a:pt x="46" y="6"/>
                  </a:cubicBezTo>
                  <a:cubicBezTo>
                    <a:pt x="46" y="0"/>
                    <a:pt x="46" y="0"/>
                    <a:pt x="46" y="0"/>
                  </a:cubicBezTo>
                  <a:cubicBezTo>
                    <a:pt x="45" y="0"/>
                    <a:pt x="44"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4" y="7"/>
                    <a:pt x="33" y="7"/>
                  </a:cubicBezTo>
                  <a:cubicBezTo>
                    <a:pt x="31" y="2"/>
                    <a:pt x="31" y="2"/>
                    <a:pt x="31" y="2"/>
                  </a:cubicBezTo>
                  <a:cubicBezTo>
                    <a:pt x="29" y="3"/>
                    <a:pt x="28" y="3"/>
                    <a:pt x="27" y="3"/>
                  </a:cubicBezTo>
                  <a:cubicBezTo>
                    <a:pt x="29" y="9"/>
                    <a:pt x="29" y="9"/>
                    <a:pt x="29" y="9"/>
                  </a:cubicBezTo>
                  <a:cubicBezTo>
                    <a:pt x="28" y="9"/>
                    <a:pt x="28" y="9"/>
                    <a:pt x="27" y="9"/>
                  </a:cubicBezTo>
                  <a:cubicBezTo>
                    <a:pt x="27" y="10"/>
                    <a:pt x="27" y="10"/>
                    <a:pt x="27" y="10"/>
                  </a:cubicBezTo>
                  <a:cubicBezTo>
                    <a:pt x="23" y="5"/>
                    <a:pt x="23" y="5"/>
                    <a:pt x="23" y="5"/>
                  </a:cubicBezTo>
                  <a:cubicBezTo>
                    <a:pt x="22" y="6"/>
                    <a:pt x="21" y="6"/>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1" y="16"/>
                    <a:pt x="10" y="17"/>
                    <a:pt x="9" y="18"/>
                  </a:cubicBezTo>
                  <a:cubicBezTo>
                    <a:pt x="13" y="22"/>
                    <a:pt x="13" y="22"/>
                    <a:pt x="13" y="22"/>
                  </a:cubicBezTo>
                  <a:cubicBezTo>
                    <a:pt x="12" y="23"/>
                    <a:pt x="12" y="23"/>
                    <a:pt x="12" y="24"/>
                  </a:cubicBezTo>
                  <a:cubicBezTo>
                    <a:pt x="7" y="22"/>
                    <a:pt x="7" y="22"/>
                    <a:pt x="7" y="22"/>
                  </a:cubicBezTo>
                  <a:cubicBezTo>
                    <a:pt x="6" y="23"/>
                    <a:pt x="6" y="24"/>
                    <a:pt x="5" y="25"/>
                  </a:cubicBezTo>
                  <a:cubicBezTo>
                    <a:pt x="9" y="28"/>
                    <a:pt x="9" y="28"/>
                    <a:pt x="9" y="28"/>
                  </a:cubicBezTo>
                  <a:cubicBezTo>
                    <a:pt x="9" y="29"/>
                    <a:pt x="9" y="30"/>
                    <a:pt x="9" y="31"/>
                  </a:cubicBezTo>
                  <a:cubicBezTo>
                    <a:pt x="3" y="29"/>
                    <a:pt x="3" y="29"/>
                    <a:pt x="3" y="29"/>
                  </a:cubicBezTo>
                  <a:cubicBezTo>
                    <a:pt x="3" y="30"/>
                    <a:pt x="3" y="31"/>
                    <a:pt x="2" y="33"/>
                  </a:cubicBezTo>
                  <a:cubicBezTo>
                    <a:pt x="7" y="35"/>
                    <a:pt x="7" y="35"/>
                    <a:pt x="7" y="35"/>
                  </a:cubicBezTo>
                  <a:cubicBezTo>
                    <a:pt x="7" y="36"/>
                    <a:pt x="7" y="37"/>
                    <a:pt x="7" y="37"/>
                  </a:cubicBezTo>
                  <a:cubicBezTo>
                    <a:pt x="1" y="37"/>
                    <a:pt x="1" y="37"/>
                    <a:pt x="1" y="37"/>
                  </a:cubicBezTo>
                  <a:cubicBezTo>
                    <a:pt x="1" y="38"/>
                    <a:pt x="1" y="39"/>
                    <a:pt x="1" y="41"/>
                  </a:cubicBezTo>
                  <a:cubicBezTo>
                    <a:pt x="6" y="42"/>
                    <a:pt x="6" y="42"/>
                    <a:pt x="6" y="42"/>
                  </a:cubicBezTo>
                  <a:cubicBezTo>
                    <a:pt x="6" y="43"/>
                    <a:pt x="6" y="44"/>
                    <a:pt x="6" y="44"/>
                  </a:cubicBezTo>
                  <a:cubicBezTo>
                    <a:pt x="0" y="45"/>
                    <a:pt x="0" y="45"/>
                    <a:pt x="0" y="45"/>
                  </a:cubicBezTo>
                  <a:cubicBezTo>
                    <a:pt x="0" y="46"/>
                    <a:pt x="0" y="48"/>
                    <a:pt x="1" y="49"/>
                  </a:cubicBezTo>
                  <a:cubicBezTo>
                    <a:pt x="6" y="49"/>
                    <a:pt x="6" y="49"/>
                    <a:pt x="6" y="49"/>
                  </a:cubicBezTo>
                  <a:cubicBezTo>
                    <a:pt x="6" y="50"/>
                    <a:pt x="6" y="51"/>
                    <a:pt x="6" y="52"/>
                  </a:cubicBezTo>
                  <a:cubicBezTo>
                    <a:pt x="1" y="53"/>
                    <a:pt x="1" y="53"/>
                    <a:pt x="1" y="53"/>
                  </a:cubicBezTo>
                  <a:cubicBezTo>
                    <a:pt x="1" y="54"/>
                    <a:pt x="2" y="56"/>
                    <a:pt x="2" y="57"/>
                  </a:cubicBezTo>
                  <a:cubicBezTo>
                    <a:pt x="7" y="56"/>
                    <a:pt x="7" y="56"/>
                    <a:pt x="7" y="56"/>
                  </a:cubicBezTo>
                  <a:cubicBezTo>
                    <a:pt x="7" y="57"/>
                    <a:pt x="8" y="58"/>
                    <a:pt x="8" y="59"/>
                  </a:cubicBezTo>
                  <a:cubicBezTo>
                    <a:pt x="3" y="61"/>
                    <a:pt x="3" y="61"/>
                    <a:pt x="3" y="61"/>
                  </a:cubicBezTo>
                  <a:cubicBezTo>
                    <a:pt x="4" y="62"/>
                    <a:pt x="4" y="63"/>
                    <a:pt x="4" y="64"/>
                  </a:cubicBezTo>
                  <a:cubicBezTo>
                    <a:pt x="10" y="63"/>
                    <a:pt x="10" y="63"/>
                    <a:pt x="10" y="63"/>
                  </a:cubicBezTo>
                  <a:cubicBezTo>
                    <a:pt x="10" y="63"/>
                    <a:pt x="10" y="64"/>
                    <a:pt x="11" y="65"/>
                  </a:cubicBezTo>
                  <a:cubicBezTo>
                    <a:pt x="6" y="68"/>
                    <a:pt x="6" y="68"/>
                    <a:pt x="6" y="68"/>
                  </a:cubicBezTo>
                  <a:cubicBezTo>
                    <a:pt x="7" y="70"/>
                    <a:pt x="8" y="70"/>
                    <a:pt x="8" y="71"/>
                  </a:cubicBezTo>
                  <a:cubicBezTo>
                    <a:pt x="13" y="69"/>
                    <a:pt x="13" y="69"/>
                    <a:pt x="13" y="69"/>
                  </a:cubicBezTo>
                  <a:cubicBezTo>
                    <a:pt x="14" y="70"/>
                    <a:pt x="14" y="70"/>
                    <a:pt x="15" y="71"/>
                  </a:cubicBezTo>
                  <a:cubicBezTo>
                    <a:pt x="11" y="75"/>
                    <a:pt x="11" y="75"/>
                    <a:pt x="11" y="75"/>
                  </a:cubicBezTo>
                  <a:cubicBezTo>
                    <a:pt x="12" y="76"/>
                    <a:pt x="13" y="77"/>
                    <a:pt x="13" y="78"/>
                  </a:cubicBezTo>
                  <a:cubicBezTo>
                    <a:pt x="18" y="74"/>
                    <a:pt x="18" y="74"/>
                    <a:pt x="18" y="74"/>
                  </a:cubicBezTo>
                  <a:cubicBezTo>
                    <a:pt x="18" y="75"/>
                    <a:pt x="19" y="75"/>
                    <a:pt x="19" y="76"/>
                  </a:cubicBezTo>
                  <a:cubicBezTo>
                    <a:pt x="17" y="81"/>
                    <a:pt x="17" y="81"/>
                    <a:pt x="17" y="81"/>
                  </a:cubicBezTo>
                  <a:cubicBezTo>
                    <a:pt x="18" y="81"/>
                    <a:pt x="18" y="82"/>
                    <a:pt x="19" y="83"/>
                  </a:cubicBezTo>
                  <a:cubicBezTo>
                    <a:pt x="23" y="79"/>
                    <a:pt x="23" y="79"/>
                    <a:pt x="23" y="79"/>
                  </a:cubicBezTo>
                  <a:cubicBezTo>
                    <a:pt x="24" y="79"/>
                    <a:pt x="24" y="80"/>
                    <a:pt x="25" y="80"/>
                  </a:cubicBezTo>
                  <a:cubicBezTo>
                    <a:pt x="23" y="85"/>
                    <a:pt x="23" y="85"/>
                    <a:pt x="23" y="85"/>
                  </a:cubicBezTo>
                  <a:cubicBezTo>
                    <a:pt x="24" y="86"/>
                    <a:pt x="25" y="86"/>
                    <a:pt x="26" y="87"/>
                  </a:cubicBezTo>
                  <a:cubicBezTo>
                    <a:pt x="29" y="82"/>
                    <a:pt x="29" y="82"/>
                    <a:pt x="29" y="82"/>
                  </a:cubicBezTo>
                  <a:cubicBezTo>
                    <a:pt x="30" y="82"/>
                    <a:pt x="30" y="83"/>
                    <a:pt x="31" y="83"/>
                  </a:cubicBezTo>
                  <a:cubicBezTo>
                    <a:pt x="30" y="89"/>
                    <a:pt x="30" y="89"/>
                    <a:pt x="30" y="89"/>
                  </a:cubicBezTo>
                  <a:cubicBezTo>
                    <a:pt x="31" y="89"/>
                    <a:pt x="32" y="89"/>
                    <a:pt x="33" y="89"/>
                  </a:cubicBezTo>
                  <a:cubicBezTo>
                    <a:pt x="35" y="84"/>
                    <a:pt x="35" y="84"/>
                    <a:pt x="35" y="84"/>
                  </a:cubicBezTo>
                  <a:cubicBezTo>
                    <a:pt x="36" y="84"/>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6" y="91"/>
                    <a:pt x="46" y="91"/>
                    <a:pt x="46" y="91"/>
                  </a:cubicBezTo>
                  <a:cubicBezTo>
                    <a:pt x="47" y="91"/>
                    <a:pt x="48" y="91"/>
                    <a:pt x="49" y="90"/>
                  </a:cubicBezTo>
                  <a:cubicBezTo>
                    <a:pt x="49" y="85"/>
                    <a:pt x="49" y="85"/>
                    <a:pt x="49" y="85"/>
                  </a:cubicBezTo>
                  <a:cubicBezTo>
                    <a:pt x="50" y="85"/>
                    <a:pt x="51" y="85"/>
                    <a:pt x="52" y="84"/>
                  </a:cubicBezTo>
                  <a:cubicBezTo>
                    <a:pt x="53" y="90"/>
                    <a:pt x="53" y="90"/>
                    <a:pt x="53" y="90"/>
                  </a:cubicBezTo>
                  <a:cubicBezTo>
                    <a:pt x="54" y="89"/>
                    <a:pt x="56" y="89"/>
                    <a:pt x="57" y="89"/>
                  </a:cubicBezTo>
                  <a:cubicBezTo>
                    <a:pt x="56" y="83"/>
                    <a:pt x="56" y="83"/>
                    <a:pt x="56" y="83"/>
                  </a:cubicBezTo>
                  <a:cubicBezTo>
                    <a:pt x="57" y="83"/>
                    <a:pt x="57" y="83"/>
                    <a:pt x="58" y="82"/>
                  </a:cubicBezTo>
                  <a:cubicBezTo>
                    <a:pt x="61" y="87"/>
                    <a:pt x="61" y="87"/>
                    <a:pt x="61" y="87"/>
                  </a:cubicBezTo>
                  <a:cubicBezTo>
                    <a:pt x="61" y="87"/>
                    <a:pt x="62" y="87"/>
                    <a:pt x="63" y="86"/>
                  </a:cubicBezTo>
                  <a:cubicBezTo>
                    <a:pt x="63" y="86"/>
                    <a:pt x="63" y="86"/>
                    <a:pt x="64" y="86"/>
                  </a:cubicBezTo>
                  <a:cubicBezTo>
                    <a:pt x="62" y="80"/>
                    <a:pt x="62" y="80"/>
                    <a:pt x="62" y="80"/>
                  </a:cubicBezTo>
                  <a:cubicBezTo>
                    <a:pt x="63" y="80"/>
                    <a:pt x="64" y="80"/>
                    <a:pt x="64" y="79"/>
                  </a:cubicBezTo>
                  <a:cubicBezTo>
                    <a:pt x="68" y="83"/>
                    <a:pt x="68" y="83"/>
                    <a:pt x="68" y="83"/>
                  </a:cubicBezTo>
                  <a:cubicBezTo>
                    <a:pt x="69" y="83"/>
                    <a:pt x="70" y="82"/>
                    <a:pt x="70" y="81"/>
                  </a:cubicBezTo>
                  <a:cubicBezTo>
                    <a:pt x="68" y="76"/>
                    <a:pt x="68" y="76"/>
                    <a:pt x="68" y="76"/>
                  </a:cubicBezTo>
                  <a:cubicBezTo>
                    <a:pt x="68" y="76"/>
                    <a:pt x="69" y="75"/>
                    <a:pt x="70" y="75"/>
                  </a:cubicBezTo>
                  <a:cubicBezTo>
                    <a:pt x="74" y="78"/>
                    <a:pt x="74" y="78"/>
                    <a:pt x="74" y="78"/>
                  </a:cubicBezTo>
                  <a:cubicBezTo>
                    <a:pt x="75" y="77"/>
                    <a:pt x="75" y="77"/>
                    <a:pt x="76" y="76"/>
                  </a:cubicBezTo>
                  <a:cubicBezTo>
                    <a:pt x="73" y="71"/>
                    <a:pt x="73" y="71"/>
                    <a:pt x="73" y="71"/>
                  </a:cubicBezTo>
                  <a:cubicBezTo>
                    <a:pt x="73" y="71"/>
                    <a:pt x="74" y="70"/>
                    <a:pt x="74" y="69"/>
                  </a:cubicBezTo>
                  <a:cubicBezTo>
                    <a:pt x="79" y="72"/>
                    <a:pt x="79" y="72"/>
                    <a:pt x="79" y="72"/>
                  </a:cubicBezTo>
                  <a:cubicBezTo>
                    <a:pt x="80" y="71"/>
                    <a:pt x="80" y="70"/>
                    <a:pt x="81" y="69"/>
                  </a:cubicBezTo>
                  <a:cubicBezTo>
                    <a:pt x="77" y="66"/>
                    <a:pt x="77" y="66"/>
                    <a:pt x="77" y="66"/>
                  </a:cubicBezTo>
                  <a:cubicBezTo>
                    <a:pt x="77" y="65"/>
                    <a:pt x="78" y="64"/>
                    <a:pt x="78" y="63"/>
                  </a:cubicBezTo>
                  <a:cubicBezTo>
                    <a:pt x="83" y="65"/>
                    <a:pt x="83" y="65"/>
                    <a:pt x="83" y="65"/>
                  </a:cubicBezTo>
                  <a:cubicBezTo>
                    <a:pt x="83" y="64"/>
                    <a:pt x="84" y="63"/>
                    <a:pt x="84" y="62"/>
                  </a:cubicBezTo>
                  <a:cubicBezTo>
                    <a:pt x="80" y="59"/>
                    <a:pt x="80" y="59"/>
                    <a:pt x="80" y="59"/>
                  </a:cubicBezTo>
                  <a:cubicBezTo>
                    <a:pt x="80" y="58"/>
                    <a:pt x="80" y="58"/>
                    <a:pt x="80" y="57"/>
                  </a:cubicBezTo>
                  <a:cubicBezTo>
                    <a:pt x="86" y="57"/>
                    <a:pt x="86" y="57"/>
                    <a:pt x="86" y="57"/>
                  </a:cubicBezTo>
                  <a:cubicBezTo>
                    <a:pt x="86" y="56"/>
                    <a:pt x="86" y="55"/>
                    <a:pt x="87" y="54"/>
                  </a:cubicBezTo>
                  <a:cubicBezTo>
                    <a:pt x="81" y="52"/>
                    <a:pt x="81" y="52"/>
                    <a:pt x="81" y="52"/>
                  </a:cubicBezTo>
                  <a:cubicBezTo>
                    <a:pt x="82" y="51"/>
                    <a:pt x="82" y="51"/>
                    <a:pt x="82" y="50"/>
                  </a:cubicBezTo>
                  <a:cubicBezTo>
                    <a:pt x="87" y="49"/>
                    <a:pt x="87" y="49"/>
                    <a:pt x="87" y="49"/>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5"/>
                  </a:cubicBezTo>
                  <a:cubicBezTo>
                    <a:pt x="86" y="33"/>
                    <a:pt x="86" y="33"/>
                    <a:pt x="86" y="33"/>
                  </a:cubicBezTo>
                  <a:cubicBezTo>
                    <a:pt x="85" y="32"/>
                    <a:pt x="85" y="31"/>
                    <a:pt x="85" y="30"/>
                  </a:cubicBezTo>
                  <a:cubicBezTo>
                    <a:pt x="79" y="31"/>
                    <a:pt x="79" y="31"/>
                    <a:pt x="79" y="31"/>
                  </a:cubicBezTo>
                  <a:cubicBezTo>
                    <a:pt x="79" y="30"/>
                    <a:pt x="79" y="30"/>
                    <a:pt x="78" y="29"/>
                  </a:cubicBezTo>
                  <a:close/>
                  <a:moveTo>
                    <a:pt x="75" y="28"/>
                  </a:moveTo>
                  <a:cubicBezTo>
                    <a:pt x="59" y="36"/>
                    <a:pt x="59" y="36"/>
                    <a:pt x="59" y="36"/>
                  </a:cubicBezTo>
                  <a:cubicBezTo>
                    <a:pt x="57" y="32"/>
                    <a:pt x="54" y="30"/>
                    <a:pt x="51" y="29"/>
                  </a:cubicBezTo>
                  <a:cubicBezTo>
                    <a:pt x="57" y="12"/>
                    <a:pt x="57" y="12"/>
                    <a:pt x="57" y="12"/>
                  </a:cubicBezTo>
                  <a:cubicBezTo>
                    <a:pt x="64" y="15"/>
                    <a:pt x="71" y="20"/>
                    <a:pt x="75" y="28"/>
                  </a:cubicBezTo>
                  <a:close/>
                  <a:moveTo>
                    <a:pt x="48" y="55"/>
                  </a:moveTo>
                  <a:cubicBezTo>
                    <a:pt x="43" y="57"/>
                    <a:pt x="37" y="55"/>
                    <a:pt x="35" y="50"/>
                  </a:cubicBezTo>
                  <a:cubicBezTo>
                    <a:pt x="33" y="45"/>
                    <a:pt x="35" y="39"/>
                    <a:pt x="40" y="36"/>
                  </a:cubicBezTo>
                  <a:cubicBezTo>
                    <a:pt x="45" y="34"/>
                    <a:pt x="50" y="36"/>
                    <a:pt x="53" y="41"/>
                  </a:cubicBezTo>
                  <a:cubicBezTo>
                    <a:pt x="55" y="46"/>
                    <a:pt x="53" y="52"/>
                    <a:pt x="48" y="55"/>
                  </a:cubicBezTo>
                  <a:close/>
                  <a:moveTo>
                    <a:pt x="54" y="10"/>
                  </a:moveTo>
                  <a:cubicBezTo>
                    <a:pt x="48" y="27"/>
                    <a:pt x="48" y="27"/>
                    <a:pt x="48" y="27"/>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1"/>
                    <a:pt x="29" y="34"/>
                    <a:pt x="28" y="37"/>
                  </a:cubicBezTo>
                  <a:cubicBezTo>
                    <a:pt x="12" y="31"/>
                    <a:pt x="12" y="31"/>
                    <a:pt x="12" y="31"/>
                  </a:cubicBezTo>
                  <a:cubicBezTo>
                    <a:pt x="15" y="24"/>
                    <a:pt x="20" y="17"/>
                    <a:pt x="27" y="13"/>
                  </a:cubicBezTo>
                  <a:close/>
                  <a:moveTo>
                    <a:pt x="11" y="34"/>
                  </a:moveTo>
                  <a:cubicBezTo>
                    <a:pt x="27" y="41"/>
                    <a:pt x="27" y="41"/>
                    <a:pt x="27" y="41"/>
                  </a:cubicBezTo>
                  <a:cubicBezTo>
                    <a:pt x="26" y="44"/>
                    <a:pt x="26" y="48"/>
                    <a:pt x="27" y="51"/>
                  </a:cubicBezTo>
                  <a:cubicBezTo>
                    <a:pt x="12" y="59"/>
                    <a:pt x="12" y="59"/>
                    <a:pt x="12" y="59"/>
                  </a:cubicBezTo>
                  <a:cubicBezTo>
                    <a:pt x="8" y="51"/>
                    <a:pt x="8" y="42"/>
                    <a:pt x="11" y="34"/>
                  </a:cubicBezTo>
                  <a:close/>
                  <a:moveTo>
                    <a:pt x="13" y="62"/>
                  </a:moveTo>
                  <a:cubicBezTo>
                    <a:pt x="29" y="55"/>
                    <a:pt x="29" y="55"/>
                    <a:pt x="29" y="55"/>
                  </a:cubicBezTo>
                  <a:cubicBezTo>
                    <a:pt x="30" y="58"/>
                    <a:pt x="33" y="60"/>
                    <a:pt x="36" y="62"/>
                  </a:cubicBezTo>
                  <a:cubicBezTo>
                    <a:pt x="30" y="79"/>
                    <a:pt x="30" y="79"/>
                    <a:pt x="30" y="79"/>
                  </a:cubicBezTo>
                  <a:cubicBezTo>
                    <a:pt x="23" y="76"/>
                    <a:pt x="17" y="70"/>
                    <a:pt x="13" y="62"/>
                  </a:cubicBezTo>
                  <a:close/>
                  <a:moveTo>
                    <a:pt x="33" y="80"/>
                  </a:moveTo>
                  <a:cubicBezTo>
                    <a:pt x="39" y="63"/>
                    <a:pt x="39" y="63"/>
                    <a:pt x="39" y="63"/>
                  </a:cubicBezTo>
                  <a:cubicBezTo>
                    <a:pt x="43"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9" y="56"/>
                    <a:pt x="60" y="53"/>
                  </a:cubicBezTo>
                  <a:cubicBezTo>
                    <a:pt x="76" y="59"/>
                    <a:pt x="76" y="59"/>
                    <a:pt x="76" y="59"/>
                  </a:cubicBezTo>
                  <a:cubicBezTo>
                    <a:pt x="73" y="67"/>
                    <a:pt x="68" y="73"/>
                    <a:pt x="60" y="78"/>
                  </a:cubicBezTo>
                  <a:close/>
                  <a:moveTo>
                    <a:pt x="77" y="56"/>
                  </a:moveTo>
                  <a:cubicBezTo>
                    <a:pt x="61" y="50"/>
                    <a:pt x="61" y="50"/>
                    <a:pt x="61" y="50"/>
                  </a:cubicBezTo>
                  <a:cubicBezTo>
                    <a:pt x="62" y="46"/>
                    <a:pt x="62" y="42"/>
                    <a:pt x="60" y="39"/>
                  </a:cubicBezTo>
                  <a:cubicBezTo>
                    <a:pt x="76" y="31"/>
                    <a:pt x="76" y="31"/>
                    <a:pt x="76" y="31"/>
                  </a:cubicBezTo>
                  <a:cubicBezTo>
                    <a:pt x="79" y="39"/>
                    <a:pt x="80"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0"/>
            <p:cNvSpPr>
              <a:spLocks noEditPoints="1"/>
            </p:cNvSpPr>
            <p:nvPr/>
          </p:nvSpPr>
          <p:spPr bwMode="auto">
            <a:xfrm>
              <a:off x="1171575" y="2608263"/>
              <a:ext cx="93663" cy="96838"/>
            </a:xfrm>
            <a:custGeom>
              <a:avLst/>
              <a:gdLst>
                <a:gd name="T0" fmla="*/ 81 w 87"/>
                <a:gd name="T1" fmla="*/ 23 h 91"/>
                <a:gd name="T2" fmla="*/ 78 w 87"/>
                <a:gd name="T3" fmla="*/ 19 h 91"/>
                <a:gd name="T4" fmla="*/ 70 w 87"/>
                <a:gd name="T5" fmla="*/ 17 h 91"/>
                <a:gd name="T6" fmla="*/ 67 w 87"/>
                <a:gd name="T7" fmla="*/ 14 h 91"/>
                <a:gd name="T8" fmla="*/ 64 w 87"/>
                <a:gd name="T9" fmla="*/ 6 h 91"/>
                <a:gd name="T10" fmla="*/ 60 w 87"/>
                <a:gd name="T11" fmla="*/ 4 h 91"/>
                <a:gd name="T12" fmla="*/ 52 w 87"/>
                <a:gd name="T13" fmla="*/ 7 h 91"/>
                <a:gd name="T14" fmla="*/ 48 w 87"/>
                <a:gd name="T15" fmla="*/ 6 h 91"/>
                <a:gd name="T16" fmla="*/ 42 w 87"/>
                <a:gd name="T17" fmla="*/ 0 h 91"/>
                <a:gd name="T18" fmla="*/ 37 w 87"/>
                <a:gd name="T19" fmla="*/ 0 h 91"/>
                <a:gd name="T20" fmla="*/ 32 w 87"/>
                <a:gd name="T21" fmla="*/ 7 h 91"/>
                <a:gd name="T22" fmla="*/ 28 w 87"/>
                <a:gd name="T23" fmla="*/ 9 h 91"/>
                <a:gd name="T24" fmla="*/ 23 w 87"/>
                <a:gd name="T25" fmla="*/ 5 h 91"/>
                <a:gd name="T26" fmla="*/ 20 w 87"/>
                <a:gd name="T27" fmla="*/ 14 h 91"/>
                <a:gd name="T28" fmla="*/ 17 w 87"/>
                <a:gd name="T29" fmla="*/ 17 h 91"/>
                <a:gd name="T30" fmla="*/ 8 w 87"/>
                <a:gd name="T31" fmla="*/ 18 h 91"/>
                <a:gd name="T32" fmla="*/ 6 w 87"/>
                <a:gd name="T33" fmla="*/ 22 h 91"/>
                <a:gd name="T34" fmla="*/ 8 w 87"/>
                <a:gd name="T35" fmla="*/ 31 h 91"/>
                <a:gd name="T36" fmla="*/ 6 w 87"/>
                <a:gd name="T37" fmla="*/ 35 h 91"/>
                <a:gd name="T38" fmla="*/ 0 w 87"/>
                <a:gd name="T39" fmla="*/ 41 h 91"/>
                <a:gd name="T40" fmla="*/ 0 w 87"/>
                <a:gd name="T41" fmla="*/ 45 h 91"/>
                <a:gd name="T42" fmla="*/ 6 w 87"/>
                <a:gd name="T43" fmla="*/ 52 h 91"/>
                <a:gd name="T44" fmla="*/ 6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2 w 87"/>
                <a:gd name="T57" fmla="*/ 85 h 91"/>
                <a:gd name="T58" fmla="*/ 31 w 87"/>
                <a:gd name="T59" fmla="*/ 83 h 91"/>
                <a:gd name="T60" fmla="*/ 35 w 87"/>
                <a:gd name="T61" fmla="*/ 84 h 91"/>
                <a:gd name="T62" fmla="*/ 41 w 87"/>
                <a:gd name="T63" fmla="*/ 91 h 91"/>
                <a:gd name="T64" fmla="*/ 45 w 87"/>
                <a:gd name="T65" fmla="*/ 91 h 91"/>
                <a:gd name="T66" fmla="*/ 51 w 87"/>
                <a:gd name="T67" fmla="*/ 84 h 91"/>
                <a:gd name="T68" fmla="*/ 55 w 87"/>
                <a:gd name="T69" fmla="*/ 83 h 91"/>
                <a:gd name="T70" fmla="*/ 62 w 87"/>
                <a:gd name="T71" fmla="*/ 86 h 91"/>
                <a:gd name="T72" fmla="*/ 64 w 87"/>
                <a:gd name="T73" fmla="*/ 79 h 91"/>
                <a:gd name="T74" fmla="*/ 67 w 87"/>
                <a:gd name="T75" fmla="*/ 76 h 91"/>
                <a:gd name="T76" fmla="*/ 76 w 87"/>
                <a:gd name="T77" fmla="*/ 76 h 91"/>
                <a:gd name="T78" fmla="*/ 78 w 87"/>
                <a:gd name="T79" fmla="*/ 72 h 91"/>
                <a:gd name="T80" fmla="*/ 77 w 87"/>
                <a:gd name="T81" fmla="*/ 63 h 91"/>
                <a:gd name="T82" fmla="*/ 79 w 87"/>
                <a:gd name="T83" fmla="*/ 59 h 91"/>
                <a:gd name="T84" fmla="*/ 86 w 87"/>
                <a:gd name="T85" fmla="*/ 54 h 91"/>
                <a:gd name="T86" fmla="*/ 86 w 87"/>
                <a:gd name="T87" fmla="*/ 49 h 91"/>
                <a:gd name="T88" fmla="*/ 81 w 87"/>
                <a:gd name="T89" fmla="*/ 43 h 91"/>
                <a:gd name="T90" fmla="*/ 81 w 87"/>
                <a:gd name="T91" fmla="*/ 38 h 91"/>
                <a:gd name="T92" fmla="*/ 84 w 87"/>
                <a:gd name="T93" fmla="*/ 30 h 91"/>
                <a:gd name="T94" fmla="*/ 74 w 87"/>
                <a:gd name="T95" fmla="*/ 28 h 91"/>
                <a:gd name="T96" fmla="*/ 56 w 87"/>
                <a:gd name="T97" fmla="*/ 12 h 91"/>
                <a:gd name="T98" fmla="*/ 34 w 87"/>
                <a:gd name="T99" fmla="*/ 50 h 91"/>
                <a:gd name="T100" fmla="*/ 47 w 87"/>
                <a:gd name="T101" fmla="*/ 55 h 91"/>
                <a:gd name="T102" fmla="*/ 37 w 87"/>
                <a:gd name="T103" fmla="*/ 28 h 91"/>
                <a:gd name="T104" fmla="*/ 27 w 87"/>
                <a:gd name="T105" fmla="*/ 13 h 91"/>
                <a:gd name="T106" fmla="*/ 11 w 87"/>
                <a:gd name="T107" fmla="*/ 31 h 91"/>
                <a:gd name="T108" fmla="*/ 26 w 87"/>
                <a:gd name="T109" fmla="*/ 41 h 91"/>
                <a:gd name="T110" fmla="*/ 10 w 87"/>
                <a:gd name="T111" fmla="*/ 35 h 91"/>
                <a:gd name="T112" fmla="*/ 36 w 87"/>
                <a:gd name="T113" fmla="*/ 62 h 91"/>
                <a:gd name="T114" fmla="*/ 33 w 87"/>
                <a:gd name="T115" fmla="*/ 80 h 91"/>
                <a:gd name="T116" fmla="*/ 57 w 87"/>
                <a:gd name="T117" fmla="*/ 79 h 91"/>
                <a:gd name="T118" fmla="*/ 52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2" y="26"/>
                    <a:pt x="82" y="26"/>
                    <a:pt x="82" y="26"/>
                  </a:cubicBezTo>
                  <a:cubicBezTo>
                    <a:pt x="82" y="25"/>
                    <a:pt x="81" y="24"/>
                    <a:pt x="81" y="23"/>
                  </a:cubicBezTo>
                  <a:cubicBezTo>
                    <a:pt x="76" y="25"/>
                    <a:pt x="76" y="25"/>
                    <a:pt x="76" y="25"/>
                  </a:cubicBezTo>
                  <a:cubicBezTo>
                    <a:pt x="75" y="24"/>
                    <a:pt x="75" y="23"/>
                    <a:pt x="74" y="23"/>
                  </a:cubicBezTo>
                  <a:cubicBezTo>
                    <a:pt x="78" y="19"/>
                    <a:pt x="78" y="19"/>
                    <a:pt x="78" y="19"/>
                  </a:cubicBezTo>
                  <a:cubicBezTo>
                    <a:pt x="78" y="18"/>
                    <a:pt x="77" y="17"/>
                    <a:pt x="76" y="16"/>
                  </a:cubicBezTo>
                  <a:cubicBezTo>
                    <a:pt x="72" y="19"/>
                    <a:pt x="72" y="19"/>
                    <a:pt x="72" y="19"/>
                  </a:cubicBezTo>
                  <a:cubicBezTo>
                    <a:pt x="71" y="18"/>
                    <a:pt x="71" y="18"/>
                    <a:pt x="70" y="17"/>
                  </a:cubicBezTo>
                  <a:cubicBezTo>
                    <a:pt x="73" y="13"/>
                    <a:pt x="73" y="13"/>
                    <a:pt x="73" y="13"/>
                  </a:cubicBezTo>
                  <a:cubicBezTo>
                    <a:pt x="72" y="12"/>
                    <a:pt x="72" y="11"/>
                    <a:pt x="71" y="10"/>
                  </a:cubicBezTo>
                  <a:cubicBezTo>
                    <a:pt x="67" y="14"/>
                    <a:pt x="67" y="14"/>
                    <a:pt x="67" y="14"/>
                  </a:cubicBezTo>
                  <a:cubicBezTo>
                    <a:pt x="66" y="14"/>
                    <a:pt x="65" y="13"/>
                    <a:pt x="65" y="13"/>
                  </a:cubicBezTo>
                  <a:cubicBezTo>
                    <a:pt x="67" y="7"/>
                    <a:pt x="67" y="7"/>
                    <a:pt x="67" y="7"/>
                  </a:cubicBezTo>
                  <a:cubicBezTo>
                    <a:pt x="66" y="7"/>
                    <a:pt x="65" y="6"/>
                    <a:pt x="64" y="6"/>
                  </a:cubicBezTo>
                  <a:cubicBezTo>
                    <a:pt x="61" y="10"/>
                    <a:pt x="61" y="10"/>
                    <a:pt x="61" y="10"/>
                  </a:cubicBezTo>
                  <a:cubicBezTo>
                    <a:pt x="60" y="10"/>
                    <a:pt x="60" y="9"/>
                    <a:pt x="59" y="9"/>
                  </a:cubicBezTo>
                  <a:cubicBezTo>
                    <a:pt x="60" y="4"/>
                    <a:pt x="60" y="4"/>
                    <a:pt x="60" y="4"/>
                  </a:cubicBezTo>
                  <a:cubicBezTo>
                    <a:pt x="59" y="3"/>
                    <a:pt x="58" y="3"/>
                    <a:pt x="57" y="2"/>
                  </a:cubicBezTo>
                  <a:cubicBezTo>
                    <a:pt x="55" y="7"/>
                    <a:pt x="55" y="7"/>
                    <a:pt x="55" y="7"/>
                  </a:cubicBezTo>
                  <a:cubicBezTo>
                    <a:pt x="54" y="7"/>
                    <a:pt x="53" y="7"/>
                    <a:pt x="52" y="7"/>
                  </a:cubicBezTo>
                  <a:cubicBezTo>
                    <a:pt x="53" y="1"/>
                    <a:pt x="53" y="1"/>
                    <a:pt x="53" y="1"/>
                  </a:cubicBezTo>
                  <a:cubicBezTo>
                    <a:pt x="52" y="1"/>
                    <a:pt x="51" y="1"/>
                    <a:pt x="50" y="0"/>
                  </a:cubicBezTo>
                  <a:cubicBezTo>
                    <a:pt x="48" y="6"/>
                    <a:pt x="48" y="6"/>
                    <a:pt x="48" y="6"/>
                  </a:cubicBezTo>
                  <a:cubicBezTo>
                    <a:pt x="47" y="6"/>
                    <a:pt x="46" y="6"/>
                    <a:pt x="46" y="6"/>
                  </a:cubicBezTo>
                  <a:cubicBezTo>
                    <a:pt x="45" y="0"/>
                    <a:pt x="45" y="0"/>
                    <a:pt x="45" y="0"/>
                  </a:cubicBezTo>
                  <a:cubicBezTo>
                    <a:pt x="44" y="0"/>
                    <a:pt x="43" y="0"/>
                    <a:pt x="42" y="0"/>
                  </a:cubicBezTo>
                  <a:cubicBezTo>
                    <a:pt x="41" y="6"/>
                    <a:pt x="41" y="6"/>
                    <a:pt x="41" y="6"/>
                  </a:cubicBezTo>
                  <a:cubicBezTo>
                    <a:pt x="40" y="6"/>
                    <a:pt x="40" y="6"/>
                    <a:pt x="39" y="6"/>
                  </a:cubicBezTo>
                  <a:cubicBezTo>
                    <a:pt x="37" y="0"/>
                    <a:pt x="37" y="0"/>
                    <a:pt x="37" y="0"/>
                  </a:cubicBezTo>
                  <a:cubicBezTo>
                    <a:pt x="36" y="1"/>
                    <a:pt x="35" y="1"/>
                    <a:pt x="34" y="1"/>
                  </a:cubicBezTo>
                  <a:cubicBezTo>
                    <a:pt x="35" y="7"/>
                    <a:pt x="35" y="7"/>
                    <a:pt x="35" y="7"/>
                  </a:cubicBezTo>
                  <a:cubicBezTo>
                    <a:pt x="34" y="7"/>
                    <a:pt x="33" y="7"/>
                    <a:pt x="32" y="7"/>
                  </a:cubicBezTo>
                  <a:cubicBezTo>
                    <a:pt x="30" y="2"/>
                    <a:pt x="30" y="2"/>
                    <a:pt x="30" y="2"/>
                  </a:cubicBezTo>
                  <a:cubicBezTo>
                    <a:pt x="29" y="3"/>
                    <a:pt x="28" y="3"/>
                    <a:pt x="27" y="3"/>
                  </a:cubicBezTo>
                  <a:cubicBezTo>
                    <a:pt x="28" y="9"/>
                    <a:pt x="28" y="9"/>
                    <a:pt x="28" y="9"/>
                  </a:cubicBezTo>
                  <a:cubicBezTo>
                    <a:pt x="28" y="9"/>
                    <a:pt x="27" y="9"/>
                    <a:pt x="27" y="9"/>
                  </a:cubicBezTo>
                  <a:cubicBezTo>
                    <a:pt x="26" y="10"/>
                    <a:pt x="26" y="10"/>
                    <a:pt x="26" y="10"/>
                  </a:cubicBezTo>
                  <a:cubicBezTo>
                    <a:pt x="23" y="5"/>
                    <a:pt x="23" y="5"/>
                    <a:pt x="23" y="5"/>
                  </a:cubicBezTo>
                  <a:cubicBezTo>
                    <a:pt x="22" y="6"/>
                    <a:pt x="21" y="7"/>
                    <a:pt x="20" y="7"/>
                  </a:cubicBezTo>
                  <a:cubicBezTo>
                    <a:pt x="22" y="12"/>
                    <a:pt x="22" y="12"/>
                    <a:pt x="22" y="12"/>
                  </a:cubicBezTo>
                  <a:cubicBezTo>
                    <a:pt x="21" y="13"/>
                    <a:pt x="21" y="13"/>
                    <a:pt x="20" y="14"/>
                  </a:cubicBezTo>
                  <a:cubicBezTo>
                    <a:pt x="16" y="10"/>
                    <a:pt x="16" y="10"/>
                    <a:pt x="16" y="10"/>
                  </a:cubicBezTo>
                  <a:cubicBezTo>
                    <a:pt x="15" y="11"/>
                    <a:pt x="14" y="11"/>
                    <a:pt x="14" y="12"/>
                  </a:cubicBezTo>
                  <a:cubicBezTo>
                    <a:pt x="17" y="17"/>
                    <a:pt x="17" y="17"/>
                    <a:pt x="17" y="17"/>
                  </a:cubicBezTo>
                  <a:cubicBezTo>
                    <a:pt x="16" y="17"/>
                    <a:pt x="16" y="18"/>
                    <a:pt x="15" y="19"/>
                  </a:cubicBezTo>
                  <a:cubicBezTo>
                    <a:pt x="11" y="15"/>
                    <a:pt x="11" y="15"/>
                    <a:pt x="11" y="15"/>
                  </a:cubicBezTo>
                  <a:cubicBezTo>
                    <a:pt x="10" y="16"/>
                    <a:pt x="9" y="17"/>
                    <a:pt x="8" y="18"/>
                  </a:cubicBezTo>
                  <a:cubicBezTo>
                    <a:pt x="12" y="22"/>
                    <a:pt x="12" y="22"/>
                    <a:pt x="12" y="22"/>
                  </a:cubicBezTo>
                  <a:cubicBezTo>
                    <a:pt x="12" y="23"/>
                    <a:pt x="11" y="23"/>
                    <a:pt x="11" y="24"/>
                  </a:cubicBezTo>
                  <a:cubicBezTo>
                    <a:pt x="6" y="22"/>
                    <a:pt x="6" y="22"/>
                    <a:pt x="6" y="22"/>
                  </a:cubicBezTo>
                  <a:cubicBezTo>
                    <a:pt x="5" y="23"/>
                    <a:pt x="5" y="24"/>
                    <a:pt x="4" y="25"/>
                  </a:cubicBezTo>
                  <a:cubicBezTo>
                    <a:pt x="9" y="28"/>
                    <a:pt x="9" y="28"/>
                    <a:pt x="9" y="28"/>
                  </a:cubicBezTo>
                  <a:cubicBezTo>
                    <a:pt x="8" y="29"/>
                    <a:pt x="8" y="30"/>
                    <a:pt x="8" y="31"/>
                  </a:cubicBezTo>
                  <a:cubicBezTo>
                    <a:pt x="3" y="29"/>
                    <a:pt x="3" y="29"/>
                    <a:pt x="3" y="29"/>
                  </a:cubicBezTo>
                  <a:cubicBezTo>
                    <a:pt x="2" y="30"/>
                    <a:pt x="2" y="31"/>
                    <a:pt x="2" y="33"/>
                  </a:cubicBezTo>
                  <a:cubicBezTo>
                    <a:pt x="6" y="35"/>
                    <a:pt x="6" y="35"/>
                    <a:pt x="6" y="35"/>
                  </a:cubicBezTo>
                  <a:cubicBezTo>
                    <a:pt x="6" y="36"/>
                    <a:pt x="6" y="37"/>
                    <a:pt x="6" y="37"/>
                  </a:cubicBezTo>
                  <a:cubicBezTo>
                    <a:pt x="1" y="37"/>
                    <a:pt x="1" y="37"/>
                    <a:pt x="1" y="37"/>
                  </a:cubicBezTo>
                  <a:cubicBezTo>
                    <a:pt x="0" y="38"/>
                    <a:pt x="0" y="39"/>
                    <a:pt x="0" y="41"/>
                  </a:cubicBezTo>
                  <a:cubicBezTo>
                    <a:pt x="5" y="42"/>
                    <a:pt x="5" y="42"/>
                    <a:pt x="5" y="42"/>
                  </a:cubicBezTo>
                  <a:cubicBezTo>
                    <a:pt x="5" y="43"/>
                    <a:pt x="5" y="44"/>
                    <a:pt x="5" y="44"/>
                  </a:cubicBezTo>
                  <a:cubicBezTo>
                    <a:pt x="0" y="45"/>
                    <a:pt x="0" y="45"/>
                    <a:pt x="0" y="45"/>
                  </a:cubicBezTo>
                  <a:cubicBezTo>
                    <a:pt x="0" y="46"/>
                    <a:pt x="0" y="48"/>
                    <a:pt x="0" y="49"/>
                  </a:cubicBezTo>
                  <a:cubicBezTo>
                    <a:pt x="5" y="49"/>
                    <a:pt x="5" y="49"/>
                    <a:pt x="5" y="49"/>
                  </a:cubicBezTo>
                  <a:cubicBezTo>
                    <a:pt x="5" y="50"/>
                    <a:pt x="5" y="51"/>
                    <a:pt x="6" y="52"/>
                  </a:cubicBezTo>
                  <a:cubicBezTo>
                    <a:pt x="0" y="53"/>
                    <a:pt x="0" y="53"/>
                    <a:pt x="0" y="53"/>
                  </a:cubicBezTo>
                  <a:cubicBezTo>
                    <a:pt x="1" y="54"/>
                    <a:pt x="1" y="56"/>
                    <a:pt x="1" y="57"/>
                  </a:cubicBezTo>
                  <a:cubicBezTo>
                    <a:pt x="6" y="56"/>
                    <a:pt x="6" y="56"/>
                    <a:pt x="6" y="56"/>
                  </a:cubicBezTo>
                  <a:cubicBezTo>
                    <a:pt x="7" y="57"/>
                    <a:pt x="7" y="58"/>
                    <a:pt x="7" y="59"/>
                  </a:cubicBezTo>
                  <a:cubicBezTo>
                    <a:pt x="2" y="61"/>
                    <a:pt x="2" y="61"/>
                    <a:pt x="2" y="61"/>
                  </a:cubicBezTo>
                  <a:cubicBezTo>
                    <a:pt x="3" y="62"/>
                    <a:pt x="3" y="63"/>
                    <a:pt x="4" y="64"/>
                  </a:cubicBezTo>
                  <a:cubicBezTo>
                    <a:pt x="9" y="63"/>
                    <a:pt x="9" y="63"/>
                    <a:pt x="9" y="63"/>
                  </a:cubicBezTo>
                  <a:cubicBezTo>
                    <a:pt x="9" y="64"/>
                    <a:pt x="10" y="64"/>
                    <a:pt x="10" y="65"/>
                  </a:cubicBezTo>
                  <a:cubicBezTo>
                    <a:pt x="6" y="69"/>
                    <a:pt x="6" y="69"/>
                    <a:pt x="6" y="69"/>
                  </a:cubicBezTo>
                  <a:cubicBezTo>
                    <a:pt x="6" y="70"/>
                    <a:pt x="7" y="71"/>
                    <a:pt x="8" y="71"/>
                  </a:cubicBezTo>
                  <a:cubicBezTo>
                    <a:pt x="12" y="69"/>
                    <a:pt x="12" y="69"/>
                    <a:pt x="12" y="69"/>
                  </a:cubicBezTo>
                  <a:cubicBezTo>
                    <a:pt x="13" y="70"/>
                    <a:pt x="13" y="70"/>
                    <a:pt x="14" y="71"/>
                  </a:cubicBezTo>
                  <a:cubicBezTo>
                    <a:pt x="10" y="75"/>
                    <a:pt x="10" y="75"/>
                    <a:pt x="10" y="75"/>
                  </a:cubicBezTo>
                  <a:cubicBezTo>
                    <a:pt x="11" y="76"/>
                    <a:pt x="12" y="77"/>
                    <a:pt x="13" y="78"/>
                  </a:cubicBezTo>
                  <a:cubicBezTo>
                    <a:pt x="17" y="74"/>
                    <a:pt x="17" y="74"/>
                    <a:pt x="17" y="74"/>
                  </a:cubicBezTo>
                  <a:cubicBezTo>
                    <a:pt x="18" y="75"/>
                    <a:pt x="18" y="75"/>
                    <a:pt x="19" y="76"/>
                  </a:cubicBezTo>
                  <a:cubicBezTo>
                    <a:pt x="16" y="81"/>
                    <a:pt x="16" y="81"/>
                    <a:pt x="16" y="81"/>
                  </a:cubicBezTo>
                  <a:cubicBezTo>
                    <a:pt x="17" y="82"/>
                    <a:pt x="18" y="82"/>
                    <a:pt x="19" y="83"/>
                  </a:cubicBezTo>
                  <a:cubicBezTo>
                    <a:pt x="22" y="79"/>
                    <a:pt x="22" y="79"/>
                    <a:pt x="22" y="79"/>
                  </a:cubicBezTo>
                  <a:cubicBezTo>
                    <a:pt x="23" y="79"/>
                    <a:pt x="24" y="80"/>
                    <a:pt x="24" y="80"/>
                  </a:cubicBezTo>
                  <a:cubicBezTo>
                    <a:pt x="22" y="85"/>
                    <a:pt x="22" y="85"/>
                    <a:pt x="22" y="85"/>
                  </a:cubicBezTo>
                  <a:cubicBezTo>
                    <a:pt x="23" y="86"/>
                    <a:pt x="24" y="86"/>
                    <a:pt x="25" y="87"/>
                  </a:cubicBezTo>
                  <a:cubicBezTo>
                    <a:pt x="28" y="82"/>
                    <a:pt x="28" y="82"/>
                    <a:pt x="28" y="82"/>
                  </a:cubicBezTo>
                  <a:cubicBezTo>
                    <a:pt x="29" y="82"/>
                    <a:pt x="30" y="83"/>
                    <a:pt x="31" y="83"/>
                  </a:cubicBezTo>
                  <a:cubicBezTo>
                    <a:pt x="30" y="89"/>
                    <a:pt x="30" y="89"/>
                    <a:pt x="30" y="89"/>
                  </a:cubicBezTo>
                  <a:cubicBezTo>
                    <a:pt x="31" y="89"/>
                    <a:pt x="32" y="89"/>
                    <a:pt x="33" y="90"/>
                  </a:cubicBezTo>
                  <a:cubicBezTo>
                    <a:pt x="35" y="84"/>
                    <a:pt x="35" y="84"/>
                    <a:pt x="35" y="84"/>
                  </a:cubicBezTo>
                  <a:cubicBezTo>
                    <a:pt x="36" y="84"/>
                    <a:pt x="36" y="85"/>
                    <a:pt x="37" y="85"/>
                  </a:cubicBezTo>
                  <a:cubicBezTo>
                    <a:pt x="37" y="90"/>
                    <a:pt x="37" y="90"/>
                    <a:pt x="37" y="90"/>
                  </a:cubicBezTo>
                  <a:cubicBezTo>
                    <a:pt x="38" y="91"/>
                    <a:pt x="39" y="91"/>
                    <a:pt x="41" y="91"/>
                  </a:cubicBezTo>
                  <a:cubicBezTo>
                    <a:pt x="42" y="85"/>
                    <a:pt x="42" y="85"/>
                    <a:pt x="42" y="85"/>
                  </a:cubicBezTo>
                  <a:cubicBezTo>
                    <a:pt x="42" y="85"/>
                    <a:pt x="43" y="85"/>
                    <a:pt x="44" y="85"/>
                  </a:cubicBezTo>
                  <a:cubicBezTo>
                    <a:pt x="45" y="91"/>
                    <a:pt x="45" y="91"/>
                    <a:pt x="45" y="91"/>
                  </a:cubicBezTo>
                  <a:cubicBezTo>
                    <a:pt x="46" y="91"/>
                    <a:pt x="47" y="91"/>
                    <a:pt x="48" y="91"/>
                  </a:cubicBezTo>
                  <a:cubicBezTo>
                    <a:pt x="48" y="85"/>
                    <a:pt x="48" y="85"/>
                    <a:pt x="48" y="85"/>
                  </a:cubicBezTo>
                  <a:cubicBezTo>
                    <a:pt x="49" y="85"/>
                    <a:pt x="50" y="85"/>
                    <a:pt x="51" y="84"/>
                  </a:cubicBezTo>
                  <a:cubicBezTo>
                    <a:pt x="53" y="90"/>
                    <a:pt x="53" y="90"/>
                    <a:pt x="53" y="90"/>
                  </a:cubicBezTo>
                  <a:cubicBezTo>
                    <a:pt x="54" y="89"/>
                    <a:pt x="55" y="89"/>
                    <a:pt x="56" y="89"/>
                  </a:cubicBezTo>
                  <a:cubicBezTo>
                    <a:pt x="55" y="83"/>
                    <a:pt x="55" y="83"/>
                    <a:pt x="55" y="83"/>
                  </a:cubicBezTo>
                  <a:cubicBezTo>
                    <a:pt x="56" y="83"/>
                    <a:pt x="57" y="83"/>
                    <a:pt x="57" y="82"/>
                  </a:cubicBezTo>
                  <a:cubicBezTo>
                    <a:pt x="60" y="87"/>
                    <a:pt x="60" y="87"/>
                    <a:pt x="60" y="87"/>
                  </a:cubicBezTo>
                  <a:cubicBezTo>
                    <a:pt x="61" y="87"/>
                    <a:pt x="61" y="87"/>
                    <a:pt x="62" y="86"/>
                  </a:cubicBezTo>
                  <a:cubicBezTo>
                    <a:pt x="62" y="86"/>
                    <a:pt x="63" y="86"/>
                    <a:pt x="63" y="86"/>
                  </a:cubicBezTo>
                  <a:cubicBezTo>
                    <a:pt x="61" y="80"/>
                    <a:pt x="61" y="80"/>
                    <a:pt x="61" y="80"/>
                  </a:cubicBezTo>
                  <a:cubicBezTo>
                    <a:pt x="62" y="80"/>
                    <a:pt x="63" y="80"/>
                    <a:pt x="64" y="79"/>
                  </a:cubicBezTo>
                  <a:cubicBezTo>
                    <a:pt x="67" y="83"/>
                    <a:pt x="67" y="83"/>
                    <a:pt x="67" y="83"/>
                  </a:cubicBezTo>
                  <a:cubicBezTo>
                    <a:pt x="68" y="83"/>
                    <a:pt x="69" y="82"/>
                    <a:pt x="70" y="81"/>
                  </a:cubicBezTo>
                  <a:cubicBezTo>
                    <a:pt x="67" y="76"/>
                    <a:pt x="67" y="76"/>
                    <a:pt x="67" y="76"/>
                  </a:cubicBezTo>
                  <a:cubicBezTo>
                    <a:pt x="68" y="76"/>
                    <a:pt x="68" y="75"/>
                    <a:pt x="69" y="75"/>
                  </a:cubicBezTo>
                  <a:cubicBezTo>
                    <a:pt x="73" y="78"/>
                    <a:pt x="73" y="78"/>
                    <a:pt x="73" y="78"/>
                  </a:cubicBezTo>
                  <a:cubicBezTo>
                    <a:pt x="74" y="77"/>
                    <a:pt x="75" y="77"/>
                    <a:pt x="76" y="76"/>
                  </a:cubicBezTo>
                  <a:cubicBezTo>
                    <a:pt x="72" y="72"/>
                    <a:pt x="72" y="72"/>
                    <a:pt x="72" y="72"/>
                  </a:cubicBezTo>
                  <a:cubicBezTo>
                    <a:pt x="73" y="71"/>
                    <a:pt x="73" y="70"/>
                    <a:pt x="74" y="69"/>
                  </a:cubicBezTo>
                  <a:cubicBezTo>
                    <a:pt x="78" y="72"/>
                    <a:pt x="78" y="72"/>
                    <a:pt x="78" y="72"/>
                  </a:cubicBezTo>
                  <a:cubicBezTo>
                    <a:pt x="79" y="71"/>
                    <a:pt x="80" y="70"/>
                    <a:pt x="80" y="69"/>
                  </a:cubicBezTo>
                  <a:cubicBezTo>
                    <a:pt x="76" y="66"/>
                    <a:pt x="76" y="66"/>
                    <a:pt x="76" y="66"/>
                  </a:cubicBezTo>
                  <a:cubicBezTo>
                    <a:pt x="76" y="65"/>
                    <a:pt x="77" y="64"/>
                    <a:pt x="77" y="63"/>
                  </a:cubicBezTo>
                  <a:cubicBezTo>
                    <a:pt x="82" y="65"/>
                    <a:pt x="82" y="65"/>
                    <a:pt x="82" y="65"/>
                  </a:cubicBezTo>
                  <a:cubicBezTo>
                    <a:pt x="83" y="64"/>
                    <a:pt x="83" y="63"/>
                    <a:pt x="84" y="62"/>
                  </a:cubicBezTo>
                  <a:cubicBezTo>
                    <a:pt x="79" y="59"/>
                    <a:pt x="79" y="59"/>
                    <a:pt x="79" y="59"/>
                  </a:cubicBezTo>
                  <a:cubicBezTo>
                    <a:pt x="79" y="58"/>
                    <a:pt x="80" y="58"/>
                    <a:pt x="80" y="57"/>
                  </a:cubicBezTo>
                  <a:cubicBezTo>
                    <a:pt x="85" y="58"/>
                    <a:pt x="85" y="58"/>
                    <a:pt x="85" y="58"/>
                  </a:cubicBezTo>
                  <a:cubicBezTo>
                    <a:pt x="85" y="56"/>
                    <a:pt x="86" y="55"/>
                    <a:pt x="86" y="54"/>
                  </a:cubicBezTo>
                  <a:cubicBezTo>
                    <a:pt x="81" y="52"/>
                    <a:pt x="81" y="52"/>
                    <a:pt x="81" y="52"/>
                  </a:cubicBezTo>
                  <a:cubicBezTo>
                    <a:pt x="81" y="51"/>
                    <a:pt x="81" y="51"/>
                    <a:pt x="81" y="50"/>
                  </a:cubicBezTo>
                  <a:cubicBezTo>
                    <a:pt x="86" y="49"/>
                    <a:pt x="86" y="49"/>
                    <a:pt x="86" y="49"/>
                  </a:cubicBezTo>
                  <a:cubicBezTo>
                    <a:pt x="87" y="48"/>
                    <a:pt x="87" y="47"/>
                    <a:pt x="87" y="46"/>
                  </a:cubicBezTo>
                  <a:cubicBezTo>
                    <a:pt x="81" y="45"/>
                    <a:pt x="81" y="45"/>
                    <a:pt x="81" y="45"/>
                  </a:cubicBezTo>
                  <a:cubicBezTo>
                    <a:pt x="81" y="44"/>
                    <a:pt x="81" y="43"/>
                    <a:pt x="81" y="43"/>
                  </a:cubicBezTo>
                  <a:cubicBezTo>
                    <a:pt x="86" y="41"/>
                    <a:pt x="86" y="41"/>
                    <a:pt x="86" y="41"/>
                  </a:cubicBezTo>
                  <a:cubicBezTo>
                    <a:pt x="86" y="40"/>
                    <a:pt x="86" y="39"/>
                    <a:pt x="86" y="38"/>
                  </a:cubicBezTo>
                  <a:cubicBezTo>
                    <a:pt x="81" y="38"/>
                    <a:pt x="81" y="38"/>
                    <a:pt x="81" y="38"/>
                  </a:cubicBezTo>
                  <a:cubicBezTo>
                    <a:pt x="81" y="37"/>
                    <a:pt x="80" y="36"/>
                    <a:pt x="80" y="35"/>
                  </a:cubicBezTo>
                  <a:cubicBezTo>
                    <a:pt x="85" y="33"/>
                    <a:pt x="85" y="33"/>
                    <a:pt x="85" y="33"/>
                  </a:cubicBezTo>
                  <a:cubicBezTo>
                    <a:pt x="85" y="32"/>
                    <a:pt x="84" y="31"/>
                    <a:pt x="84" y="30"/>
                  </a:cubicBezTo>
                  <a:cubicBezTo>
                    <a:pt x="79" y="31"/>
                    <a:pt x="79" y="31"/>
                    <a:pt x="79" y="31"/>
                  </a:cubicBezTo>
                  <a:cubicBezTo>
                    <a:pt x="79" y="30"/>
                    <a:pt x="78" y="30"/>
                    <a:pt x="78" y="29"/>
                  </a:cubicBezTo>
                  <a:close/>
                  <a:moveTo>
                    <a:pt x="74" y="28"/>
                  </a:moveTo>
                  <a:cubicBezTo>
                    <a:pt x="58" y="36"/>
                    <a:pt x="58" y="36"/>
                    <a:pt x="58" y="36"/>
                  </a:cubicBezTo>
                  <a:cubicBezTo>
                    <a:pt x="56" y="32"/>
                    <a:pt x="54" y="30"/>
                    <a:pt x="50" y="29"/>
                  </a:cubicBezTo>
                  <a:cubicBezTo>
                    <a:pt x="56" y="12"/>
                    <a:pt x="56" y="12"/>
                    <a:pt x="56" y="12"/>
                  </a:cubicBezTo>
                  <a:cubicBezTo>
                    <a:pt x="64" y="15"/>
                    <a:pt x="70" y="20"/>
                    <a:pt x="74" y="28"/>
                  </a:cubicBezTo>
                  <a:close/>
                  <a:moveTo>
                    <a:pt x="47" y="55"/>
                  </a:moveTo>
                  <a:cubicBezTo>
                    <a:pt x="43" y="57"/>
                    <a:pt x="37" y="55"/>
                    <a:pt x="34" y="50"/>
                  </a:cubicBezTo>
                  <a:cubicBezTo>
                    <a:pt x="32" y="45"/>
                    <a:pt x="34" y="39"/>
                    <a:pt x="39" y="36"/>
                  </a:cubicBezTo>
                  <a:cubicBezTo>
                    <a:pt x="44" y="34"/>
                    <a:pt x="50" y="36"/>
                    <a:pt x="52" y="41"/>
                  </a:cubicBezTo>
                  <a:cubicBezTo>
                    <a:pt x="54" y="46"/>
                    <a:pt x="52" y="52"/>
                    <a:pt x="47" y="55"/>
                  </a:cubicBezTo>
                  <a:close/>
                  <a:moveTo>
                    <a:pt x="53" y="10"/>
                  </a:moveTo>
                  <a:cubicBezTo>
                    <a:pt x="47" y="27"/>
                    <a:pt x="47" y="27"/>
                    <a:pt x="47" y="27"/>
                  </a:cubicBezTo>
                  <a:cubicBezTo>
                    <a:pt x="44" y="27"/>
                    <a:pt x="41" y="27"/>
                    <a:pt x="37" y="28"/>
                  </a:cubicBezTo>
                  <a:cubicBezTo>
                    <a:pt x="30" y="12"/>
                    <a:pt x="30" y="12"/>
                    <a:pt x="30" y="12"/>
                  </a:cubicBezTo>
                  <a:cubicBezTo>
                    <a:pt x="37" y="8"/>
                    <a:pt x="46" y="8"/>
                    <a:pt x="53" y="10"/>
                  </a:cubicBezTo>
                  <a:close/>
                  <a:moveTo>
                    <a:pt x="27" y="13"/>
                  </a:moveTo>
                  <a:cubicBezTo>
                    <a:pt x="34" y="30"/>
                    <a:pt x="34" y="30"/>
                    <a:pt x="34" y="30"/>
                  </a:cubicBezTo>
                  <a:cubicBezTo>
                    <a:pt x="31" y="31"/>
                    <a:pt x="29" y="34"/>
                    <a:pt x="27" y="37"/>
                  </a:cubicBezTo>
                  <a:cubicBezTo>
                    <a:pt x="11" y="31"/>
                    <a:pt x="11" y="31"/>
                    <a:pt x="11" y="31"/>
                  </a:cubicBezTo>
                  <a:cubicBezTo>
                    <a:pt x="14" y="24"/>
                    <a:pt x="19" y="17"/>
                    <a:pt x="27" y="13"/>
                  </a:cubicBezTo>
                  <a:close/>
                  <a:moveTo>
                    <a:pt x="10" y="35"/>
                  </a:moveTo>
                  <a:cubicBezTo>
                    <a:pt x="26" y="41"/>
                    <a:pt x="26" y="41"/>
                    <a:pt x="26" y="41"/>
                  </a:cubicBezTo>
                  <a:cubicBezTo>
                    <a:pt x="25" y="44"/>
                    <a:pt x="25" y="48"/>
                    <a:pt x="26" y="51"/>
                  </a:cubicBezTo>
                  <a:cubicBezTo>
                    <a:pt x="11" y="59"/>
                    <a:pt x="11" y="59"/>
                    <a:pt x="11" y="59"/>
                  </a:cubicBezTo>
                  <a:cubicBezTo>
                    <a:pt x="8" y="51"/>
                    <a:pt x="8" y="42"/>
                    <a:pt x="10" y="35"/>
                  </a:cubicBezTo>
                  <a:close/>
                  <a:moveTo>
                    <a:pt x="12" y="62"/>
                  </a:moveTo>
                  <a:cubicBezTo>
                    <a:pt x="28" y="55"/>
                    <a:pt x="28" y="55"/>
                    <a:pt x="28" y="55"/>
                  </a:cubicBezTo>
                  <a:cubicBezTo>
                    <a:pt x="30" y="58"/>
                    <a:pt x="32" y="60"/>
                    <a:pt x="36" y="62"/>
                  </a:cubicBezTo>
                  <a:cubicBezTo>
                    <a:pt x="30" y="79"/>
                    <a:pt x="30" y="79"/>
                    <a:pt x="30" y="79"/>
                  </a:cubicBezTo>
                  <a:cubicBezTo>
                    <a:pt x="22" y="76"/>
                    <a:pt x="16" y="70"/>
                    <a:pt x="12" y="62"/>
                  </a:cubicBezTo>
                  <a:close/>
                  <a:moveTo>
                    <a:pt x="33" y="80"/>
                  </a:moveTo>
                  <a:cubicBezTo>
                    <a:pt x="39" y="63"/>
                    <a:pt x="39" y="63"/>
                    <a:pt x="39" y="63"/>
                  </a:cubicBezTo>
                  <a:cubicBezTo>
                    <a:pt x="42" y="64"/>
                    <a:pt x="46" y="64"/>
                    <a:pt x="49" y="63"/>
                  </a:cubicBezTo>
                  <a:cubicBezTo>
                    <a:pt x="57" y="79"/>
                    <a:pt x="57" y="79"/>
                    <a:pt x="57" y="79"/>
                  </a:cubicBezTo>
                  <a:cubicBezTo>
                    <a:pt x="49" y="83"/>
                    <a:pt x="40" y="83"/>
                    <a:pt x="33" y="80"/>
                  </a:cubicBezTo>
                  <a:close/>
                  <a:moveTo>
                    <a:pt x="60" y="78"/>
                  </a:moveTo>
                  <a:cubicBezTo>
                    <a:pt x="52" y="61"/>
                    <a:pt x="52" y="61"/>
                    <a:pt x="52" y="61"/>
                  </a:cubicBezTo>
                  <a:cubicBezTo>
                    <a:pt x="55" y="59"/>
                    <a:pt x="58" y="56"/>
                    <a:pt x="59" y="53"/>
                  </a:cubicBezTo>
                  <a:cubicBezTo>
                    <a:pt x="76" y="59"/>
                    <a:pt x="76" y="59"/>
                    <a:pt x="76" y="59"/>
                  </a:cubicBezTo>
                  <a:cubicBezTo>
                    <a:pt x="73" y="67"/>
                    <a:pt x="67" y="73"/>
                    <a:pt x="60" y="78"/>
                  </a:cubicBezTo>
                  <a:close/>
                  <a:moveTo>
                    <a:pt x="77" y="56"/>
                  </a:moveTo>
                  <a:cubicBezTo>
                    <a:pt x="60" y="50"/>
                    <a:pt x="60" y="50"/>
                    <a:pt x="60" y="50"/>
                  </a:cubicBezTo>
                  <a:cubicBezTo>
                    <a:pt x="61" y="46"/>
                    <a:pt x="61" y="42"/>
                    <a:pt x="60" y="39"/>
                  </a:cubicBezTo>
                  <a:cubicBezTo>
                    <a:pt x="75" y="31"/>
                    <a:pt x="75" y="31"/>
                    <a:pt x="75"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
            <p:cNvSpPr>
              <a:spLocks noEditPoints="1"/>
            </p:cNvSpPr>
            <p:nvPr/>
          </p:nvSpPr>
          <p:spPr bwMode="auto">
            <a:xfrm>
              <a:off x="1127125" y="2659063"/>
              <a:ext cx="39688" cy="41275"/>
            </a:xfrm>
            <a:custGeom>
              <a:avLst/>
              <a:gdLst>
                <a:gd name="T0" fmla="*/ 36 w 37"/>
                <a:gd name="T1" fmla="*/ 26 h 38"/>
                <a:gd name="T2" fmla="*/ 36 w 37"/>
                <a:gd name="T3" fmla="*/ 24 h 38"/>
                <a:gd name="T4" fmla="*/ 34 w 37"/>
                <a:gd name="T5" fmla="*/ 21 h 38"/>
                <a:gd name="T6" fmla="*/ 35 w 37"/>
                <a:gd name="T7" fmla="*/ 19 h 38"/>
                <a:gd name="T8" fmla="*/ 36 w 37"/>
                <a:gd name="T9" fmla="*/ 16 h 38"/>
                <a:gd name="T10" fmla="*/ 36 w 37"/>
                <a:gd name="T11" fmla="*/ 14 h 38"/>
                <a:gd name="T12" fmla="*/ 33 w 37"/>
                <a:gd name="T13" fmla="*/ 12 h 38"/>
                <a:gd name="T14" fmla="*/ 32 w 37"/>
                <a:gd name="T15" fmla="*/ 10 h 38"/>
                <a:gd name="T16" fmla="*/ 32 w 37"/>
                <a:gd name="T17" fmla="*/ 6 h 38"/>
                <a:gd name="T18" fmla="*/ 31 w 37"/>
                <a:gd name="T19" fmla="*/ 5 h 38"/>
                <a:gd name="T20" fmla="*/ 27 w 37"/>
                <a:gd name="T21" fmla="*/ 5 h 38"/>
                <a:gd name="T22" fmla="*/ 26 w 37"/>
                <a:gd name="T23" fmla="*/ 4 h 38"/>
                <a:gd name="T24" fmla="*/ 25 w 37"/>
                <a:gd name="T25" fmla="*/ 1 h 38"/>
                <a:gd name="T26" fmla="*/ 22 w 37"/>
                <a:gd name="T27" fmla="*/ 3 h 38"/>
                <a:gd name="T28" fmla="*/ 20 w 37"/>
                <a:gd name="T29" fmla="*/ 2 h 38"/>
                <a:gd name="T30" fmla="*/ 18 w 37"/>
                <a:gd name="T31" fmla="*/ 0 h 38"/>
                <a:gd name="T32" fmla="*/ 16 w 37"/>
                <a:gd name="T33" fmla="*/ 0 h 38"/>
                <a:gd name="T34" fmla="*/ 14 w 37"/>
                <a:gd name="T35" fmla="*/ 3 h 38"/>
                <a:gd name="T36" fmla="*/ 12 w 37"/>
                <a:gd name="T37" fmla="*/ 4 h 38"/>
                <a:gd name="T38" fmla="*/ 8 w 37"/>
                <a:gd name="T39" fmla="*/ 3 h 38"/>
                <a:gd name="T40" fmla="*/ 7 w 37"/>
                <a:gd name="T41" fmla="*/ 4 h 38"/>
                <a:gd name="T42" fmla="*/ 6 w 37"/>
                <a:gd name="T43" fmla="*/ 8 h 38"/>
                <a:gd name="T44" fmla="*/ 5 w 37"/>
                <a:gd name="T45" fmla="*/ 10 h 38"/>
                <a:gd name="T46" fmla="*/ 2 w 37"/>
                <a:gd name="T47" fmla="*/ 11 h 38"/>
                <a:gd name="T48" fmla="*/ 1 w 37"/>
                <a:gd name="T49" fmla="*/ 13 h 38"/>
                <a:gd name="T50" fmla="*/ 3 w 37"/>
                <a:gd name="T51" fmla="*/ 16 h 38"/>
                <a:gd name="T52" fmla="*/ 2 w 37"/>
                <a:gd name="T53" fmla="*/ 18 h 38"/>
                <a:gd name="T54" fmla="*/ 0 w 37"/>
                <a:gd name="T55" fmla="*/ 21 h 38"/>
                <a:gd name="T56" fmla="*/ 0 w 37"/>
                <a:gd name="T57" fmla="*/ 23 h 38"/>
                <a:gd name="T58" fmla="*/ 3 w 37"/>
                <a:gd name="T59" fmla="*/ 25 h 38"/>
                <a:gd name="T60" fmla="*/ 4 w 37"/>
                <a:gd name="T61" fmla="*/ 27 h 38"/>
                <a:gd name="T62" fmla="*/ 4 w 37"/>
                <a:gd name="T63" fmla="*/ 30 h 38"/>
                <a:gd name="T64" fmla="*/ 5 w 37"/>
                <a:gd name="T65" fmla="*/ 32 h 38"/>
                <a:gd name="T66" fmla="*/ 8 w 37"/>
                <a:gd name="T67" fmla="*/ 32 h 38"/>
                <a:gd name="T68" fmla="*/ 10 w 37"/>
                <a:gd name="T69" fmla="*/ 33 h 38"/>
                <a:gd name="T70" fmla="*/ 11 w 37"/>
                <a:gd name="T71" fmla="*/ 37 h 38"/>
                <a:gd name="T72" fmla="*/ 13 w 37"/>
                <a:gd name="T73" fmla="*/ 35 h 38"/>
                <a:gd name="T74" fmla="*/ 15 w 37"/>
                <a:gd name="T75" fmla="*/ 36 h 38"/>
                <a:gd name="T76" fmla="*/ 18 w 37"/>
                <a:gd name="T77" fmla="*/ 38 h 38"/>
                <a:gd name="T78" fmla="*/ 20 w 37"/>
                <a:gd name="T79" fmla="*/ 38 h 38"/>
                <a:gd name="T80" fmla="*/ 22 w 37"/>
                <a:gd name="T81" fmla="*/ 36 h 38"/>
                <a:gd name="T82" fmla="*/ 24 w 37"/>
                <a:gd name="T83" fmla="*/ 35 h 38"/>
                <a:gd name="T84" fmla="*/ 27 w 37"/>
                <a:gd name="T85" fmla="*/ 36 h 38"/>
                <a:gd name="T86" fmla="*/ 29 w 37"/>
                <a:gd name="T87" fmla="*/ 35 h 38"/>
                <a:gd name="T88" fmla="*/ 30 w 37"/>
                <a:gd name="T89" fmla="*/ 31 h 38"/>
                <a:gd name="T90" fmla="*/ 31 w 37"/>
                <a:gd name="T91" fmla="*/ 30 h 38"/>
                <a:gd name="T92" fmla="*/ 34 w 37"/>
                <a:gd name="T93" fmla="*/ 29 h 38"/>
                <a:gd name="T94" fmla="*/ 32 w 37"/>
                <a:gd name="T95" fmla="*/ 25 h 38"/>
                <a:gd name="T96" fmla="*/ 32 w 37"/>
                <a:gd name="T97" fmla="*/ 14 h 38"/>
                <a:gd name="T98" fmla="*/ 15 w 37"/>
                <a:gd name="T99" fmla="*/ 17 h 38"/>
                <a:gd name="T100" fmla="*/ 17 w 37"/>
                <a:gd name="T101" fmla="*/ 23 h 38"/>
                <a:gd name="T102" fmla="*/ 22 w 37"/>
                <a:gd name="T103" fmla="*/ 12 h 38"/>
                <a:gd name="T104" fmla="*/ 24 w 37"/>
                <a:gd name="T105" fmla="*/ 5 h 38"/>
                <a:gd name="T106" fmla="*/ 14 w 37"/>
                <a:gd name="T107" fmla="*/ 4 h 38"/>
                <a:gd name="T108" fmla="*/ 15 w 37"/>
                <a:gd name="T109" fmla="*/ 12 h 38"/>
                <a:gd name="T110" fmla="*/ 13 w 37"/>
                <a:gd name="T111" fmla="*/ 5 h 38"/>
                <a:gd name="T112" fmla="*/ 11 w 37"/>
                <a:gd name="T113" fmla="*/ 21 h 38"/>
                <a:gd name="T114" fmla="*/ 5 w 37"/>
                <a:gd name="T115" fmla="*/ 25 h 38"/>
                <a:gd name="T116" fmla="*/ 12 w 37"/>
                <a:gd name="T117" fmla="*/ 33 h 38"/>
                <a:gd name="T118" fmla="*/ 16 w 37"/>
                <a:gd name="T119" fmla="*/ 26 h 38"/>
                <a:gd name="T120" fmla="*/ 13 w 37"/>
                <a:gd name="T121" fmla="*/ 33 h 38"/>
                <a:gd name="T122" fmla="*/ 25 w 37"/>
                <a:gd name="T1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8">
                  <a:moveTo>
                    <a:pt x="33" y="26"/>
                  </a:moveTo>
                  <a:cubicBezTo>
                    <a:pt x="35" y="27"/>
                    <a:pt x="35" y="27"/>
                    <a:pt x="35" y="27"/>
                  </a:cubicBezTo>
                  <a:cubicBezTo>
                    <a:pt x="35" y="27"/>
                    <a:pt x="35" y="26"/>
                    <a:pt x="36" y="26"/>
                  </a:cubicBezTo>
                  <a:cubicBezTo>
                    <a:pt x="34" y="25"/>
                    <a:pt x="34" y="25"/>
                    <a:pt x="34" y="25"/>
                  </a:cubicBezTo>
                  <a:cubicBezTo>
                    <a:pt x="34" y="24"/>
                    <a:pt x="34" y="24"/>
                    <a:pt x="34" y="24"/>
                  </a:cubicBezTo>
                  <a:cubicBezTo>
                    <a:pt x="36" y="24"/>
                    <a:pt x="36" y="24"/>
                    <a:pt x="36" y="24"/>
                  </a:cubicBezTo>
                  <a:cubicBezTo>
                    <a:pt x="36" y="23"/>
                    <a:pt x="36" y="23"/>
                    <a:pt x="37" y="22"/>
                  </a:cubicBezTo>
                  <a:cubicBezTo>
                    <a:pt x="34" y="22"/>
                    <a:pt x="34" y="22"/>
                    <a:pt x="34" y="22"/>
                  </a:cubicBezTo>
                  <a:cubicBezTo>
                    <a:pt x="34" y="21"/>
                    <a:pt x="34" y="21"/>
                    <a:pt x="34" y="21"/>
                  </a:cubicBezTo>
                  <a:cubicBezTo>
                    <a:pt x="37" y="20"/>
                    <a:pt x="37" y="20"/>
                    <a:pt x="37" y="20"/>
                  </a:cubicBezTo>
                  <a:cubicBezTo>
                    <a:pt x="37" y="20"/>
                    <a:pt x="37" y="20"/>
                    <a:pt x="37" y="19"/>
                  </a:cubicBezTo>
                  <a:cubicBezTo>
                    <a:pt x="35" y="19"/>
                    <a:pt x="35" y="19"/>
                    <a:pt x="35" y="19"/>
                  </a:cubicBezTo>
                  <a:cubicBezTo>
                    <a:pt x="35" y="18"/>
                    <a:pt x="34" y="18"/>
                    <a:pt x="34" y="18"/>
                  </a:cubicBezTo>
                  <a:cubicBezTo>
                    <a:pt x="37" y="17"/>
                    <a:pt x="37" y="17"/>
                    <a:pt x="37" y="17"/>
                  </a:cubicBezTo>
                  <a:cubicBezTo>
                    <a:pt x="37" y="17"/>
                    <a:pt x="37" y="16"/>
                    <a:pt x="36" y="16"/>
                  </a:cubicBezTo>
                  <a:cubicBezTo>
                    <a:pt x="34" y="16"/>
                    <a:pt x="34" y="16"/>
                    <a:pt x="34" y="16"/>
                  </a:cubicBezTo>
                  <a:cubicBezTo>
                    <a:pt x="34" y="15"/>
                    <a:pt x="34" y="15"/>
                    <a:pt x="34" y="15"/>
                  </a:cubicBezTo>
                  <a:cubicBezTo>
                    <a:pt x="36" y="14"/>
                    <a:pt x="36" y="14"/>
                    <a:pt x="36" y="14"/>
                  </a:cubicBezTo>
                  <a:cubicBezTo>
                    <a:pt x="36" y="13"/>
                    <a:pt x="36" y="13"/>
                    <a:pt x="36" y="12"/>
                  </a:cubicBezTo>
                  <a:cubicBezTo>
                    <a:pt x="33" y="13"/>
                    <a:pt x="33" y="13"/>
                    <a:pt x="33" y="13"/>
                  </a:cubicBezTo>
                  <a:cubicBezTo>
                    <a:pt x="33" y="13"/>
                    <a:pt x="33" y="12"/>
                    <a:pt x="33" y="12"/>
                  </a:cubicBezTo>
                  <a:cubicBezTo>
                    <a:pt x="35" y="11"/>
                    <a:pt x="35" y="11"/>
                    <a:pt x="35" y="11"/>
                  </a:cubicBezTo>
                  <a:cubicBezTo>
                    <a:pt x="35" y="10"/>
                    <a:pt x="34" y="10"/>
                    <a:pt x="34" y="9"/>
                  </a:cubicBezTo>
                  <a:cubicBezTo>
                    <a:pt x="32" y="10"/>
                    <a:pt x="32" y="10"/>
                    <a:pt x="32" y="10"/>
                  </a:cubicBezTo>
                  <a:cubicBezTo>
                    <a:pt x="32" y="10"/>
                    <a:pt x="32" y="10"/>
                    <a:pt x="31" y="9"/>
                  </a:cubicBezTo>
                  <a:cubicBezTo>
                    <a:pt x="33" y="8"/>
                    <a:pt x="33" y="8"/>
                    <a:pt x="33" y="8"/>
                  </a:cubicBezTo>
                  <a:cubicBezTo>
                    <a:pt x="33" y="7"/>
                    <a:pt x="32" y="7"/>
                    <a:pt x="32" y="6"/>
                  </a:cubicBezTo>
                  <a:cubicBezTo>
                    <a:pt x="30" y="8"/>
                    <a:pt x="30" y="8"/>
                    <a:pt x="30" y="8"/>
                  </a:cubicBezTo>
                  <a:cubicBezTo>
                    <a:pt x="30" y="8"/>
                    <a:pt x="30" y="7"/>
                    <a:pt x="30" y="7"/>
                  </a:cubicBezTo>
                  <a:cubicBezTo>
                    <a:pt x="31" y="5"/>
                    <a:pt x="31" y="5"/>
                    <a:pt x="31" y="5"/>
                  </a:cubicBezTo>
                  <a:cubicBezTo>
                    <a:pt x="31" y="5"/>
                    <a:pt x="30" y="4"/>
                    <a:pt x="30" y="4"/>
                  </a:cubicBezTo>
                  <a:cubicBezTo>
                    <a:pt x="28" y="6"/>
                    <a:pt x="28" y="6"/>
                    <a:pt x="28" y="6"/>
                  </a:cubicBezTo>
                  <a:cubicBezTo>
                    <a:pt x="28" y="6"/>
                    <a:pt x="28" y="5"/>
                    <a:pt x="27" y="5"/>
                  </a:cubicBezTo>
                  <a:cubicBezTo>
                    <a:pt x="28" y="3"/>
                    <a:pt x="28" y="3"/>
                    <a:pt x="28" y="3"/>
                  </a:cubicBezTo>
                  <a:cubicBezTo>
                    <a:pt x="28" y="3"/>
                    <a:pt x="27" y="2"/>
                    <a:pt x="27" y="2"/>
                  </a:cubicBezTo>
                  <a:cubicBezTo>
                    <a:pt x="26" y="4"/>
                    <a:pt x="26" y="4"/>
                    <a:pt x="26" y="4"/>
                  </a:cubicBezTo>
                  <a:cubicBezTo>
                    <a:pt x="26" y="4"/>
                    <a:pt x="25" y="4"/>
                    <a:pt x="25" y="4"/>
                  </a:cubicBezTo>
                  <a:cubicBezTo>
                    <a:pt x="25" y="4"/>
                    <a:pt x="25" y="4"/>
                    <a:pt x="25" y="4"/>
                  </a:cubicBezTo>
                  <a:cubicBezTo>
                    <a:pt x="25" y="1"/>
                    <a:pt x="25" y="1"/>
                    <a:pt x="25" y="1"/>
                  </a:cubicBezTo>
                  <a:cubicBezTo>
                    <a:pt x="25" y="1"/>
                    <a:pt x="24" y="1"/>
                    <a:pt x="24" y="1"/>
                  </a:cubicBezTo>
                  <a:cubicBezTo>
                    <a:pt x="23" y="3"/>
                    <a:pt x="23" y="3"/>
                    <a:pt x="23" y="3"/>
                  </a:cubicBezTo>
                  <a:cubicBezTo>
                    <a:pt x="23" y="3"/>
                    <a:pt x="22" y="3"/>
                    <a:pt x="22" y="3"/>
                  </a:cubicBezTo>
                  <a:cubicBezTo>
                    <a:pt x="22" y="0"/>
                    <a:pt x="22" y="0"/>
                    <a:pt x="22" y="0"/>
                  </a:cubicBezTo>
                  <a:cubicBezTo>
                    <a:pt x="22" y="0"/>
                    <a:pt x="21" y="0"/>
                    <a:pt x="21" y="0"/>
                  </a:cubicBezTo>
                  <a:cubicBezTo>
                    <a:pt x="20" y="2"/>
                    <a:pt x="20" y="2"/>
                    <a:pt x="20" y="2"/>
                  </a:cubicBezTo>
                  <a:cubicBezTo>
                    <a:pt x="20" y="2"/>
                    <a:pt x="20" y="2"/>
                    <a:pt x="19" y="2"/>
                  </a:cubicBezTo>
                  <a:cubicBezTo>
                    <a:pt x="19" y="0"/>
                    <a:pt x="19" y="0"/>
                    <a:pt x="19" y="0"/>
                  </a:cubicBezTo>
                  <a:cubicBezTo>
                    <a:pt x="19" y="0"/>
                    <a:pt x="18" y="0"/>
                    <a:pt x="18" y="0"/>
                  </a:cubicBezTo>
                  <a:cubicBezTo>
                    <a:pt x="17" y="2"/>
                    <a:pt x="17" y="2"/>
                    <a:pt x="17" y="2"/>
                  </a:cubicBezTo>
                  <a:cubicBezTo>
                    <a:pt x="17" y="2"/>
                    <a:pt x="17" y="2"/>
                    <a:pt x="16" y="2"/>
                  </a:cubicBezTo>
                  <a:cubicBezTo>
                    <a:pt x="16" y="0"/>
                    <a:pt x="16" y="0"/>
                    <a:pt x="16" y="0"/>
                  </a:cubicBezTo>
                  <a:cubicBezTo>
                    <a:pt x="15" y="0"/>
                    <a:pt x="15" y="0"/>
                    <a:pt x="14" y="0"/>
                  </a:cubicBezTo>
                  <a:cubicBezTo>
                    <a:pt x="15" y="3"/>
                    <a:pt x="15" y="3"/>
                    <a:pt x="15" y="3"/>
                  </a:cubicBezTo>
                  <a:cubicBezTo>
                    <a:pt x="14" y="3"/>
                    <a:pt x="14" y="3"/>
                    <a:pt x="14" y="3"/>
                  </a:cubicBezTo>
                  <a:cubicBezTo>
                    <a:pt x="13" y="1"/>
                    <a:pt x="13" y="1"/>
                    <a:pt x="13" y="1"/>
                  </a:cubicBezTo>
                  <a:cubicBezTo>
                    <a:pt x="12" y="1"/>
                    <a:pt x="12" y="1"/>
                    <a:pt x="11" y="2"/>
                  </a:cubicBezTo>
                  <a:cubicBezTo>
                    <a:pt x="12" y="4"/>
                    <a:pt x="12" y="4"/>
                    <a:pt x="12" y="4"/>
                  </a:cubicBezTo>
                  <a:cubicBezTo>
                    <a:pt x="12" y="4"/>
                    <a:pt x="11" y="4"/>
                    <a:pt x="11" y="4"/>
                  </a:cubicBezTo>
                  <a:cubicBezTo>
                    <a:pt x="10" y="2"/>
                    <a:pt x="10" y="2"/>
                    <a:pt x="10" y="2"/>
                  </a:cubicBezTo>
                  <a:cubicBezTo>
                    <a:pt x="9" y="3"/>
                    <a:pt x="9" y="3"/>
                    <a:pt x="8" y="3"/>
                  </a:cubicBezTo>
                  <a:cubicBezTo>
                    <a:pt x="9" y="5"/>
                    <a:pt x="9" y="5"/>
                    <a:pt x="9" y="5"/>
                  </a:cubicBezTo>
                  <a:cubicBezTo>
                    <a:pt x="9" y="6"/>
                    <a:pt x="9" y="6"/>
                    <a:pt x="8" y="6"/>
                  </a:cubicBezTo>
                  <a:cubicBezTo>
                    <a:pt x="7" y="4"/>
                    <a:pt x="7" y="4"/>
                    <a:pt x="7" y="4"/>
                  </a:cubicBezTo>
                  <a:cubicBezTo>
                    <a:pt x="6" y="5"/>
                    <a:pt x="6" y="5"/>
                    <a:pt x="6" y="5"/>
                  </a:cubicBezTo>
                  <a:cubicBezTo>
                    <a:pt x="7" y="7"/>
                    <a:pt x="7" y="7"/>
                    <a:pt x="7" y="7"/>
                  </a:cubicBezTo>
                  <a:cubicBezTo>
                    <a:pt x="7" y="7"/>
                    <a:pt x="7" y="8"/>
                    <a:pt x="6" y="8"/>
                  </a:cubicBezTo>
                  <a:cubicBezTo>
                    <a:pt x="4" y="7"/>
                    <a:pt x="4" y="7"/>
                    <a:pt x="4" y="7"/>
                  </a:cubicBezTo>
                  <a:cubicBezTo>
                    <a:pt x="4" y="7"/>
                    <a:pt x="4" y="8"/>
                    <a:pt x="4" y="8"/>
                  </a:cubicBezTo>
                  <a:cubicBezTo>
                    <a:pt x="5" y="10"/>
                    <a:pt x="5" y="10"/>
                    <a:pt x="5" y="10"/>
                  </a:cubicBezTo>
                  <a:cubicBezTo>
                    <a:pt x="5" y="10"/>
                    <a:pt x="5" y="10"/>
                    <a:pt x="5" y="10"/>
                  </a:cubicBezTo>
                  <a:cubicBezTo>
                    <a:pt x="3" y="10"/>
                    <a:pt x="3" y="10"/>
                    <a:pt x="3" y="10"/>
                  </a:cubicBezTo>
                  <a:cubicBezTo>
                    <a:pt x="2" y="10"/>
                    <a:pt x="2" y="10"/>
                    <a:pt x="2" y="11"/>
                  </a:cubicBezTo>
                  <a:cubicBezTo>
                    <a:pt x="4" y="12"/>
                    <a:pt x="4" y="12"/>
                    <a:pt x="4" y="12"/>
                  </a:cubicBezTo>
                  <a:cubicBezTo>
                    <a:pt x="4" y="12"/>
                    <a:pt x="4" y="13"/>
                    <a:pt x="3" y="13"/>
                  </a:cubicBezTo>
                  <a:cubicBezTo>
                    <a:pt x="1" y="13"/>
                    <a:pt x="1" y="13"/>
                    <a:pt x="1" y="13"/>
                  </a:cubicBezTo>
                  <a:cubicBezTo>
                    <a:pt x="1" y="13"/>
                    <a:pt x="1" y="14"/>
                    <a:pt x="1" y="14"/>
                  </a:cubicBezTo>
                  <a:cubicBezTo>
                    <a:pt x="3" y="15"/>
                    <a:pt x="3" y="15"/>
                    <a:pt x="3" y="15"/>
                  </a:cubicBezTo>
                  <a:cubicBezTo>
                    <a:pt x="3" y="15"/>
                    <a:pt x="3" y="16"/>
                    <a:pt x="3" y="16"/>
                  </a:cubicBezTo>
                  <a:cubicBezTo>
                    <a:pt x="0" y="16"/>
                    <a:pt x="0" y="16"/>
                    <a:pt x="0" y="16"/>
                  </a:cubicBezTo>
                  <a:cubicBezTo>
                    <a:pt x="0" y="16"/>
                    <a:pt x="0" y="17"/>
                    <a:pt x="0" y="17"/>
                  </a:cubicBezTo>
                  <a:cubicBezTo>
                    <a:pt x="2" y="18"/>
                    <a:pt x="2" y="18"/>
                    <a:pt x="2" y="18"/>
                  </a:cubicBezTo>
                  <a:cubicBezTo>
                    <a:pt x="2" y="18"/>
                    <a:pt x="2" y="19"/>
                    <a:pt x="2" y="19"/>
                  </a:cubicBezTo>
                  <a:cubicBezTo>
                    <a:pt x="0" y="19"/>
                    <a:pt x="0" y="19"/>
                    <a:pt x="0" y="19"/>
                  </a:cubicBezTo>
                  <a:cubicBezTo>
                    <a:pt x="0" y="20"/>
                    <a:pt x="0" y="20"/>
                    <a:pt x="0" y="21"/>
                  </a:cubicBezTo>
                  <a:cubicBezTo>
                    <a:pt x="2" y="21"/>
                    <a:pt x="2" y="21"/>
                    <a:pt x="2" y="21"/>
                  </a:cubicBezTo>
                  <a:cubicBezTo>
                    <a:pt x="3" y="21"/>
                    <a:pt x="3" y="22"/>
                    <a:pt x="3" y="22"/>
                  </a:cubicBezTo>
                  <a:cubicBezTo>
                    <a:pt x="0" y="23"/>
                    <a:pt x="0" y="23"/>
                    <a:pt x="0" y="23"/>
                  </a:cubicBezTo>
                  <a:cubicBezTo>
                    <a:pt x="1" y="23"/>
                    <a:pt x="1" y="24"/>
                    <a:pt x="1" y="24"/>
                  </a:cubicBezTo>
                  <a:cubicBezTo>
                    <a:pt x="3" y="24"/>
                    <a:pt x="3" y="24"/>
                    <a:pt x="3" y="24"/>
                  </a:cubicBezTo>
                  <a:cubicBezTo>
                    <a:pt x="3" y="24"/>
                    <a:pt x="3" y="25"/>
                    <a:pt x="3" y="25"/>
                  </a:cubicBezTo>
                  <a:cubicBezTo>
                    <a:pt x="1" y="26"/>
                    <a:pt x="1" y="26"/>
                    <a:pt x="1" y="26"/>
                  </a:cubicBezTo>
                  <a:cubicBezTo>
                    <a:pt x="2" y="27"/>
                    <a:pt x="2" y="27"/>
                    <a:pt x="2" y="27"/>
                  </a:cubicBezTo>
                  <a:cubicBezTo>
                    <a:pt x="4" y="27"/>
                    <a:pt x="4" y="27"/>
                    <a:pt x="4" y="27"/>
                  </a:cubicBezTo>
                  <a:cubicBezTo>
                    <a:pt x="4" y="27"/>
                    <a:pt x="4" y="27"/>
                    <a:pt x="5" y="28"/>
                  </a:cubicBezTo>
                  <a:cubicBezTo>
                    <a:pt x="3" y="29"/>
                    <a:pt x="3" y="29"/>
                    <a:pt x="3" y="29"/>
                  </a:cubicBezTo>
                  <a:cubicBezTo>
                    <a:pt x="3" y="30"/>
                    <a:pt x="3" y="30"/>
                    <a:pt x="4" y="30"/>
                  </a:cubicBezTo>
                  <a:cubicBezTo>
                    <a:pt x="6" y="29"/>
                    <a:pt x="6" y="29"/>
                    <a:pt x="6" y="29"/>
                  </a:cubicBezTo>
                  <a:cubicBezTo>
                    <a:pt x="6" y="30"/>
                    <a:pt x="6" y="30"/>
                    <a:pt x="6" y="30"/>
                  </a:cubicBezTo>
                  <a:cubicBezTo>
                    <a:pt x="5" y="32"/>
                    <a:pt x="5" y="32"/>
                    <a:pt x="5" y="32"/>
                  </a:cubicBezTo>
                  <a:cubicBezTo>
                    <a:pt x="5" y="32"/>
                    <a:pt x="5" y="33"/>
                    <a:pt x="6" y="33"/>
                  </a:cubicBezTo>
                  <a:cubicBezTo>
                    <a:pt x="8" y="32"/>
                    <a:pt x="8" y="32"/>
                    <a:pt x="8" y="32"/>
                  </a:cubicBezTo>
                  <a:cubicBezTo>
                    <a:pt x="8" y="32"/>
                    <a:pt x="8" y="32"/>
                    <a:pt x="8" y="32"/>
                  </a:cubicBezTo>
                  <a:cubicBezTo>
                    <a:pt x="7" y="34"/>
                    <a:pt x="7" y="34"/>
                    <a:pt x="7" y="34"/>
                  </a:cubicBezTo>
                  <a:cubicBezTo>
                    <a:pt x="8" y="35"/>
                    <a:pt x="8" y="35"/>
                    <a:pt x="8" y="35"/>
                  </a:cubicBezTo>
                  <a:cubicBezTo>
                    <a:pt x="10" y="33"/>
                    <a:pt x="10" y="33"/>
                    <a:pt x="10" y="33"/>
                  </a:cubicBezTo>
                  <a:cubicBezTo>
                    <a:pt x="10" y="34"/>
                    <a:pt x="11" y="34"/>
                    <a:pt x="11" y="34"/>
                  </a:cubicBezTo>
                  <a:cubicBezTo>
                    <a:pt x="10" y="36"/>
                    <a:pt x="10" y="36"/>
                    <a:pt x="10" y="36"/>
                  </a:cubicBezTo>
                  <a:cubicBezTo>
                    <a:pt x="10" y="36"/>
                    <a:pt x="11" y="36"/>
                    <a:pt x="11" y="37"/>
                  </a:cubicBezTo>
                  <a:cubicBezTo>
                    <a:pt x="11" y="37"/>
                    <a:pt x="11" y="37"/>
                    <a:pt x="11" y="37"/>
                  </a:cubicBezTo>
                  <a:cubicBezTo>
                    <a:pt x="12" y="35"/>
                    <a:pt x="12" y="35"/>
                    <a:pt x="12" y="35"/>
                  </a:cubicBezTo>
                  <a:cubicBezTo>
                    <a:pt x="13" y="35"/>
                    <a:pt x="13" y="35"/>
                    <a:pt x="13" y="35"/>
                  </a:cubicBezTo>
                  <a:cubicBezTo>
                    <a:pt x="13" y="37"/>
                    <a:pt x="13" y="37"/>
                    <a:pt x="13" y="37"/>
                  </a:cubicBezTo>
                  <a:cubicBezTo>
                    <a:pt x="14" y="38"/>
                    <a:pt x="14" y="38"/>
                    <a:pt x="14" y="38"/>
                  </a:cubicBezTo>
                  <a:cubicBezTo>
                    <a:pt x="15" y="36"/>
                    <a:pt x="15" y="36"/>
                    <a:pt x="15" y="36"/>
                  </a:cubicBezTo>
                  <a:cubicBezTo>
                    <a:pt x="16" y="36"/>
                    <a:pt x="16" y="36"/>
                    <a:pt x="16" y="36"/>
                  </a:cubicBezTo>
                  <a:cubicBezTo>
                    <a:pt x="16" y="38"/>
                    <a:pt x="16" y="38"/>
                    <a:pt x="16" y="38"/>
                  </a:cubicBezTo>
                  <a:cubicBezTo>
                    <a:pt x="17" y="38"/>
                    <a:pt x="17" y="38"/>
                    <a:pt x="18" y="38"/>
                  </a:cubicBezTo>
                  <a:cubicBezTo>
                    <a:pt x="18" y="36"/>
                    <a:pt x="18" y="36"/>
                    <a:pt x="18" y="36"/>
                  </a:cubicBezTo>
                  <a:cubicBezTo>
                    <a:pt x="18" y="36"/>
                    <a:pt x="19" y="36"/>
                    <a:pt x="19" y="36"/>
                  </a:cubicBezTo>
                  <a:cubicBezTo>
                    <a:pt x="20" y="38"/>
                    <a:pt x="20" y="38"/>
                    <a:pt x="20" y="38"/>
                  </a:cubicBezTo>
                  <a:cubicBezTo>
                    <a:pt x="20" y="38"/>
                    <a:pt x="21" y="38"/>
                    <a:pt x="21" y="38"/>
                  </a:cubicBezTo>
                  <a:cubicBezTo>
                    <a:pt x="21" y="36"/>
                    <a:pt x="21" y="36"/>
                    <a:pt x="21" y="36"/>
                  </a:cubicBezTo>
                  <a:cubicBezTo>
                    <a:pt x="21" y="36"/>
                    <a:pt x="22" y="36"/>
                    <a:pt x="22" y="36"/>
                  </a:cubicBezTo>
                  <a:cubicBezTo>
                    <a:pt x="23" y="38"/>
                    <a:pt x="23" y="38"/>
                    <a:pt x="23" y="38"/>
                  </a:cubicBezTo>
                  <a:cubicBezTo>
                    <a:pt x="23" y="38"/>
                    <a:pt x="24" y="37"/>
                    <a:pt x="24" y="37"/>
                  </a:cubicBezTo>
                  <a:cubicBezTo>
                    <a:pt x="24" y="35"/>
                    <a:pt x="24" y="35"/>
                    <a:pt x="24" y="35"/>
                  </a:cubicBezTo>
                  <a:cubicBezTo>
                    <a:pt x="24" y="35"/>
                    <a:pt x="24" y="35"/>
                    <a:pt x="25" y="35"/>
                  </a:cubicBezTo>
                  <a:cubicBezTo>
                    <a:pt x="26" y="37"/>
                    <a:pt x="26" y="37"/>
                    <a:pt x="26" y="37"/>
                  </a:cubicBezTo>
                  <a:cubicBezTo>
                    <a:pt x="26" y="36"/>
                    <a:pt x="27" y="36"/>
                    <a:pt x="27" y="36"/>
                  </a:cubicBezTo>
                  <a:cubicBezTo>
                    <a:pt x="26" y="34"/>
                    <a:pt x="26" y="34"/>
                    <a:pt x="26" y="34"/>
                  </a:cubicBezTo>
                  <a:cubicBezTo>
                    <a:pt x="27" y="34"/>
                    <a:pt x="27" y="33"/>
                    <a:pt x="27" y="33"/>
                  </a:cubicBezTo>
                  <a:cubicBezTo>
                    <a:pt x="29" y="35"/>
                    <a:pt x="29" y="35"/>
                    <a:pt x="29" y="35"/>
                  </a:cubicBezTo>
                  <a:cubicBezTo>
                    <a:pt x="29" y="35"/>
                    <a:pt x="30" y="34"/>
                    <a:pt x="30" y="34"/>
                  </a:cubicBezTo>
                  <a:cubicBezTo>
                    <a:pt x="29" y="32"/>
                    <a:pt x="29" y="32"/>
                    <a:pt x="29" y="32"/>
                  </a:cubicBezTo>
                  <a:cubicBezTo>
                    <a:pt x="29" y="32"/>
                    <a:pt x="29" y="32"/>
                    <a:pt x="30" y="31"/>
                  </a:cubicBezTo>
                  <a:cubicBezTo>
                    <a:pt x="31" y="33"/>
                    <a:pt x="31" y="33"/>
                    <a:pt x="31" y="33"/>
                  </a:cubicBezTo>
                  <a:cubicBezTo>
                    <a:pt x="32" y="32"/>
                    <a:pt x="32" y="32"/>
                    <a:pt x="32" y="32"/>
                  </a:cubicBezTo>
                  <a:cubicBezTo>
                    <a:pt x="31" y="30"/>
                    <a:pt x="31" y="30"/>
                    <a:pt x="31" y="30"/>
                  </a:cubicBezTo>
                  <a:cubicBezTo>
                    <a:pt x="31" y="30"/>
                    <a:pt x="31" y="29"/>
                    <a:pt x="31" y="29"/>
                  </a:cubicBezTo>
                  <a:cubicBezTo>
                    <a:pt x="33" y="30"/>
                    <a:pt x="33" y="30"/>
                    <a:pt x="33" y="30"/>
                  </a:cubicBezTo>
                  <a:cubicBezTo>
                    <a:pt x="34" y="30"/>
                    <a:pt x="34" y="29"/>
                    <a:pt x="34" y="29"/>
                  </a:cubicBezTo>
                  <a:cubicBezTo>
                    <a:pt x="32" y="27"/>
                    <a:pt x="32" y="27"/>
                    <a:pt x="32" y="27"/>
                  </a:cubicBezTo>
                  <a:cubicBezTo>
                    <a:pt x="33" y="27"/>
                    <a:pt x="33" y="27"/>
                    <a:pt x="33" y="26"/>
                  </a:cubicBezTo>
                  <a:close/>
                  <a:moveTo>
                    <a:pt x="32" y="25"/>
                  </a:moveTo>
                  <a:cubicBezTo>
                    <a:pt x="26" y="22"/>
                    <a:pt x="26" y="22"/>
                    <a:pt x="26" y="22"/>
                  </a:cubicBezTo>
                  <a:cubicBezTo>
                    <a:pt x="26" y="20"/>
                    <a:pt x="26" y="19"/>
                    <a:pt x="26" y="17"/>
                  </a:cubicBezTo>
                  <a:cubicBezTo>
                    <a:pt x="32" y="14"/>
                    <a:pt x="32" y="14"/>
                    <a:pt x="32" y="14"/>
                  </a:cubicBezTo>
                  <a:cubicBezTo>
                    <a:pt x="33" y="18"/>
                    <a:pt x="33" y="21"/>
                    <a:pt x="32" y="25"/>
                  </a:cubicBezTo>
                  <a:close/>
                  <a:moveTo>
                    <a:pt x="17" y="23"/>
                  </a:moveTo>
                  <a:cubicBezTo>
                    <a:pt x="15" y="22"/>
                    <a:pt x="14" y="20"/>
                    <a:pt x="15" y="17"/>
                  </a:cubicBezTo>
                  <a:cubicBezTo>
                    <a:pt x="16" y="15"/>
                    <a:pt x="18" y="14"/>
                    <a:pt x="20" y="15"/>
                  </a:cubicBezTo>
                  <a:cubicBezTo>
                    <a:pt x="22" y="16"/>
                    <a:pt x="23" y="19"/>
                    <a:pt x="22" y="21"/>
                  </a:cubicBezTo>
                  <a:cubicBezTo>
                    <a:pt x="21" y="23"/>
                    <a:pt x="19" y="24"/>
                    <a:pt x="17" y="23"/>
                  </a:cubicBezTo>
                  <a:close/>
                  <a:moveTo>
                    <a:pt x="32" y="13"/>
                  </a:moveTo>
                  <a:cubicBezTo>
                    <a:pt x="25" y="16"/>
                    <a:pt x="25" y="16"/>
                    <a:pt x="25" y="16"/>
                  </a:cubicBezTo>
                  <a:cubicBezTo>
                    <a:pt x="25" y="14"/>
                    <a:pt x="24" y="13"/>
                    <a:pt x="22" y="12"/>
                  </a:cubicBezTo>
                  <a:cubicBezTo>
                    <a:pt x="25" y="6"/>
                    <a:pt x="25" y="6"/>
                    <a:pt x="25" y="6"/>
                  </a:cubicBezTo>
                  <a:cubicBezTo>
                    <a:pt x="28" y="7"/>
                    <a:pt x="31" y="10"/>
                    <a:pt x="32" y="13"/>
                  </a:cubicBezTo>
                  <a:close/>
                  <a:moveTo>
                    <a:pt x="24" y="5"/>
                  </a:moveTo>
                  <a:cubicBezTo>
                    <a:pt x="21" y="12"/>
                    <a:pt x="21" y="12"/>
                    <a:pt x="21" y="12"/>
                  </a:cubicBezTo>
                  <a:cubicBezTo>
                    <a:pt x="20" y="11"/>
                    <a:pt x="18" y="11"/>
                    <a:pt x="17" y="12"/>
                  </a:cubicBezTo>
                  <a:cubicBezTo>
                    <a:pt x="14" y="4"/>
                    <a:pt x="14" y="4"/>
                    <a:pt x="14" y="4"/>
                  </a:cubicBezTo>
                  <a:cubicBezTo>
                    <a:pt x="17" y="3"/>
                    <a:pt x="21" y="3"/>
                    <a:pt x="24" y="5"/>
                  </a:cubicBezTo>
                  <a:close/>
                  <a:moveTo>
                    <a:pt x="13" y="5"/>
                  </a:moveTo>
                  <a:cubicBezTo>
                    <a:pt x="15" y="12"/>
                    <a:pt x="15" y="12"/>
                    <a:pt x="15" y="12"/>
                  </a:cubicBezTo>
                  <a:cubicBezTo>
                    <a:pt x="14" y="13"/>
                    <a:pt x="13" y="14"/>
                    <a:pt x="12" y="15"/>
                  </a:cubicBezTo>
                  <a:cubicBezTo>
                    <a:pt x="5" y="12"/>
                    <a:pt x="5" y="12"/>
                    <a:pt x="5" y="12"/>
                  </a:cubicBezTo>
                  <a:cubicBezTo>
                    <a:pt x="7" y="9"/>
                    <a:pt x="10" y="6"/>
                    <a:pt x="13" y="5"/>
                  </a:cubicBezTo>
                  <a:close/>
                  <a:moveTo>
                    <a:pt x="5" y="13"/>
                  </a:moveTo>
                  <a:cubicBezTo>
                    <a:pt x="11" y="16"/>
                    <a:pt x="11" y="16"/>
                    <a:pt x="11" y="16"/>
                  </a:cubicBezTo>
                  <a:cubicBezTo>
                    <a:pt x="11" y="18"/>
                    <a:pt x="11" y="20"/>
                    <a:pt x="11" y="21"/>
                  </a:cubicBezTo>
                  <a:cubicBezTo>
                    <a:pt x="4" y="24"/>
                    <a:pt x="4" y="24"/>
                    <a:pt x="4" y="24"/>
                  </a:cubicBezTo>
                  <a:cubicBezTo>
                    <a:pt x="3" y="20"/>
                    <a:pt x="4" y="17"/>
                    <a:pt x="5" y="13"/>
                  </a:cubicBezTo>
                  <a:close/>
                  <a:moveTo>
                    <a:pt x="5" y="25"/>
                  </a:moveTo>
                  <a:cubicBezTo>
                    <a:pt x="12" y="22"/>
                    <a:pt x="12" y="22"/>
                    <a:pt x="12" y="22"/>
                  </a:cubicBezTo>
                  <a:cubicBezTo>
                    <a:pt x="12" y="24"/>
                    <a:pt x="13" y="25"/>
                    <a:pt x="15" y="26"/>
                  </a:cubicBezTo>
                  <a:cubicBezTo>
                    <a:pt x="12" y="33"/>
                    <a:pt x="12" y="33"/>
                    <a:pt x="12" y="33"/>
                  </a:cubicBezTo>
                  <a:cubicBezTo>
                    <a:pt x="8" y="31"/>
                    <a:pt x="6" y="28"/>
                    <a:pt x="5" y="25"/>
                  </a:cubicBezTo>
                  <a:close/>
                  <a:moveTo>
                    <a:pt x="13" y="33"/>
                  </a:moveTo>
                  <a:cubicBezTo>
                    <a:pt x="16" y="26"/>
                    <a:pt x="16" y="26"/>
                    <a:pt x="16" y="26"/>
                  </a:cubicBezTo>
                  <a:cubicBezTo>
                    <a:pt x="17" y="27"/>
                    <a:pt x="19" y="27"/>
                    <a:pt x="20" y="27"/>
                  </a:cubicBezTo>
                  <a:cubicBezTo>
                    <a:pt x="23" y="34"/>
                    <a:pt x="23" y="34"/>
                    <a:pt x="23" y="34"/>
                  </a:cubicBezTo>
                  <a:cubicBezTo>
                    <a:pt x="20" y="35"/>
                    <a:pt x="16" y="35"/>
                    <a:pt x="13" y="33"/>
                  </a:cubicBezTo>
                  <a:close/>
                  <a:moveTo>
                    <a:pt x="24" y="33"/>
                  </a:moveTo>
                  <a:cubicBezTo>
                    <a:pt x="22" y="26"/>
                    <a:pt x="22" y="26"/>
                    <a:pt x="22" y="26"/>
                  </a:cubicBezTo>
                  <a:cubicBezTo>
                    <a:pt x="23" y="25"/>
                    <a:pt x="24" y="24"/>
                    <a:pt x="25" y="23"/>
                  </a:cubicBezTo>
                  <a:cubicBezTo>
                    <a:pt x="32" y="26"/>
                    <a:pt x="32" y="26"/>
                    <a:pt x="32" y="26"/>
                  </a:cubicBezTo>
                  <a:cubicBezTo>
                    <a:pt x="30" y="29"/>
                    <a:pt x="27" y="32"/>
                    <a:pt x="24" y="3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
            <p:cNvSpPr>
              <a:spLocks noEditPoints="1"/>
            </p:cNvSpPr>
            <p:nvPr/>
          </p:nvSpPr>
          <p:spPr bwMode="auto">
            <a:xfrm>
              <a:off x="1038225" y="2528888"/>
              <a:ext cx="22225" cy="25400"/>
            </a:xfrm>
            <a:custGeom>
              <a:avLst/>
              <a:gdLst>
                <a:gd name="T0" fmla="*/ 21 w 21"/>
                <a:gd name="T1" fmla="*/ 11 h 23"/>
                <a:gd name="T2" fmla="*/ 21 w 21"/>
                <a:gd name="T3" fmla="*/ 9 h 23"/>
                <a:gd name="T4" fmla="*/ 19 w 21"/>
                <a:gd name="T5" fmla="*/ 8 h 23"/>
                <a:gd name="T6" fmla="*/ 19 w 21"/>
                <a:gd name="T7" fmla="*/ 7 h 23"/>
                <a:gd name="T8" fmla="*/ 19 w 21"/>
                <a:gd name="T9" fmla="*/ 5 h 23"/>
                <a:gd name="T10" fmla="*/ 18 w 21"/>
                <a:gd name="T11" fmla="*/ 4 h 23"/>
                <a:gd name="T12" fmla="*/ 16 w 21"/>
                <a:gd name="T13" fmla="*/ 4 h 23"/>
                <a:gd name="T14" fmla="*/ 15 w 21"/>
                <a:gd name="T15" fmla="*/ 3 h 23"/>
                <a:gd name="T16" fmla="*/ 15 w 21"/>
                <a:gd name="T17" fmla="*/ 1 h 23"/>
                <a:gd name="T18" fmla="*/ 14 w 21"/>
                <a:gd name="T19" fmla="*/ 1 h 23"/>
                <a:gd name="T20" fmla="*/ 12 w 21"/>
                <a:gd name="T21" fmla="*/ 2 h 23"/>
                <a:gd name="T22" fmla="*/ 11 w 21"/>
                <a:gd name="T23" fmla="*/ 2 h 23"/>
                <a:gd name="T24" fmla="*/ 10 w 21"/>
                <a:gd name="T25" fmla="*/ 0 h 23"/>
                <a:gd name="T26" fmla="*/ 8 w 21"/>
                <a:gd name="T27" fmla="*/ 2 h 23"/>
                <a:gd name="T28" fmla="*/ 7 w 21"/>
                <a:gd name="T29" fmla="*/ 2 h 23"/>
                <a:gd name="T30" fmla="*/ 5 w 21"/>
                <a:gd name="T31" fmla="*/ 2 h 23"/>
                <a:gd name="T32" fmla="*/ 4 w 21"/>
                <a:gd name="T33" fmla="*/ 2 h 23"/>
                <a:gd name="T34" fmla="*/ 4 w 21"/>
                <a:gd name="T35" fmla="*/ 4 h 23"/>
                <a:gd name="T36" fmla="*/ 3 w 21"/>
                <a:gd name="T37" fmla="*/ 5 h 23"/>
                <a:gd name="T38" fmla="*/ 1 w 21"/>
                <a:gd name="T39" fmla="*/ 6 h 23"/>
                <a:gd name="T40" fmla="*/ 1 w 21"/>
                <a:gd name="T41" fmla="*/ 7 h 23"/>
                <a:gd name="T42" fmla="*/ 1 w 21"/>
                <a:gd name="T43" fmla="*/ 9 h 23"/>
                <a:gd name="T44" fmla="*/ 1 w 21"/>
                <a:gd name="T45" fmla="*/ 10 h 23"/>
                <a:gd name="T46" fmla="*/ 0 w 21"/>
                <a:gd name="T47" fmla="*/ 11 h 23"/>
                <a:gd name="T48" fmla="*/ 0 w 21"/>
                <a:gd name="T49" fmla="*/ 12 h 23"/>
                <a:gd name="T50" fmla="*/ 1 w 21"/>
                <a:gd name="T51" fmla="*/ 14 h 23"/>
                <a:gd name="T52" fmla="*/ 1 w 21"/>
                <a:gd name="T53" fmla="*/ 15 h 23"/>
                <a:gd name="T54" fmla="*/ 1 w 21"/>
                <a:gd name="T55" fmla="*/ 17 h 23"/>
                <a:gd name="T56" fmla="*/ 2 w 21"/>
                <a:gd name="T57" fmla="*/ 18 h 23"/>
                <a:gd name="T58" fmla="*/ 4 w 21"/>
                <a:gd name="T59" fmla="*/ 18 h 23"/>
                <a:gd name="T60" fmla="*/ 4 w 21"/>
                <a:gd name="T61" fmla="*/ 19 h 23"/>
                <a:gd name="T62" fmla="*/ 5 w 21"/>
                <a:gd name="T63" fmla="*/ 21 h 23"/>
                <a:gd name="T64" fmla="*/ 6 w 21"/>
                <a:gd name="T65" fmla="*/ 22 h 23"/>
                <a:gd name="T66" fmla="*/ 8 w 21"/>
                <a:gd name="T67" fmla="*/ 21 h 23"/>
                <a:gd name="T68" fmla="*/ 9 w 21"/>
                <a:gd name="T69" fmla="*/ 21 h 23"/>
                <a:gd name="T70" fmla="*/ 10 w 21"/>
                <a:gd name="T71" fmla="*/ 23 h 23"/>
                <a:gd name="T72" fmla="*/ 11 w 21"/>
                <a:gd name="T73" fmla="*/ 21 h 23"/>
                <a:gd name="T74" fmla="*/ 12 w 21"/>
                <a:gd name="T75" fmla="*/ 21 h 23"/>
                <a:gd name="T76" fmla="*/ 14 w 21"/>
                <a:gd name="T77" fmla="*/ 22 h 23"/>
                <a:gd name="T78" fmla="*/ 15 w 21"/>
                <a:gd name="T79" fmla="*/ 21 h 23"/>
                <a:gd name="T80" fmla="*/ 16 w 21"/>
                <a:gd name="T81" fmla="*/ 19 h 23"/>
                <a:gd name="T82" fmla="*/ 17 w 21"/>
                <a:gd name="T83" fmla="*/ 19 h 23"/>
                <a:gd name="T84" fmla="*/ 19 w 21"/>
                <a:gd name="T85" fmla="*/ 18 h 23"/>
                <a:gd name="T86" fmla="*/ 20 w 21"/>
                <a:gd name="T87" fmla="*/ 17 h 23"/>
                <a:gd name="T88" fmla="*/ 19 w 21"/>
                <a:gd name="T89" fmla="*/ 15 h 23"/>
                <a:gd name="T90" fmla="*/ 19 w 21"/>
                <a:gd name="T91" fmla="*/ 14 h 23"/>
                <a:gd name="T92" fmla="*/ 21 w 21"/>
                <a:gd name="T93" fmla="*/ 13 h 23"/>
                <a:gd name="T94" fmla="*/ 19 w 21"/>
                <a:gd name="T95" fmla="*/ 11 h 23"/>
                <a:gd name="T96" fmla="*/ 17 w 21"/>
                <a:gd name="T97" fmla="*/ 5 h 23"/>
                <a:gd name="T98" fmla="*/ 8 w 21"/>
                <a:gd name="T99" fmla="*/ 11 h 23"/>
                <a:gd name="T100" fmla="*/ 10 w 21"/>
                <a:gd name="T101" fmla="*/ 14 h 23"/>
                <a:gd name="T102" fmla="*/ 11 w 21"/>
                <a:gd name="T103" fmla="*/ 7 h 23"/>
                <a:gd name="T104" fmla="*/ 10 w 21"/>
                <a:gd name="T105" fmla="*/ 2 h 23"/>
                <a:gd name="T106" fmla="*/ 4 w 21"/>
                <a:gd name="T107" fmla="*/ 5 h 23"/>
                <a:gd name="T108" fmla="*/ 7 w 21"/>
                <a:gd name="T109" fmla="*/ 8 h 23"/>
                <a:gd name="T110" fmla="*/ 4 w 21"/>
                <a:gd name="T111" fmla="*/ 5 h 23"/>
                <a:gd name="T112" fmla="*/ 7 w 21"/>
                <a:gd name="T113" fmla="*/ 14 h 23"/>
                <a:gd name="T114" fmla="*/ 4 w 21"/>
                <a:gd name="T115" fmla="*/ 18 h 23"/>
                <a:gd name="T116" fmla="*/ 10 w 21"/>
                <a:gd name="T117" fmla="*/ 20 h 23"/>
                <a:gd name="T118" fmla="*/ 11 w 21"/>
                <a:gd name="T119" fmla="*/ 16 h 23"/>
                <a:gd name="T120" fmla="*/ 11 w 21"/>
                <a:gd name="T121" fmla="*/ 20 h 23"/>
                <a:gd name="T122" fmla="*/ 15 w 21"/>
                <a:gd name="T12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23">
                  <a:moveTo>
                    <a:pt x="20" y="12"/>
                  </a:moveTo>
                  <a:cubicBezTo>
                    <a:pt x="21" y="11"/>
                    <a:pt x="21" y="11"/>
                    <a:pt x="21" y="11"/>
                  </a:cubicBezTo>
                  <a:cubicBezTo>
                    <a:pt x="21" y="11"/>
                    <a:pt x="21" y="11"/>
                    <a:pt x="21" y="11"/>
                  </a:cubicBezTo>
                  <a:cubicBezTo>
                    <a:pt x="20" y="10"/>
                    <a:pt x="20" y="10"/>
                    <a:pt x="20" y="10"/>
                  </a:cubicBezTo>
                  <a:cubicBezTo>
                    <a:pt x="20" y="10"/>
                    <a:pt x="20" y="10"/>
                    <a:pt x="20" y="10"/>
                  </a:cubicBezTo>
                  <a:cubicBezTo>
                    <a:pt x="21" y="9"/>
                    <a:pt x="21" y="9"/>
                    <a:pt x="21" y="9"/>
                  </a:cubicBezTo>
                  <a:cubicBezTo>
                    <a:pt x="21" y="9"/>
                    <a:pt x="21" y="9"/>
                    <a:pt x="21" y="9"/>
                  </a:cubicBezTo>
                  <a:cubicBezTo>
                    <a:pt x="19" y="9"/>
                    <a:pt x="19" y="9"/>
                    <a:pt x="19" y="9"/>
                  </a:cubicBezTo>
                  <a:cubicBezTo>
                    <a:pt x="19" y="9"/>
                    <a:pt x="19" y="8"/>
                    <a:pt x="19" y="8"/>
                  </a:cubicBezTo>
                  <a:cubicBezTo>
                    <a:pt x="20" y="7"/>
                    <a:pt x="20" y="7"/>
                    <a:pt x="20" y="7"/>
                  </a:cubicBezTo>
                  <a:cubicBezTo>
                    <a:pt x="20" y="7"/>
                    <a:pt x="20" y="7"/>
                    <a:pt x="20" y="7"/>
                  </a:cubicBezTo>
                  <a:cubicBezTo>
                    <a:pt x="19" y="7"/>
                    <a:pt x="19" y="7"/>
                    <a:pt x="19" y="7"/>
                  </a:cubicBezTo>
                  <a:cubicBezTo>
                    <a:pt x="19" y="7"/>
                    <a:pt x="18" y="7"/>
                    <a:pt x="18" y="7"/>
                  </a:cubicBezTo>
                  <a:cubicBezTo>
                    <a:pt x="19" y="6"/>
                    <a:pt x="19" y="6"/>
                    <a:pt x="19" y="6"/>
                  </a:cubicBezTo>
                  <a:cubicBezTo>
                    <a:pt x="19" y="5"/>
                    <a:pt x="19" y="5"/>
                    <a:pt x="19" y="5"/>
                  </a:cubicBezTo>
                  <a:cubicBezTo>
                    <a:pt x="18" y="6"/>
                    <a:pt x="18" y="6"/>
                    <a:pt x="18" y="6"/>
                  </a:cubicBezTo>
                  <a:cubicBezTo>
                    <a:pt x="18" y="5"/>
                    <a:pt x="18" y="5"/>
                    <a:pt x="17" y="5"/>
                  </a:cubicBezTo>
                  <a:cubicBezTo>
                    <a:pt x="18" y="4"/>
                    <a:pt x="18" y="4"/>
                    <a:pt x="18" y="4"/>
                  </a:cubicBezTo>
                  <a:cubicBezTo>
                    <a:pt x="18" y="4"/>
                    <a:pt x="18" y="4"/>
                    <a:pt x="18" y="3"/>
                  </a:cubicBezTo>
                  <a:cubicBezTo>
                    <a:pt x="17" y="4"/>
                    <a:pt x="17" y="4"/>
                    <a:pt x="17" y="4"/>
                  </a:cubicBezTo>
                  <a:cubicBezTo>
                    <a:pt x="17" y="4"/>
                    <a:pt x="16" y="4"/>
                    <a:pt x="16" y="4"/>
                  </a:cubicBezTo>
                  <a:cubicBezTo>
                    <a:pt x="17" y="3"/>
                    <a:pt x="17" y="3"/>
                    <a:pt x="17" y="3"/>
                  </a:cubicBezTo>
                  <a:cubicBezTo>
                    <a:pt x="17" y="2"/>
                    <a:pt x="16" y="2"/>
                    <a:pt x="16" y="2"/>
                  </a:cubicBezTo>
                  <a:cubicBezTo>
                    <a:pt x="15" y="3"/>
                    <a:pt x="15" y="3"/>
                    <a:pt x="15" y="3"/>
                  </a:cubicBezTo>
                  <a:cubicBezTo>
                    <a:pt x="15" y="3"/>
                    <a:pt x="15" y="3"/>
                    <a:pt x="15" y="3"/>
                  </a:cubicBezTo>
                  <a:cubicBezTo>
                    <a:pt x="15" y="2"/>
                    <a:pt x="15" y="2"/>
                    <a:pt x="15" y="2"/>
                  </a:cubicBezTo>
                  <a:cubicBezTo>
                    <a:pt x="15" y="1"/>
                    <a:pt x="15" y="1"/>
                    <a:pt x="15" y="1"/>
                  </a:cubicBezTo>
                  <a:cubicBezTo>
                    <a:pt x="14" y="2"/>
                    <a:pt x="14" y="2"/>
                    <a:pt x="14" y="2"/>
                  </a:cubicBezTo>
                  <a:cubicBezTo>
                    <a:pt x="14" y="2"/>
                    <a:pt x="13" y="2"/>
                    <a:pt x="13" y="2"/>
                  </a:cubicBezTo>
                  <a:cubicBezTo>
                    <a:pt x="14" y="1"/>
                    <a:pt x="14" y="1"/>
                    <a:pt x="14" y="1"/>
                  </a:cubicBezTo>
                  <a:cubicBezTo>
                    <a:pt x="13" y="1"/>
                    <a:pt x="13" y="1"/>
                    <a:pt x="13" y="1"/>
                  </a:cubicBezTo>
                  <a:cubicBezTo>
                    <a:pt x="12" y="2"/>
                    <a:pt x="12" y="2"/>
                    <a:pt x="12" y="2"/>
                  </a:cubicBezTo>
                  <a:cubicBezTo>
                    <a:pt x="12" y="2"/>
                    <a:pt x="12" y="2"/>
                    <a:pt x="12" y="2"/>
                  </a:cubicBezTo>
                  <a:cubicBezTo>
                    <a:pt x="12" y="0"/>
                    <a:pt x="12" y="0"/>
                    <a:pt x="12" y="0"/>
                  </a:cubicBezTo>
                  <a:cubicBezTo>
                    <a:pt x="11" y="0"/>
                    <a:pt x="11" y="0"/>
                    <a:pt x="11" y="0"/>
                  </a:cubicBezTo>
                  <a:cubicBezTo>
                    <a:pt x="11" y="2"/>
                    <a:pt x="11" y="2"/>
                    <a:pt x="11" y="2"/>
                  </a:cubicBezTo>
                  <a:cubicBezTo>
                    <a:pt x="10" y="2"/>
                    <a:pt x="10" y="2"/>
                    <a:pt x="10" y="2"/>
                  </a:cubicBezTo>
                  <a:cubicBezTo>
                    <a:pt x="10" y="2"/>
                    <a:pt x="10" y="2"/>
                    <a:pt x="10" y="2"/>
                  </a:cubicBezTo>
                  <a:cubicBezTo>
                    <a:pt x="10" y="0"/>
                    <a:pt x="10" y="0"/>
                    <a:pt x="10" y="0"/>
                  </a:cubicBezTo>
                  <a:cubicBezTo>
                    <a:pt x="9" y="0"/>
                    <a:pt x="9" y="0"/>
                    <a:pt x="9" y="0"/>
                  </a:cubicBezTo>
                  <a:cubicBezTo>
                    <a:pt x="9" y="2"/>
                    <a:pt x="9" y="2"/>
                    <a:pt x="9" y="2"/>
                  </a:cubicBezTo>
                  <a:cubicBezTo>
                    <a:pt x="9" y="2"/>
                    <a:pt x="8" y="2"/>
                    <a:pt x="8" y="2"/>
                  </a:cubicBezTo>
                  <a:cubicBezTo>
                    <a:pt x="8" y="1"/>
                    <a:pt x="8" y="1"/>
                    <a:pt x="8" y="1"/>
                  </a:cubicBezTo>
                  <a:cubicBezTo>
                    <a:pt x="8" y="1"/>
                    <a:pt x="7" y="1"/>
                    <a:pt x="7" y="1"/>
                  </a:cubicBezTo>
                  <a:cubicBezTo>
                    <a:pt x="7" y="2"/>
                    <a:pt x="7" y="2"/>
                    <a:pt x="7" y="2"/>
                  </a:cubicBezTo>
                  <a:cubicBezTo>
                    <a:pt x="7" y="2"/>
                    <a:pt x="7" y="2"/>
                    <a:pt x="7" y="2"/>
                  </a:cubicBezTo>
                  <a:cubicBezTo>
                    <a:pt x="6" y="1"/>
                    <a:pt x="6" y="1"/>
                    <a:pt x="6" y="1"/>
                  </a:cubicBezTo>
                  <a:cubicBezTo>
                    <a:pt x="6" y="1"/>
                    <a:pt x="5" y="1"/>
                    <a:pt x="5" y="2"/>
                  </a:cubicBezTo>
                  <a:cubicBezTo>
                    <a:pt x="6" y="3"/>
                    <a:pt x="6" y="3"/>
                    <a:pt x="6" y="3"/>
                  </a:cubicBezTo>
                  <a:cubicBezTo>
                    <a:pt x="6" y="3"/>
                    <a:pt x="5" y="3"/>
                    <a:pt x="5" y="3"/>
                  </a:cubicBezTo>
                  <a:cubicBezTo>
                    <a:pt x="4" y="2"/>
                    <a:pt x="4" y="2"/>
                    <a:pt x="4" y="2"/>
                  </a:cubicBezTo>
                  <a:cubicBezTo>
                    <a:pt x="4" y="2"/>
                    <a:pt x="4" y="2"/>
                    <a:pt x="4" y="3"/>
                  </a:cubicBezTo>
                  <a:cubicBezTo>
                    <a:pt x="4" y="4"/>
                    <a:pt x="4" y="4"/>
                    <a:pt x="4" y="4"/>
                  </a:cubicBezTo>
                  <a:cubicBezTo>
                    <a:pt x="4" y="4"/>
                    <a:pt x="4" y="4"/>
                    <a:pt x="4" y="4"/>
                  </a:cubicBezTo>
                  <a:cubicBezTo>
                    <a:pt x="3" y="3"/>
                    <a:pt x="3" y="3"/>
                    <a:pt x="3" y="3"/>
                  </a:cubicBezTo>
                  <a:cubicBezTo>
                    <a:pt x="3" y="4"/>
                    <a:pt x="2" y="4"/>
                    <a:pt x="2" y="4"/>
                  </a:cubicBezTo>
                  <a:cubicBezTo>
                    <a:pt x="3" y="5"/>
                    <a:pt x="3" y="5"/>
                    <a:pt x="3" y="5"/>
                  </a:cubicBezTo>
                  <a:cubicBezTo>
                    <a:pt x="3" y="5"/>
                    <a:pt x="3" y="5"/>
                    <a:pt x="3" y="6"/>
                  </a:cubicBezTo>
                  <a:cubicBezTo>
                    <a:pt x="2" y="5"/>
                    <a:pt x="2" y="5"/>
                    <a:pt x="2" y="5"/>
                  </a:cubicBezTo>
                  <a:cubicBezTo>
                    <a:pt x="1" y="5"/>
                    <a:pt x="1" y="5"/>
                    <a:pt x="1" y="6"/>
                  </a:cubicBezTo>
                  <a:cubicBezTo>
                    <a:pt x="2" y="6"/>
                    <a:pt x="2" y="6"/>
                    <a:pt x="2" y="6"/>
                  </a:cubicBezTo>
                  <a:cubicBezTo>
                    <a:pt x="2" y="7"/>
                    <a:pt x="2" y="7"/>
                    <a:pt x="2" y="7"/>
                  </a:cubicBezTo>
                  <a:cubicBezTo>
                    <a:pt x="1" y="7"/>
                    <a:pt x="1" y="7"/>
                    <a:pt x="1" y="7"/>
                  </a:cubicBezTo>
                  <a:cubicBezTo>
                    <a:pt x="0" y="7"/>
                    <a:pt x="0" y="7"/>
                    <a:pt x="0" y="7"/>
                  </a:cubicBezTo>
                  <a:cubicBezTo>
                    <a:pt x="1" y="8"/>
                    <a:pt x="1" y="8"/>
                    <a:pt x="1" y="8"/>
                  </a:cubicBezTo>
                  <a:cubicBezTo>
                    <a:pt x="1" y="8"/>
                    <a:pt x="1" y="8"/>
                    <a:pt x="1" y="9"/>
                  </a:cubicBezTo>
                  <a:cubicBezTo>
                    <a:pt x="0" y="8"/>
                    <a:pt x="0" y="8"/>
                    <a:pt x="0" y="8"/>
                  </a:cubicBezTo>
                  <a:cubicBezTo>
                    <a:pt x="0" y="9"/>
                    <a:pt x="0" y="9"/>
                    <a:pt x="0" y="9"/>
                  </a:cubicBezTo>
                  <a:cubicBezTo>
                    <a:pt x="1" y="10"/>
                    <a:pt x="1" y="10"/>
                    <a:pt x="1" y="10"/>
                  </a:cubicBezTo>
                  <a:cubicBezTo>
                    <a:pt x="1" y="10"/>
                    <a:pt x="1" y="10"/>
                    <a:pt x="1" y="10"/>
                  </a:cubicBezTo>
                  <a:cubicBezTo>
                    <a:pt x="0" y="10"/>
                    <a:pt x="0" y="10"/>
                    <a:pt x="0" y="10"/>
                  </a:cubicBezTo>
                  <a:cubicBezTo>
                    <a:pt x="0" y="11"/>
                    <a:pt x="0" y="11"/>
                    <a:pt x="0" y="11"/>
                  </a:cubicBezTo>
                  <a:cubicBezTo>
                    <a:pt x="1" y="12"/>
                    <a:pt x="1" y="12"/>
                    <a:pt x="1" y="12"/>
                  </a:cubicBezTo>
                  <a:cubicBezTo>
                    <a:pt x="1" y="12"/>
                    <a:pt x="1" y="12"/>
                    <a:pt x="1" y="12"/>
                  </a:cubicBezTo>
                  <a:cubicBezTo>
                    <a:pt x="0" y="12"/>
                    <a:pt x="0" y="12"/>
                    <a:pt x="0" y="12"/>
                  </a:cubicBezTo>
                  <a:cubicBezTo>
                    <a:pt x="0" y="13"/>
                    <a:pt x="0" y="13"/>
                    <a:pt x="0" y="13"/>
                  </a:cubicBezTo>
                  <a:cubicBezTo>
                    <a:pt x="1" y="13"/>
                    <a:pt x="1" y="13"/>
                    <a:pt x="1" y="13"/>
                  </a:cubicBezTo>
                  <a:cubicBezTo>
                    <a:pt x="1" y="14"/>
                    <a:pt x="1" y="14"/>
                    <a:pt x="1" y="14"/>
                  </a:cubicBezTo>
                  <a:cubicBezTo>
                    <a:pt x="0" y="14"/>
                    <a:pt x="0" y="14"/>
                    <a:pt x="0" y="14"/>
                  </a:cubicBezTo>
                  <a:cubicBezTo>
                    <a:pt x="0" y="15"/>
                    <a:pt x="0" y="15"/>
                    <a:pt x="0" y="15"/>
                  </a:cubicBezTo>
                  <a:cubicBezTo>
                    <a:pt x="1" y="15"/>
                    <a:pt x="1" y="15"/>
                    <a:pt x="1" y="15"/>
                  </a:cubicBezTo>
                  <a:cubicBezTo>
                    <a:pt x="2" y="15"/>
                    <a:pt x="2" y="15"/>
                    <a:pt x="2" y="16"/>
                  </a:cubicBezTo>
                  <a:cubicBezTo>
                    <a:pt x="1" y="16"/>
                    <a:pt x="1" y="16"/>
                    <a:pt x="1" y="16"/>
                  </a:cubicBezTo>
                  <a:cubicBezTo>
                    <a:pt x="1" y="17"/>
                    <a:pt x="1" y="17"/>
                    <a:pt x="1" y="17"/>
                  </a:cubicBezTo>
                  <a:cubicBezTo>
                    <a:pt x="2" y="17"/>
                    <a:pt x="2" y="17"/>
                    <a:pt x="2" y="17"/>
                  </a:cubicBezTo>
                  <a:cubicBezTo>
                    <a:pt x="2" y="17"/>
                    <a:pt x="2" y="17"/>
                    <a:pt x="3" y="17"/>
                  </a:cubicBezTo>
                  <a:cubicBezTo>
                    <a:pt x="2" y="18"/>
                    <a:pt x="2" y="18"/>
                    <a:pt x="2" y="18"/>
                  </a:cubicBezTo>
                  <a:cubicBezTo>
                    <a:pt x="2" y="18"/>
                    <a:pt x="2" y="19"/>
                    <a:pt x="2" y="19"/>
                  </a:cubicBezTo>
                  <a:cubicBezTo>
                    <a:pt x="3" y="18"/>
                    <a:pt x="3" y="18"/>
                    <a:pt x="3" y="18"/>
                  </a:cubicBezTo>
                  <a:cubicBezTo>
                    <a:pt x="3" y="18"/>
                    <a:pt x="3" y="18"/>
                    <a:pt x="4" y="18"/>
                  </a:cubicBezTo>
                  <a:cubicBezTo>
                    <a:pt x="3" y="20"/>
                    <a:pt x="3" y="20"/>
                    <a:pt x="3" y="20"/>
                  </a:cubicBezTo>
                  <a:cubicBezTo>
                    <a:pt x="3" y="20"/>
                    <a:pt x="3" y="20"/>
                    <a:pt x="3" y="20"/>
                  </a:cubicBezTo>
                  <a:cubicBezTo>
                    <a:pt x="4" y="19"/>
                    <a:pt x="4" y="19"/>
                    <a:pt x="4" y="19"/>
                  </a:cubicBezTo>
                  <a:cubicBezTo>
                    <a:pt x="5" y="19"/>
                    <a:pt x="5" y="19"/>
                    <a:pt x="5" y="20"/>
                  </a:cubicBezTo>
                  <a:cubicBezTo>
                    <a:pt x="4" y="21"/>
                    <a:pt x="4" y="21"/>
                    <a:pt x="4" y="21"/>
                  </a:cubicBezTo>
                  <a:cubicBezTo>
                    <a:pt x="5" y="21"/>
                    <a:pt x="5" y="21"/>
                    <a:pt x="5" y="21"/>
                  </a:cubicBezTo>
                  <a:cubicBezTo>
                    <a:pt x="6" y="20"/>
                    <a:pt x="6" y="20"/>
                    <a:pt x="6" y="20"/>
                  </a:cubicBezTo>
                  <a:cubicBezTo>
                    <a:pt x="6" y="20"/>
                    <a:pt x="6" y="20"/>
                    <a:pt x="6" y="20"/>
                  </a:cubicBezTo>
                  <a:cubicBezTo>
                    <a:pt x="6" y="22"/>
                    <a:pt x="6" y="22"/>
                    <a:pt x="6" y="22"/>
                  </a:cubicBezTo>
                  <a:cubicBezTo>
                    <a:pt x="6" y="22"/>
                    <a:pt x="7" y="22"/>
                    <a:pt x="7" y="22"/>
                  </a:cubicBezTo>
                  <a:cubicBezTo>
                    <a:pt x="7" y="21"/>
                    <a:pt x="7" y="21"/>
                    <a:pt x="7" y="21"/>
                  </a:cubicBezTo>
                  <a:cubicBezTo>
                    <a:pt x="8" y="21"/>
                    <a:pt x="8" y="21"/>
                    <a:pt x="8" y="21"/>
                  </a:cubicBezTo>
                  <a:cubicBezTo>
                    <a:pt x="8" y="22"/>
                    <a:pt x="8" y="22"/>
                    <a:pt x="8" y="22"/>
                  </a:cubicBezTo>
                  <a:cubicBezTo>
                    <a:pt x="8" y="22"/>
                    <a:pt x="8" y="23"/>
                    <a:pt x="9" y="23"/>
                  </a:cubicBezTo>
                  <a:cubicBezTo>
                    <a:pt x="9" y="21"/>
                    <a:pt x="9" y="21"/>
                    <a:pt x="9" y="21"/>
                  </a:cubicBezTo>
                  <a:cubicBezTo>
                    <a:pt x="9" y="21"/>
                    <a:pt x="9" y="21"/>
                    <a:pt x="10" y="21"/>
                  </a:cubicBezTo>
                  <a:cubicBezTo>
                    <a:pt x="10" y="23"/>
                    <a:pt x="10" y="23"/>
                    <a:pt x="10" y="23"/>
                  </a:cubicBezTo>
                  <a:cubicBezTo>
                    <a:pt x="10" y="23"/>
                    <a:pt x="10" y="23"/>
                    <a:pt x="10" y="23"/>
                  </a:cubicBezTo>
                  <a:cubicBezTo>
                    <a:pt x="10" y="23"/>
                    <a:pt x="11" y="23"/>
                    <a:pt x="11" y="23"/>
                  </a:cubicBezTo>
                  <a:cubicBezTo>
                    <a:pt x="11" y="21"/>
                    <a:pt x="11" y="21"/>
                    <a:pt x="11" y="21"/>
                  </a:cubicBezTo>
                  <a:cubicBezTo>
                    <a:pt x="11" y="21"/>
                    <a:pt x="11" y="21"/>
                    <a:pt x="11" y="21"/>
                  </a:cubicBezTo>
                  <a:cubicBezTo>
                    <a:pt x="12" y="23"/>
                    <a:pt x="12" y="23"/>
                    <a:pt x="12" y="23"/>
                  </a:cubicBezTo>
                  <a:cubicBezTo>
                    <a:pt x="12" y="23"/>
                    <a:pt x="12" y="22"/>
                    <a:pt x="13" y="22"/>
                  </a:cubicBezTo>
                  <a:cubicBezTo>
                    <a:pt x="12" y="21"/>
                    <a:pt x="12" y="21"/>
                    <a:pt x="12" y="21"/>
                  </a:cubicBezTo>
                  <a:cubicBezTo>
                    <a:pt x="13" y="21"/>
                    <a:pt x="13" y="21"/>
                    <a:pt x="13" y="21"/>
                  </a:cubicBezTo>
                  <a:cubicBezTo>
                    <a:pt x="14" y="22"/>
                    <a:pt x="14" y="22"/>
                    <a:pt x="14" y="22"/>
                  </a:cubicBezTo>
                  <a:cubicBezTo>
                    <a:pt x="14" y="22"/>
                    <a:pt x="14" y="22"/>
                    <a:pt x="14" y="22"/>
                  </a:cubicBezTo>
                  <a:cubicBezTo>
                    <a:pt x="14" y="20"/>
                    <a:pt x="14" y="20"/>
                    <a:pt x="14" y="20"/>
                  </a:cubicBezTo>
                  <a:cubicBezTo>
                    <a:pt x="14" y="20"/>
                    <a:pt x="14" y="20"/>
                    <a:pt x="15" y="20"/>
                  </a:cubicBezTo>
                  <a:cubicBezTo>
                    <a:pt x="15" y="21"/>
                    <a:pt x="15" y="21"/>
                    <a:pt x="15" y="21"/>
                  </a:cubicBezTo>
                  <a:cubicBezTo>
                    <a:pt x="16" y="21"/>
                    <a:pt x="16" y="21"/>
                    <a:pt x="16" y="21"/>
                  </a:cubicBezTo>
                  <a:cubicBezTo>
                    <a:pt x="16" y="20"/>
                    <a:pt x="16" y="20"/>
                    <a:pt x="16" y="20"/>
                  </a:cubicBezTo>
                  <a:cubicBezTo>
                    <a:pt x="16" y="19"/>
                    <a:pt x="16" y="19"/>
                    <a:pt x="16" y="19"/>
                  </a:cubicBezTo>
                  <a:cubicBezTo>
                    <a:pt x="17" y="20"/>
                    <a:pt x="17" y="20"/>
                    <a:pt x="17" y="20"/>
                  </a:cubicBezTo>
                  <a:cubicBezTo>
                    <a:pt x="17" y="20"/>
                    <a:pt x="17" y="20"/>
                    <a:pt x="18" y="20"/>
                  </a:cubicBezTo>
                  <a:cubicBezTo>
                    <a:pt x="17" y="19"/>
                    <a:pt x="17" y="19"/>
                    <a:pt x="17" y="19"/>
                  </a:cubicBezTo>
                  <a:cubicBezTo>
                    <a:pt x="17" y="18"/>
                    <a:pt x="17" y="18"/>
                    <a:pt x="17" y="18"/>
                  </a:cubicBezTo>
                  <a:cubicBezTo>
                    <a:pt x="18" y="19"/>
                    <a:pt x="18" y="19"/>
                    <a:pt x="18" y="19"/>
                  </a:cubicBezTo>
                  <a:cubicBezTo>
                    <a:pt x="19" y="19"/>
                    <a:pt x="19" y="18"/>
                    <a:pt x="19" y="18"/>
                  </a:cubicBezTo>
                  <a:cubicBezTo>
                    <a:pt x="18" y="17"/>
                    <a:pt x="18" y="17"/>
                    <a:pt x="18" y="17"/>
                  </a:cubicBezTo>
                  <a:cubicBezTo>
                    <a:pt x="18" y="17"/>
                    <a:pt x="18" y="17"/>
                    <a:pt x="18" y="17"/>
                  </a:cubicBezTo>
                  <a:cubicBezTo>
                    <a:pt x="20" y="17"/>
                    <a:pt x="20" y="17"/>
                    <a:pt x="20" y="17"/>
                  </a:cubicBezTo>
                  <a:cubicBezTo>
                    <a:pt x="20" y="17"/>
                    <a:pt x="20" y="17"/>
                    <a:pt x="20" y="16"/>
                  </a:cubicBezTo>
                  <a:cubicBezTo>
                    <a:pt x="19" y="16"/>
                    <a:pt x="19" y="16"/>
                    <a:pt x="19" y="16"/>
                  </a:cubicBezTo>
                  <a:cubicBezTo>
                    <a:pt x="19" y="15"/>
                    <a:pt x="19" y="15"/>
                    <a:pt x="19" y="15"/>
                  </a:cubicBezTo>
                  <a:cubicBezTo>
                    <a:pt x="20" y="15"/>
                    <a:pt x="20" y="15"/>
                    <a:pt x="20" y="15"/>
                  </a:cubicBezTo>
                  <a:cubicBezTo>
                    <a:pt x="20" y="15"/>
                    <a:pt x="21" y="15"/>
                    <a:pt x="21" y="15"/>
                  </a:cubicBezTo>
                  <a:cubicBezTo>
                    <a:pt x="19" y="14"/>
                    <a:pt x="19" y="14"/>
                    <a:pt x="19" y="14"/>
                  </a:cubicBezTo>
                  <a:cubicBezTo>
                    <a:pt x="19" y="14"/>
                    <a:pt x="19" y="14"/>
                    <a:pt x="20" y="13"/>
                  </a:cubicBezTo>
                  <a:cubicBezTo>
                    <a:pt x="21" y="13"/>
                    <a:pt x="21" y="13"/>
                    <a:pt x="21" y="13"/>
                  </a:cubicBezTo>
                  <a:cubicBezTo>
                    <a:pt x="21" y="13"/>
                    <a:pt x="21" y="13"/>
                    <a:pt x="21" y="13"/>
                  </a:cubicBezTo>
                  <a:cubicBezTo>
                    <a:pt x="20" y="12"/>
                    <a:pt x="20" y="12"/>
                    <a:pt x="20" y="12"/>
                  </a:cubicBezTo>
                  <a:cubicBezTo>
                    <a:pt x="20" y="12"/>
                    <a:pt x="20" y="12"/>
                    <a:pt x="20" y="12"/>
                  </a:cubicBezTo>
                  <a:close/>
                  <a:moveTo>
                    <a:pt x="19" y="11"/>
                  </a:moveTo>
                  <a:cubicBezTo>
                    <a:pt x="15" y="11"/>
                    <a:pt x="15" y="11"/>
                    <a:pt x="15" y="11"/>
                  </a:cubicBezTo>
                  <a:cubicBezTo>
                    <a:pt x="14" y="10"/>
                    <a:pt x="14" y="9"/>
                    <a:pt x="14" y="8"/>
                  </a:cubicBezTo>
                  <a:cubicBezTo>
                    <a:pt x="17" y="5"/>
                    <a:pt x="17" y="5"/>
                    <a:pt x="17" y="5"/>
                  </a:cubicBezTo>
                  <a:cubicBezTo>
                    <a:pt x="18" y="7"/>
                    <a:pt x="19" y="9"/>
                    <a:pt x="19" y="11"/>
                  </a:cubicBezTo>
                  <a:close/>
                  <a:moveTo>
                    <a:pt x="10" y="14"/>
                  </a:moveTo>
                  <a:cubicBezTo>
                    <a:pt x="9" y="14"/>
                    <a:pt x="8" y="13"/>
                    <a:pt x="8" y="11"/>
                  </a:cubicBezTo>
                  <a:cubicBezTo>
                    <a:pt x="8" y="10"/>
                    <a:pt x="9" y="9"/>
                    <a:pt x="10" y="9"/>
                  </a:cubicBezTo>
                  <a:cubicBezTo>
                    <a:pt x="12" y="9"/>
                    <a:pt x="13" y="10"/>
                    <a:pt x="13" y="11"/>
                  </a:cubicBezTo>
                  <a:cubicBezTo>
                    <a:pt x="13" y="13"/>
                    <a:pt x="12" y="14"/>
                    <a:pt x="10" y="14"/>
                  </a:cubicBezTo>
                  <a:close/>
                  <a:moveTo>
                    <a:pt x="16" y="5"/>
                  </a:moveTo>
                  <a:cubicBezTo>
                    <a:pt x="13" y="8"/>
                    <a:pt x="13" y="8"/>
                    <a:pt x="13" y="8"/>
                  </a:cubicBezTo>
                  <a:cubicBezTo>
                    <a:pt x="12" y="7"/>
                    <a:pt x="12" y="7"/>
                    <a:pt x="11" y="7"/>
                  </a:cubicBezTo>
                  <a:cubicBezTo>
                    <a:pt x="11" y="2"/>
                    <a:pt x="11" y="2"/>
                    <a:pt x="11" y="2"/>
                  </a:cubicBezTo>
                  <a:cubicBezTo>
                    <a:pt x="13" y="3"/>
                    <a:pt x="15" y="3"/>
                    <a:pt x="16" y="5"/>
                  </a:cubicBezTo>
                  <a:close/>
                  <a:moveTo>
                    <a:pt x="10" y="2"/>
                  </a:moveTo>
                  <a:cubicBezTo>
                    <a:pt x="10" y="7"/>
                    <a:pt x="10" y="7"/>
                    <a:pt x="10" y="7"/>
                  </a:cubicBezTo>
                  <a:cubicBezTo>
                    <a:pt x="9" y="7"/>
                    <a:pt x="8" y="7"/>
                    <a:pt x="8" y="8"/>
                  </a:cubicBezTo>
                  <a:cubicBezTo>
                    <a:pt x="4" y="5"/>
                    <a:pt x="4" y="5"/>
                    <a:pt x="4" y="5"/>
                  </a:cubicBezTo>
                  <a:cubicBezTo>
                    <a:pt x="6" y="3"/>
                    <a:pt x="8" y="3"/>
                    <a:pt x="10" y="2"/>
                  </a:cubicBezTo>
                  <a:close/>
                  <a:moveTo>
                    <a:pt x="4" y="5"/>
                  </a:moveTo>
                  <a:cubicBezTo>
                    <a:pt x="7" y="8"/>
                    <a:pt x="7" y="8"/>
                    <a:pt x="7" y="8"/>
                  </a:cubicBezTo>
                  <a:cubicBezTo>
                    <a:pt x="6" y="9"/>
                    <a:pt x="6" y="10"/>
                    <a:pt x="6" y="11"/>
                  </a:cubicBezTo>
                  <a:cubicBezTo>
                    <a:pt x="2" y="11"/>
                    <a:pt x="2" y="11"/>
                    <a:pt x="2" y="11"/>
                  </a:cubicBezTo>
                  <a:cubicBezTo>
                    <a:pt x="2" y="9"/>
                    <a:pt x="3" y="7"/>
                    <a:pt x="4" y="5"/>
                  </a:cubicBezTo>
                  <a:close/>
                  <a:moveTo>
                    <a:pt x="2" y="12"/>
                  </a:moveTo>
                  <a:cubicBezTo>
                    <a:pt x="6" y="12"/>
                    <a:pt x="6" y="12"/>
                    <a:pt x="6" y="12"/>
                  </a:cubicBezTo>
                  <a:cubicBezTo>
                    <a:pt x="6" y="13"/>
                    <a:pt x="6" y="14"/>
                    <a:pt x="7" y="14"/>
                  </a:cubicBezTo>
                  <a:cubicBezTo>
                    <a:pt x="4" y="17"/>
                    <a:pt x="4" y="17"/>
                    <a:pt x="4" y="17"/>
                  </a:cubicBezTo>
                  <a:cubicBezTo>
                    <a:pt x="3" y="16"/>
                    <a:pt x="2" y="14"/>
                    <a:pt x="2" y="12"/>
                  </a:cubicBezTo>
                  <a:close/>
                  <a:moveTo>
                    <a:pt x="4" y="18"/>
                  </a:moveTo>
                  <a:cubicBezTo>
                    <a:pt x="7" y="15"/>
                    <a:pt x="7" y="15"/>
                    <a:pt x="7" y="15"/>
                  </a:cubicBezTo>
                  <a:cubicBezTo>
                    <a:pt x="8" y="16"/>
                    <a:pt x="9" y="16"/>
                    <a:pt x="10" y="16"/>
                  </a:cubicBezTo>
                  <a:cubicBezTo>
                    <a:pt x="10" y="20"/>
                    <a:pt x="10" y="20"/>
                    <a:pt x="10" y="20"/>
                  </a:cubicBezTo>
                  <a:cubicBezTo>
                    <a:pt x="8" y="20"/>
                    <a:pt x="6" y="19"/>
                    <a:pt x="4" y="18"/>
                  </a:cubicBezTo>
                  <a:close/>
                  <a:moveTo>
                    <a:pt x="11" y="20"/>
                  </a:moveTo>
                  <a:cubicBezTo>
                    <a:pt x="11" y="16"/>
                    <a:pt x="11" y="16"/>
                    <a:pt x="11" y="16"/>
                  </a:cubicBezTo>
                  <a:cubicBezTo>
                    <a:pt x="12" y="16"/>
                    <a:pt x="12" y="16"/>
                    <a:pt x="13" y="15"/>
                  </a:cubicBezTo>
                  <a:cubicBezTo>
                    <a:pt x="16" y="18"/>
                    <a:pt x="16" y="18"/>
                    <a:pt x="16" y="18"/>
                  </a:cubicBezTo>
                  <a:cubicBezTo>
                    <a:pt x="15" y="19"/>
                    <a:pt x="13" y="20"/>
                    <a:pt x="11" y="20"/>
                  </a:cubicBezTo>
                  <a:close/>
                  <a:moveTo>
                    <a:pt x="17" y="17"/>
                  </a:moveTo>
                  <a:cubicBezTo>
                    <a:pt x="14" y="14"/>
                    <a:pt x="14" y="14"/>
                    <a:pt x="14" y="14"/>
                  </a:cubicBezTo>
                  <a:cubicBezTo>
                    <a:pt x="14" y="14"/>
                    <a:pt x="15" y="13"/>
                    <a:pt x="15" y="12"/>
                  </a:cubicBezTo>
                  <a:cubicBezTo>
                    <a:pt x="19" y="12"/>
                    <a:pt x="19" y="12"/>
                    <a:pt x="19" y="12"/>
                  </a:cubicBezTo>
                  <a:cubicBezTo>
                    <a:pt x="19" y="14"/>
                    <a:pt x="18" y="16"/>
                    <a:pt x="17" y="1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a:spLocks noEditPoints="1"/>
            </p:cNvSpPr>
            <p:nvPr/>
          </p:nvSpPr>
          <p:spPr bwMode="auto">
            <a:xfrm>
              <a:off x="1322388" y="2455863"/>
              <a:ext cx="25400" cy="26988"/>
            </a:xfrm>
            <a:custGeom>
              <a:avLst/>
              <a:gdLst>
                <a:gd name="T0" fmla="*/ 24 w 24"/>
                <a:gd name="T1" fmla="*/ 15 h 25"/>
                <a:gd name="T2" fmla="*/ 24 w 24"/>
                <a:gd name="T3" fmla="*/ 14 h 25"/>
                <a:gd name="T4" fmla="*/ 23 w 24"/>
                <a:gd name="T5" fmla="*/ 12 h 25"/>
                <a:gd name="T6" fmla="*/ 23 w 24"/>
                <a:gd name="T7" fmla="*/ 11 h 25"/>
                <a:gd name="T8" fmla="*/ 24 w 24"/>
                <a:gd name="T9" fmla="*/ 8 h 25"/>
                <a:gd name="T10" fmla="*/ 23 w 24"/>
                <a:gd name="T11" fmla="*/ 7 h 25"/>
                <a:gd name="T12" fmla="*/ 21 w 24"/>
                <a:gd name="T13" fmla="*/ 6 h 25"/>
                <a:gd name="T14" fmla="*/ 20 w 24"/>
                <a:gd name="T15" fmla="*/ 5 h 25"/>
                <a:gd name="T16" fmla="*/ 20 w 24"/>
                <a:gd name="T17" fmla="*/ 3 h 25"/>
                <a:gd name="T18" fmla="*/ 19 w 24"/>
                <a:gd name="T19" fmla="*/ 2 h 25"/>
                <a:gd name="T20" fmla="*/ 17 w 24"/>
                <a:gd name="T21" fmla="*/ 3 h 25"/>
                <a:gd name="T22" fmla="*/ 16 w 24"/>
                <a:gd name="T23" fmla="*/ 2 h 25"/>
                <a:gd name="T24" fmla="*/ 15 w 24"/>
                <a:gd name="T25" fmla="*/ 1 h 25"/>
                <a:gd name="T26" fmla="*/ 13 w 24"/>
                <a:gd name="T27" fmla="*/ 2 h 25"/>
                <a:gd name="T28" fmla="*/ 12 w 24"/>
                <a:gd name="T29" fmla="*/ 2 h 25"/>
                <a:gd name="T30" fmla="*/ 10 w 24"/>
                <a:gd name="T31" fmla="*/ 0 h 25"/>
                <a:gd name="T32" fmla="*/ 9 w 24"/>
                <a:gd name="T33" fmla="*/ 1 h 25"/>
                <a:gd name="T34" fmla="*/ 8 w 24"/>
                <a:gd name="T35" fmla="*/ 3 h 25"/>
                <a:gd name="T36" fmla="*/ 7 w 24"/>
                <a:gd name="T37" fmla="*/ 4 h 25"/>
                <a:gd name="T38" fmla="*/ 4 w 24"/>
                <a:gd name="T39" fmla="*/ 4 h 25"/>
                <a:gd name="T40" fmla="*/ 3 w 24"/>
                <a:gd name="T41" fmla="*/ 4 h 25"/>
                <a:gd name="T42" fmla="*/ 4 w 24"/>
                <a:gd name="T43" fmla="*/ 7 h 25"/>
                <a:gd name="T44" fmla="*/ 3 w 24"/>
                <a:gd name="T45" fmla="*/ 8 h 25"/>
                <a:gd name="T46" fmla="*/ 1 w 24"/>
                <a:gd name="T47" fmla="*/ 9 h 25"/>
                <a:gd name="T48" fmla="*/ 1 w 24"/>
                <a:gd name="T49" fmla="*/ 10 h 25"/>
                <a:gd name="T50" fmla="*/ 2 w 24"/>
                <a:gd name="T51" fmla="*/ 12 h 25"/>
                <a:gd name="T52" fmla="*/ 2 w 24"/>
                <a:gd name="T53" fmla="*/ 14 h 25"/>
                <a:gd name="T54" fmla="*/ 1 w 24"/>
                <a:gd name="T55" fmla="*/ 16 h 25"/>
                <a:gd name="T56" fmla="*/ 1 w 24"/>
                <a:gd name="T57" fmla="*/ 17 h 25"/>
                <a:gd name="T58" fmla="*/ 3 w 24"/>
                <a:gd name="T59" fmla="*/ 18 h 25"/>
                <a:gd name="T60" fmla="*/ 4 w 24"/>
                <a:gd name="T61" fmla="*/ 19 h 25"/>
                <a:gd name="T62" fmla="*/ 4 w 24"/>
                <a:gd name="T63" fmla="*/ 22 h 25"/>
                <a:gd name="T64" fmla="*/ 5 w 24"/>
                <a:gd name="T65" fmla="*/ 22 h 25"/>
                <a:gd name="T66" fmla="*/ 7 w 24"/>
                <a:gd name="T67" fmla="*/ 22 h 25"/>
                <a:gd name="T68" fmla="*/ 8 w 24"/>
                <a:gd name="T69" fmla="*/ 23 h 25"/>
                <a:gd name="T70" fmla="*/ 9 w 24"/>
                <a:gd name="T71" fmla="*/ 25 h 25"/>
                <a:gd name="T72" fmla="*/ 11 w 24"/>
                <a:gd name="T73" fmla="*/ 24 h 25"/>
                <a:gd name="T74" fmla="*/ 12 w 24"/>
                <a:gd name="T75" fmla="*/ 24 h 25"/>
                <a:gd name="T76" fmla="*/ 14 w 24"/>
                <a:gd name="T77" fmla="*/ 25 h 25"/>
                <a:gd name="T78" fmla="*/ 15 w 24"/>
                <a:gd name="T79" fmla="*/ 25 h 25"/>
                <a:gd name="T80" fmla="*/ 16 w 24"/>
                <a:gd name="T81" fmla="*/ 23 h 25"/>
                <a:gd name="T82" fmla="*/ 17 w 24"/>
                <a:gd name="T83" fmla="*/ 22 h 25"/>
                <a:gd name="T84" fmla="*/ 20 w 24"/>
                <a:gd name="T85" fmla="*/ 23 h 25"/>
                <a:gd name="T86" fmla="*/ 21 w 24"/>
                <a:gd name="T87" fmla="*/ 22 h 25"/>
                <a:gd name="T88" fmla="*/ 21 w 24"/>
                <a:gd name="T89" fmla="*/ 19 h 25"/>
                <a:gd name="T90" fmla="*/ 21 w 24"/>
                <a:gd name="T91" fmla="*/ 18 h 25"/>
                <a:gd name="T92" fmla="*/ 24 w 24"/>
                <a:gd name="T93" fmla="*/ 17 h 25"/>
                <a:gd name="T94" fmla="*/ 22 w 24"/>
                <a:gd name="T95" fmla="*/ 15 h 25"/>
                <a:gd name="T96" fmla="*/ 21 w 24"/>
                <a:gd name="T97" fmla="*/ 8 h 25"/>
                <a:gd name="T98" fmla="*/ 10 w 24"/>
                <a:gd name="T99" fmla="*/ 12 h 25"/>
                <a:gd name="T100" fmla="*/ 12 w 24"/>
                <a:gd name="T101" fmla="*/ 15 h 25"/>
                <a:gd name="T102" fmla="*/ 14 w 24"/>
                <a:gd name="T103" fmla="*/ 8 h 25"/>
                <a:gd name="T104" fmla="*/ 15 w 24"/>
                <a:gd name="T105" fmla="*/ 3 h 25"/>
                <a:gd name="T106" fmla="*/ 8 w 24"/>
                <a:gd name="T107" fmla="*/ 4 h 25"/>
                <a:gd name="T108" fmla="*/ 10 w 24"/>
                <a:gd name="T109" fmla="*/ 9 h 25"/>
                <a:gd name="T110" fmla="*/ 7 w 24"/>
                <a:gd name="T111" fmla="*/ 4 h 25"/>
                <a:gd name="T112" fmla="*/ 8 w 24"/>
                <a:gd name="T113" fmla="*/ 15 h 25"/>
                <a:gd name="T114" fmla="*/ 4 w 24"/>
                <a:gd name="T115" fmla="*/ 18 h 25"/>
                <a:gd name="T116" fmla="*/ 9 w 24"/>
                <a:gd name="T117" fmla="*/ 22 h 25"/>
                <a:gd name="T118" fmla="*/ 12 w 24"/>
                <a:gd name="T119" fmla="*/ 18 h 25"/>
                <a:gd name="T120" fmla="*/ 10 w 24"/>
                <a:gd name="T121" fmla="*/ 23 h 25"/>
                <a:gd name="T122" fmla="*/ 17 w 24"/>
                <a:gd name="T1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 h="25">
                  <a:moveTo>
                    <a:pt x="23" y="16"/>
                  </a:moveTo>
                  <a:cubicBezTo>
                    <a:pt x="24" y="16"/>
                    <a:pt x="24" y="16"/>
                    <a:pt x="24" y="16"/>
                  </a:cubicBezTo>
                  <a:cubicBezTo>
                    <a:pt x="24" y="16"/>
                    <a:pt x="24" y="15"/>
                    <a:pt x="24" y="15"/>
                  </a:cubicBezTo>
                  <a:cubicBezTo>
                    <a:pt x="23" y="15"/>
                    <a:pt x="23" y="15"/>
                    <a:pt x="23" y="15"/>
                  </a:cubicBezTo>
                  <a:cubicBezTo>
                    <a:pt x="23" y="14"/>
                    <a:pt x="23" y="14"/>
                    <a:pt x="23" y="14"/>
                  </a:cubicBezTo>
                  <a:cubicBezTo>
                    <a:pt x="24" y="14"/>
                    <a:pt x="24" y="14"/>
                    <a:pt x="24" y="14"/>
                  </a:cubicBezTo>
                  <a:cubicBezTo>
                    <a:pt x="24" y="13"/>
                    <a:pt x="24" y="13"/>
                    <a:pt x="24" y="13"/>
                  </a:cubicBezTo>
                  <a:cubicBezTo>
                    <a:pt x="23" y="13"/>
                    <a:pt x="23" y="13"/>
                    <a:pt x="23" y="13"/>
                  </a:cubicBezTo>
                  <a:cubicBezTo>
                    <a:pt x="23" y="12"/>
                    <a:pt x="23" y="12"/>
                    <a:pt x="23" y="12"/>
                  </a:cubicBezTo>
                  <a:cubicBezTo>
                    <a:pt x="24" y="12"/>
                    <a:pt x="24" y="12"/>
                    <a:pt x="24" y="12"/>
                  </a:cubicBezTo>
                  <a:cubicBezTo>
                    <a:pt x="24" y="11"/>
                    <a:pt x="24" y="11"/>
                    <a:pt x="24" y="11"/>
                  </a:cubicBezTo>
                  <a:cubicBezTo>
                    <a:pt x="23" y="11"/>
                    <a:pt x="23" y="11"/>
                    <a:pt x="23" y="11"/>
                  </a:cubicBezTo>
                  <a:cubicBezTo>
                    <a:pt x="23" y="10"/>
                    <a:pt x="23" y="10"/>
                    <a:pt x="23" y="10"/>
                  </a:cubicBezTo>
                  <a:cubicBezTo>
                    <a:pt x="24" y="9"/>
                    <a:pt x="24" y="9"/>
                    <a:pt x="24" y="9"/>
                  </a:cubicBezTo>
                  <a:cubicBezTo>
                    <a:pt x="24" y="9"/>
                    <a:pt x="24" y="9"/>
                    <a:pt x="24" y="8"/>
                  </a:cubicBezTo>
                  <a:cubicBezTo>
                    <a:pt x="22" y="9"/>
                    <a:pt x="22" y="9"/>
                    <a:pt x="22" y="9"/>
                  </a:cubicBezTo>
                  <a:cubicBezTo>
                    <a:pt x="22" y="9"/>
                    <a:pt x="22" y="8"/>
                    <a:pt x="22" y="8"/>
                  </a:cubicBezTo>
                  <a:cubicBezTo>
                    <a:pt x="23" y="7"/>
                    <a:pt x="23" y="7"/>
                    <a:pt x="23" y="7"/>
                  </a:cubicBezTo>
                  <a:cubicBezTo>
                    <a:pt x="23" y="7"/>
                    <a:pt x="23" y="7"/>
                    <a:pt x="23" y="6"/>
                  </a:cubicBezTo>
                  <a:cubicBezTo>
                    <a:pt x="21" y="7"/>
                    <a:pt x="21" y="7"/>
                    <a:pt x="21" y="7"/>
                  </a:cubicBezTo>
                  <a:cubicBezTo>
                    <a:pt x="21" y="7"/>
                    <a:pt x="21" y="7"/>
                    <a:pt x="21" y="6"/>
                  </a:cubicBezTo>
                  <a:cubicBezTo>
                    <a:pt x="22" y="5"/>
                    <a:pt x="22" y="5"/>
                    <a:pt x="22" y="5"/>
                  </a:cubicBezTo>
                  <a:cubicBezTo>
                    <a:pt x="22" y="5"/>
                    <a:pt x="22" y="5"/>
                    <a:pt x="22" y="5"/>
                  </a:cubicBezTo>
                  <a:cubicBezTo>
                    <a:pt x="20" y="5"/>
                    <a:pt x="20" y="5"/>
                    <a:pt x="20" y="5"/>
                  </a:cubicBezTo>
                  <a:cubicBezTo>
                    <a:pt x="20" y="5"/>
                    <a:pt x="20" y="5"/>
                    <a:pt x="20" y="5"/>
                  </a:cubicBezTo>
                  <a:cubicBezTo>
                    <a:pt x="21" y="4"/>
                    <a:pt x="21" y="4"/>
                    <a:pt x="21" y="4"/>
                  </a:cubicBezTo>
                  <a:cubicBezTo>
                    <a:pt x="20" y="3"/>
                    <a:pt x="20" y="3"/>
                    <a:pt x="20" y="3"/>
                  </a:cubicBezTo>
                  <a:cubicBezTo>
                    <a:pt x="19" y="4"/>
                    <a:pt x="19" y="4"/>
                    <a:pt x="19" y="4"/>
                  </a:cubicBezTo>
                  <a:cubicBezTo>
                    <a:pt x="19" y="4"/>
                    <a:pt x="19" y="4"/>
                    <a:pt x="18" y="4"/>
                  </a:cubicBezTo>
                  <a:cubicBezTo>
                    <a:pt x="19" y="2"/>
                    <a:pt x="19" y="2"/>
                    <a:pt x="19" y="2"/>
                  </a:cubicBezTo>
                  <a:cubicBezTo>
                    <a:pt x="19" y="2"/>
                    <a:pt x="18" y="2"/>
                    <a:pt x="18" y="2"/>
                  </a:cubicBezTo>
                  <a:cubicBezTo>
                    <a:pt x="17" y="3"/>
                    <a:pt x="17" y="3"/>
                    <a:pt x="17" y="3"/>
                  </a:cubicBezTo>
                  <a:cubicBezTo>
                    <a:pt x="17" y="3"/>
                    <a:pt x="17" y="3"/>
                    <a:pt x="17" y="3"/>
                  </a:cubicBezTo>
                  <a:cubicBezTo>
                    <a:pt x="17" y="1"/>
                    <a:pt x="17" y="1"/>
                    <a:pt x="17" y="1"/>
                  </a:cubicBezTo>
                  <a:cubicBezTo>
                    <a:pt x="17" y="1"/>
                    <a:pt x="17" y="1"/>
                    <a:pt x="16" y="1"/>
                  </a:cubicBezTo>
                  <a:cubicBezTo>
                    <a:pt x="16" y="2"/>
                    <a:pt x="16" y="2"/>
                    <a:pt x="16" y="2"/>
                  </a:cubicBezTo>
                  <a:cubicBezTo>
                    <a:pt x="15" y="2"/>
                    <a:pt x="15" y="2"/>
                    <a:pt x="15" y="2"/>
                  </a:cubicBezTo>
                  <a:cubicBezTo>
                    <a:pt x="15" y="2"/>
                    <a:pt x="15" y="2"/>
                    <a:pt x="15" y="2"/>
                  </a:cubicBezTo>
                  <a:cubicBezTo>
                    <a:pt x="15" y="1"/>
                    <a:pt x="15" y="1"/>
                    <a:pt x="15" y="1"/>
                  </a:cubicBezTo>
                  <a:cubicBezTo>
                    <a:pt x="15" y="0"/>
                    <a:pt x="14" y="0"/>
                    <a:pt x="14" y="0"/>
                  </a:cubicBezTo>
                  <a:cubicBezTo>
                    <a:pt x="14" y="2"/>
                    <a:pt x="14" y="2"/>
                    <a:pt x="14" y="2"/>
                  </a:cubicBezTo>
                  <a:cubicBezTo>
                    <a:pt x="14" y="2"/>
                    <a:pt x="13" y="2"/>
                    <a:pt x="13" y="2"/>
                  </a:cubicBezTo>
                  <a:cubicBezTo>
                    <a:pt x="13" y="0"/>
                    <a:pt x="13" y="0"/>
                    <a:pt x="13" y="0"/>
                  </a:cubicBezTo>
                  <a:cubicBezTo>
                    <a:pt x="13" y="0"/>
                    <a:pt x="12" y="0"/>
                    <a:pt x="12" y="0"/>
                  </a:cubicBezTo>
                  <a:cubicBezTo>
                    <a:pt x="12" y="2"/>
                    <a:pt x="12" y="2"/>
                    <a:pt x="12" y="2"/>
                  </a:cubicBezTo>
                  <a:cubicBezTo>
                    <a:pt x="12" y="2"/>
                    <a:pt x="11" y="2"/>
                    <a:pt x="11" y="2"/>
                  </a:cubicBezTo>
                  <a:cubicBezTo>
                    <a:pt x="11" y="0"/>
                    <a:pt x="11" y="0"/>
                    <a:pt x="11" y="0"/>
                  </a:cubicBezTo>
                  <a:cubicBezTo>
                    <a:pt x="11" y="0"/>
                    <a:pt x="10" y="0"/>
                    <a:pt x="10" y="0"/>
                  </a:cubicBezTo>
                  <a:cubicBezTo>
                    <a:pt x="10" y="2"/>
                    <a:pt x="10" y="2"/>
                    <a:pt x="10" y="2"/>
                  </a:cubicBezTo>
                  <a:cubicBezTo>
                    <a:pt x="10" y="2"/>
                    <a:pt x="10" y="2"/>
                    <a:pt x="9" y="2"/>
                  </a:cubicBezTo>
                  <a:cubicBezTo>
                    <a:pt x="9" y="1"/>
                    <a:pt x="9" y="1"/>
                    <a:pt x="9" y="1"/>
                  </a:cubicBezTo>
                  <a:cubicBezTo>
                    <a:pt x="8" y="1"/>
                    <a:pt x="8" y="1"/>
                    <a:pt x="8" y="1"/>
                  </a:cubicBezTo>
                  <a:cubicBezTo>
                    <a:pt x="8" y="3"/>
                    <a:pt x="8" y="3"/>
                    <a:pt x="8" y="3"/>
                  </a:cubicBezTo>
                  <a:cubicBezTo>
                    <a:pt x="8" y="3"/>
                    <a:pt x="8" y="3"/>
                    <a:pt x="8" y="3"/>
                  </a:cubicBezTo>
                  <a:cubicBezTo>
                    <a:pt x="7" y="2"/>
                    <a:pt x="7" y="2"/>
                    <a:pt x="7" y="2"/>
                  </a:cubicBezTo>
                  <a:cubicBezTo>
                    <a:pt x="6" y="2"/>
                    <a:pt x="6" y="2"/>
                    <a:pt x="6" y="2"/>
                  </a:cubicBezTo>
                  <a:cubicBezTo>
                    <a:pt x="7" y="4"/>
                    <a:pt x="7" y="4"/>
                    <a:pt x="7" y="4"/>
                  </a:cubicBezTo>
                  <a:cubicBezTo>
                    <a:pt x="6" y="4"/>
                    <a:pt x="6" y="4"/>
                    <a:pt x="6" y="4"/>
                  </a:cubicBezTo>
                  <a:cubicBezTo>
                    <a:pt x="5" y="3"/>
                    <a:pt x="5" y="3"/>
                    <a:pt x="5" y="3"/>
                  </a:cubicBezTo>
                  <a:cubicBezTo>
                    <a:pt x="5" y="3"/>
                    <a:pt x="5" y="3"/>
                    <a:pt x="4" y="4"/>
                  </a:cubicBezTo>
                  <a:cubicBezTo>
                    <a:pt x="5" y="5"/>
                    <a:pt x="5" y="5"/>
                    <a:pt x="5" y="5"/>
                  </a:cubicBezTo>
                  <a:cubicBezTo>
                    <a:pt x="5" y="5"/>
                    <a:pt x="5" y="5"/>
                    <a:pt x="5" y="5"/>
                  </a:cubicBezTo>
                  <a:cubicBezTo>
                    <a:pt x="3" y="4"/>
                    <a:pt x="3" y="4"/>
                    <a:pt x="3" y="4"/>
                  </a:cubicBezTo>
                  <a:cubicBezTo>
                    <a:pt x="3" y="5"/>
                    <a:pt x="3" y="5"/>
                    <a:pt x="3" y="5"/>
                  </a:cubicBezTo>
                  <a:cubicBezTo>
                    <a:pt x="4" y="6"/>
                    <a:pt x="4" y="6"/>
                    <a:pt x="4" y="6"/>
                  </a:cubicBezTo>
                  <a:cubicBezTo>
                    <a:pt x="4" y="6"/>
                    <a:pt x="4" y="7"/>
                    <a:pt x="4" y="7"/>
                  </a:cubicBezTo>
                  <a:cubicBezTo>
                    <a:pt x="2" y="6"/>
                    <a:pt x="2" y="6"/>
                    <a:pt x="2" y="6"/>
                  </a:cubicBezTo>
                  <a:cubicBezTo>
                    <a:pt x="2" y="7"/>
                    <a:pt x="2" y="7"/>
                    <a:pt x="2" y="7"/>
                  </a:cubicBezTo>
                  <a:cubicBezTo>
                    <a:pt x="3" y="8"/>
                    <a:pt x="3" y="8"/>
                    <a:pt x="3" y="8"/>
                  </a:cubicBezTo>
                  <a:cubicBezTo>
                    <a:pt x="3" y="8"/>
                    <a:pt x="3" y="8"/>
                    <a:pt x="3" y="9"/>
                  </a:cubicBezTo>
                  <a:cubicBezTo>
                    <a:pt x="1" y="8"/>
                    <a:pt x="1" y="8"/>
                    <a:pt x="1" y="8"/>
                  </a:cubicBezTo>
                  <a:cubicBezTo>
                    <a:pt x="1" y="9"/>
                    <a:pt x="1" y="9"/>
                    <a:pt x="1" y="9"/>
                  </a:cubicBezTo>
                  <a:cubicBezTo>
                    <a:pt x="2" y="10"/>
                    <a:pt x="2" y="10"/>
                    <a:pt x="2" y="10"/>
                  </a:cubicBezTo>
                  <a:cubicBezTo>
                    <a:pt x="2" y="10"/>
                    <a:pt x="2" y="10"/>
                    <a:pt x="2" y="11"/>
                  </a:cubicBezTo>
                  <a:cubicBezTo>
                    <a:pt x="1" y="10"/>
                    <a:pt x="1" y="10"/>
                    <a:pt x="1" y="10"/>
                  </a:cubicBezTo>
                  <a:cubicBezTo>
                    <a:pt x="1" y="11"/>
                    <a:pt x="1" y="11"/>
                    <a:pt x="1" y="11"/>
                  </a:cubicBezTo>
                  <a:cubicBezTo>
                    <a:pt x="2" y="12"/>
                    <a:pt x="2" y="12"/>
                    <a:pt x="2" y="12"/>
                  </a:cubicBezTo>
                  <a:cubicBezTo>
                    <a:pt x="2" y="12"/>
                    <a:pt x="2" y="12"/>
                    <a:pt x="2" y="12"/>
                  </a:cubicBezTo>
                  <a:cubicBezTo>
                    <a:pt x="0" y="13"/>
                    <a:pt x="0" y="13"/>
                    <a:pt x="0" y="13"/>
                  </a:cubicBezTo>
                  <a:cubicBezTo>
                    <a:pt x="0" y="13"/>
                    <a:pt x="0" y="13"/>
                    <a:pt x="0" y="14"/>
                  </a:cubicBezTo>
                  <a:cubicBezTo>
                    <a:pt x="2" y="14"/>
                    <a:pt x="2" y="14"/>
                    <a:pt x="2" y="14"/>
                  </a:cubicBezTo>
                  <a:cubicBezTo>
                    <a:pt x="2" y="14"/>
                    <a:pt x="2" y="14"/>
                    <a:pt x="2" y="14"/>
                  </a:cubicBezTo>
                  <a:cubicBezTo>
                    <a:pt x="1" y="15"/>
                    <a:pt x="1" y="15"/>
                    <a:pt x="1" y="15"/>
                  </a:cubicBezTo>
                  <a:cubicBezTo>
                    <a:pt x="1" y="15"/>
                    <a:pt x="1" y="16"/>
                    <a:pt x="1" y="16"/>
                  </a:cubicBezTo>
                  <a:cubicBezTo>
                    <a:pt x="2" y="16"/>
                    <a:pt x="2" y="16"/>
                    <a:pt x="2" y="16"/>
                  </a:cubicBezTo>
                  <a:cubicBezTo>
                    <a:pt x="2" y="16"/>
                    <a:pt x="2" y="16"/>
                    <a:pt x="3" y="16"/>
                  </a:cubicBezTo>
                  <a:cubicBezTo>
                    <a:pt x="1" y="17"/>
                    <a:pt x="1" y="17"/>
                    <a:pt x="1" y="17"/>
                  </a:cubicBezTo>
                  <a:cubicBezTo>
                    <a:pt x="1" y="17"/>
                    <a:pt x="1" y="18"/>
                    <a:pt x="2" y="18"/>
                  </a:cubicBezTo>
                  <a:cubicBezTo>
                    <a:pt x="3" y="18"/>
                    <a:pt x="3" y="18"/>
                    <a:pt x="3" y="18"/>
                  </a:cubicBezTo>
                  <a:cubicBezTo>
                    <a:pt x="3" y="18"/>
                    <a:pt x="3" y="18"/>
                    <a:pt x="3" y="18"/>
                  </a:cubicBezTo>
                  <a:cubicBezTo>
                    <a:pt x="2" y="19"/>
                    <a:pt x="2" y="19"/>
                    <a:pt x="2" y="19"/>
                  </a:cubicBezTo>
                  <a:cubicBezTo>
                    <a:pt x="2" y="19"/>
                    <a:pt x="2" y="20"/>
                    <a:pt x="3" y="20"/>
                  </a:cubicBezTo>
                  <a:cubicBezTo>
                    <a:pt x="4" y="19"/>
                    <a:pt x="4" y="19"/>
                    <a:pt x="4" y="19"/>
                  </a:cubicBezTo>
                  <a:cubicBezTo>
                    <a:pt x="4" y="19"/>
                    <a:pt x="4" y="20"/>
                    <a:pt x="4" y="20"/>
                  </a:cubicBezTo>
                  <a:cubicBezTo>
                    <a:pt x="3" y="21"/>
                    <a:pt x="3" y="21"/>
                    <a:pt x="3" y="21"/>
                  </a:cubicBezTo>
                  <a:cubicBezTo>
                    <a:pt x="4" y="21"/>
                    <a:pt x="4" y="21"/>
                    <a:pt x="4" y="22"/>
                  </a:cubicBezTo>
                  <a:cubicBezTo>
                    <a:pt x="5" y="21"/>
                    <a:pt x="5" y="21"/>
                    <a:pt x="5" y="21"/>
                  </a:cubicBezTo>
                  <a:cubicBezTo>
                    <a:pt x="5" y="21"/>
                    <a:pt x="6" y="21"/>
                    <a:pt x="6" y="21"/>
                  </a:cubicBezTo>
                  <a:cubicBezTo>
                    <a:pt x="5" y="22"/>
                    <a:pt x="5" y="22"/>
                    <a:pt x="5" y="22"/>
                  </a:cubicBezTo>
                  <a:cubicBezTo>
                    <a:pt x="5" y="23"/>
                    <a:pt x="5" y="23"/>
                    <a:pt x="6" y="23"/>
                  </a:cubicBezTo>
                  <a:cubicBezTo>
                    <a:pt x="7" y="22"/>
                    <a:pt x="7" y="22"/>
                    <a:pt x="7" y="22"/>
                  </a:cubicBezTo>
                  <a:cubicBezTo>
                    <a:pt x="7" y="22"/>
                    <a:pt x="7" y="22"/>
                    <a:pt x="7" y="22"/>
                  </a:cubicBezTo>
                  <a:cubicBezTo>
                    <a:pt x="7" y="24"/>
                    <a:pt x="7" y="24"/>
                    <a:pt x="7" y="24"/>
                  </a:cubicBezTo>
                  <a:cubicBezTo>
                    <a:pt x="7" y="24"/>
                    <a:pt x="7" y="24"/>
                    <a:pt x="8" y="24"/>
                  </a:cubicBezTo>
                  <a:cubicBezTo>
                    <a:pt x="8" y="23"/>
                    <a:pt x="8" y="23"/>
                    <a:pt x="8" y="23"/>
                  </a:cubicBezTo>
                  <a:cubicBezTo>
                    <a:pt x="9" y="23"/>
                    <a:pt x="9" y="23"/>
                    <a:pt x="9" y="23"/>
                  </a:cubicBezTo>
                  <a:cubicBezTo>
                    <a:pt x="9" y="25"/>
                    <a:pt x="9" y="25"/>
                    <a:pt x="9" y="25"/>
                  </a:cubicBezTo>
                  <a:cubicBezTo>
                    <a:pt x="9" y="25"/>
                    <a:pt x="9" y="25"/>
                    <a:pt x="9" y="25"/>
                  </a:cubicBezTo>
                  <a:cubicBezTo>
                    <a:pt x="9" y="25"/>
                    <a:pt x="9" y="25"/>
                    <a:pt x="10" y="25"/>
                  </a:cubicBezTo>
                  <a:cubicBezTo>
                    <a:pt x="10" y="23"/>
                    <a:pt x="10" y="23"/>
                    <a:pt x="10" y="23"/>
                  </a:cubicBezTo>
                  <a:cubicBezTo>
                    <a:pt x="10" y="23"/>
                    <a:pt x="11" y="24"/>
                    <a:pt x="11" y="24"/>
                  </a:cubicBezTo>
                  <a:cubicBezTo>
                    <a:pt x="11" y="25"/>
                    <a:pt x="11" y="25"/>
                    <a:pt x="11" y="25"/>
                  </a:cubicBezTo>
                  <a:cubicBezTo>
                    <a:pt x="11" y="25"/>
                    <a:pt x="11" y="25"/>
                    <a:pt x="12" y="25"/>
                  </a:cubicBezTo>
                  <a:cubicBezTo>
                    <a:pt x="12" y="24"/>
                    <a:pt x="12" y="24"/>
                    <a:pt x="12" y="24"/>
                  </a:cubicBezTo>
                  <a:cubicBezTo>
                    <a:pt x="12" y="24"/>
                    <a:pt x="12" y="24"/>
                    <a:pt x="13" y="24"/>
                  </a:cubicBezTo>
                  <a:cubicBezTo>
                    <a:pt x="13" y="25"/>
                    <a:pt x="13" y="25"/>
                    <a:pt x="13" y="25"/>
                  </a:cubicBezTo>
                  <a:cubicBezTo>
                    <a:pt x="13" y="25"/>
                    <a:pt x="14" y="25"/>
                    <a:pt x="14" y="25"/>
                  </a:cubicBezTo>
                  <a:cubicBezTo>
                    <a:pt x="14" y="24"/>
                    <a:pt x="14" y="24"/>
                    <a:pt x="14" y="24"/>
                  </a:cubicBezTo>
                  <a:cubicBezTo>
                    <a:pt x="14" y="24"/>
                    <a:pt x="14" y="24"/>
                    <a:pt x="15" y="23"/>
                  </a:cubicBezTo>
                  <a:cubicBezTo>
                    <a:pt x="15" y="25"/>
                    <a:pt x="15" y="25"/>
                    <a:pt x="15" y="25"/>
                  </a:cubicBezTo>
                  <a:cubicBezTo>
                    <a:pt x="15" y="25"/>
                    <a:pt x="16" y="25"/>
                    <a:pt x="16" y="25"/>
                  </a:cubicBezTo>
                  <a:cubicBezTo>
                    <a:pt x="16" y="23"/>
                    <a:pt x="16" y="23"/>
                    <a:pt x="16" y="23"/>
                  </a:cubicBezTo>
                  <a:cubicBezTo>
                    <a:pt x="16" y="23"/>
                    <a:pt x="16" y="23"/>
                    <a:pt x="16" y="23"/>
                  </a:cubicBezTo>
                  <a:cubicBezTo>
                    <a:pt x="17" y="24"/>
                    <a:pt x="17" y="24"/>
                    <a:pt x="17" y="24"/>
                  </a:cubicBezTo>
                  <a:cubicBezTo>
                    <a:pt x="17" y="24"/>
                    <a:pt x="18" y="24"/>
                    <a:pt x="18" y="24"/>
                  </a:cubicBezTo>
                  <a:cubicBezTo>
                    <a:pt x="17" y="22"/>
                    <a:pt x="17" y="22"/>
                    <a:pt x="17" y="22"/>
                  </a:cubicBezTo>
                  <a:cubicBezTo>
                    <a:pt x="18" y="22"/>
                    <a:pt x="18" y="22"/>
                    <a:pt x="18" y="22"/>
                  </a:cubicBezTo>
                  <a:cubicBezTo>
                    <a:pt x="19" y="23"/>
                    <a:pt x="19" y="23"/>
                    <a:pt x="19" y="23"/>
                  </a:cubicBezTo>
                  <a:cubicBezTo>
                    <a:pt x="19" y="23"/>
                    <a:pt x="20" y="23"/>
                    <a:pt x="20" y="23"/>
                  </a:cubicBezTo>
                  <a:cubicBezTo>
                    <a:pt x="19" y="21"/>
                    <a:pt x="19" y="21"/>
                    <a:pt x="19" y="21"/>
                  </a:cubicBezTo>
                  <a:cubicBezTo>
                    <a:pt x="19" y="21"/>
                    <a:pt x="19" y="21"/>
                    <a:pt x="20" y="21"/>
                  </a:cubicBezTo>
                  <a:cubicBezTo>
                    <a:pt x="21" y="22"/>
                    <a:pt x="21" y="22"/>
                    <a:pt x="21" y="22"/>
                  </a:cubicBezTo>
                  <a:cubicBezTo>
                    <a:pt x="21" y="22"/>
                    <a:pt x="21" y="21"/>
                    <a:pt x="21" y="21"/>
                  </a:cubicBezTo>
                  <a:cubicBezTo>
                    <a:pt x="20" y="20"/>
                    <a:pt x="20" y="20"/>
                    <a:pt x="20" y="20"/>
                  </a:cubicBezTo>
                  <a:cubicBezTo>
                    <a:pt x="21" y="20"/>
                    <a:pt x="21" y="20"/>
                    <a:pt x="21" y="19"/>
                  </a:cubicBezTo>
                  <a:cubicBezTo>
                    <a:pt x="22" y="20"/>
                    <a:pt x="22" y="20"/>
                    <a:pt x="22" y="20"/>
                  </a:cubicBezTo>
                  <a:cubicBezTo>
                    <a:pt x="22" y="20"/>
                    <a:pt x="22" y="20"/>
                    <a:pt x="23" y="19"/>
                  </a:cubicBezTo>
                  <a:cubicBezTo>
                    <a:pt x="21" y="18"/>
                    <a:pt x="21" y="18"/>
                    <a:pt x="21" y="18"/>
                  </a:cubicBezTo>
                  <a:cubicBezTo>
                    <a:pt x="22" y="18"/>
                    <a:pt x="22" y="18"/>
                    <a:pt x="22" y="18"/>
                  </a:cubicBezTo>
                  <a:cubicBezTo>
                    <a:pt x="23" y="18"/>
                    <a:pt x="23" y="18"/>
                    <a:pt x="23" y="18"/>
                  </a:cubicBezTo>
                  <a:cubicBezTo>
                    <a:pt x="23" y="18"/>
                    <a:pt x="23" y="18"/>
                    <a:pt x="24" y="17"/>
                  </a:cubicBezTo>
                  <a:cubicBezTo>
                    <a:pt x="22" y="16"/>
                    <a:pt x="22" y="16"/>
                    <a:pt x="22" y="16"/>
                  </a:cubicBezTo>
                  <a:cubicBezTo>
                    <a:pt x="22" y="16"/>
                    <a:pt x="22" y="16"/>
                    <a:pt x="23" y="16"/>
                  </a:cubicBezTo>
                  <a:close/>
                  <a:moveTo>
                    <a:pt x="22" y="15"/>
                  </a:moveTo>
                  <a:cubicBezTo>
                    <a:pt x="17" y="14"/>
                    <a:pt x="17" y="14"/>
                    <a:pt x="17" y="14"/>
                  </a:cubicBezTo>
                  <a:cubicBezTo>
                    <a:pt x="17" y="13"/>
                    <a:pt x="17" y="11"/>
                    <a:pt x="17" y="11"/>
                  </a:cubicBezTo>
                  <a:cubicBezTo>
                    <a:pt x="21" y="8"/>
                    <a:pt x="21" y="8"/>
                    <a:pt x="21" y="8"/>
                  </a:cubicBezTo>
                  <a:cubicBezTo>
                    <a:pt x="22" y="10"/>
                    <a:pt x="22" y="13"/>
                    <a:pt x="22" y="15"/>
                  </a:cubicBezTo>
                  <a:close/>
                  <a:moveTo>
                    <a:pt x="12" y="15"/>
                  </a:moveTo>
                  <a:cubicBezTo>
                    <a:pt x="10" y="15"/>
                    <a:pt x="9" y="13"/>
                    <a:pt x="10" y="12"/>
                  </a:cubicBezTo>
                  <a:cubicBezTo>
                    <a:pt x="10" y="10"/>
                    <a:pt x="12" y="10"/>
                    <a:pt x="13" y="10"/>
                  </a:cubicBezTo>
                  <a:cubicBezTo>
                    <a:pt x="15" y="10"/>
                    <a:pt x="15" y="12"/>
                    <a:pt x="15" y="13"/>
                  </a:cubicBezTo>
                  <a:cubicBezTo>
                    <a:pt x="15" y="15"/>
                    <a:pt x="13" y="16"/>
                    <a:pt x="12" y="15"/>
                  </a:cubicBezTo>
                  <a:close/>
                  <a:moveTo>
                    <a:pt x="21" y="7"/>
                  </a:moveTo>
                  <a:cubicBezTo>
                    <a:pt x="16" y="10"/>
                    <a:pt x="16" y="10"/>
                    <a:pt x="16" y="10"/>
                  </a:cubicBezTo>
                  <a:cubicBezTo>
                    <a:pt x="16" y="9"/>
                    <a:pt x="15" y="8"/>
                    <a:pt x="14" y="8"/>
                  </a:cubicBezTo>
                  <a:cubicBezTo>
                    <a:pt x="15" y="3"/>
                    <a:pt x="15" y="3"/>
                    <a:pt x="15" y="3"/>
                  </a:cubicBezTo>
                  <a:cubicBezTo>
                    <a:pt x="18" y="4"/>
                    <a:pt x="19" y="5"/>
                    <a:pt x="21" y="7"/>
                  </a:cubicBezTo>
                  <a:close/>
                  <a:moveTo>
                    <a:pt x="15" y="3"/>
                  </a:moveTo>
                  <a:cubicBezTo>
                    <a:pt x="13" y="8"/>
                    <a:pt x="13" y="8"/>
                    <a:pt x="13" y="8"/>
                  </a:cubicBezTo>
                  <a:cubicBezTo>
                    <a:pt x="12" y="8"/>
                    <a:pt x="11" y="8"/>
                    <a:pt x="11" y="8"/>
                  </a:cubicBezTo>
                  <a:cubicBezTo>
                    <a:pt x="8" y="4"/>
                    <a:pt x="8" y="4"/>
                    <a:pt x="8" y="4"/>
                  </a:cubicBezTo>
                  <a:cubicBezTo>
                    <a:pt x="10" y="3"/>
                    <a:pt x="12" y="2"/>
                    <a:pt x="15" y="3"/>
                  </a:cubicBezTo>
                  <a:close/>
                  <a:moveTo>
                    <a:pt x="7" y="4"/>
                  </a:moveTo>
                  <a:cubicBezTo>
                    <a:pt x="10" y="9"/>
                    <a:pt x="10" y="9"/>
                    <a:pt x="10" y="9"/>
                  </a:cubicBezTo>
                  <a:cubicBezTo>
                    <a:pt x="9" y="9"/>
                    <a:pt x="8" y="10"/>
                    <a:pt x="8" y="11"/>
                  </a:cubicBezTo>
                  <a:cubicBezTo>
                    <a:pt x="3" y="9"/>
                    <a:pt x="3" y="9"/>
                    <a:pt x="3" y="9"/>
                  </a:cubicBezTo>
                  <a:cubicBezTo>
                    <a:pt x="4" y="7"/>
                    <a:pt x="6" y="5"/>
                    <a:pt x="7" y="4"/>
                  </a:cubicBezTo>
                  <a:close/>
                  <a:moveTo>
                    <a:pt x="3" y="10"/>
                  </a:moveTo>
                  <a:cubicBezTo>
                    <a:pt x="8" y="12"/>
                    <a:pt x="8" y="12"/>
                    <a:pt x="8" y="12"/>
                  </a:cubicBezTo>
                  <a:cubicBezTo>
                    <a:pt x="7" y="13"/>
                    <a:pt x="8" y="14"/>
                    <a:pt x="8" y="15"/>
                  </a:cubicBezTo>
                  <a:cubicBezTo>
                    <a:pt x="4" y="17"/>
                    <a:pt x="4" y="17"/>
                    <a:pt x="4" y="17"/>
                  </a:cubicBezTo>
                  <a:cubicBezTo>
                    <a:pt x="3" y="15"/>
                    <a:pt x="3" y="13"/>
                    <a:pt x="3" y="10"/>
                  </a:cubicBezTo>
                  <a:close/>
                  <a:moveTo>
                    <a:pt x="4" y="18"/>
                  </a:moveTo>
                  <a:cubicBezTo>
                    <a:pt x="8" y="16"/>
                    <a:pt x="8" y="16"/>
                    <a:pt x="8" y="16"/>
                  </a:cubicBezTo>
                  <a:cubicBezTo>
                    <a:pt x="9" y="16"/>
                    <a:pt x="10" y="17"/>
                    <a:pt x="11" y="17"/>
                  </a:cubicBezTo>
                  <a:cubicBezTo>
                    <a:pt x="9" y="22"/>
                    <a:pt x="9" y="22"/>
                    <a:pt x="9" y="22"/>
                  </a:cubicBezTo>
                  <a:cubicBezTo>
                    <a:pt x="7" y="22"/>
                    <a:pt x="5" y="20"/>
                    <a:pt x="4" y="18"/>
                  </a:cubicBezTo>
                  <a:close/>
                  <a:moveTo>
                    <a:pt x="10" y="23"/>
                  </a:moveTo>
                  <a:cubicBezTo>
                    <a:pt x="12" y="18"/>
                    <a:pt x="12" y="18"/>
                    <a:pt x="12" y="18"/>
                  </a:cubicBezTo>
                  <a:cubicBezTo>
                    <a:pt x="13" y="18"/>
                    <a:pt x="14" y="18"/>
                    <a:pt x="14" y="17"/>
                  </a:cubicBezTo>
                  <a:cubicBezTo>
                    <a:pt x="17" y="22"/>
                    <a:pt x="17" y="22"/>
                    <a:pt x="17" y="22"/>
                  </a:cubicBezTo>
                  <a:cubicBezTo>
                    <a:pt x="15" y="23"/>
                    <a:pt x="13" y="23"/>
                    <a:pt x="10" y="23"/>
                  </a:cubicBezTo>
                  <a:close/>
                  <a:moveTo>
                    <a:pt x="18" y="21"/>
                  </a:moveTo>
                  <a:cubicBezTo>
                    <a:pt x="15" y="17"/>
                    <a:pt x="15" y="17"/>
                    <a:pt x="15" y="17"/>
                  </a:cubicBezTo>
                  <a:cubicBezTo>
                    <a:pt x="16" y="16"/>
                    <a:pt x="17" y="15"/>
                    <a:pt x="17" y="14"/>
                  </a:cubicBezTo>
                  <a:cubicBezTo>
                    <a:pt x="22" y="16"/>
                    <a:pt x="22" y="16"/>
                    <a:pt x="22" y="16"/>
                  </a:cubicBezTo>
                  <a:cubicBezTo>
                    <a:pt x="21" y="18"/>
                    <a:pt x="19" y="20"/>
                    <a:pt x="18"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4"/>
            <p:cNvSpPr>
              <a:spLocks noEditPoints="1"/>
            </p:cNvSpPr>
            <p:nvPr/>
          </p:nvSpPr>
          <p:spPr bwMode="auto">
            <a:xfrm>
              <a:off x="1054100" y="2536826"/>
              <a:ext cx="63500" cy="66675"/>
            </a:xfrm>
            <a:custGeom>
              <a:avLst/>
              <a:gdLst>
                <a:gd name="T0" fmla="*/ 54 w 60"/>
                <a:gd name="T1" fmla="*/ 14 h 63"/>
                <a:gd name="T2" fmla="*/ 53 w 60"/>
                <a:gd name="T3" fmla="*/ 11 h 63"/>
                <a:gd name="T4" fmla="*/ 47 w 60"/>
                <a:gd name="T5" fmla="*/ 11 h 63"/>
                <a:gd name="T6" fmla="*/ 44 w 60"/>
                <a:gd name="T7" fmla="*/ 9 h 63"/>
                <a:gd name="T8" fmla="*/ 42 w 60"/>
                <a:gd name="T9" fmla="*/ 3 h 63"/>
                <a:gd name="T10" fmla="*/ 39 w 60"/>
                <a:gd name="T11" fmla="*/ 2 h 63"/>
                <a:gd name="T12" fmla="*/ 34 w 60"/>
                <a:gd name="T13" fmla="*/ 4 h 63"/>
                <a:gd name="T14" fmla="*/ 31 w 60"/>
                <a:gd name="T15" fmla="*/ 4 h 63"/>
                <a:gd name="T16" fmla="*/ 26 w 60"/>
                <a:gd name="T17" fmla="*/ 0 h 63"/>
                <a:gd name="T18" fmla="*/ 23 w 60"/>
                <a:gd name="T19" fmla="*/ 1 h 63"/>
                <a:gd name="T20" fmla="*/ 20 w 60"/>
                <a:gd name="T21" fmla="*/ 6 h 63"/>
                <a:gd name="T22" fmla="*/ 17 w 60"/>
                <a:gd name="T23" fmla="*/ 7 h 63"/>
                <a:gd name="T24" fmla="*/ 14 w 60"/>
                <a:gd name="T25" fmla="*/ 5 h 63"/>
                <a:gd name="T26" fmla="*/ 12 w 60"/>
                <a:gd name="T27" fmla="*/ 11 h 63"/>
                <a:gd name="T28" fmla="*/ 10 w 60"/>
                <a:gd name="T29" fmla="*/ 13 h 63"/>
                <a:gd name="T30" fmla="*/ 4 w 60"/>
                <a:gd name="T31" fmla="*/ 15 h 63"/>
                <a:gd name="T32" fmla="*/ 3 w 60"/>
                <a:gd name="T33" fmla="*/ 17 h 63"/>
                <a:gd name="T34" fmla="*/ 4 w 60"/>
                <a:gd name="T35" fmla="*/ 23 h 63"/>
                <a:gd name="T36" fmla="*/ 4 w 60"/>
                <a:gd name="T37" fmla="*/ 26 h 63"/>
                <a:gd name="T38" fmla="*/ 0 w 60"/>
                <a:gd name="T39" fmla="*/ 30 h 63"/>
                <a:gd name="T40" fmla="*/ 0 w 60"/>
                <a:gd name="T41" fmla="*/ 34 h 63"/>
                <a:gd name="T42" fmla="*/ 4 w 60"/>
                <a:gd name="T43" fmla="*/ 38 h 63"/>
                <a:gd name="T44" fmla="*/ 5 w 60"/>
                <a:gd name="T45" fmla="*/ 41 h 63"/>
                <a:gd name="T46" fmla="*/ 3 w 60"/>
                <a:gd name="T47" fmla="*/ 47 h 63"/>
                <a:gd name="T48" fmla="*/ 5 w 60"/>
                <a:gd name="T49" fmla="*/ 49 h 63"/>
                <a:gd name="T50" fmla="*/ 11 w 60"/>
                <a:gd name="T51" fmla="*/ 51 h 63"/>
                <a:gd name="T52" fmla="*/ 13 w 60"/>
                <a:gd name="T53" fmla="*/ 53 h 63"/>
                <a:gd name="T54" fmla="*/ 14 w 60"/>
                <a:gd name="T55" fmla="*/ 59 h 63"/>
                <a:gd name="T56" fmla="*/ 17 w 60"/>
                <a:gd name="T57" fmla="*/ 60 h 63"/>
                <a:gd name="T58" fmla="*/ 23 w 60"/>
                <a:gd name="T59" fmla="*/ 58 h 63"/>
                <a:gd name="T60" fmla="*/ 26 w 60"/>
                <a:gd name="T61" fmla="*/ 59 h 63"/>
                <a:gd name="T62" fmla="*/ 30 w 60"/>
                <a:gd name="T63" fmla="*/ 63 h 63"/>
                <a:gd name="T64" fmla="*/ 33 w 60"/>
                <a:gd name="T65" fmla="*/ 63 h 63"/>
                <a:gd name="T66" fmla="*/ 37 w 60"/>
                <a:gd name="T67" fmla="*/ 58 h 63"/>
                <a:gd name="T68" fmla="*/ 40 w 60"/>
                <a:gd name="T69" fmla="*/ 57 h 63"/>
                <a:gd name="T70" fmla="*/ 45 w 60"/>
                <a:gd name="T71" fmla="*/ 59 h 63"/>
                <a:gd name="T72" fmla="*/ 45 w 60"/>
                <a:gd name="T73" fmla="*/ 54 h 63"/>
                <a:gd name="T74" fmla="*/ 48 w 60"/>
                <a:gd name="T75" fmla="*/ 52 h 63"/>
                <a:gd name="T76" fmla="*/ 53 w 60"/>
                <a:gd name="T77" fmla="*/ 51 h 63"/>
                <a:gd name="T78" fmla="*/ 55 w 60"/>
                <a:gd name="T79" fmla="*/ 48 h 63"/>
                <a:gd name="T80" fmla="*/ 54 w 60"/>
                <a:gd name="T81" fmla="*/ 42 h 63"/>
                <a:gd name="T82" fmla="*/ 55 w 60"/>
                <a:gd name="T83" fmla="*/ 39 h 63"/>
                <a:gd name="T84" fmla="*/ 59 w 60"/>
                <a:gd name="T85" fmla="*/ 35 h 63"/>
                <a:gd name="T86" fmla="*/ 60 w 60"/>
                <a:gd name="T87" fmla="*/ 32 h 63"/>
                <a:gd name="T88" fmla="*/ 56 w 60"/>
                <a:gd name="T89" fmla="*/ 28 h 63"/>
                <a:gd name="T90" fmla="*/ 55 w 60"/>
                <a:gd name="T91" fmla="*/ 24 h 63"/>
                <a:gd name="T92" fmla="*/ 57 w 60"/>
                <a:gd name="T93" fmla="*/ 19 h 63"/>
                <a:gd name="T94" fmla="*/ 20 w 60"/>
                <a:gd name="T95" fmla="*/ 47 h 63"/>
                <a:gd name="T96" fmla="*/ 22 w 60"/>
                <a:gd name="T97" fmla="*/ 36 h 63"/>
                <a:gd name="T98" fmla="*/ 31 w 60"/>
                <a:gd name="T99" fmla="*/ 50 h 63"/>
                <a:gd name="T100" fmla="*/ 41 w 60"/>
                <a:gd name="T101" fmla="*/ 53 h 63"/>
                <a:gd name="T102" fmla="*/ 32 w 60"/>
                <a:gd name="T103" fmla="*/ 30 h 63"/>
                <a:gd name="T104" fmla="*/ 26 w 60"/>
                <a:gd name="T105" fmla="*/ 24 h 63"/>
                <a:gd name="T106" fmla="*/ 28 w 60"/>
                <a:gd name="T107" fmla="*/ 13 h 63"/>
                <a:gd name="T108" fmla="*/ 37 w 60"/>
                <a:gd name="T109" fmla="*/ 27 h 63"/>
                <a:gd name="T110" fmla="*/ 47 w 60"/>
                <a:gd name="T11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3">
                  <a:moveTo>
                    <a:pt x="53" y="18"/>
                  </a:moveTo>
                  <a:cubicBezTo>
                    <a:pt x="56" y="16"/>
                    <a:pt x="56" y="16"/>
                    <a:pt x="56" y="16"/>
                  </a:cubicBezTo>
                  <a:cubicBezTo>
                    <a:pt x="55" y="15"/>
                    <a:pt x="55" y="14"/>
                    <a:pt x="54" y="14"/>
                  </a:cubicBezTo>
                  <a:cubicBezTo>
                    <a:pt x="51" y="16"/>
                    <a:pt x="51" y="16"/>
                    <a:pt x="51" y="16"/>
                  </a:cubicBezTo>
                  <a:cubicBezTo>
                    <a:pt x="51" y="15"/>
                    <a:pt x="50" y="15"/>
                    <a:pt x="50" y="14"/>
                  </a:cubicBezTo>
                  <a:cubicBezTo>
                    <a:pt x="53" y="11"/>
                    <a:pt x="53" y="11"/>
                    <a:pt x="53" y="11"/>
                  </a:cubicBezTo>
                  <a:cubicBezTo>
                    <a:pt x="52" y="11"/>
                    <a:pt x="52" y="10"/>
                    <a:pt x="51" y="9"/>
                  </a:cubicBezTo>
                  <a:cubicBezTo>
                    <a:pt x="48" y="12"/>
                    <a:pt x="48" y="12"/>
                    <a:pt x="48" y="12"/>
                  </a:cubicBezTo>
                  <a:cubicBezTo>
                    <a:pt x="48" y="11"/>
                    <a:pt x="47" y="11"/>
                    <a:pt x="47" y="11"/>
                  </a:cubicBezTo>
                  <a:cubicBezTo>
                    <a:pt x="49" y="7"/>
                    <a:pt x="49" y="7"/>
                    <a:pt x="49" y="7"/>
                  </a:cubicBezTo>
                  <a:cubicBezTo>
                    <a:pt x="48" y="7"/>
                    <a:pt x="48" y="6"/>
                    <a:pt x="47" y="6"/>
                  </a:cubicBezTo>
                  <a:cubicBezTo>
                    <a:pt x="44" y="9"/>
                    <a:pt x="44" y="9"/>
                    <a:pt x="44" y="9"/>
                  </a:cubicBezTo>
                  <a:cubicBezTo>
                    <a:pt x="44" y="8"/>
                    <a:pt x="43" y="8"/>
                    <a:pt x="43" y="8"/>
                  </a:cubicBezTo>
                  <a:cubicBezTo>
                    <a:pt x="44" y="4"/>
                    <a:pt x="44" y="4"/>
                    <a:pt x="44" y="4"/>
                  </a:cubicBezTo>
                  <a:cubicBezTo>
                    <a:pt x="44" y="4"/>
                    <a:pt x="43" y="3"/>
                    <a:pt x="42" y="3"/>
                  </a:cubicBezTo>
                  <a:cubicBezTo>
                    <a:pt x="40" y="6"/>
                    <a:pt x="40" y="6"/>
                    <a:pt x="40" y="6"/>
                  </a:cubicBezTo>
                  <a:cubicBezTo>
                    <a:pt x="40" y="6"/>
                    <a:pt x="39" y="6"/>
                    <a:pt x="39" y="6"/>
                  </a:cubicBezTo>
                  <a:cubicBezTo>
                    <a:pt x="39" y="2"/>
                    <a:pt x="39" y="2"/>
                    <a:pt x="39" y="2"/>
                  </a:cubicBezTo>
                  <a:cubicBezTo>
                    <a:pt x="39" y="2"/>
                    <a:pt x="38" y="1"/>
                    <a:pt x="37" y="1"/>
                  </a:cubicBezTo>
                  <a:cubicBezTo>
                    <a:pt x="36" y="5"/>
                    <a:pt x="36" y="5"/>
                    <a:pt x="36" y="5"/>
                  </a:cubicBezTo>
                  <a:cubicBezTo>
                    <a:pt x="35" y="5"/>
                    <a:pt x="35" y="4"/>
                    <a:pt x="34" y="4"/>
                  </a:cubicBezTo>
                  <a:cubicBezTo>
                    <a:pt x="34" y="0"/>
                    <a:pt x="34" y="0"/>
                    <a:pt x="34" y="0"/>
                  </a:cubicBezTo>
                  <a:cubicBezTo>
                    <a:pt x="33" y="0"/>
                    <a:pt x="33" y="0"/>
                    <a:pt x="32" y="0"/>
                  </a:cubicBezTo>
                  <a:cubicBezTo>
                    <a:pt x="31" y="4"/>
                    <a:pt x="31" y="4"/>
                    <a:pt x="31" y="4"/>
                  </a:cubicBezTo>
                  <a:cubicBezTo>
                    <a:pt x="31" y="4"/>
                    <a:pt x="30" y="4"/>
                    <a:pt x="29" y="4"/>
                  </a:cubicBezTo>
                  <a:cubicBezTo>
                    <a:pt x="29" y="0"/>
                    <a:pt x="29" y="0"/>
                    <a:pt x="29" y="0"/>
                  </a:cubicBezTo>
                  <a:cubicBezTo>
                    <a:pt x="28" y="0"/>
                    <a:pt x="27" y="0"/>
                    <a:pt x="26" y="0"/>
                  </a:cubicBezTo>
                  <a:cubicBezTo>
                    <a:pt x="26" y="4"/>
                    <a:pt x="26" y="4"/>
                    <a:pt x="26" y="4"/>
                  </a:cubicBezTo>
                  <a:cubicBezTo>
                    <a:pt x="26" y="4"/>
                    <a:pt x="25" y="4"/>
                    <a:pt x="25" y="4"/>
                  </a:cubicBezTo>
                  <a:cubicBezTo>
                    <a:pt x="23" y="1"/>
                    <a:pt x="23" y="1"/>
                    <a:pt x="23" y="1"/>
                  </a:cubicBezTo>
                  <a:cubicBezTo>
                    <a:pt x="23" y="1"/>
                    <a:pt x="22" y="1"/>
                    <a:pt x="21" y="1"/>
                  </a:cubicBezTo>
                  <a:cubicBezTo>
                    <a:pt x="22" y="5"/>
                    <a:pt x="22" y="5"/>
                    <a:pt x="22" y="5"/>
                  </a:cubicBezTo>
                  <a:cubicBezTo>
                    <a:pt x="21" y="5"/>
                    <a:pt x="21" y="6"/>
                    <a:pt x="20" y="6"/>
                  </a:cubicBezTo>
                  <a:cubicBezTo>
                    <a:pt x="18" y="2"/>
                    <a:pt x="18" y="2"/>
                    <a:pt x="18" y="2"/>
                  </a:cubicBezTo>
                  <a:cubicBezTo>
                    <a:pt x="18" y="3"/>
                    <a:pt x="17" y="3"/>
                    <a:pt x="16" y="3"/>
                  </a:cubicBezTo>
                  <a:cubicBezTo>
                    <a:pt x="17" y="7"/>
                    <a:pt x="17" y="7"/>
                    <a:pt x="17" y="7"/>
                  </a:cubicBezTo>
                  <a:cubicBezTo>
                    <a:pt x="17" y="7"/>
                    <a:pt x="17" y="7"/>
                    <a:pt x="16" y="8"/>
                  </a:cubicBezTo>
                  <a:cubicBezTo>
                    <a:pt x="16" y="8"/>
                    <a:pt x="16" y="8"/>
                    <a:pt x="16" y="8"/>
                  </a:cubicBezTo>
                  <a:cubicBezTo>
                    <a:pt x="14" y="5"/>
                    <a:pt x="14" y="5"/>
                    <a:pt x="14" y="5"/>
                  </a:cubicBezTo>
                  <a:cubicBezTo>
                    <a:pt x="13" y="5"/>
                    <a:pt x="12" y="6"/>
                    <a:pt x="12" y="6"/>
                  </a:cubicBezTo>
                  <a:cubicBezTo>
                    <a:pt x="13" y="10"/>
                    <a:pt x="13" y="10"/>
                    <a:pt x="13" y="10"/>
                  </a:cubicBezTo>
                  <a:cubicBezTo>
                    <a:pt x="13" y="10"/>
                    <a:pt x="13" y="10"/>
                    <a:pt x="12" y="11"/>
                  </a:cubicBezTo>
                  <a:cubicBezTo>
                    <a:pt x="9" y="8"/>
                    <a:pt x="9" y="8"/>
                    <a:pt x="9" y="8"/>
                  </a:cubicBezTo>
                  <a:cubicBezTo>
                    <a:pt x="9" y="9"/>
                    <a:pt x="8" y="9"/>
                    <a:pt x="8" y="10"/>
                  </a:cubicBezTo>
                  <a:cubicBezTo>
                    <a:pt x="10" y="13"/>
                    <a:pt x="10" y="13"/>
                    <a:pt x="10" y="13"/>
                  </a:cubicBezTo>
                  <a:cubicBezTo>
                    <a:pt x="10" y="14"/>
                    <a:pt x="9" y="14"/>
                    <a:pt x="9" y="14"/>
                  </a:cubicBezTo>
                  <a:cubicBezTo>
                    <a:pt x="6" y="13"/>
                    <a:pt x="6" y="13"/>
                    <a:pt x="6" y="13"/>
                  </a:cubicBezTo>
                  <a:cubicBezTo>
                    <a:pt x="5" y="13"/>
                    <a:pt x="5" y="14"/>
                    <a:pt x="4" y="15"/>
                  </a:cubicBezTo>
                  <a:cubicBezTo>
                    <a:pt x="7" y="17"/>
                    <a:pt x="7" y="17"/>
                    <a:pt x="7" y="17"/>
                  </a:cubicBezTo>
                  <a:cubicBezTo>
                    <a:pt x="7" y="18"/>
                    <a:pt x="7" y="18"/>
                    <a:pt x="6" y="19"/>
                  </a:cubicBezTo>
                  <a:cubicBezTo>
                    <a:pt x="3" y="17"/>
                    <a:pt x="3" y="17"/>
                    <a:pt x="3" y="17"/>
                  </a:cubicBezTo>
                  <a:cubicBezTo>
                    <a:pt x="2" y="18"/>
                    <a:pt x="2" y="19"/>
                    <a:pt x="2" y="20"/>
                  </a:cubicBezTo>
                  <a:cubicBezTo>
                    <a:pt x="5" y="21"/>
                    <a:pt x="5" y="21"/>
                    <a:pt x="5" y="21"/>
                  </a:cubicBezTo>
                  <a:cubicBezTo>
                    <a:pt x="5" y="22"/>
                    <a:pt x="5" y="23"/>
                    <a:pt x="4" y="23"/>
                  </a:cubicBezTo>
                  <a:cubicBezTo>
                    <a:pt x="1" y="23"/>
                    <a:pt x="1" y="23"/>
                    <a:pt x="1" y="23"/>
                  </a:cubicBezTo>
                  <a:cubicBezTo>
                    <a:pt x="1" y="23"/>
                    <a:pt x="0" y="24"/>
                    <a:pt x="0" y="25"/>
                  </a:cubicBezTo>
                  <a:cubicBezTo>
                    <a:pt x="4" y="26"/>
                    <a:pt x="4" y="26"/>
                    <a:pt x="4" y="26"/>
                  </a:cubicBezTo>
                  <a:cubicBezTo>
                    <a:pt x="4" y="27"/>
                    <a:pt x="3" y="27"/>
                    <a:pt x="3" y="28"/>
                  </a:cubicBezTo>
                  <a:cubicBezTo>
                    <a:pt x="0" y="28"/>
                    <a:pt x="0" y="28"/>
                    <a:pt x="0" y="28"/>
                  </a:cubicBezTo>
                  <a:cubicBezTo>
                    <a:pt x="0" y="29"/>
                    <a:pt x="0" y="30"/>
                    <a:pt x="0" y="30"/>
                  </a:cubicBezTo>
                  <a:cubicBezTo>
                    <a:pt x="3" y="31"/>
                    <a:pt x="3" y="31"/>
                    <a:pt x="3" y="31"/>
                  </a:cubicBezTo>
                  <a:cubicBezTo>
                    <a:pt x="3" y="32"/>
                    <a:pt x="3" y="32"/>
                    <a:pt x="3" y="33"/>
                  </a:cubicBezTo>
                  <a:cubicBezTo>
                    <a:pt x="0" y="34"/>
                    <a:pt x="0" y="34"/>
                    <a:pt x="0" y="34"/>
                  </a:cubicBezTo>
                  <a:cubicBezTo>
                    <a:pt x="0" y="34"/>
                    <a:pt x="0" y="35"/>
                    <a:pt x="0" y="36"/>
                  </a:cubicBezTo>
                  <a:cubicBezTo>
                    <a:pt x="4" y="36"/>
                    <a:pt x="4" y="36"/>
                    <a:pt x="4" y="36"/>
                  </a:cubicBezTo>
                  <a:cubicBezTo>
                    <a:pt x="4" y="37"/>
                    <a:pt x="4" y="37"/>
                    <a:pt x="4" y="38"/>
                  </a:cubicBezTo>
                  <a:cubicBezTo>
                    <a:pt x="0" y="39"/>
                    <a:pt x="0" y="39"/>
                    <a:pt x="0" y="39"/>
                  </a:cubicBezTo>
                  <a:cubicBezTo>
                    <a:pt x="1" y="40"/>
                    <a:pt x="1" y="41"/>
                    <a:pt x="1" y="42"/>
                  </a:cubicBezTo>
                  <a:cubicBezTo>
                    <a:pt x="5" y="41"/>
                    <a:pt x="5" y="41"/>
                    <a:pt x="5" y="41"/>
                  </a:cubicBezTo>
                  <a:cubicBezTo>
                    <a:pt x="5" y="41"/>
                    <a:pt x="5" y="42"/>
                    <a:pt x="5" y="42"/>
                  </a:cubicBezTo>
                  <a:cubicBezTo>
                    <a:pt x="2" y="45"/>
                    <a:pt x="2" y="45"/>
                    <a:pt x="2" y="45"/>
                  </a:cubicBezTo>
                  <a:cubicBezTo>
                    <a:pt x="3" y="45"/>
                    <a:pt x="3" y="46"/>
                    <a:pt x="3" y="47"/>
                  </a:cubicBezTo>
                  <a:cubicBezTo>
                    <a:pt x="7" y="45"/>
                    <a:pt x="7" y="45"/>
                    <a:pt x="7" y="45"/>
                  </a:cubicBezTo>
                  <a:cubicBezTo>
                    <a:pt x="7" y="46"/>
                    <a:pt x="7" y="46"/>
                    <a:pt x="8" y="47"/>
                  </a:cubicBezTo>
                  <a:cubicBezTo>
                    <a:pt x="5" y="49"/>
                    <a:pt x="5" y="49"/>
                    <a:pt x="5" y="49"/>
                  </a:cubicBezTo>
                  <a:cubicBezTo>
                    <a:pt x="5" y="50"/>
                    <a:pt x="6" y="51"/>
                    <a:pt x="6" y="51"/>
                  </a:cubicBezTo>
                  <a:cubicBezTo>
                    <a:pt x="9" y="49"/>
                    <a:pt x="9" y="49"/>
                    <a:pt x="9" y="49"/>
                  </a:cubicBezTo>
                  <a:cubicBezTo>
                    <a:pt x="10" y="50"/>
                    <a:pt x="10" y="50"/>
                    <a:pt x="11" y="51"/>
                  </a:cubicBezTo>
                  <a:cubicBezTo>
                    <a:pt x="8" y="54"/>
                    <a:pt x="8" y="54"/>
                    <a:pt x="8" y="54"/>
                  </a:cubicBezTo>
                  <a:cubicBezTo>
                    <a:pt x="9" y="54"/>
                    <a:pt x="9" y="55"/>
                    <a:pt x="10" y="55"/>
                  </a:cubicBezTo>
                  <a:cubicBezTo>
                    <a:pt x="13" y="53"/>
                    <a:pt x="13" y="53"/>
                    <a:pt x="13" y="53"/>
                  </a:cubicBezTo>
                  <a:cubicBezTo>
                    <a:pt x="13" y="53"/>
                    <a:pt x="14" y="54"/>
                    <a:pt x="14" y="54"/>
                  </a:cubicBezTo>
                  <a:cubicBezTo>
                    <a:pt x="12" y="57"/>
                    <a:pt x="12" y="57"/>
                    <a:pt x="12" y="57"/>
                  </a:cubicBezTo>
                  <a:cubicBezTo>
                    <a:pt x="13" y="58"/>
                    <a:pt x="14" y="58"/>
                    <a:pt x="14" y="59"/>
                  </a:cubicBezTo>
                  <a:cubicBezTo>
                    <a:pt x="17" y="56"/>
                    <a:pt x="17" y="56"/>
                    <a:pt x="17" y="56"/>
                  </a:cubicBezTo>
                  <a:cubicBezTo>
                    <a:pt x="17" y="56"/>
                    <a:pt x="18" y="56"/>
                    <a:pt x="18" y="56"/>
                  </a:cubicBezTo>
                  <a:cubicBezTo>
                    <a:pt x="17" y="60"/>
                    <a:pt x="17" y="60"/>
                    <a:pt x="17" y="60"/>
                  </a:cubicBezTo>
                  <a:cubicBezTo>
                    <a:pt x="18" y="61"/>
                    <a:pt x="19" y="61"/>
                    <a:pt x="19" y="61"/>
                  </a:cubicBezTo>
                  <a:cubicBezTo>
                    <a:pt x="21" y="58"/>
                    <a:pt x="21" y="58"/>
                    <a:pt x="21" y="58"/>
                  </a:cubicBezTo>
                  <a:cubicBezTo>
                    <a:pt x="22" y="58"/>
                    <a:pt x="22" y="58"/>
                    <a:pt x="23" y="58"/>
                  </a:cubicBezTo>
                  <a:cubicBezTo>
                    <a:pt x="22" y="62"/>
                    <a:pt x="22" y="62"/>
                    <a:pt x="22" y="62"/>
                  </a:cubicBezTo>
                  <a:cubicBezTo>
                    <a:pt x="23" y="62"/>
                    <a:pt x="24" y="62"/>
                    <a:pt x="25" y="63"/>
                  </a:cubicBezTo>
                  <a:cubicBezTo>
                    <a:pt x="26" y="59"/>
                    <a:pt x="26" y="59"/>
                    <a:pt x="26" y="59"/>
                  </a:cubicBezTo>
                  <a:cubicBezTo>
                    <a:pt x="26" y="59"/>
                    <a:pt x="27" y="59"/>
                    <a:pt x="27" y="59"/>
                  </a:cubicBezTo>
                  <a:cubicBezTo>
                    <a:pt x="28" y="63"/>
                    <a:pt x="28" y="63"/>
                    <a:pt x="28" y="63"/>
                  </a:cubicBezTo>
                  <a:cubicBezTo>
                    <a:pt x="28" y="63"/>
                    <a:pt x="29" y="63"/>
                    <a:pt x="30" y="63"/>
                  </a:cubicBezTo>
                  <a:cubicBezTo>
                    <a:pt x="30" y="59"/>
                    <a:pt x="30" y="59"/>
                    <a:pt x="30" y="59"/>
                  </a:cubicBezTo>
                  <a:cubicBezTo>
                    <a:pt x="31" y="59"/>
                    <a:pt x="32" y="59"/>
                    <a:pt x="32" y="59"/>
                  </a:cubicBezTo>
                  <a:cubicBezTo>
                    <a:pt x="33" y="63"/>
                    <a:pt x="33" y="63"/>
                    <a:pt x="33" y="63"/>
                  </a:cubicBezTo>
                  <a:cubicBezTo>
                    <a:pt x="34" y="63"/>
                    <a:pt x="35" y="63"/>
                    <a:pt x="35" y="62"/>
                  </a:cubicBezTo>
                  <a:cubicBezTo>
                    <a:pt x="35" y="59"/>
                    <a:pt x="35" y="59"/>
                    <a:pt x="35" y="59"/>
                  </a:cubicBezTo>
                  <a:cubicBezTo>
                    <a:pt x="36" y="58"/>
                    <a:pt x="36" y="58"/>
                    <a:pt x="37" y="58"/>
                  </a:cubicBezTo>
                  <a:cubicBezTo>
                    <a:pt x="38" y="62"/>
                    <a:pt x="38" y="62"/>
                    <a:pt x="38" y="62"/>
                  </a:cubicBezTo>
                  <a:cubicBezTo>
                    <a:pt x="39" y="61"/>
                    <a:pt x="40" y="61"/>
                    <a:pt x="41" y="61"/>
                  </a:cubicBezTo>
                  <a:cubicBezTo>
                    <a:pt x="40" y="57"/>
                    <a:pt x="40" y="57"/>
                    <a:pt x="40" y="57"/>
                  </a:cubicBezTo>
                  <a:cubicBezTo>
                    <a:pt x="40" y="57"/>
                    <a:pt x="41" y="57"/>
                    <a:pt x="41" y="56"/>
                  </a:cubicBezTo>
                  <a:cubicBezTo>
                    <a:pt x="43" y="60"/>
                    <a:pt x="43" y="60"/>
                    <a:pt x="43" y="60"/>
                  </a:cubicBezTo>
                  <a:cubicBezTo>
                    <a:pt x="44" y="59"/>
                    <a:pt x="44" y="59"/>
                    <a:pt x="45" y="59"/>
                  </a:cubicBezTo>
                  <a:cubicBezTo>
                    <a:pt x="45" y="59"/>
                    <a:pt x="45" y="59"/>
                    <a:pt x="45" y="58"/>
                  </a:cubicBezTo>
                  <a:cubicBezTo>
                    <a:pt x="44" y="55"/>
                    <a:pt x="44" y="55"/>
                    <a:pt x="44" y="55"/>
                  </a:cubicBezTo>
                  <a:cubicBezTo>
                    <a:pt x="44" y="54"/>
                    <a:pt x="45" y="54"/>
                    <a:pt x="45" y="54"/>
                  </a:cubicBezTo>
                  <a:cubicBezTo>
                    <a:pt x="48" y="57"/>
                    <a:pt x="48" y="57"/>
                    <a:pt x="48" y="57"/>
                  </a:cubicBezTo>
                  <a:cubicBezTo>
                    <a:pt x="49" y="56"/>
                    <a:pt x="49" y="56"/>
                    <a:pt x="50" y="55"/>
                  </a:cubicBezTo>
                  <a:cubicBezTo>
                    <a:pt x="48" y="52"/>
                    <a:pt x="48" y="52"/>
                    <a:pt x="48" y="52"/>
                  </a:cubicBezTo>
                  <a:cubicBezTo>
                    <a:pt x="48" y="51"/>
                    <a:pt x="48" y="51"/>
                    <a:pt x="49" y="50"/>
                  </a:cubicBezTo>
                  <a:cubicBezTo>
                    <a:pt x="52" y="53"/>
                    <a:pt x="52" y="53"/>
                    <a:pt x="52" y="53"/>
                  </a:cubicBezTo>
                  <a:cubicBezTo>
                    <a:pt x="52" y="52"/>
                    <a:pt x="53" y="51"/>
                    <a:pt x="53" y="51"/>
                  </a:cubicBezTo>
                  <a:cubicBezTo>
                    <a:pt x="51" y="48"/>
                    <a:pt x="51" y="48"/>
                    <a:pt x="51" y="48"/>
                  </a:cubicBezTo>
                  <a:cubicBezTo>
                    <a:pt x="51" y="48"/>
                    <a:pt x="51" y="47"/>
                    <a:pt x="52" y="47"/>
                  </a:cubicBezTo>
                  <a:cubicBezTo>
                    <a:pt x="55" y="48"/>
                    <a:pt x="55" y="48"/>
                    <a:pt x="55" y="48"/>
                  </a:cubicBezTo>
                  <a:cubicBezTo>
                    <a:pt x="56" y="47"/>
                    <a:pt x="56" y="47"/>
                    <a:pt x="56" y="46"/>
                  </a:cubicBezTo>
                  <a:cubicBezTo>
                    <a:pt x="53" y="44"/>
                    <a:pt x="53" y="44"/>
                    <a:pt x="53" y="44"/>
                  </a:cubicBezTo>
                  <a:cubicBezTo>
                    <a:pt x="54" y="43"/>
                    <a:pt x="54" y="43"/>
                    <a:pt x="54" y="42"/>
                  </a:cubicBezTo>
                  <a:cubicBezTo>
                    <a:pt x="58" y="43"/>
                    <a:pt x="58" y="43"/>
                    <a:pt x="58" y="43"/>
                  </a:cubicBezTo>
                  <a:cubicBezTo>
                    <a:pt x="58" y="42"/>
                    <a:pt x="58" y="42"/>
                    <a:pt x="58" y="41"/>
                  </a:cubicBezTo>
                  <a:cubicBezTo>
                    <a:pt x="55" y="39"/>
                    <a:pt x="55" y="39"/>
                    <a:pt x="55" y="39"/>
                  </a:cubicBezTo>
                  <a:cubicBezTo>
                    <a:pt x="55" y="39"/>
                    <a:pt x="55" y="38"/>
                    <a:pt x="55" y="37"/>
                  </a:cubicBezTo>
                  <a:cubicBezTo>
                    <a:pt x="59" y="38"/>
                    <a:pt x="59" y="38"/>
                    <a:pt x="59" y="38"/>
                  </a:cubicBezTo>
                  <a:cubicBezTo>
                    <a:pt x="59" y="37"/>
                    <a:pt x="59" y="36"/>
                    <a:pt x="59" y="35"/>
                  </a:cubicBezTo>
                  <a:cubicBezTo>
                    <a:pt x="56" y="34"/>
                    <a:pt x="56" y="34"/>
                    <a:pt x="56" y="34"/>
                  </a:cubicBezTo>
                  <a:cubicBezTo>
                    <a:pt x="56" y="34"/>
                    <a:pt x="56" y="33"/>
                    <a:pt x="56" y="33"/>
                  </a:cubicBezTo>
                  <a:cubicBezTo>
                    <a:pt x="60" y="32"/>
                    <a:pt x="60" y="32"/>
                    <a:pt x="60" y="32"/>
                  </a:cubicBezTo>
                  <a:cubicBezTo>
                    <a:pt x="60" y="31"/>
                    <a:pt x="60" y="30"/>
                    <a:pt x="60" y="30"/>
                  </a:cubicBezTo>
                  <a:cubicBezTo>
                    <a:pt x="56" y="29"/>
                    <a:pt x="56" y="29"/>
                    <a:pt x="56" y="29"/>
                  </a:cubicBezTo>
                  <a:cubicBezTo>
                    <a:pt x="56" y="29"/>
                    <a:pt x="56" y="28"/>
                    <a:pt x="56" y="28"/>
                  </a:cubicBezTo>
                  <a:cubicBezTo>
                    <a:pt x="59" y="26"/>
                    <a:pt x="59" y="26"/>
                    <a:pt x="59" y="26"/>
                  </a:cubicBezTo>
                  <a:cubicBezTo>
                    <a:pt x="59" y="26"/>
                    <a:pt x="59" y="25"/>
                    <a:pt x="59" y="24"/>
                  </a:cubicBezTo>
                  <a:cubicBezTo>
                    <a:pt x="55" y="24"/>
                    <a:pt x="55" y="24"/>
                    <a:pt x="55" y="24"/>
                  </a:cubicBezTo>
                  <a:cubicBezTo>
                    <a:pt x="55" y="24"/>
                    <a:pt x="55" y="23"/>
                    <a:pt x="55" y="23"/>
                  </a:cubicBezTo>
                  <a:cubicBezTo>
                    <a:pt x="58" y="21"/>
                    <a:pt x="58" y="21"/>
                    <a:pt x="58" y="21"/>
                  </a:cubicBezTo>
                  <a:cubicBezTo>
                    <a:pt x="58" y="20"/>
                    <a:pt x="57" y="19"/>
                    <a:pt x="57" y="19"/>
                  </a:cubicBezTo>
                  <a:cubicBezTo>
                    <a:pt x="54" y="20"/>
                    <a:pt x="54" y="20"/>
                    <a:pt x="54" y="20"/>
                  </a:cubicBezTo>
                  <a:cubicBezTo>
                    <a:pt x="53" y="19"/>
                    <a:pt x="53" y="19"/>
                    <a:pt x="53" y="18"/>
                  </a:cubicBezTo>
                  <a:close/>
                  <a:moveTo>
                    <a:pt x="20" y="47"/>
                  </a:moveTo>
                  <a:cubicBezTo>
                    <a:pt x="16" y="49"/>
                    <a:pt x="11" y="47"/>
                    <a:pt x="9" y="44"/>
                  </a:cubicBezTo>
                  <a:cubicBezTo>
                    <a:pt x="7" y="40"/>
                    <a:pt x="9" y="35"/>
                    <a:pt x="12" y="33"/>
                  </a:cubicBezTo>
                  <a:cubicBezTo>
                    <a:pt x="16" y="31"/>
                    <a:pt x="20" y="32"/>
                    <a:pt x="22" y="36"/>
                  </a:cubicBezTo>
                  <a:cubicBezTo>
                    <a:pt x="24" y="40"/>
                    <a:pt x="23" y="44"/>
                    <a:pt x="20" y="47"/>
                  </a:cubicBezTo>
                  <a:close/>
                  <a:moveTo>
                    <a:pt x="41" y="53"/>
                  </a:moveTo>
                  <a:cubicBezTo>
                    <a:pt x="38" y="55"/>
                    <a:pt x="33" y="54"/>
                    <a:pt x="31" y="50"/>
                  </a:cubicBezTo>
                  <a:cubicBezTo>
                    <a:pt x="29" y="46"/>
                    <a:pt x="30" y="41"/>
                    <a:pt x="34" y="39"/>
                  </a:cubicBezTo>
                  <a:cubicBezTo>
                    <a:pt x="37" y="37"/>
                    <a:pt x="42" y="38"/>
                    <a:pt x="44" y="42"/>
                  </a:cubicBezTo>
                  <a:cubicBezTo>
                    <a:pt x="46" y="46"/>
                    <a:pt x="45" y="50"/>
                    <a:pt x="41" y="53"/>
                  </a:cubicBezTo>
                  <a:close/>
                  <a:moveTo>
                    <a:pt x="27" y="33"/>
                  </a:moveTo>
                  <a:cubicBezTo>
                    <a:pt x="26" y="32"/>
                    <a:pt x="26" y="30"/>
                    <a:pt x="28" y="29"/>
                  </a:cubicBezTo>
                  <a:cubicBezTo>
                    <a:pt x="30" y="28"/>
                    <a:pt x="32" y="28"/>
                    <a:pt x="32" y="30"/>
                  </a:cubicBezTo>
                  <a:cubicBezTo>
                    <a:pt x="33" y="31"/>
                    <a:pt x="33" y="34"/>
                    <a:pt x="31" y="35"/>
                  </a:cubicBezTo>
                  <a:cubicBezTo>
                    <a:pt x="30" y="35"/>
                    <a:pt x="28" y="35"/>
                    <a:pt x="27" y="33"/>
                  </a:cubicBezTo>
                  <a:close/>
                  <a:moveTo>
                    <a:pt x="26" y="24"/>
                  </a:moveTo>
                  <a:cubicBezTo>
                    <a:pt x="22" y="26"/>
                    <a:pt x="17" y="25"/>
                    <a:pt x="15" y="21"/>
                  </a:cubicBezTo>
                  <a:cubicBezTo>
                    <a:pt x="13" y="17"/>
                    <a:pt x="14" y="13"/>
                    <a:pt x="18" y="10"/>
                  </a:cubicBezTo>
                  <a:cubicBezTo>
                    <a:pt x="22" y="8"/>
                    <a:pt x="26" y="10"/>
                    <a:pt x="28" y="13"/>
                  </a:cubicBezTo>
                  <a:cubicBezTo>
                    <a:pt x="30" y="17"/>
                    <a:pt x="29" y="22"/>
                    <a:pt x="26" y="24"/>
                  </a:cubicBezTo>
                  <a:close/>
                  <a:moveTo>
                    <a:pt x="47" y="30"/>
                  </a:moveTo>
                  <a:cubicBezTo>
                    <a:pt x="43" y="32"/>
                    <a:pt x="39" y="31"/>
                    <a:pt x="37" y="27"/>
                  </a:cubicBezTo>
                  <a:cubicBezTo>
                    <a:pt x="35" y="23"/>
                    <a:pt x="36" y="19"/>
                    <a:pt x="40" y="17"/>
                  </a:cubicBezTo>
                  <a:cubicBezTo>
                    <a:pt x="43" y="14"/>
                    <a:pt x="48" y="16"/>
                    <a:pt x="50" y="19"/>
                  </a:cubicBezTo>
                  <a:cubicBezTo>
                    <a:pt x="52" y="23"/>
                    <a:pt x="51" y="28"/>
                    <a:pt x="47" y="3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5"/>
            <p:cNvSpPr>
              <a:spLocks noEditPoints="1"/>
            </p:cNvSpPr>
            <p:nvPr/>
          </p:nvSpPr>
          <p:spPr bwMode="auto">
            <a:xfrm>
              <a:off x="1225550" y="2528888"/>
              <a:ext cx="76200" cy="79375"/>
            </a:xfrm>
            <a:custGeom>
              <a:avLst/>
              <a:gdLst>
                <a:gd name="T0" fmla="*/ 65 w 71"/>
                <a:gd name="T1" fmla="*/ 17 h 75"/>
                <a:gd name="T2" fmla="*/ 63 w 71"/>
                <a:gd name="T3" fmla="*/ 14 h 75"/>
                <a:gd name="T4" fmla="*/ 56 w 71"/>
                <a:gd name="T5" fmla="*/ 13 h 75"/>
                <a:gd name="T6" fmla="*/ 53 w 71"/>
                <a:gd name="T7" fmla="*/ 11 h 75"/>
                <a:gd name="T8" fmla="*/ 51 w 71"/>
                <a:gd name="T9" fmla="*/ 4 h 75"/>
                <a:gd name="T10" fmla="*/ 47 w 71"/>
                <a:gd name="T11" fmla="*/ 2 h 75"/>
                <a:gd name="T12" fmla="*/ 41 w 71"/>
                <a:gd name="T13" fmla="*/ 5 h 75"/>
                <a:gd name="T14" fmla="*/ 37 w 71"/>
                <a:gd name="T15" fmla="*/ 5 h 75"/>
                <a:gd name="T16" fmla="*/ 32 w 71"/>
                <a:gd name="T17" fmla="*/ 1 h 75"/>
                <a:gd name="T18" fmla="*/ 28 w 71"/>
                <a:gd name="T19" fmla="*/ 1 h 75"/>
                <a:gd name="T20" fmla="*/ 24 w 71"/>
                <a:gd name="T21" fmla="*/ 7 h 75"/>
                <a:gd name="T22" fmla="*/ 21 w 71"/>
                <a:gd name="T23" fmla="*/ 9 h 75"/>
                <a:gd name="T24" fmla="*/ 17 w 71"/>
                <a:gd name="T25" fmla="*/ 6 h 75"/>
                <a:gd name="T26" fmla="*/ 15 w 71"/>
                <a:gd name="T27" fmla="*/ 13 h 75"/>
                <a:gd name="T28" fmla="*/ 12 w 71"/>
                <a:gd name="T29" fmla="*/ 16 h 75"/>
                <a:gd name="T30" fmla="*/ 6 w 71"/>
                <a:gd name="T31" fmla="*/ 18 h 75"/>
                <a:gd name="T32" fmla="*/ 4 w 71"/>
                <a:gd name="T33" fmla="*/ 21 h 75"/>
                <a:gd name="T34" fmla="*/ 6 w 71"/>
                <a:gd name="T35" fmla="*/ 28 h 75"/>
                <a:gd name="T36" fmla="*/ 5 w 71"/>
                <a:gd name="T37" fmla="*/ 31 h 75"/>
                <a:gd name="T38" fmla="*/ 0 w 71"/>
                <a:gd name="T39" fmla="*/ 36 h 75"/>
                <a:gd name="T40" fmla="*/ 0 w 71"/>
                <a:gd name="T41" fmla="*/ 40 h 75"/>
                <a:gd name="T42" fmla="*/ 5 w 71"/>
                <a:gd name="T43" fmla="*/ 45 h 75"/>
                <a:gd name="T44" fmla="*/ 6 w 71"/>
                <a:gd name="T45" fmla="*/ 49 h 75"/>
                <a:gd name="T46" fmla="*/ 4 w 71"/>
                <a:gd name="T47" fmla="*/ 56 h 75"/>
                <a:gd name="T48" fmla="*/ 6 w 71"/>
                <a:gd name="T49" fmla="*/ 59 h 75"/>
                <a:gd name="T50" fmla="*/ 13 w 71"/>
                <a:gd name="T51" fmla="*/ 60 h 75"/>
                <a:gd name="T52" fmla="*/ 16 w 71"/>
                <a:gd name="T53" fmla="*/ 63 h 75"/>
                <a:gd name="T54" fmla="*/ 18 w 71"/>
                <a:gd name="T55" fmla="*/ 70 h 75"/>
                <a:gd name="T56" fmla="*/ 21 w 71"/>
                <a:gd name="T57" fmla="*/ 72 h 75"/>
                <a:gd name="T58" fmla="*/ 27 w 71"/>
                <a:gd name="T59" fmla="*/ 69 h 75"/>
                <a:gd name="T60" fmla="*/ 31 w 71"/>
                <a:gd name="T61" fmla="*/ 70 h 75"/>
                <a:gd name="T62" fmla="*/ 36 w 71"/>
                <a:gd name="T63" fmla="*/ 75 h 75"/>
                <a:gd name="T64" fmla="*/ 40 w 71"/>
                <a:gd name="T65" fmla="*/ 75 h 75"/>
                <a:gd name="T66" fmla="*/ 44 w 71"/>
                <a:gd name="T67" fmla="*/ 69 h 75"/>
                <a:gd name="T68" fmla="*/ 48 w 71"/>
                <a:gd name="T69" fmla="*/ 68 h 75"/>
                <a:gd name="T70" fmla="*/ 53 w 71"/>
                <a:gd name="T71" fmla="*/ 70 h 75"/>
                <a:gd name="T72" fmla="*/ 54 w 71"/>
                <a:gd name="T73" fmla="*/ 64 h 75"/>
                <a:gd name="T74" fmla="*/ 57 w 71"/>
                <a:gd name="T75" fmla="*/ 62 h 75"/>
                <a:gd name="T76" fmla="*/ 64 w 71"/>
                <a:gd name="T77" fmla="*/ 61 h 75"/>
                <a:gd name="T78" fmla="*/ 66 w 71"/>
                <a:gd name="T79" fmla="*/ 57 h 75"/>
                <a:gd name="T80" fmla="*/ 65 w 71"/>
                <a:gd name="T81" fmla="*/ 50 h 75"/>
                <a:gd name="T82" fmla="*/ 66 w 71"/>
                <a:gd name="T83" fmla="*/ 47 h 75"/>
                <a:gd name="T84" fmla="*/ 71 w 71"/>
                <a:gd name="T85" fmla="*/ 42 h 75"/>
                <a:gd name="T86" fmla="*/ 71 w 71"/>
                <a:gd name="T87" fmla="*/ 38 h 75"/>
                <a:gd name="T88" fmla="*/ 67 w 71"/>
                <a:gd name="T89" fmla="*/ 33 h 75"/>
                <a:gd name="T90" fmla="*/ 66 w 71"/>
                <a:gd name="T91" fmla="*/ 29 h 75"/>
                <a:gd name="T92" fmla="*/ 68 w 71"/>
                <a:gd name="T93" fmla="*/ 23 h 75"/>
                <a:gd name="T94" fmla="*/ 24 w 71"/>
                <a:gd name="T95" fmla="*/ 56 h 75"/>
                <a:gd name="T96" fmla="*/ 27 w 71"/>
                <a:gd name="T97" fmla="*/ 43 h 75"/>
                <a:gd name="T98" fmla="*/ 37 w 71"/>
                <a:gd name="T99" fmla="*/ 59 h 75"/>
                <a:gd name="T100" fmla="*/ 49 w 71"/>
                <a:gd name="T101" fmla="*/ 63 h 75"/>
                <a:gd name="T102" fmla="*/ 39 w 71"/>
                <a:gd name="T103" fmla="*/ 36 h 75"/>
                <a:gd name="T104" fmla="*/ 31 w 71"/>
                <a:gd name="T105" fmla="*/ 29 h 75"/>
                <a:gd name="T106" fmla="*/ 34 w 71"/>
                <a:gd name="T107" fmla="*/ 16 h 75"/>
                <a:gd name="T108" fmla="*/ 44 w 71"/>
                <a:gd name="T109" fmla="*/ 33 h 75"/>
                <a:gd name="T110" fmla="*/ 56 w 71"/>
                <a:gd name="T11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5">
                  <a:moveTo>
                    <a:pt x="63" y="22"/>
                  </a:moveTo>
                  <a:cubicBezTo>
                    <a:pt x="67" y="19"/>
                    <a:pt x="67" y="19"/>
                    <a:pt x="67" y="19"/>
                  </a:cubicBezTo>
                  <a:cubicBezTo>
                    <a:pt x="66" y="18"/>
                    <a:pt x="66" y="17"/>
                    <a:pt x="65" y="17"/>
                  </a:cubicBezTo>
                  <a:cubicBezTo>
                    <a:pt x="61" y="19"/>
                    <a:pt x="61" y="19"/>
                    <a:pt x="61" y="19"/>
                  </a:cubicBezTo>
                  <a:cubicBezTo>
                    <a:pt x="61" y="18"/>
                    <a:pt x="60" y="18"/>
                    <a:pt x="60" y="17"/>
                  </a:cubicBezTo>
                  <a:cubicBezTo>
                    <a:pt x="63" y="14"/>
                    <a:pt x="63" y="14"/>
                    <a:pt x="63" y="14"/>
                  </a:cubicBezTo>
                  <a:cubicBezTo>
                    <a:pt x="62" y="13"/>
                    <a:pt x="62" y="12"/>
                    <a:pt x="61" y="11"/>
                  </a:cubicBezTo>
                  <a:cubicBezTo>
                    <a:pt x="58" y="14"/>
                    <a:pt x="58" y="14"/>
                    <a:pt x="58" y="14"/>
                  </a:cubicBezTo>
                  <a:cubicBezTo>
                    <a:pt x="57" y="14"/>
                    <a:pt x="57" y="13"/>
                    <a:pt x="56" y="13"/>
                  </a:cubicBezTo>
                  <a:cubicBezTo>
                    <a:pt x="58" y="9"/>
                    <a:pt x="58" y="9"/>
                    <a:pt x="58" y="9"/>
                  </a:cubicBezTo>
                  <a:cubicBezTo>
                    <a:pt x="58" y="8"/>
                    <a:pt x="57" y="8"/>
                    <a:pt x="56" y="7"/>
                  </a:cubicBezTo>
                  <a:cubicBezTo>
                    <a:pt x="53" y="11"/>
                    <a:pt x="53" y="11"/>
                    <a:pt x="53" y="11"/>
                  </a:cubicBezTo>
                  <a:cubicBezTo>
                    <a:pt x="53" y="10"/>
                    <a:pt x="52" y="10"/>
                    <a:pt x="51" y="9"/>
                  </a:cubicBezTo>
                  <a:cubicBezTo>
                    <a:pt x="53" y="5"/>
                    <a:pt x="53" y="5"/>
                    <a:pt x="53" y="5"/>
                  </a:cubicBezTo>
                  <a:cubicBezTo>
                    <a:pt x="52" y="5"/>
                    <a:pt x="51" y="4"/>
                    <a:pt x="51" y="4"/>
                  </a:cubicBezTo>
                  <a:cubicBezTo>
                    <a:pt x="48" y="8"/>
                    <a:pt x="48" y="8"/>
                    <a:pt x="48" y="8"/>
                  </a:cubicBezTo>
                  <a:cubicBezTo>
                    <a:pt x="48" y="7"/>
                    <a:pt x="47" y="7"/>
                    <a:pt x="46" y="7"/>
                  </a:cubicBezTo>
                  <a:cubicBezTo>
                    <a:pt x="47" y="2"/>
                    <a:pt x="47" y="2"/>
                    <a:pt x="47" y="2"/>
                  </a:cubicBezTo>
                  <a:cubicBezTo>
                    <a:pt x="46" y="2"/>
                    <a:pt x="46" y="2"/>
                    <a:pt x="45" y="2"/>
                  </a:cubicBezTo>
                  <a:cubicBezTo>
                    <a:pt x="43" y="6"/>
                    <a:pt x="43" y="6"/>
                    <a:pt x="43" y="6"/>
                  </a:cubicBezTo>
                  <a:cubicBezTo>
                    <a:pt x="42" y="6"/>
                    <a:pt x="42" y="6"/>
                    <a:pt x="41" y="5"/>
                  </a:cubicBezTo>
                  <a:cubicBezTo>
                    <a:pt x="41" y="1"/>
                    <a:pt x="41" y="1"/>
                    <a:pt x="41" y="1"/>
                  </a:cubicBezTo>
                  <a:cubicBezTo>
                    <a:pt x="40" y="1"/>
                    <a:pt x="39" y="1"/>
                    <a:pt x="38" y="0"/>
                  </a:cubicBezTo>
                  <a:cubicBezTo>
                    <a:pt x="37" y="5"/>
                    <a:pt x="37" y="5"/>
                    <a:pt x="37" y="5"/>
                  </a:cubicBezTo>
                  <a:cubicBezTo>
                    <a:pt x="37" y="5"/>
                    <a:pt x="36" y="5"/>
                    <a:pt x="35" y="5"/>
                  </a:cubicBezTo>
                  <a:cubicBezTo>
                    <a:pt x="35" y="0"/>
                    <a:pt x="35" y="0"/>
                    <a:pt x="35" y="0"/>
                  </a:cubicBezTo>
                  <a:cubicBezTo>
                    <a:pt x="34" y="0"/>
                    <a:pt x="33" y="0"/>
                    <a:pt x="32" y="1"/>
                  </a:cubicBezTo>
                  <a:cubicBezTo>
                    <a:pt x="32" y="5"/>
                    <a:pt x="32" y="5"/>
                    <a:pt x="32" y="5"/>
                  </a:cubicBezTo>
                  <a:cubicBezTo>
                    <a:pt x="31" y="5"/>
                    <a:pt x="30" y="5"/>
                    <a:pt x="30" y="6"/>
                  </a:cubicBezTo>
                  <a:cubicBezTo>
                    <a:pt x="28" y="1"/>
                    <a:pt x="28" y="1"/>
                    <a:pt x="28" y="1"/>
                  </a:cubicBezTo>
                  <a:cubicBezTo>
                    <a:pt x="27" y="1"/>
                    <a:pt x="27" y="2"/>
                    <a:pt x="26" y="2"/>
                  </a:cubicBezTo>
                  <a:cubicBezTo>
                    <a:pt x="26" y="6"/>
                    <a:pt x="26" y="6"/>
                    <a:pt x="26" y="6"/>
                  </a:cubicBezTo>
                  <a:cubicBezTo>
                    <a:pt x="26" y="7"/>
                    <a:pt x="25" y="7"/>
                    <a:pt x="24" y="7"/>
                  </a:cubicBezTo>
                  <a:cubicBezTo>
                    <a:pt x="22" y="3"/>
                    <a:pt x="22" y="3"/>
                    <a:pt x="22" y="3"/>
                  </a:cubicBezTo>
                  <a:cubicBezTo>
                    <a:pt x="21" y="3"/>
                    <a:pt x="21" y="4"/>
                    <a:pt x="20" y="4"/>
                  </a:cubicBezTo>
                  <a:cubicBezTo>
                    <a:pt x="21" y="9"/>
                    <a:pt x="21" y="9"/>
                    <a:pt x="21" y="9"/>
                  </a:cubicBezTo>
                  <a:cubicBezTo>
                    <a:pt x="21" y="9"/>
                    <a:pt x="20" y="9"/>
                    <a:pt x="20" y="9"/>
                  </a:cubicBezTo>
                  <a:cubicBezTo>
                    <a:pt x="20" y="9"/>
                    <a:pt x="20" y="10"/>
                    <a:pt x="19" y="10"/>
                  </a:cubicBezTo>
                  <a:cubicBezTo>
                    <a:pt x="17" y="6"/>
                    <a:pt x="17" y="6"/>
                    <a:pt x="17" y="6"/>
                  </a:cubicBezTo>
                  <a:cubicBezTo>
                    <a:pt x="16" y="7"/>
                    <a:pt x="15" y="7"/>
                    <a:pt x="14" y="8"/>
                  </a:cubicBezTo>
                  <a:cubicBezTo>
                    <a:pt x="16" y="12"/>
                    <a:pt x="16" y="12"/>
                    <a:pt x="16" y="12"/>
                  </a:cubicBezTo>
                  <a:cubicBezTo>
                    <a:pt x="16" y="12"/>
                    <a:pt x="15" y="13"/>
                    <a:pt x="15" y="13"/>
                  </a:cubicBezTo>
                  <a:cubicBezTo>
                    <a:pt x="11" y="10"/>
                    <a:pt x="11" y="10"/>
                    <a:pt x="11" y="10"/>
                  </a:cubicBezTo>
                  <a:cubicBezTo>
                    <a:pt x="11" y="11"/>
                    <a:pt x="10" y="12"/>
                    <a:pt x="10" y="12"/>
                  </a:cubicBezTo>
                  <a:cubicBezTo>
                    <a:pt x="12" y="16"/>
                    <a:pt x="12" y="16"/>
                    <a:pt x="12" y="16"/>
                  </a:cubicBezTo>
                  <a:cubicBezTo>
                    <a:pt x="12" y="16"/>
                    <a:pt x="11" y="17"/>
                    <a:pt x="11" y="17"/>
                  </a:cubicBezTo>
                  <a:cubicBezTo>
                    <a:pt x="7" y="15"/>
                    <a:pt x="7" y="15"/>
                    <a:pt x="7" y="15"/>
                  </a:cubicBezTo>
                  <a:cubicBezTo>
                    <a:pt x="7" y="16"/>
                    <a:pt x="6" y="17"/>
                    <a:pt x="6" y="18"/>
                  </a:cubicBezTo>
                  <a:cubicBezTo>
                    <a:pt x="9" y="21"/>
                    <a:pt x="9" y="21"/>
                    <a:pt x="9" y="21"/>
                  </a:cubicBezTo>
                  <a:cubicBezTo>
                    <a:pt x="9" y="21"/>
                    <a:pt x="8" y="22"/>
                    <a:pt x="8" y="22"/>
                  </a:cubicBezTo>
                  <a:cubicBezTo>
                    <a:pt x="4" y="21"/>
                    <a:pt x="4" y="21"/>
                    <a:pt x="4" y="21"/>
                  </a:cubicBezTo>
                  <a:cubicBezTo>
                    <a:pt x="3" y="22"/>
                    <a:pt x="3" y="23"/>
                    <a:pt x="3" y="23"/>
                  </a:cubicBezTo>
                  <a:cubicBezTo>
                    <a:pt x="6" y="26"/>
                    <a:pt x="6" y="26"/>
                    <a:pt x="6" y="26"/>
                  </a:cubicBezTo>
                  <a:cubicBezTo>
                    <a:pt x="6" y="26"/>
                    <a:pt x="6" y="27"/>
                    <a:pt x="6" y="28"/>
                  </a:cubicBezTo>
                  <a:cubicBezTo>
                    <a:pt x="1" y="27"/>
                    <a:pt x="1" y="27"/>
                    <a:pt x="1" y="27"/>
                  </a:cubicBezTo>
                  <a:cubicBezTo>
                    <a:pt x="1" y="28"/>
                    <a:pt x="1" y="29"/>
                    <a:pt x="1" y="30"/>
                  </a:cubicBezTo>
                  <a:cubicBezTo>
                    <a:pt x="5" y="31"/>
                    <a:pt x="5" y="31"/>
                    <a:pt x="5" y="31"/>
                  </a:cubicBezTo>
                  <a:cubicBezTo>
                    <a:pt x="5" y="32"/>
                    <a:pt x="5" y="33"/>
                    <a:pt x="5" y="33"/>
                  </a:cubicBezTo>
                  <a:cubicBezTo>
                    <a:pt x="0" y="34"/>
                    <a:pt x="0" y="34"/>
                    <a:pt x="0" y="34"/>
                  </a:cubicBezTo>
                  <a:cubicBezTo>
                    <a:pt x="0" y="35"/>
                    <a:pt x="0" y="36"/>
                    <a:pt x="0" y="36"/>
                  </a:cubicBezTo>
                  <a:cubicBezTo>
                    <a:pt x="4" y="37"/>
                    <a:pt x="4" y="37"/>
                    <a:pt x="4" y="37"/>
                  </a:cubicBezTo>
                  <a:cubicBezTo>
                    <a:pt x="4" y="38"/>
                    <a:pt x="4" y="39"/>
                    <a:pt x="4" y="39"/>
                  </a:cubicBezTo>
                  <a:cubicBezTo>
                    <a:pt x="0" y="40"/>
                    <a:pt x="0" y="40"/>
                    <a:pt x="0" y="40"/>
                  </a:cubicBezTo>
                  <a:cubicBezTo>
                    <a:pt x="0" y="41"/>
                    <a:pt x="0" y="42"/>
                    <a:pt x="0" y="43"/>
                  </a:cubicBezTo>
                  <a:cubicBezTo>
                    <a:pt x="5" y="43"/>
                    <a:pt x="5" y="43"/>
                    <a:pt x="5" y="43"/>
                  </a:cubicBezTo>
                  <a:cubicBezTo>
                    <a:pt x="5" y="44"/>
                    <a:pt x="5" y="44"/>
                    <a:pt x="5" y="45"/>
                  </a:cubicBezTo>
                  <a:cubicBezTo>
                    <a:pt x="1" y="47"/>
                    <a:pt x="1" y="47"/>
                    <a:pt x="1" y="47"/>
                  </a:cubicBezTo>
                  <a:cubicBezTo>
                    <a:pt x="1" y="48"/>
                    <a:pt x="2" y="49"/>
                    <a:pt x="2" y="50"/>
                  </a:cubicBezTo>
                  <a:cubicBezTo>
                    <a:pt x="6" y="49"/>
                    <a:pt x="6" y="49"/>
                    <a:pt x="6" y="49"/>
                  </a:cubicBezTo>
                  <a:cubicBezTo>
                    <a:pt x="6" y="49"/>
                    <a:pt x="7" y="50"/>
                    <a:pt x="7" y="51"/>
                  </a:cubicBezTo>
                  <a:cubicBezTo>
                    <a:pt x="3" y="53"/>
                    <a:pt x="3" y="53"/>
                    <a:pt x="3" y="53"/>
                  </a:cubicBezTo>
                  <a:cubicBezTo>
                    <a:pt x="4" y="54"/>
                    <a:pt x="4" y="55"/>
                    <a:pt x="4" y="56"/>
                  </a:cubicBezTo>
                  <a:cubicBezTo>
                    <a:pt x="9" y="54"/>
                    <a:pt x="9" y="54"/>
                    <a:pt x="9" y="54"/>
                  </a:cubicBezTo>
                  <a:cubicBezTo>
                    <a:pt x="9" y="55"/>
                    <a:pt x="9" y="55"/>
                    <a:pt x="10" y="56"/>
                  </a:cubicBezTo>
                  <a:cubicBezTo>
                    <a:pt x="6" y="59"/>
                    <a:pt x="6" y="59"/>
                    <a:pt x="6" y="59"/>
                  </a:cubicBezTo>
                  <a:cubicBezTo>
                    <a:pt x="7" y="60"/>
                    <a:pt x="7" y="61"/>
                    <a:pt x="8" y="61"/>
                  </a:cubicBezTo>
                  <a:cubicBezTo>
                    <a:pt x="12" y="59"/>
                    <a:pt x="12" y="59"/>
                    <a:pt x="12" y="59"/>
                  </a:cubicBezTo>
                  <a:cubicBezTo>
                    <a:pt x="12" y="59"/>
                    <a:pt x="13" y="60"/>
                    <a:pt x="13" y="60"/>
                  </a:cubicBezTo>
                  <a:cubicBezTo>
                    <a:pt x="10" y="64"/>
                    <a:pt x="10" y="64"/>
                    <a:pt x="10" y="64"/>
                  </a:cubicBezTo>
                  <a:cubicBezTo>
                    <a:pt x="11" y="65"/>
                    <a:pt x="12" y="65"/>
                    <a:pt x="12" y="66"/>
                  </a:cubicBezTo>
                  <a:cubicBezTo>
                    <a:pt x="16" y="63"/>
                    <a:pt x="16" y="63"/>
                    <a:pt x="16" y="63"/>
                  </a:cubicBezTo>
                  <a:cubicBezTo>
                    <a:pt x="16" y="63"/>
                    <a:pt x="17" y="64"/>
                    <a:pt x="17" y="64"/>
                  </a:cubicBezTo>
                  <a:cubicBezTo>
                    <a:pt x="15" y="68"/>
                    <a:pt x="15" y="68"/>
                    <a:pt x="15" y="68"/>
                  </a:cubicBezTo>
                  <a:cubicBezTo>
                    <a:pt x="16" y="69"/>
                    <a:pt x="17" y="69"/>
                    <a:pt x="18" y="70"/>
                  </a:cubicBezTo>
                  <a:cubicBezTo>
                    <a:pt x="20" y="66"/>
                    <a:pt x="20" y="66"/>
                    <a:pt x="20" y="66"/>
                  </a:cubicBezTo>
                  <a:cubicBezTo>
                    <a:pt x="21" y="67"/>
                    <a:pt x="22" y="67"/>
                    <a:pt x="22" y="67"/>
                  </a:cubicBezTo>
                  <a:cubicBezTo>
                    <a:pt x="21" y="72"/>
                    <a:pt x="21" y="72"/>
                    <a:pt x="21" y="72"/>
                  </a:cubicBezTo>
                  <a:cubicBezTo>
                    <a:pt x="22" y="72"/>
                    <a:pt x="23" y="72"/>
                    <a:pt x="23" y="73"/>
                  </a:cubicBezTo>
                  <a:cubicBezTo>
                    <a:pt x="25" y="69"/>
                    <a:pt x="25" y="69"/>
                    <a:pt x="25" y="69"/>
                  </a:cubicBezTo>
                  <a:cubicBezTo>
                    <a:pt x="26" y="69"/>
                    <a:pt x="27" y="69"/>
                    <a:pt x="27" y="69"/>
                  </a:cubicBezTo>
                  <a:cubicBezTo>
                    <a:pt x="27" y="74"/>
                    <a:pt x="27" y="74"/>
                    <a:pt x="27" y="74"/>
                  </a:cubicBezTo>
                  <a:cubicBezTo>
                    <a:pt x="28" y="74"/>
                    <a:pt x="29" y="74"/>
                    <a:pt x="30" y="75"/>
                  </a:cubicBezTo>
                  <a:cubicBezTo>
                    <a:pt x="31" y="70"/>
                    <a:pt x="31" y="70"/>
                    <a:pt x="31" y="70"/>
                  </a:cubicBezTo>
                  <a:cubicBezTo>
                    <a:pt x="32" y="70"/>
                    <a:pt x="32" y="70"/>
                    <a:pt x="33" y="70"/>
                  </a:cubicBezTo>
                  <a:cubicBezTo>
                    <a:pt x="33" y="75"/>
                    <a:pt x="33" y="75"/>
                    <a:pt x="33" y="75"/>
                  </a:cubicBezTo>
                  <a:cubicBezTo>
                    <a:pt x="34" y="75"/>
                    <a:pt x="35" y="75"/>
                    <a:pt x="36" y="75"/>
                  </a:cubicBezTo>
                  <a:cubicBezTo>
                    <a:pt x="37" y="70"/>
                    <a:pt x="37" y="70"/>
                    <a:pt x="37" y="70"/>
                  </a:cubicBezTo>
                  <a:cubicBezTo>
                    <a:pt x="37" y="70"/>
                    <a:pt x="38" y="70"/>
                    <a:pt x="39" y="70"/>
                  </a:cubicBezTo>
                  <a:cubicBezTo>
                    <a:pt x="40" y="75"/>
                    <a:pt x="40" y="75"/>
                    <a:pt x="40" y="75"/>
                  </a:cubicBezTo>
                  <a:cubicBezTo>
                    <a:pt x="41" y="75"/>
                    <a:pt x="42" y="75"/>
                    <a:pt x="42" y="74"/>
                  </a:cubicBezTo>
                  <a:cubicBezTo>
                    <a:pt x="42" y="70"/>
                    <a:pt x="42" y="70"/>
                    <a:pt x="42" y="70"/>
                  </a:cubicBezTo>
                  <a:cubicBezTo>
                    <a:pt x="43" y="70"/>
                    <a:pt x="43" y="69"/>
                    <a:pt x="44" y="69"/>
                  </a:cubicBezTo>
                  <a:cubicBezTo>
                    <a:pt x="46" y="73"/>
                    <a:pt x="46" y="73"/>
                    <a:pt x="46" y="73"/>
                  </a:cubicBezTo>
                  <a:cubicBezTo>
                    <a:pt x="47" y="73"/>
                    <a:pt x="48" y="73"/>
                    <a:pt x="49" y="73"/>
                  </a:cubicBezTo>
                  <a:cubicBezTo>
                    <a:pt x="48" y="68"/>
                    <a:pt x="48" y="68"/>
                    <a:pt x="48" y="68"/>
                  </a:cubicBezTo>
                  <a:cubicBezTo>
                    <a:pt x="48" y="68"/>
                    <a:pt x="49" y="67"/>
                    <a:pt x="49" y="67"/>
                  </a:cubicBezTo>
                  <a:cubicBezTo>
                    <a:pt x="52" y="71"/>
                    <a:pt x="52" y="71"/>
                    <a:pt x="52" y="71"/>
                  </a:cubicBezTo>
                  <a:cubicBezTo>
                    <a:pt x="52" y="71"/>
                    <a:pt x="53" y="70"/>
                    <a:pt x="53" y="70"/>
                  </a:cubicBezTo>
                  <a:cubicBezTo>
                    <a:pt x="54" y="70"/>
                    <a:pt x="54" y="70"/>
                    <a:pt x="54" y="70"/>
                  </a:cubicBezTo>
                  <a:cubicBezTo>
                    <a:pt x="53" y="65"/>
                    <a:pt x="53" y="65"/>
                    <a:pt x="53" y="65"/>
                  </a:cubicBezTo>
                  <a:cubicBezTo>
                    <a:pt x="53" y="65"/>
                    <a:pt x="54" y="64"/>
                    <a:pt x="54" y="64"/>
                  </a:cubicBezTo>
                  <a:cubicBezTo>
                    <a:pt x="57" y="67"/>
                    <a:pt x="57" y="67"/>
                    <a:pt x="57" y="67"/>
                  </a:cubicBezTo>
                  <a:cubicBezTo>
                    <a:pt x="58" y="67"/>
                    <a:pt x="59" y="66"/>
                    <a:pt x="59" y="66"/>
                  </a:cubicBezTo>
                  <a:cubicBezTo>
                    <a:pt x="57" y="62"/>
                    <a:pt x="57" y="62"/>
                    <a:pt x="57" y="62"/>
                  </a:cubicBezTo>
                  <a:cubicBezTo>
                    <a:pt x="57" y="61"/>
                    <a:pt x="58" y="61"/>
                    <a:pt x="58" y="60"/>
                  </a:cubicBezTo>
                  <a:cubicBezTo>
                    <a:pt x="62" y="63"/>
                    <a:pt x="62" y="63"/>
                    <a:pt x="62" y="63"/>
                  </a:cubicBezTo>
                  <a:cubicBezTo>
                    <a:pt x="63" y="62"/>
                    <a:pt x="63" y="61"/>
                    <a:pt x="64" y="61"/>
                  </a:cubicBezTo>
                  <a:cubicBezTo>
                    <a:pt x="61" y="57"/>
                    <a:pt x="61" y="57"/>
                    <a:pt x="61" y="57"/>
                  </a:cubicBezTo>
                  <a:cubicBezTo>
                    <a:pt x="61" y="57"/>
                    <a:pt x="62" y="56"/>
                    <a:pt x="62" y="56"/>
                  </a:cubicBezTo>
                  <a:cubicBezTo>
                    <a:pt x="66" y="57"/>
                    <a:pt x="66" y="57"/>
                    <a:pt x="66" y="57"/>
                  </a:cubicBezTo>
                  <a:cubicBezTo>
                    <a:pt x="66" y="57"/>
                    <a:pt x="67" y="56"/>
                    <a:pt x="67" y="55"/>
                  </a:cubicBezTo>
                  <a:cubicBezTo>
                    <a:pt x="64" y="52"/>
                    <a:pt x="64" y="52"/>
                    <a:pt x="64" y="52"/>
                  </a:cubicBezTo>
                  <a:cubicBezTo>
                    <a:pt x="64" y="52"/>
                    <a:pt x="64" y="51"/>
                    <a:pt x="65" y="50"/>
                  </a:cubicBezTo>
                  <a:cubicBezTo>
                    <a:pt x="69" y="51"/>
                    <a:pt x="69" y="51"/>
                    <a:pt x="69" y="51"/>
                  </a:cubicBezTo>
                  <a:cubicBezTo>
                    <a:pt x="69" y="51"/>
                    <a:pt x="69" y="50"/>
                    <a:pt x="70" y="49"/>
                  </a:cubicBezTo>
                  <a:cubicBezTo>
                    <a:pt x="66" y="47"/>
                    <a:pt x="66" y="47"/>
                    <a:pt x="66" y="47"/>
                  </a:cubicBezTo>
                  <a:cubicBezTo>
                    <a:pt x="66" y="46"/>
                    <a:pt x="66" y="45"/>
                    <a:pt x="66" y="45"/>
                  </a:cubicBezTo>
                  <a:cubicBezTo>
                    <a:pt x="71" y="45"/>
                    <a:pt x="71" y="45"/>
                    <a:pt x="71" y="45"/>
                  </a:cubicBezTo>
                  <a:cubicBezTo>
                    <a:pt x="71" y="44"/>
                    <a:pt x="71" y="43"/>
                    <a:pt x="71" y="42"/>
                  </a:cubicBezTo>
                  <a:cubicBezTo>
                    <a:pt x="67" y="41"/>
                    <a:pt x="67" y="41"/>
                    <a:pt x="67" y="41"/>
                  </a:cubicBezTo>
                  <a:cubicBezTo>
                    <a:pt x="67" y="40"/>
                    <a:pt x="67" y="40"/>
                    <a:pt x="67" y="39"/>
                  </a:cubicBezTo>
                  <a:cubicBezTo>
                    <a:pt x="71" y="38"/>
                    <a:pt x="71" y="38"/>
                    <a:pt x="71" y="38"/>
                  </a:cubicBezTo>
                  <a:cubicBezTo>
                    <a:pt x="71" y="37"/>
                    <a:pt x="71" y="36"/>
                    <a:pt x="71" y="35"/>
                  </a:cubicBezTo>
                  <a:cubicBezTo>
                    <a:pt x="67" y="35"/>
                    <a:pt x="67" y="35"/>
                    <a:pt x="67" y="35"/>
                  </a:cubicBezTo>
                  <a:cubicBezTo>
                    <a:pt x="67" y="34"/>
                    <a:pt x="67" y="34"/>
                    <a:pt x="67" y="33"/>
                  </a:cubicBezTo>
                  <a:cubicBezTo>
                    <a:pt x="71" y="32"/>
                    <a:pt x="71" y="32"/>
                    <a:pt x="71" y="32"/>
                  </a:cubicBezTo>
                  <a:cubicBezTo>
                    <a:pt x="71" y="31"/>
                    <a:pt x="71" y="30"/>
                    <a:pt x="70" y="29"/>
                  </a:cubicBezTo>
                  <a:cubicBezTo>
                    <a:pt x="66" y="29"/>
                    <a:pt x="66" y="29"/>
                    <a:pt x="66" y="29"/>
                  </a:cubicBezTo>
                  <a:cubicBezTo>
                    <a:pt x="66" y="29"/>
                    <a:pt x="66" y="28"/>
                    <a:pt x="65" y="27"/>
                  </a:cubicBezTo>
                  <a:cubicBezTo>
                    <a:pt x="69" y="25"/>
                    <a:pt x="69" y="25"/>
                    <a:pt x="69" y="25"/>
                  </a:cubicBezTo>
                  <a:cubicBezTo>
                    <a:pt x="69" y="24"/>
                    <a:pt x="69" y="23"/>
                    <a:pt x="68" y="23"/>
                  </a:cubicBezTo>
                  <a:cubicBezTo>
                    <a:pt x="64" y="24"/>
                    <a:pt x="64" y="24"/>
                    <a:pt x="64" y="24"/>
                  </a:cubicBezTo>
                  <a:cubicBezTo>
                    <a:pt x="64" y="23"/>
                    <a:pt x="63" y="23"/>
                    <a:pt x="63" y="22"/>
                  </a:cubicBezTo>
                  <a:close/>
                  <a:moveTo>
                    <a:pt x="24" y="56"/>
                  </a:moveTo>
                  <a:cubicBezTo>
                    <a:pt x="20" y="58"/>
                    <a:pt x="14" y="57"/>
                    <a:pt x="12" y="52"/>
                  </a:cubicBezTo>
                  <a:cubicBezTo>
                    <a:pt x="9" y="48"/>
                    <a:pt x="11" y="42"/>
                    <a:pt x="15" y="39"/>
                  </a:cubicBezTo>
                  <a:cubicBezTo>
                    <a:pt x="19" y="37"/>
                    <a:pt x="25" y="38"/>
                    <a:pt x="27" y="43"/>
                  </a:cubicBezTo>
                  <a:cubicBezTo>
                    <a:pt x="30" y="47"/>
                    <a:pt x="28" y="53"/>
                    <a:pt x="24" y="56"/>
                  </a:cubicBezTo>
                  <a:close/>
                  <a:moveTo>
                    <a:pt x="49" y="63"/>
                  </a:moveTo>
                  <a:cubicBezTo>
                    <a:pt x="45" y="65"/>
                    <a:pt x="40" y="64"/>
                    <a:pt x="37" y="59"/>
                  </a:cubicBezTo>
                  <a:cubicBezTo>
                    <a:pt x="35" y="55"/>
                    <a:pt x="36" y="49"/>
                    <a:pt x="41" y="47"/>
                  </a:cubicBezTo>
                  <a:cubicBezTo>
                    <a:pt x="45" y="44"/>
                    <a:pt x="50" y="46"/>
                    <a:pt x="53" y="50"/>
                  </a:cubicBezTo>
                  <a:cubicBezTo>
                    <a:pt x="55" y="55"/>
                    <a:pt x="54" y="60"/>
                    <a:pt x="49" y="63"/>
                  </a:cubicBezTo>
                  <a:close/>
                  <a:moveTo>
                    <a:pt x="32" y="40"/>
                  </a:moveTo>
                  <a:cubicBezTo>
                    <a:pt x="31" y="38"/>
                    <a:pt x="32" y="35"/>
                    <a:pt x="34" y="34"/>
                  </a:cubicBezTo>
                  <a:cubicBezTo>
                    <a:pt x="36" y="33"/>
                    <a:pt x="38" y="34"/>
                    <a:pt x="39" y="36"/>
                  </a:cubicBezTo>
                  <a:cubicBezTo>
                    <a:pt x="40" y="38"/>
                    <a:pt x="39" y="40"/>
                    <a:pt x="38" y="41"/>
                  </a:cubicBezTo>
                  <a:cubicBezTo>
                    <a:pt x="36" y="42"/>
                    <a:pt x="33" y="42"/>
                    <a:pt x="32" y="40"/>
                  </a:cubicBezTo>
                  <a:close/>
                  <a:moveTo>
                    <a:pt x="31" y="29"/>
                  </a:moveTo>
                  <a:cubicBezTo>
                    <a:pt x="27" y="31"/>
                    <a:pt x="21" y="30"/>
                    <a:pt x="19" y="25"/>
                  </a:cubicBezTo>
                  <a:cubicBezTo>
                    <a:pt x="16" y="21"/>
                    <a:pt x="18" y="15"/>
                    <a:pt x="22" y="13"/>
                  </a:cubicBezTo>
                  <a:cubicBezTo>
                    <a:pt x="26" y="10"/>
                    <a:pt x="32" y="12"/>
                    <a:pt x="34" y="16"/>
                  </a:cubicBezTo>
                  <a:cubicBezTo>
                    <a:pt x="36" y="21"/>
                    <a:pt x="35" y="26"/>
                    <a:pt x="31" y="29"/>
                  </a:cubicBezTo>
                  <a:close/>
                  <a:moveTo>
                    <a:pt x="56" y="36"/>
                  </a:moveTo>
                  <a:cubicBezTo>
                    <a:pt x="52" y="39"/>
                    <a:pt x="47" y="37"/>
                    <a:pt x="44" y="33"/>
                  </a:cubicBezTo>
                  <a:cubicBezTo>
                    <a:pt x="42" y="28"/>
                    <a:pt x="43" y="22"/>
                    <a:pt x="47" y="20"/>
                  </a:cubicBezTo>
                  <a:cubicBezTo>
                    <a:pt x="52" y="17"/>
                    <a:pt x="57" y="19"/>
                    <a:pt x="60" y="23"/>
                  </a:cubicBezTo>
                  <a:cubicBezTo>
                    <a:pt x="62" y="28"/>
                    <a:pt x="61" y="34"/>
                    <a:pt x="56" y="3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
            <p:cNvSpPr>
              <a:spLocks noEditPoints="1"/>
            </p:cNvSpPr>
            <p:nvPr/>
          </p:nvSpPr>
          <p:spPr bwMode="auto">
            <a:xfrm>
              <a:off x="1192213" y="2576513"/>
              <a:ext cx="28575" cy="28575"/>
            </a:xfrm>
            <a:custGeom>
              <a:avLst/>
              <a:gdLst>
                <a:gd name="T0" fmla="*/ 23 w 27"/>
                <a:gd name="T1" fmla="*/ 14 h 27"/>
                <a:gd name="T2" fmla="*/ 23 w 27"/>
                <a:gd name="T3" fmla="*/ 14 h 27"/>
                <a:gd name="T4" fmla="*/ 23 w 27"/>
                <a:gd name="T5" fmla="*/ 12 h 27"/>
                <a:gd name="T6" fmla="*/ 27 w 27"/>
                <a:gd name="T7" fmla="*/ 10 h 27"/>
                <a:gd name="T8" fmla="*/ 25 w 27"/>
                <a:gd name="T9" fmla="*/ 6 h 27"/>
                <a:gd name="T10" fmla="*/ 21 w 27"/>
                <a:gd name="T11" fmla="*/ 7 h 27"/>
                <a:gd name="T12" fmla="*/ 19 w 27"/>
                <a:gd name="T13" fmla="*/ 5 h 27"/>
                <a:gd name="T14" fmla="*/ 20 w 27"/>
                <a:gd name="T15" fmla="*/ 1 h 27"/>
                <a:gd name="T16" fmla="*/ 16 w 27"/>
                <a:gd name="T17" fmla="*/ 0 h 27"/>
                <a:gd name="T18" fmla="*/ 14 w 27"/>
                <a:gd name="T19" fmla="*/ 3 h 27"/>
                <a:gd name="T20" fmla="*/ 13 w 27"/>
                <a:gd name="T21" fmla="*/ 3 h 27"/>
                <a:gd name="T22" fmla="*/ 12 w 27"/>
                <a:gd name="T23" fmla="*/ 3 h 27"/>
                <a:gd name="T24" fmla="*/ 10 w 27"/>
                <a:gd name="T25" fmla="*/ 0 h 27"/>
                <a:gd name="T26" fmla="*/ 6 w 27"/>
                <a:gd name="T27" fmla="*/ 2 h 27"/>
                <a:gd name="T28" fmla="*/ 7 w 27"/>
                <a:gd name="T29" fmla="*/ 6 h 27"/>
                <a:gd name="T30" fmla="*/ 6 w 27"/>
                <a:gd name="T31" fmla="*/ 7 h 27"/>
                <a:gd name="T32" fmla="*/ 2 w 27"/>
                <a:gd name="T33" fmla="*/ 6 h 27"/>
                <a:gd name="T34" fmla="*/ 0 w 27"/>
                <a:gd name="T35" fmla="*/ 11 h 27"/>
                <a:gd name="T36" fmla="*/ 4 w 27"/>
                <a:gd name="T37" fmla="*/ 13 h 27"/>
                <a:gd name="T38" fmla="*/ 4 w 27"/>
                <a:gd name="T39" fmla="*/ 14 h 27"/>
                <a:gd name="T40" fmla="*/ 4 w 27"/>
                <a:gd name="T41" fmla="*/ 15 h 27"/>
                <a:gd name="T42" fmla="*/ 0 w 27"/>
                <a:gd name="T43" fmla="*/ 17 h 27"/>
                <a:gd name="T44" fmla="*/ 2 w 27"/>
                <a:gd name="T45" fmla="*/ 21 h 27"/>
                <a:gd name="T46" fmla="*/ 6 w 27"/>
                <a:gd name="T47" fmla="*/ 20 h 27"/>
                <a:gd name="T48" fmla="*/ 8 w 27"/>
                <a:gd name="T49" fmla="*/ 22 h 27"/>
                <a:gd name="T50" fmla="*/ 7 w 27"/>
                <a:gd name="T51" fmla="*/ 26 h 27"/>
                <a:gd name="T52" fmla="*/ 11 w 27"/>
                <a:gd name="T53" fmla="*/ 27 h 27"/>
                <a:gd name="T54" fmla="*/ 13 w 27"/>
                <a:gd name="T55" fmla="*/ 24 h 27"/>
                <a:gd name="T56" fmla="*/ 13 w 27"/>
                <a:gd name="T57" fmla="*/ 24 h 27"/>
                <a:gd name="T58" fmla="*/ 15 w 27"/>
                <a:gd name="T59" fmla="*/ 24 h 27"/>
                <a:gd name="T60" fmla="*/ 17 w 27"/>
                <a:gd name="T61" fmla="*/ 27 h 27"/>
                <a:gd name="T62" fmla="*/ 21 w 27"/>
                <a:gd name="T63" fmla="*/ 25 h 27"/>
                <a:gd name="T64" fmla="*/ 20 w 27"/>
                <a:gd name="T65" fmla="*/ 21 h 27"/>
                <a:gd name="T66" fmla="*/ 21 w 27"/>
                <a:gd name="T67" fmla="*/ 20 h 27"/>
                <a:gd name="T68" fmla="*/ 25 w 27"/>
                <a:gd name="T69" fmla="*/ 21 h 27"/>
                <a:gd name="T70" fmla="*/ 27 w 27"/>
                <a:gd name="T71" fmla="*/ 16 h 27"/>
                <a:gd name="T72" fmla="*/ 23 w 27"/>
                <a:gd name="T73" fmla="*/ 14 h 27"/>
                <a:gd name="T74" fmla="*/ 13 w 27"/>
                <a:gd name="T75" fmla="*/ 18 h 27"/>
                <a:gd name="T76" fmla="*/ 9 w 27"/>
                <a:gd name="T77" fmla="*/ 14 h 27"/>
                <a:gd name="T78" fmla="*/ 13 w 27"/>
                <a:gd name="T79" fmla="*/ 9 h 27"/>
                <a:gd name="T80" fmla="*/ 18 w 27"/>
                <a:gd name="T81" fmla="*/ 14 h 27"/>
                <a:gd name="T82" fmla="*/ 13 w 27"/>
                <a:gd name="T8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23" y="14"/>
                  </a:moveTo>
                  <a:cubicBezTo>
                    <a:pt x="23" y="14"/>
                    <a:pt x="23" y="14"/>
                    <a:pt x="23" y="14"/>
                  </a:cubicBezTo>
                  <a:cubicBezTo>
                    <a:pt x="23" y="13"/>
                    <a:pt x="23" y="13"/>
                    <a:pt x="23" y="12"/>
                  </a:cubicBezTo>
                  <a:cubicBezTo>
                    <a:pt x="27" y="10"/>
                    <a:pt x="27" y="10"/>
                    <a:pt x="27" y="10"/>
                  </a:cubicBezTo>
                  <a:cubicBezTo>
                    <a:pt x="26" y="8"/>
                    <a:pt x="26" y="7"/>
                    <a:pt x="25" y="6"/>
                  </a:cubicBezTo>
                  <a:cubicBezTo>
                    <a:pt x="21" y="7"/>
                    <a:pt x="21" y="7"/>
                    <a:pt x="21" y="7"/>
                  </a:cubicBezTo>
                  <a:cubicBezTo>
                    <a:pt x="20" y="6"/>
                    <a:pt x="20" y="6"/>
                    <a:pt x="19" y="5"/>
                  </a:cubicBezTo>
                  <a:cubicBezTo>
                    <a:pt x="20" y="1"/>
                    <a:pt x="20" y="1"/>
                    <a:pt x="20" y="1"/>
                  </a:cubicBezTo>
                  <a:cubicBezTo>
                    <a:pt x="19" y="1"/>
                    <a:pt x="18" y="0"/>
                    <a:pt x="16" y="0"/>
                  </a:cubicBezTo>
                  <a:cubicBezTo>
                    <a:pt x="14" y="3"/>
                    <a:pt x="14" y="3"/>
                    <a:pt x="14" y="3"/>
                  </a:cubicBezTo>
                  <a:cubicBezTo>
                    <a:pt x="14" y="3"/>
                    <a:pt x="14" y="3"/>
                    <a:pt x="13" y="3"/>
                  </a:cubicBezTo>
                  <a:cubicBezTo>
                    <a:pt x="13" y="3"/>
                    <a:pt x="13" y="3"/>
                    <a:pt x="12" y="3"/>
                  </a:cubicBezTo>
                  <a:cubicBezTo>
                    <a:pt x="10" y="0"/>
                    <a:pt x="10" y="0"/>
                    <a:pt x="10" y="0"/>
                  </a:cubicBezTo>
                  <a:cubicBezTo>
                    <a:pt x="9" y="0"/>
                    <a:pt x="7" y="1"/>
                    <a:pt x="6" y="2"/>
                  </a:cubicBezTo>
                  <a:cubicBezTo>
                    <a:pt x="7" y="6"/>
                    <a:pt x="7" y="6"/>
                    <a:pt x="7" y="6"/>
                  </a:cubicBezTo>
                  <a:cubicBezTo>
                    <a:pt x="7" y="6"/>
                    <a:pt x="6" y="7"/>
                    <a:pt x="6" y="7"/>
                  </a:cubicBezTo>
                  <a:cubicBezTo>
                    <a:pt x="2" y="6"/>
                    <a:pt x="2" y="6"/>
                    <a:pt x="2" y="6"/>
                  </a:cubicBezTo>
                  <a:cubicBezTo>
                    <a:pt x="1" y="8"/>
                    <a:pt x="1" y="9"/>
                    <a:pt x="0" y="11"/>
                  </a:cubicBezTo>
                  <a:cubicBezTo>
                    <a:pt x="4" y="13"/>
                    <a:pt x="4" y="13"/>
                    <a:pt x="4" y="13"/>
                  </a:cubicBezTo>
                  <a:cubicBezTo>
                    <a:pt x="4" y="13"/>
                    <a:pt x="4" y="13"/>
                    <a:pt x="4" y="14"/>
                  </a:cubicBezTo>
                  <a:cubicBezTo>
                    <a:pt x="4" y="14"/>
                    <a:pt x="4" y="14"/>
                    <a:pt x="4" y="15"/>
                  </a:cubicBezTo>
                  <a:cubicBezTo>
                    <a:pt x="0" y="17"/>
                    <a:pt x="0" y="17"/>
                    <a:pt x="0" y="17"/>
                  </a:cubicBezTo>
                  <a:cubicBezTo>
                    <a:pt x="1" y="19"/>
                    <a:pt x="1" y="20"/>
                    <a:pt x="2" y="21"/>
                  </a:cubicBezTo>
                  <a:cubicBezTo>
                    <a:pt x="6" y="20"/>
                    <a:pt x="6" y="20"/>
                    <a:pt x="6" y="20"/>
                  </a:cubicBezTo>
                  <a:cubicBezTo>
                    <a:pt x="6" y="21"/>
                    <a:pt x="7" y="21"/>
                    <a:pt x="8" y="22"/>
                  </a:cubicBezTo>
                  <a:cubicBezTo>
                    <a:pt x="7" y="26"/>
                    <a:pt x="7" y="26"/>
                    <a:pt x="7" y="26"/>
                  </a:cubicBezTo>
                  <a:cubicBezTo>
                    <a:pt x="8" y="26"/>
                    <a:pt x="9" y="27"/>
                    <a:pt x="11" y="27"/>
                  </a:cubicBezTo>
                  <a:cubicBezTo>
                    <a:pt x="13" y="24"/>
                    <a:pt x="13" y="24"/>
                    <a:pt x="13" y="24"/>
                  </a:cubicBezTo>
                  <a:cubicBezTo>
                    <a:pt x="13" y="24"/>
                    <a:pt x="13" y="24"/>
                    <a:pt x="13" y="24"/>
                  </a:cubicBezTo>
                  <a:cubicBezTo>
                    <a:pt x="14" y="24"/>
                    <a:pt x="14" y="24"/>
                    <a:pt x="15" y="24"/>
                  </a:cubicBezTo>
                  <a:cubicBezTo>
                    <a:pt x="17" y="27"/>
                    <a:pt x="17" y="27"/>
                    <a:pt x="17" y="27"/>
                  </a:cubicBezTo>
                  <a:cubicBezTo>
                    <a:pt x="18" y="27"/>
                    <a:pt x="20" y="26"/>
                    <a:pt x="21" y="25"/>
                  </a:cubicBezTo>
                  <a:cubicBezTo>
                    <a:pt x="20" y="21"/>
                    <a:pt x="20" y="21"/>
                    <a:pt x="20" y="21"/>
                  </a:cubicBezTo>
                  <a:cubicBezTo>
                    <a:pt x="20" y="21"/>
                    <a:pt x="21" y="20"/>
                    <a:pt x="21" y="20"/>
                  </a:cubicBezTo>
                  <a:cubicBezTo>
                    <a:pt x="25" y="21"/>
                    <a:pt x="25" y="21"/>
                    <a:pt x="25" y="21"/>
                  </a:cubicBezTo>
                  <a:cubicBezTo>
                    <a:pt x="26" y="19"/>
                    <a:pt x="26" y="18"/>
                    <a:pt x="27" y="16"/>
                  </a:cubicBezTo>
                  <a:lnTo>
                    <a:pt x="23" y="14"/>
                  </a:lnTo>
                  <a:close/>
                  <a:moveTo>
                    <a:pt x="13" y="18"/>
                  </a:moveTo>
                  <a:cubicBezTo>
                    <a:pt x="11" y="18"/>
                    <a:pt x="9" y="16"/>
                    <a:pt x="9" y="14"/>
                  </a:cubicBezTo>
                  <a:cubicBezTo>
                    <a:pt x="9" y="11"/>
                    <a:pt x="11" y="9"/>
                    <a:pt x="13" y="9"/>
                  </a:cubicBezTo>
                  <a:cubicBezTo>
                    <a:pt x="16" y="9"/>
                    <a:pt x="18" y="11"/>
                    <a:pt x="18" y="14"/>
                  </a:cubicBezTo>
                  <a:cubicBezTo>
                    <a:pt x="18" y="16"/>
                    <a:pt x="16" y="18"/>
                    <a:pt x="13" y="1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7"/>
            <p:cNvSpPr>
              <a:spLocks noEditPoints="1"/>
            </p:cNvSpPr>
            <p:nvPr/>
          </p:nvSpPr>
          <p:spPr bwMode="auto">
            <a:xfrm>
              <a:off x="1203325" y="2713038"/>
              <a:ext cx="25400" cy="25400"/>
            </a:xfrm>
            <a:custGeom>
              <a:avLst/>
              <a:gdLst>
                <a:gd name="T0" fmla="*/ 21 w 24"/>
                <a:gd name="T1" fmla="*/ 13 h 25"/>
                <a:gd name="T2" fmla="*/ 21 w 24"/>
                <a:gd name="T3" fmla="*/ 12 h 25"/>
                <a:gd name="T4" fmla="*/ 21 w 24"/>
                <a:gd name="T5" fmla="*/ 11 h 25"/>
                <a:gd name="T6" fmla="*/ 24 w 24"/>
                <a:gd name="T7" fmla="*/ 9 h 25"/>
                <a:gd name="T8" fmla="*/ 23 w 24"/>
                <a:gd name="T9" fmla="*/ 5 h 25"/>
                <a:gd name="T10" fmla="*/ 19 w 24"/>
                <a:gd name="T11" fmla="*/ 6 h 25"/>
                <a:gd name="T12" fmla="*/ 18 w 24"/>
                <a:gd name="T13" fmla="*/ 5 h 25"/>
                <a:gd name="T14" fmla="*/ 18 w 24"/>
                <a:gd name="T15" fmla="*/ 1 h 25"/>
                <a:gd name="T16" fmla="*/ 15 w 24"/>
                <a:gd name="T17" fmla="*/ 0 h 25"/>
                <a:gd name="T18" fmla="*/ 13 w 24"/>
                <a:gd name="T19" fmla="*/ 3 h 25"/>
                <a:gd name="T20" fmla="*/ 12 w 24"/>
                <a:gd name="T21" fmla="*/ 3 h 25"/>
                <a:gd name="T22" fmla="*/ 11 w 24"/>
                <a:gd name="T23" fmla="*/ 3 h 25"/>
                <a:gd name="T24" fmla="*/ 9 w 24"/>
                <a:gd name="T25" fmla="*/ 0 h 25"/>
                <a:gd name="T26" fmla="*/ 6 w 24"/>
                <a:gd name="T27" fmla="*/ 2 h 25"/>
                <a:gd name="T28" fmla="*/ 7 w 24"/>
                <a:gd name="T29" fmla="*/ 5 h 25"/>
                <a:gd name="T30" fmla="*/ 5 w 24"/>
                <a:gd name="T31" fmla="*/ 7 h 25"/>
                <a:gd name="T32" fmla="*/ 2 w 24"/>
                <a:gd name="T33" fmla="*/ 6 h 25"/>
                <a:gd name="T34" fmla="*/ 0 w 24"/>
                <a:gd name="T35" fmla="*/ 10 h 25"/>
                <a:gd name="T36" fmla="*/ 4 w 24"/>
                <a:gd name="T37" fmla="*/ 11 h 25"/>
                <a:gd name="T38" fmla="*/ 4 w 24"/>
                <a:gd name="T39" fmla="*/ 12 h 25"/>
                <a:gd name="T40" fmla="*/ 4 w 24"/>
                <a:gd name="T41" fmla="*/ 13 h 25"/>
                <a:gd name="T42" fmla="*/ 1 w 24"/>
                <a:gd name="T43" fmla="*/ 15 h 25"/>
                <a:gd name="T44" fmla="*/ 2 w 24"/>
                <a:gd name="T45" fmla="*/ 19 h 25"/>
                <a:gd name="T46" fmla="*/ 6 w 24"/>
                <a:gd name="T47" fmla="*/ 18 h 25"/>
                <a:gd name="T48" fmla="*/ 7 w 24"/>
                <a:gd name="T49" fmla="*/ 20 h 25"/>
                <a:gd name="T50" fmla="*/ 6 w 24"/>
                <a:gd name="T51" fmla="*/ 23 h 25"/>
                <a:gd name="T52" fmla="*/ 10 w 24"/>
                <a:gd name="T53" fmla="*/ 25 h 25"/>
                <a:gd name="T54" fmla="*/ 12 w 24"/>
                <a:gd name="T55" fmla="*/ 21 h 25"/>
                <a:gd name="T56" fmla="*/ 12 w 24"/>
                <a:gd name="T57" fmla="*/ 21 h 25"/>
                <a:gd name="T58" fmla="*/ 13 w 24"/>
                <a:gd name="T59" fmla="*/ 21 h 25"/>
                <a:gd name="T60" fmla="*/ 15 w 24"/>
                <a:gd name="T61" fmla="*/ 25 h 25"/>
                <a:gd name="T62" fmla="*/ 19 w 24"/>
                <a:gd name="T63" fmla="*/ 23 h 25"/>
                <a:gd name="T64" fmla="*/ 18 w 24"/>
                <a:gd name="T65" fmla="*/ 19 h 25"/>
                <a:gd name="T66" fmla="*/ 19 w 24"/>
                <a:gd name="T67" fmla="*/ 18 h 25"/>
                <a:gd name="T68" fmla="*/ 23 w 24"/>
                <a:gd name="T69" fmla="*/ 19 h 25"/>
                <a:gd name="T70" fmla="*/ 24 w 24"/>
                <a:gd name="T71" fmla="*/ 15 h 25"/>
                <a:gd name="T72" fmla="*/ 21 w 24"/>
                <a:gd name="T73" fmla="*/ 13 h 25"/>
                <a:gd name="T74" fmla="*/ 12 w 24"/>
                <a:gd name="T75" fmla="*/ 16 h 25"/>
                <a:gd name="T76" fmla="*/ 8 w 24"/>
                <a:gd name="T77" fmla="*/ 12 h 25"/>
                <a:gd name="T78" fmla="*/ 12 w 24"/>
                <a:gd name="T79" fmla="*/ 8 h 25"/>
                <a:gd name="T80" fmla="*/ 16 w 24"/>
                <a:gd name="T81" fmla="*/ 12 h 25"/>
                <a:gd name="T82" fmla="*/ 12 w 24"/>
                <a:gd name="T8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5">
                  <a:moveTo>
                    <a:pt x="21" y="13"/>
                  </a:moveTo>
                  <a:cubicBezTo>
                    <a:pt x="21" y="13"/>
                    <a:pt x="21" y="13"/>
                    <a:pt x="21" y="12"/>
                  </a:cubicBezTo>
                  <a:cubicBezTo>
                    <a:pt x="21" y="12"/>
                    <a:pt x="21" y="11"/>
                    <a:pt x="21" y="11"/>
                  </a:cubicBezTo>
                  <a:cubicBezTo>
                    <a:pt x="24" y="9"/>
                    <a:pt x="24" y="9"/>
                    <a:pt x="24" y="9"/>
                  </a:cubicBezTo>
                  <a:cubicBezTo>
                    <a:pt x="24" y="8"/>
                    <a:pt x="23" y="6"/>
                    <a:pt x="23" y="5"/>
                  </a:cubicBezTo>
                  <a:cubicBezTo>
                    <a:pt x="19" y="6"/>
                    <a:pt x="19" y="6"/>
                    <a:pt x="19" y="6"/>
                  </a:cubicBezTo>
                  <a:cubicBezTo>
                    <a:pt x="19" y="6"/>
                    <a:pt x="18" y="5"/>
                    <a:pt x="18" y="5"/>
                  </a:cubicBezTo>
                  <a:cubicBezTo>
                    <a:pt x="18" y="1"/>
                    <a:pt x="18" y="1"/>
                    <a:pt x="18" y="1"/>
                  </a:cubicBezTo>
                  <a:cubicBezTo>
                    <a:pt x="17" y="1"/>
                    <a:pt x="16" y="0"/>
                    <a:pt x="15" y="0"/>
                  </a:cubicBezTo>
                  <a:cubicBezTo>
                    <a:pt x="13" y="3"/>
                    <a:pt x="13" y="3"/>
                    <a:pt x="13" y="3"/>
                  </a:cubicBezTo>
                  <a:cubicBezTo>
                    <a:pt x="13" y="3"/>
                    <a:pt x="13" y="3"/>
                    <a:pt x="12" y="3"/>
                  </a:cubicBezTo>
                  <a:cubicBezTo>
                    <a:pt x="12" y="3"/>
                    <a:pt x="12" y="3"/>
                    <a:pt x="11" y="3"/>
                  </a:cubicBezTo>
                  <a:cubicBezTo>
                    <a:pt x="9" y="0"/>
                    <a:pt x="9" y="0"/>
                    <a:pt x="9" y="0"/>
                  </a:cubicBezTo>
                  <a:cubicBezTo>
                    <a:pt x="8" y="0"/>
                    <a:pt x="7" y="1"/>
                    <a:pt x="6" y="2"/>
                  </a:cubicBezTo>
                  <a:cubicBezTo>
                    <a:pt x="7" y="5"/>
                    <a:pt x="7" y="5"/>
                    <a:pt x="7" y="5"/>
                  </a:cubicBezTo>
                  <a:cubicBezTo>
                    <a:pt x="6" y="6"/>
                    <a:pt x="6" y="6"/>
                    <a:pt x="5" y="7"/>
                  </a:cubicBezTo>
                  <a:cubicBezTo>
                    <a:pt x="2" y="6"/>
                    <a:pt x="2" y="6"/>
                    <a:pt x="2" y="6"/>
                  </a:cubicBezTo>
                  <a:cubicBezTo>
                    <a:pt x="1" y="7"/>
                    <a:pt x="1" y="8"/>
                    <a:pt x="0" y="10"/>
                  </a:cubicBezTo>
                  <a:cubicBezTo>
                    <a:pt x="4" y="11"/>
                    <a:pt x="4" y="11"/>
                    <a:pt x="4" y="11"/>
                  </a:cubicBezTo>
                  <a:cubicBezTo>
                    <a:pt x="4" y="12"/>
                    <a:pt x="4" y="12"/>
                    <a:pt x="4" y="12"/>
                  </a:cubicBezTo>
                  <a:cubicBezTo>
                    <a:pt x="4" y="13"/>
                    <a:pt x="4" y="13"/>
                    <a:pt x="4" y="13"/>
                  </a:cubicBezTo>
                  <a:cubicBezTo>
                    <a:pt x="1" y="15"/>
                    <a:pt x="1" y="15"/>
                    <a:pt x="1" y="15"/>
                  </a:cubicBezTo>
                  <a:cubicBezTo>
                    <a:pt x="1" y="17"/>
                    <a:pt x="1" y="18"/>
                    <a:pt x="2" y="19"/>
                  </a:cubicBezTo>
                  <a:cubicBezTo>
                    <a:pt x="6" y="18"/>
                    <a:pt x="6" y="18"/>
                    <a:pt x="6" y="18"/>
                  </a:cubicBezTo>
                  <a:cubicBezTo>
                    <a:pt x="6" y="19"/>
                    <a:pt x="6" y="19"/>
                    <a:pt x="7" y="20"/>
                  </a:cubicBezTo>
                  <a:cubicBezTo>
                    <a:pt x="6" y="23"/>
                    <a:pt x="6" y="23"/>
                    <a:pt x="6" y="23"/>
                  </a:cubicBezTo>
                  <a:cubicBezTo>
                    <a:pt x="7" y="24"/>
                    <a:pt x="8" y="24"/>
                    <a:pt x="10" y="25"/>
                  </a:cubicBezTo>
                  <a:cubicBezTo>
                    <a:pt x="12" y="21"/>
                    <a:pt x="12" y="21"/>
                    <a:pt x="12" y="21"/>
                  </a:cubicBezTo>
                  <a:cubicBezTo>
                    <a:pt x="12" y="21"/>
                    <a:pt x="12" y="21"/>
                    <a:pt x="12" y="21"/>
                  </a:cubicBezTo>
                  <a:cubicBezTo>
                    <a:pt x="13" y="21"/>
                    <a:pt x="13" y="21"/>
                    <a:pt x="13" y="21"/>
                  </a:cubicBezTo>
                  <a:cubicBezTo>
                    <a:pt x="15" y="25"/>
                    <a:pt x="15" y="25"/>
                    <a:pt x="15" y="25"/>
                  </a:cubicBezTo>
                  <a:cubicBezTo>
                    <a:pt x="17" y="24"/>
                    <a:pt x="18" y="24"/>
                    <a:pt x="19" y="23"/>
                  </a:cubicBezTo>
                  <a:cubicBezTo>
                    <a:pt x="18" y="19"/>
                    <a:pt x="18" y="19"/>
                    <a:pt x="18" y="19"/>
                  </a:cubicBezTo>
                  <a:cubicBezTo>
                    <a:pt x="18" y="19"/>
                    <a:pt x="19" y="18"/>
                    <a:pt x="19" y="18"/>
                  </a:cubicBezTo>
                  <a:cubicBezTo>
                    <a:pt x="23" y="19"/>
                    <a:pt x="23" y="19"/>
                    <a:pt x="23" y="19"/>
                  </a:cubicBezTo>
                  <a:cubicBezTo>
                    <a:pt x="23" y="18"/>
                    <a:pt x="24" y="16"/>
                    <a:pt x="24" y="15"/>
                  </a:cubicBezTo>
                  <a:lnTo>
                    <a:pt x="21" y="13"/>
                  </a:lnTo>
                  <a:close/>
                  <a:moveTo>
                    <a:pt x="12" y="16"/>
                  </a:moveTo>
                  <a:cubicBezTo>
                    <a:pt x="10" y="16"/>
                    <a:pt x="8" y="15"/>
                    <a:pt x="8" y="12"/>
                  </a:cubicBezTo>
                  <a:cubicBezTo>
                    <a:pt x="8" y="10"/>
                    <a:pt x="10" y="8"/>
                    <a:pt x="12" y="8"/>
                  </a:cubicBezTo>
                  <a:cubicBezTo>
                    <a:pt x="15" y="8"/>
                    <a:pt x="16" y="10"/>
                    <a:pt x="16" y="12"/>
                  </a:cubicBezTo>
                  <a:cubicBezTo>
                    <a:pt x="16" y="15"/>
                    <a:pt x="15" y="16"/>
                    <a:pt x="12" y="1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
            <p:cNvSpPr>
              <a:spLocks noEditPoints="1"/>
            </p:cNvSpPr>
            <p:nvPr/>
          </p:nvSpPr>
          <p:spPr bwMode="auto">
            <a:xfrm>
              <a:off x="1301750" y="2359026"/>
              <a:ext cx="74613" cy="77788"/>
            </a:xfrm>
            <a:custGeom>
              <a:avLst/>
              <a:gdLst>
                <a:gd name="T0" fmla="*/ 70 w 70"/>
                <a:gd name="T1" fmla="*/ 37 h 73"/>
                <a:gd name="T2" fmla="*/ 64 w 70"/>
                <a:gd name="T3" fmla="*/ 31 h 73"/>
                <a:gd name="T4" fmla="*/ 68 w 70"/>
                <a:gd name="T5" fmla="*/ 27 h 73"/>
                <a:gd name="T6" fmla="*/ 62 w 70"/>
                <a:gd name="T7" fmla="*/ 23 h 73"/>
                <a:gd name="T8" fmla="*/ 64 w 70"/>
                <a:gd name="T9" fmla="*/ 17 h 73"/>
                <a:gd name="T10" fmla="*/ 57 w 70"/>
                <a:gd name="T11" fmla="*/ 16 h 73"/>
                <a:gd name="T12" fmla="*/ 58 w 70"/>
                <a:gd name="T13" fmla="*/ 9 h 73"/>
                <a:gd name="T14" fmla="*/ 50 w 70"/>
                <a:gd name="T15" fmla="*/ 10 h 73"/>
                <a:gd name="T16" fmla="*/ 50 w 70"/>
                <a:gd name="T17" fmla="*/ 4 h 73"/>
                <a:gd name="T18" fmla="*/ 42 w 70"/>
                <a:gd name="T19" fmla="*/ 7 h 73"/>
                <a:gd name="T20" fmla="*/ 40 w 70"/>
                <a:gd name="T21" fmla="*/ 1 h 73"/>
                <a:gd name="T22" fmla="*/ 34 w 70"/>
                <a:gd name="T23" fmla="*/ 6 h 73"/>
                <a:gd name="T24" fmla="*/ 30 w 70"/>
                <a:gd name="T25" fmla="*/ 1 h 73"/>
                <a:gd name="T26" fmla="*/ 26 w 70"/>
                <a:gd name="T27" fmla="*/ 7 h 73"/>
                <a:gd name="T28" fmla="*/ 21 w 70"/>
                <a:gd name="T29" fmla="*/ 4 h 73"/>
                <a:gd name="T30" fmla="*/ 18 w 70"/>
                <a:gd name="T31" fmla="*/ 11 h 73"/>
                <a:gd name="T32" fmla="*/ 12 w 70"/>
                <a:gd name="T33" fmla="*/ 9 h 73"/>
                <a:gd name="T34" fmla="*/ 12 w 70"/>
                <a:gd name="T35" fmla="*/ 17 h 73"/>
                <a:gd name="T36" fmla="*/ 6 w 70"/>
                <a:gd name="T37" fmla="*/ 17 h 73"/>
                <a:gd name="T38" fmla="*/ 8 w 70"/>
                <a:gd name="T39" fmla="*/ 25 h 73"/>
                <a:gd name="T40" fmla="*/ 2 w 70"/>
                <a:gd name="T41" fmla="*/ 26 h 73"/>
                <a:gd name="T42" fmla="*/ 5 w 70"/>
                <a:gd name="T43" fmla="*/ 33 h 73"/>
                <a:gd name="T44" fmla="*/ 0 w 70"/>
                <a:gd name="T45" fmla="*/ 36 h 73"/>
                <a:gd name="T46" fmla="*/ 0 w 70"/>
                <a:gd name="T47" fmla="*/ 42 h 73"/>
                <a:gd name="T48" fmla="*/ 6 w 70"/>
                <a:gd name="T49" fmla="*/ 44 h 73"/>
                <a:gd name="T50" fmla="*/ 3 w 70"/>
                <a:gd name="T51" fmla="*/ 52 h 73"/>
                <a:gd name="T52" fmla="*/ 9 w 70"/>
                <a:gd name="T53" fmla="*/ 52 h 73"/>
                <a:gd name="T54" fmla="*/ 8 w 70"/>
                <a:gd name="T55" fmla="*/ 60 h 73"/>
                <a:gd name="T56" fmla="*/ 15 w 70"/>
                <a:gd name="T57" fmla="*/ 59 h 73"/>
                <a:gd name="T58" fmla="*/ 16 w 70"/>
                <a:gd name="T59" fmla="*/ 67 h 73"/>
                <a:gd name="T60" fmla="*/ 21 w 70"/>
                <a:gd name="T61" fmla="*/ 64 h 73"/>
                <a:gd name="T62" fmla="*/ 25 w 70"/>
                <a:gd name="T63" fmla="*/ 72 h 73"/>
                <a:gd name="T64" fmla="*/ 30 w 70"/>
                <a:gd name="T65" fmla="*/ 67 h 73"/>
                <a:gd name="T66" fmla="*/ 35 w 70"/>
                <a:gd name="T67" fmla="*/ 73 h 73"/>
                <a:gd name="T68" fmla="*/ 38 w 70"/>
                <a:gd name="T69" fmla="*/ 68 h 73"/>
                <a:gd name="T70" fmla="*/ 44 w 70"/>
                <a:gd name="T71" fmla="*/ 72 h 73"/>
                <a:gd name="T72" fmla="*/ 46 w 70"/>
                <a:gd name="T73" fmla="*/ 65 h 73"/>
                <a:gd name="T74" fmla="*/ 53 w 70"/>
                <a:gd name="T75" fmla="*/ 67 h 73"/>
                <a:gd name="T76" fmla="*/ 53 w 70"/>
                <a:gd name="T77" fmla="*/ 61 h 73"/>
                <a:gd name="T78" fmla="*/ 61 w 70"/>
                <a:gd name="T79" fmla="*/ 61 h 73"/>
                <a:gd name="T80" fmla="*/ 59 w 70"/>
                <a:gd name="T81" fmla="*/ 54 h 73"/>
                <a:gd name="T82" fmla="*/ 66 w 70"/>
                <a:gd name="T83" fmla="*/ 52 h 73"/>
                <a:gd name="T84" fmla="*/ 63 w 70"/>
                <a:gd name="T85" fmla="*/ 47 h 73"/>
                <a:gd name="T86" fmla="*/ 69 w 70"/>
                <a:gd name="T87" fmla="*/ 42 h 73"/>
                <a:gd name="T88" fmla="*/ 65 w 70"/>
                <a:gd name="T89" fmla="*/ 38 h 73"/>
                <a:gd name="T90" fmla="*/ 35 w 70"/>
                <a:gd name="T91" fmla="*/ 64 h 73"/>
                <a:gd name="T92" fmla="*/ 35 w 70"/>
                <a:gd name="T93" fmla="*/ 10 h 73"/>
                <a:gd name="T94" fmla="*/ 35 w 70"/>
                <a:gd name="T9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3">
                  <a:moveTo>
                    <a:pt x="70" y="37"/>
                  </a:moveTo>
                  <a:cubicBezTo>
                    <a:pt x="70" y="37"/>
                    <a:pt x="70" y="37"/>
                    <a:pt x="70" y="37"/>
                  </a:cubicBezTo>
                  <a:cubicBezTo>
                    <a:pt x="70" y="35"/>
                    <a:pt x="70" y="33"/>
                    <a:pt x="69" y="32"/>
                  </a:cubicBezTo>
                  <a:cubicBezTo>
                    <a:pt x="64" y="31"/>
                    <a:pt x="64" y="31"/>
                    <a:pt x="64" y="31"/>
                  </a:cubicBezTo>
                  <a:cubicBezTo>
                    <a:pt x="64" y="31"/>
                    <a:pt x="64" y="30"/>
                    <a:pt x="64" y="29"/>
                  </a:cubicBezTo>
                  <a:cubicBezTo>
                    <a:pt x="68" y="27"/>
                    <a:pt x="68" y="27"/>
                    <a:pt x="68" y="27"/>
                  </a:cubicBezTo>
                  <a:cubicBezTo>
                    <a:pt x="68" y="25"/>
                    <a:pt x="67" y="23"/>
                    <a:pt x="67" y="22"/>
                  </a:cubicBezTo>
                  <a:cubicBezTo>
                    <a:pt x="62" y="23"/>
                    <a:pt x="62" y="23"/>
                    <a:pt x="62" y="23"/>
                  </a:cubicBezTo>
                  <a:cubicBezTo>
                    <a:pt x="61" y="22"/>
                    <a:pt x="61" y="22"/>
                    <a:pt x="60" y="21"/>
                  </a:cubicBezTo>
                  <a:cubicBezTo>
                    <a:pt x="64" y="17"/>
                    <a:pt x="64" y="17"/>
                    <a:pt x="64" y="17"/>
                  </a:cubicBezTo>
                  <a:cubicBezTo>
                    <a:pt x="63" y="16"/>
                    <a:pt x="62" y="14"/>
                    <a:pt x="61" y="13"/>
                  </a:cubicBezTo>
                  <a:cubicBezTo>
                    <a:pt x="57" y="16"/>
                    <a:pt x="57" y="16"/>
                    <a:pt x="57" y="16"/>
                  </a:cubicBezTo>
                  <a:cubicBezTo>
                    <a:pt x="56" y="15"/>
                    <a:pt x="56" y="15"/>
                    <a:pt x="55" y="14"/>
                  </a:cubicBezTo>
                  <a:cubicBezTo>
                    <a:pt x="58" y="9"/>
                    <a:pt x="58" y="9"/>
                    <a:pt x="58" y="9"/>
                  </a:cubicBezTo>
                  <a:cubicBezTo>
                    <a:pt x="57" y="8"/>
                    <a:pt x="55" y="7"/>
                    <a:pt x="54" y="6"/>
                  </a:cubicBezTo>
                  <a:cubicBezTo>
                    <a:pt x="50" y="10"/>
                    <a:pt x="50" y="10"/>
                    <a:pt x="50" y="10"/>
                  </a:cubicBezTo>
                  <a:cubicBezTo>
                    <a:pt x="50" y="10"/>
                    <a:pt x="49" y="9"/>
                    <a:pt x="48" y="9"/>
                  </a:cubicBezTo>
                  <a:cubicBezTo>
                    <a:pt x="50" y="4"/>
                    <a:pt x="50" y="4"/>
                    <a:pt x="50" y="4"/>
                  </a:cubicBezTo>
                  <a:cubicBezTo>
                    <a:pt x="48" y="3"/>
                    <a:pt x="46" y="2"/>
                    <a:pt x="45" y="2"/>
                  </a:cubicBezTo>
                  <a:cubicBezTo>
                    <a:pt x="42" y="7"/>
                    <a:pt x="42" y="7"/>
                    <a:pt x="42" y="7"/>
                  </a:cubicBezTo>
                  <a:cubicBezTo>
                    <a:pt x="42" y="6"/>
                    <a:pt x="41" y="6"/>
                    <a:pt x="40" y="6"/>
                  </a:cubicBezTo>
                  <a:cubicBezTo>
                    <a:pt x="40" y="1"/>
                    <a:pt x="40" y="1"/>
                    <a:pt x="40" y="1"/>
                  </a:cubicBezTo>
                  <a:cubicBezTo>
                    <a:pt x="38" y="0"/>
                    <a:pt x="37" y="0"/>
                    <a:pt x="35" y="0"/>
                  </a:cubicBezTo>
                  <a:cubicBezTo>
                    <a:pt x="34" y="6"/>
                    <a:pt x="34" y="6"/>
                    <a:pt x="34" y="6"/>
                  </a:cubicBezTo>
                  <a:cubicBezTo>
                    <a:pt x="33" y="6"/>
                    <a:pt x="33" y="6"/>
                    <a:pt x="32" y="6"/>
                  </a:cubicBezTo>
                  <a:cubicBezTo>
                    <a:pt x="30" y="1"/>
                    <a:pt x="30" y="1"/>
                    <a:pt x="30" y="1"/>
                  </a:cubicBezTo>
                  <a:cubicBezTo>
                    <a:pt x="28" y="1"/>
                    <a:pt x="27" y="1"/>
                    <a:pt x="25" y="2"/>
                  </a:cubicBezTo>
                  <a:cubicBezTo>
                    <a:pt x="26" y="7"/>
                    <a:pt x="26" y="7"/>
                    <a:pt x="26" y="7"/>
                  </a:cubicBezTo>
                  <a:cubicBezTo>
                    <a:pt x="25" y="7"/>
                    <a:pt x="24" y="8"/>
                    <a:pt x="24" y="8"/>
                  </a:cubicBezTo>
                  <a:cubicBezTo>
                    <a:pt x="21" y="4"/>
                    <a:pt x="21" y="4"/>
                    <a:pt x="21" y="4"/>
                  </a:cubicBezTo>
                  <a:cubicBezTo>
                    <a:pt x="19" y="4"/>
                    <a:pt x="18" y="5"/>
                    <a:pt x="16" y="6"/>
                  </a:cubicBezTo>
                  <a:cubicBezTo>
                    <a:pt x="18" y="11"/>
                    <a:pt x="18" y="11"/>
                    <a:pt x="18" y="11"/>
                  </a:cubicBezTo>
                  <a:cubicBezTo>
                    <a:pt x="18" y="11"/>
                    <a:pt x="17" y="12"/>
                    <a:pt x="16" y="12"/>
                  </a:cubicBezTo>
                  <a:cubicBezTo>
                    <a:pt x="12" y="9"/>
                    <a:pt x="12" y="9"/>
                    <a:pt x="12" y="9"/>
                  </a:cubicBezTo>
                  <a:cubicBezTo>
                    <a:pt x="11" y="10"/>
                    <a:pt x="10" y="11"/>
                    <a:pt x="9" y="13"/>
                  </a:cubicBezTo>
                  <a:cubicBezTo>
                    <a:pt x="12" y="17"/>
                    <a:pt x="12" y="17"/>
                    <a:pt x="12" y="17"/>
                  </a:cubicBezTo>
                  <a:cubicBezTo>
                    <a:pt x="11" y="18"/>
                    <a:pt x="11" y="18"/>
                    <a:pt x="10" y="19"/>
                  </a:cubicBezTo>
                  <a:cubicBezTo>
                    <a:pt x="6" y="17"/>
                    <a:pt x="6" y="17"/>
                    <a:pt x="6" y="17"/>
                  </a:cubicBezTo>
                  <a:cubicBezTo>
                    <a:pt x="5" y="18"/>
                    <a:pt x="4" y="20"/>
                    <a:pt x="3" y="21"/>
                  </a:cubicBezTo>
                  <a:cubicBezTo>
                    <a:pt x="8" y="25"/>
                    <a:pt x="8" y="25"/>
                    <a:pt x="8" y="25"/>
                  </a:cubicBezTo>
                  <a:cubicBezTo>
                    <a:pt x="7" y="25"/>
                    <a:pt x="7" y="26"/>
                    <a:pt x="7" y="27"/>
                  </a:cubicBezTo>
                  <a:cubicBezTo>
                    <a:pt x="2" y="26"/>
                    <a:pt x="2" y="26"/>
                    <a:pt x="2" y="26"/>
                  </a:cubicBezTo>
                  <a:cubicBezTo>
                    <a:pt x="1" y="28"/>
                    <a:pt x="1" y="30"/>
                    <a:pt x="0" y="31"/>
                  </a:cubicBezTo>
                  <a:cubicBezTo>
                    <a:pt x="5" y="33"/>
                    <a:pt x="5" y="33"/>
                    <a:pt x="5" y="33"/>
                  </a:cubicBezTo>
                  <a:cubicBezTo>
                    <a:pt x="5" y="34"/>
                    <a:pt x="5" y="35"/>
                    <a:pt x="5" y="36"/>
                  </a:cubicBezTo>
                  <a:cubicBezTo>
                    <a:pt x="0" y="36"/>
                    <a:pt x="0" y="36"/>
                    <a:pt x="0" y="36"/>
                  </a:cubicBezTo>
                  <a:cubicBezTo>
                    <a:pt x="0" y="37"/>
                    <a:pt x="0" y="37"/>
                    <a:pt x="0" y="37"/>
                  </a:cubicBezTo>
                  <a:cubicBezTo>
                    <a:pt x="0" y="38"/>
                    <a:pt x="0" y="40"/>
                    <a:pt x="0" y="42"/>
                  </a:cubicBezTo>
                  <a:cubicBezTo>
                    <a:pt x="6" y="42"/>
                    <a:pt x="6" y="42"/>
                    <a:pt x="6" y="42"/>
                  </a:cubicBezTo>
                  <a:cubicBezTo>
                    <a:pt x="6" y="43"/>
                    <a:pt x="6" y="44"/>
                    <a:pt x="6" y="44"/>
                  </a:cubicBezTo>
                  <a:cubicBezTo>
                    <a:pt x="1" y="47"/>
                    <a:pt x="1" y="47"/>
                    <a:pt x="1" y="47"/>
                  </a:cubicBezTo>
                  <a:cubicBezTo>
                    <a:pt x="2" y="48"/>
                    <a:pt x="2" y="50"/>
                    <a:pt x="3" y="52"/>
                  </a:cubicBezTo>
                  <a:cubicBezTo>
                    <a:pt x="8" y="50"/>
                    <a:pt x="8" y="50"/>
                    <a:pt x="8" y="50"/>
                  </a:cubicBezTo>
                  <a:cubicBezTo>
                    <a:pt x="8" y="51"/>
                    <a:pt x="9" y="52"/>
                    <a:pt x="9" y="52"/>
                  </a:cubicBezTo>
                  <a:cubicBezTo>
                    <a:pt x="5" y="56"/>
                    <a:pt x="5" y="56"/>
                    <a:pt x="5" y="56"/>
                  </a:cubicBezTo>
                  <a:cubicBezTo>
                    <a:pt x="6" y="58"/>
                    <a:pt x="7" y="59"/>
                    <a:pt x="8" y="60"/>
                  </a:cubicBezTo>
                  <a:cubicBezTo>
                    <a:pt x="13" y="58"/>
                    <a:pt x="13" y="58"/>
                    <a:pt x="13" y="58"/>
                  </a:cubicBezTo>
                  <a:cubicBezTo>
                    <a:pt x="13" y="58"/>
                    <a:pt x="14" y="59"/>
                    <a:pt x="15" y="59"/>
                  </a:cubicBezTo>
                  <a:cubicBezTo>
                    <a:pt x="12" y="64"/>
                    <a:pt x="12" y="64"/>
                    <a:pt x="12" y="64"/>
                  </a:cubicBezTo>
                  <a:cubicBezTo>
                    <a:pt x="13" y="65"/>
                    <a:pt x="14" y="66"/>
                    <a:pt x="16" y="67"/>
                  </a:cubicBezTo>
                  <a:cubicBezTo>
                    <a:pt x="19" y="63"/>
                    <a:pt x="19" y="63"/>
                    <a:pt x="19" y="63"/>
                  </a:cubicBezTo>
                  <a:cubicBezTo>
                    <a:pt x="20" y="64"/>
                    <a:pt x="21" y="64"/>
                    <a:pt x="21" y="64"/>
                  </a:cubicBezTo>
                  <a:cubicBezTo>
                    <a:pt x="20" y="70"/>
                    <a:pt x="20" y="70"/>
                    <a:pt x="20" y="70"/>
                  </a:cubicBezTo>
                  <a:cubicBezTo>
                    <a:pt x="22" y="70"/>
                    <a:pt x="23" y="71"/>
                    <a:pt x="25" y="72"/>
                  </a:cubicBezTo>
                  <a:cubicBezTo>
                    <a:pt x="27" y="67"/>
                    <a:pt x="27" y="67"/>
                    <a:pt x="27" y="67"/>
                  </a:cubicBezTo>
                  <a:cubicBezTo>
                    <a:pt x="28" y="67"/>
                    <a:pt x="29" y="67"/>
                    <a:pt x="30" y="67"/>
                  </a:cubicBezTo>
                  <a:cubicBezTo>
                    <a:pt x="30" y="73"/>
                    <a:pt x="30" y="73"/>
                    <a:pt x="30" y="73"/>
                  </a:cubicBezTo>
                  <a:cubicBezTo>
                    <a:pt x="31" y="73"/>
                    <a:pt x="33" y="73"/>
                    <a:pt x="35" y="73"/>
                  </a:cubicBezTo>
                  <a:cubicBezTo>
                    <a:pt x="36" y="68"/>
                    <a:pt x="36" y="68"/>
                    <a:pt x="36" y="68"/>
                  </a:cubicBezTo>
                  <a:cubicBezTo>
                    <a:pt x="36" y="68"/>
                    <a:pt x="37" y="68"/>
                    <a:pt x="38" y="68"/>
                  </a:cubicBezTo>
                  <a:cubicBezTo>
                    <a:pt x="40" y="73"/>
                    <a:pt x="40" y="73"/>
                    <a:pt x="40" y="73"/>
                  </a:cubicBezTo>
                  <a:cubicBezTo>
                    <a:pt x="41" y="73"/>
                    <a:pt x="43" y="72"/>
                    <a:pt x="44" y="72"/>
                  </a:cubicBezTo>
                  <a:cubicBezTo>
                    <a:pt x="44" y="66"/>
                    <a:pt x="44" y="66"/>
                    <a:pt x="44" y="66"/>
                  </a:cubicBezTo>
                  <a:cubicBezTo>
                    <a:pt x="45" y="66"/>
                    <a:pt x="45" y="66"/>
                    <a:pt x="46" y="65"/>
                  </a:cubicBezTo>
                  <a:cubicBezTo>
                    <a:pt x="49" y="70"/>
                    <a:pt x="49" y="70"/>
                    <a:pt x="49" y="70"/>
                  </a:cubicBezTo>
                  <a:cubicBezTo>
                    <a:pt x="51" y="69"/>
                    <a:pt x="52" y="68"/>
                    <a:pt x="53" y="67"/>
                  </a:cubicBezTo>
                  <a:cubicBezTo>
                    <a:pt x="52" y="62"/>
                    <a:pt x="52" y="62"/>
                    <a:pt x="52" y="62"/>
                  </a:cubicBezTo>
                  <a:cubicBezTo>
                    <a:pt x="52" y="62"/>
                    <a:pt x="53" y="61"/>
                    <a:pt x="53" y="61"/>
                  </a:cubicBezTo>
                  <a:cubicBezTo>
                    <a:pt x="57" y="64"/>
                    <a:pt x="57" y="64"/>
                    <a:pt x="57" y="64"/>
                  </a:cubicBezTo>
                  <a:cubicBezTo>
                    <a:pt x="59" y="63"/>
                    <a:pt x="60" y="62"/>
                    <a:pt x="61" y="61"/>
                  </a:cubicBezTo>
                  <a:cubicBezTo>
                    <a:pt x="58" y="56"/>
                    <a:pt x="58" y="56"/>
                    <a:pt x="58" y="56"/>
                  </a:cubicBezTo>
                  <a:cubicBezTo>
                    <a:pt x="58" y="56"/>
                    <a:pt x="59" y="55"/>
                    <a:pt x="59" y="54"/>
                  </a:cubicBezTo>
                  <a:cubicBezTo>
                    <a:pt x="64" y="57"/>
                    <a:pt x="64" y="57"/>
                    <a:pt x="64" y="57"/>
                  </a:cubicBezTo>
                  <a:cubicBezTo>
                    <a:pt x="65" y="55"/>
                    <a:pt x="66" y="54"/>
                    <a:pt x="66" y="52"/>
                  </a:cubicBezTo>
                  <a:cubicBezTo>
                    <a:pt x="62" y="49"/>
                    <a:pt x="62" y="49"/>
                    <a:pt x="62" y="49"/>
                  </a:cubicBezTo>
                  <a:cubicBezTo>
                    <a:pt x="63" y="48"/>
                    <a:pt x="63" y="47"/>
                    <a:pt x="63" y="47"/>
                  </a:cubicBezTo>
                  <a:cubicBezTo>
                    <a:pt x="68" y="47"/>
                    <a:pt x="68" y="47"/>
                    <a:pt x="68" y="47"/>
                  </a:cubicBezTo>
                  <a:cubicBezTo>
                    <a:pt x="69" y="46"/>
                    <a:pt x="69" y="44"/>
                    <a:pt x="69" y="42"/>
                  </a:cubicBezTo>
                  <a:cubicBezTo>
                    <a:pt x="64" y="40"/>
                    <a:pt x="64" y="40"/>
                    <a:pt x="64" y="40"/>
                  </a:cubicBezTo>
                  <a:cubicBezTo>
                    <a:pt x="64" y="40"/>
                    <a:pt x="65" y="39"/>
                    <a:pt x="65" y="38"/>
                  </a:cubicBezTo>
                  <a:lnTo>
                    <a:pt x="70" y="37"/>
                  </a:lnTo>
                  <a:close/>
                  <a:moveTo>
                    <a:pt x="35" y="64"/>
                  </a:moveTo>
                  <a:cubicBezTo>
                    <a:pt x="21" y="64"/>
                    <a:pt x="9" y="52"/>
                    <a:pt x="9" y="37"/>
                  </a:cubicBezTo>
                  <a:cubicBezTo>
                    <a:pt x="9" y="22"/>
                    <a:pt x="21" y="10"/>
                    <a:pt x="35" y="10"/>
                  </a:cubicBezTo>
                  <a:cubicBezTo>
                    <a:pt x="49" y="10"/>
                    <a:pt x="61" y="22"/>
                    <a:pt x="61" y="37"/>
                  </a:cubicBezTo>
                  <a:cubicBezTo>
                    <a:pt x="61" y="52"/>
                    <a:pt x="49" y="64"/>
                    <a:pt x="35" y="6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9"/>
            <p:cNvSpPr>
              <a:spLocks noEditPoints="1"/>
            </p:cNvSpPr>
            <p:nvPr/>
          </p:nvSpPr>
          <p:spPr bwMode="auto">
            <a:xfrm>
              <a:off x="1312863" y="2371726"/>
              <a:ext cx="52388" cy="53975"/>
            </a:xfrm>
            <a:custGeom>
              <a:avLst/>
              <a:gdLst>
                <a:gd name="T0" fmla="*/ 25 w 50"/>
                <a:gd name="T1" fmla="*/ 0 h 52"/>
                <a:gd name="T2" fmla="*/ 0 w 50"/>
                <a:gd name="T3" fmla="*/ 26 h 52"/>
                <a:gd name="T4" fmla="*/ 25 w 50"/>
                <a:gd name="T5" fmla="*/ 52 h 52"/>
                <a:gd name="T6" fmla="*/ 50 w 50"/>
                <a:gd name="T7" fmla="*/ 26 h 52"/>
                <a:gd name="T8" fmla="*/ 25 w 50"/>
                <a:gd name="T9" fmla="*/ 0 h 52"/>
                <a:gd name="T10" fmla="*/ 25 w 50"/>
                <a:gd name="T11" fmla="*/ 48 h 52"/>
                <a:gd name="T12" fmla="*/ 4 w 50"/>
                <a:gd name="T13" fmla="*/ 26 h 52"/>
                <a:gd name="T14" fmla="*/ 25 w 50"/>
                <a:gd name="T15" fmla="*/ 4 h 52"/>
                <a:gd name="T16" fmla="*/ 46 w 50"/>
                <a:gd name="T17" fmla="*/ 26 h 52"/>
                <a:gd name="T18" fmla="*/ 25 w 50"/>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2">
                  <a:moveTo>
                    <a:pt x="25" y="0"/>
                  </a:moveTo>
                  <a:cubicBezTo>
                    <a:pt x="11" y="0"/>
                    <a:pt x="0" y="11"/>
                    <a:pt x="0" y="26"/>
                  </a:cubicBezTo>
                  <a:cubicBezTo>
                    <a:pt x="0" y="40"/>
                    <a:pt x="11" y="52"/>
                    <a:pt x="25" y="52"/>
                  </a:cubicBezTo>
                  <a:cubicBezTo>
                    <a:pt x="39" y="52"/>
                    <a:pt x="50" y="40"/>
                    <a:pt x="50" y="26"/>
                  </a:cubicBezTo>
                  <a:cubicBezTo>
                    <a:pt x="50" y="11"/>
                    <a:pt x="39" y="0"/>
                    <a:pt x="25" y="0"/>
                  </a:cubicBezTo>
                  <a:close/>
                  <a:moveTo>
                    <a:pt x="25" y="48"/>
                  </a:moveTo>
                  <a:cubicBezTo>
                    <a:pt x="13" y="48"/>
                    <a:pt x="4" y="38"/>
                    <a:pt x="4" y="26"/>
                  </a:cubicBezTo>
                  <a:cubicBezTo>
                    <a:pt x="4" y="14"/>
                    <a:pt x="13" y="4"/>
                    <a:pt x="25" y="4"/>
                  </a:cubicBezTo>
                  <a:cubicBezTo>
                    <a:pt x="36" y="4"/>
                    <a:pt x="46" y="14"/>
                    <a:pt x="46" y="26"/>
                  </a:cubicBezTo>
                  <a:cubicBezTo>
                    <a:pt x="46" y="38"/>
                    <a:pt x="36" y="48"/>
                    <a:pt x="25" y="4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a:spLocks noEditPoints="1"/>
            </p:cNvSpPr>
            <p:nvPr/>
          </p:nvSpPr>
          <p:spPr bwMode="auto">
            <a:xfrm>
              <a:off x="1133475" y="2698751"/>
              <a:ext cx="66675" cy="69850"/>
            </a:xfrm>
            <a:custGeom>
              <a:avLst/>
              <a:gdLst>
                <a:gd name="T0" fmla="*/ 63 w 63"/>
                <a:gd name="T1" fmla="*/ 33 h 66"/>
                <a:gd name="T2" fmla="*/ 58 w 63"/>
                <a:gd name="T3" fmla="*/ 28 h 66"/>
                <a:gd name="T4" fmla="*/ 62 w 63"/>
                <a:gd name="T5" fmla="*/ 24 h 66"/>
                <a:gd name="T6" fmla="*/ 56 w 63"/>
                <a:gd name="T7" fmla="*/ 20 h 66"/>
                <a:gd name="T8" fmla="*/ 59 w 63"/>
                <a:gd name="T9" fmla="*/ 15 h 66"/>
                <a:gd name="T10" fmla="*/ 52 w 63"/>
                <a:gd name="T11" fmla="*/ 14 h 66"/>
                <a:gd name="T12" fmla="*/ 53 w 63"/>
                <a:gd name="T13" fmla="*/ 8 h 66"/>
                <a:gd name="T14" fmla="*/ 46 w 63"/>
                <a:gd name="T15" fmla="*/ 9 h 66"/>
                <a:gd name="T16" fmla="*/ 45 w 63"/>
                <a:gd name="T17" fmla="*/ 3 h 66"/>
                <a:gd name="T18" fmla="*/ 39 w 63"/>
                <a:gd name="T19" fmla="*/ 5 h 66"/>
                <a:gd name="T20" fmla="*/ 36 w 63"/>
                <a:gd name="T21" fmla="*/ 0 h 66"/>
                <a:gd name="T22" fmla="*/ 31 w 63"/>
                <a:gd name="T23" fmla="*/ 4 h 66"/>
                <a:gd name="T24" fmla="*/ 27 w 63"/>
                <a:gd name="T25" fmla="*/ 0 h 66"/>
                <a:gd name="T26" fmla="*/ 23 w 63"/>
                <a:gd name="T27" fmla="*/ 6 h 66"/>
                <a:gd name="T28" fmla="*/ 19 w 63"/>
                <a:gd name="T29" fmla="*/ 3 h 66"/>
                <a:gd name="T30" fmla="*/ 16 w 63"/>
                <a:gd name="T31" fmla="*/ 9 h 66"/>
                <a:gd name="T32" fmla="*/ 11 w 63"/>
                <a:gd name="T33" fmla="*/ 8 h 66"/>
                <a:gd name="T34" fmla="*/ 11 w 63"/>
                <a:gd name="T35" fmla="*/ 15 h 66"/>
                <a:gd name="T36" fmla="*/ 5 w 63"/>
                <a:gd name="T37" fmla="*/ 15 h 66"/>
                <a:gd name="T38" fmla="*/ 7 w 63"/>
                <a:gd name="T39" fmla="*/ 22 h 66"/>
                <a:gd name="T40" fmla="*/ 1 w 63"/>
                <a:gd name="T41" fmla="*/ 23 h 66"/>
                <a:gd name="T42" fmla="*/ 5 w 63"/>
                <a:gd name="T43" fmla="*/ 30 h 66"/>
                <a:gd name="T44" fmla="*/ 0 w 63"/>
                <a:gd name="T45" fmla="*/ 33 h 66"/>
                <a:gd name="T46" fmla="*/ 0 w 63"/>
                <a:gd name="T47" fmla="*/ 37 h 66"/>
                <a:gd name="T48" fmla="*/ 5 w 63"/>
                <a:gd name="T49" fmla="*/ 40 h 66"/>
                <a:gd name="T50" fmla="*/ 3 w 63"/>
                <a:gd name="T51" fmla="*/ 46 h 66"/>
                <a:gd name="T52" fmla="*/ 8 w 63"/>
                <a:gd name="T53" fmla="*/ 47 h 66"/>
                <a:gd name="T54" fmla="*/ 7 w 63"/>
                <a:gd name="T55" fmla="*/ 54 h 66"/>
                <a:gd name="T56" fmla="*/ 13 w 63"/>
                <a:gd name="T57" fmla="*/ 54 h 66"/>
                <a:gd name="T58" fmla="*/ 14 w 63"/>
                <a:gd name="T59" fmla="*/ 61 h 66"/>
                <a:gd name="T60" fmla="*/ 19 w 63"/>
                <a:gd name="T61" fmla="*/ 58 h 66"/>
                <a:gd name="T62" fmla="*/ 22 w 63"/>
                <a:gd name="T63" fmla="*/ 65 h 66"/>
                <a:gd name="T64" fmla="*/ 27 w 63"/>
                <a:gd name="T65" fmla="*/ 61 h 66"/>
                <a:gd name="T66" fmla="*/ 31 w 63"/>
                <a:gd name="T67" fmla="*/ 66 h 66"/>
                <a:gd name="T68" fmla="*/ 34 w 63"/>
                <a:gd name="T69" fmla="*/ 61 h 66"/>
                <a:gd name="T70" fmla="*/ 40 w 63"/>
                <a:gd name="T71" fmla="*/ 65 h 66"/>
                <a:gd name="T72" fmla="*/ 42 w 63"/>
                <a:gd name="T73" fmla="*/ 59 h 66"/>
                <a:gd name="T74" fmla="*/ 49 w 63"/>
                <a:gd name="T75" fmla="*/ 61 h 66"/>
                <a:gd name="T76" fmla="*/ 49 w 63"/>
                <a:gd name="T77" fmla="*/ 55 h 66"/>
                <a:gd name="T78" fmla="*/ 56 w 63"/>
                <a:gd name="T79" fmla="*/ 55 h 66"/>
                <a:gd name="T80" fmla="*/ 54 w 63"/>
                <a:gd name="T81" fmla="*/ 49 h 66"/>
                <a:gd name="T82" fmla="*/ 60 w 63"/>
                <a:gd name="T83" fmla="*/ 47 h 66"/>
                <a:gd name="T84" fmla="*/ 57 w 63"/>
                <a:gd name="T85" fmla="*/ 42 h 66"/>
                <a:gd name="T86" fmla="*/ 63 w 63"/>
                <a:gd name="T87" fmla="*/ 38 h 66"/>
                <a:gd name="T88" fmla="*/ 59 w 63"/>
                <a:gd name="T89" fmla="*/ 34 h 66"/>
                <a:gd name="T90" fmla="*/ 32 w 63"/>
                <a:gd name="T91" fmla="*/ 57 h 66"/>
                <a:gd name="T92" fmla="*/ 32 w 63"/>
                <a:gd name="T93" fmla="*/ 8 h 66"/>
                <a:gd name="T94" fmla="*/ 32 w 63"/>
                <a:gd name="T95"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66">
                  <a:moveTo>
                    <a:pt x="63" y="33"/>
                  </a:moveTo>
                  <a:cubicBezTo>
                    <a:pt x="63" y="33"/>
                    <a:pt x="63" y="33"/>
                    <a:pt x="63" y="33"/>
                  </a:cubicBezTo>
                  <a:cubicBezTo>
                    <a:pt x="63" y="31"/>
                    <a:pt x="63" y="30"/>
                    <a:pt x="63" y="28"/>
                  </a:cubicBezTo>
                  <a:cubicBezTo>
                    <a:pt x="58" y="28"/>
                    <a:pt x="58" y="28"/>
                    <a:pt x="58" y="28"/>
                  </a:cubicBezTo>
                  <a:cubicBezTo>
                    <a:pt x="58" y="27"/>
                    <a:pt x="58" y="27"/>
                    <a:pt x="58" y="26"/>
                  </a:cubicBezTo>
                  <a:cubicBezTo>
                    <a:pt x="62" y="24"/>
                    <a:pt x="62" y="24"/>
                    <a:pt x="62" y="24"/>
                  </a:cubicBezTo>
                  <a:cubicBezTo>
                    <a:pt x="62" y="22"/>
                    <a:pt x="61" y="21"/>
                    <a:pt x="61" y="19"/>
                  </a:cubicBezTo>
                  <a:cubicBezTo>
                    <a:pt x="56" y="20"/>
                    <a:pt x="56" y="20"/>
                    <a:pt x="56" y="20"/>
                  </a:cubicBezTo>
                  <a:cubicBezTo>
                    <a:pt x="56" y="20"/>
                    <a:pt x="55" y="19"/>
                    <a:pt x="55" y="18"/>
                  </a:cubicBezTo>
                  <a:cubicBezTo>
                    <a:pt x="59" y="15"/>
                    <a:pt x="59" y="15"/>
                    <a:pt x="59" y="15"/>
                  </a:cubicBezTo>
                  <a:cubicBezTo>
                    <a:pt x="58" y="14"/>
                    <a:pt x="57" y="12"/>
                    <a:pt x="56" y="11"/>
                  </a:cubicBezTo>
                  <a:cubicBezTo>
                    <a:pt x="52" y="14"/>
                    <a:pt x="52" y="14"/>
                    <a:pt x="52" y="14"/>
                  </a:cubicBezTo>
                  <a:cubicBezTo>
                    <a:pt x="51" y="13"/>
                    <a:pt x="51" y="13"/>
                    <a:pt x="50" y="12"/>
                  </a:cubicBezTo>
                  <a:cubicBezTo>
                    <a:pt x="53" y="8"/>
                    <a:pt x="53" y="8"/>
                    <a:pt x="53" y="8"/>
                  </a:cubicBezTo>
                  <a:cubicBezTo>
                    <a:pt x="52" y="7"/>
                    <a:pt x="50" y="6"/>
                    <a:pt x="49" y="5"/>
                  </a:cubicBezTo>
                  <a:cubicBezTo>
                    <a:pt x="46" y="9"/>
                    <a:pt x="46" y="9"/>
                    <a:pt x="46" y="9"/>
                  </a:cubicBezTo>
                  <a:cubicBezTo>
                    <a:pt x="45" y="8"/>
                    <a:pt x="45" y="8"/>
                    <a:pt x="44" y="8"/>
                  </a:cubicBezTo>
                  <a:cubicBezTo>
                    <a:pt x="45" y="3"/>
                    <a:pt x="45" y="3"/>
                    <a:pt x="45" y="3"/>
                  </a:cubicBezTo>
                  <a:cubicBezTo>
                    <a:pt x="44" y="2"/>
                    <a:pt x="42" y="1"/>
                    <a:pt x="41" y="1"/>
                  </a:cubicBezTo>
                  <a:cubicBezTo>
                    <a:pt x="39" y="5"/>
                    <a:pt x="39" y="5"/>
                    <a:pt x="39" y="5"/>
                  </a:cubicBezTo>
                  <a:cubicBezTo>
                    <a:pt x="38" y="5"/>
                    <a:pt x="37" y="5"/>
                    <a:pt x="37" y="5"/>
                  </a:cubicBezTo>
                  <a:cubicBezTo>
                    <a:pt x="36" y="0"/>
                    <a:pt x="36" y="0"/>
                    <a:pt x="36" y="0"/>
                  </a:cubicBezTo>
                  <a:cubicBezTo>
                    <a:pt x="35" y="0"/>
                    <a:pt x="33" y="0"/>
                    <a:pt x="32" y="0"/>
                  </a:cubicBezTo>
                  <a:cubicBezTo>
                    <a:pt x="31" y="4"/>
                    <a:pt x="31" y="4"/>
                    <a:pt x="31" y="4"/>
                  </a:cubicBezTo>
                  <a:cubicBezTo>
                    <a:pt x="30" y="5"/>
                    <a:pt x="30" y="5"/>
                    <a:pt x="29" y="5"/>
                  </a:cubicBezTo>
                  <a:cubicBezTo>
                    <a:pt x="27" y="0"/>
                    <a:pt x="27" y="0"/>
                    <a:pt x="27" y="0"/>
                  </a:cubicBezTo>
                  <a:cubicBezTo>
                    <a:pt x="26" y="0"/>
                    <a:pt x="24" y="0"/>
                    <a:pt x="23" y="1"/>
                  </a:cubicBezTo>
                  <a:cubicBezTo>
                    <a:pt x="23" y="6"/>
                    <a:pt x="23" y="6"/>
                    <a:pt x="23" y="6"/>
                  </a:cubicBezTo>
                  <a:cubicBezTo>
                    <a:pt x="23" y="6"/>
                    <a:pt x="22" y="6"/>
                    <a:pt x="21" y="7"/>
                  </a:cubicBezTo>
                  <a:cubicBezTo>
                    <a:pt x="19" y="3"/>
                    <a:pt x="19" y="3"/>
                    <a:pt x="19" y="3"/>
                  </a:cubicBezTo>
                  <a:cubicBezTo>
                    <a:pt x="17" y="3"/>
                    <a:pt x="16" y="4"/>
                    <a:pt x="15" y="5"/>
                  </a:cubicBezTo>
                  <a:cubicBezTo>
                    <a:pt x="16" y="9"/>
                    <a:pt x="16" y="9"/>
                    <a:pt x="16" y="9"/>
                  </a:cubicBezTo>
                  <a:cubicBezTo>
                    <a:pt x="16" y="10"/>
                    <a:pt x="15" y="10"/>
                    <a:pt x="15" y="11"/>
                  </a:cubicBezTo>
                  <a:cubicBezTo>
                    <a:pt x="11" y="8"/>
                    <a:pt x="11" y="8"/>
                    <a:pt x="11" y="8"/>
                  </a:cubicBezTo>
                  <a:cubicBezTo>
                    <a:pt x="10" y="9"/>
                    <a:pt x="9" y="10"/>
                    <a:pt x="8" y="11"/>
                  </a:cubicBezTo>
                  <a:cubicBezTo>
                    <a:pt x="11" y="15"/>
                    <a:pt x="11" y="15"/>
                    <a:pt x="11" y="15"/>
                  </a:cubicBezTo>
                  <a:cubicBezTo>
                    <a:pt x="10" y="15"/>
                    <a:pt x="10" y="16"/>
                    <a:pt x="9" y="17"/>
                  </a:cubicBezTo>
                  <a:cubicBezTo>
                    <a:pt x="5" y="15"/>
                    <a:pt x="5" y="15"/>
                    <a:pt x="5" y="15"/>
                  </a:cubicBezTo>
                  <a:cubicBezTo>
                    <a:pt x="4" y="16"/>
                    <a:pt x="3" y="17"/>
                    <a:pt x="3" y="19"/>
                  </a:cubicBezTo>
                  <a:cubicBezTo>
                    <a:pt x="7" y="22"/>
                    <a:pt x="7" y="22"/>
                    <a:pt x="7" y="22"/>
                  </a:cubicBezTo>
                  <a:cubicBezTo>
                    <a:pt x="6" y="22"/>
                    <a:pt x="6" y="23"/>
                    <a:pt x="6" y="24"/>
                  </a:cubicBezTo>
                  <a:cubicBezTo>
                    <a:pt x="1" y="23"/>
                    <a:pt x="1" y="23"/>
                    <a:pt x="1" y="23"/>
                  </a:cubicBezTo>
                  <a:cubicBezTo>
                    <a:pt x="1" y="25"/>
                    <a:pt x="0" y="26"/>
                    <a:pt x="0" y="28"/>
                  </a:cubicBezTo>
                  <a:cubicBezTo>
                    <a:pt x="5" y="30"/>
                    <a:pt x="5" y="30"/>
                    <a:pt x="5" y="30"/>
                  </a:cubicBezTo>
                  <a:cubicBezTo>
                    <a:pt x="5" y="30"/>
                    <a:pt x="5" y="31"/>
                    <a:pt x="5" y="32"/>
                  </a:cubicBezTo>
                  <a:cubicBezTo>
                    <a:pt x="0" y="33"/>
                    <a:pt x="0" y="33"/>
                    <a:pt x="0" y="33"/>
                  </a:cubicBezTo>
                  <a:cubicBezTo>
                    <a:pt x="0" y="33"/>
                    <a:pt x="0" y="33"/>
                    <a:pt x="0" y="33"/>
                  </a:cubicBezTo>
                  <a:cubicBezTo>
                    <a:pt x="0" y="34"/>
                    <a:pt x="0" y="36"/>
                    <a:pt x="0" y="37"/>
                  </a:cubicBezTo>
                  <a:cubicBezTo>
                    <a:pt x="5" y="38"/>
                    <a:pt x="5" y="38"/>
                    <a:pt x="5" y="38"/>
                  </a:cubicBezTo>
                  <a:cubicBezTo>
                    <a:pt x="5" y="38"/>
                    <a:pt x="5" y="39"/>
                    <a:pt x="5" y="40"/>
                  </a:cubicBezTo>
                  <a:cubicBezTo>
                    <a:pt x="1" y="42"/>
                    <a:pt x="1" y="42"/>
                    <a:pt x="1" y="42"/>
                  </a:cubicBezTo>
                  <a:cubicBezTo>
                    <a:pt x="1" y="44"/>
                    <a:pt x="2" y="45"/>
                    <a:pt x="3" y="46"/>
                  </a:cubicBezTo>
                  <a:cubicBezTo>
                    <a:pt x="7" y="45"/>
                    <a:pt x="7" y="45"/>
                    <a:pt x="7" y="45"/>
                  </a:cubicBezTo>
                  <a:cubicBezTo>
                    <a:pt x="8" y="46"/>
                    <a:pt x="8" y="47"/>
                    <a:pt x="8" y="47"/>
                  </a:cubicBezTo>
                  <a:cubicBezTo>
                    <a:pt x="5" y="51"/>
                    <a:pt x="5" y="51"/>
                    <a:pt x="5" y="51"/>
                  </a:cubicBezTo>
                  <a:cubicBezTo>
                    <a:pt x="6" y="52"/>
                    <a:pt x="6" y="53"/>
                    <a:pt x="7" y="54"/>
                  </a:cubicBezTo>
                  <a:cubicBezTo>
                    <a:pt x="12" y="52"/>
                    <a:pt x="12" y="52"/>
                    <a:pt x="12" y="52"/>
                  </a:cubicBezTo>
                  <a:cubicBezTo>
                    <a:pt x="12" y="53"/>
                    <a:pt x="13" y="53"/>
                    <a:pt x="13" y="54"/>
                  </a:cubicBezTo>
                  <a:cubicBezTo>
                    <a:pt x="11" y="58"/>
                    <a:pt x="11" y="58"/>
                    <a:pt x="11" y="58"/>
                  </a:cubicBezTo>
                  <a:cubicBezTo>
                    <a:pt x="12" y="59"/>
                    <a:pt x="13" y="60"/>
                    <a:pt x="14" y="61"/>
                  </a:cubicBezTo>
                  <a:cubicBezTo>
                    <a:pt x="18" y="57"/>
                    <a:pt x="18" y="57"/>
                    <a:pt x="18" y="57"/>
                  </a:cubicBezTo>
                  <a:cubicBezTo>
                    <a:pt x="18" y="58"/>
                    <a:pt x="19" y="58"/>
                    <a:pt x="19" y="58"/>
                  </a:cubicBezTo>
                  <a:cubicBezTo>
                    <a:pt x="18" y="63"/>
                    <a:pt x="18" y="63"/>
                    <a:pt x="18" y="63"/>
                  </a:cubicBezTo>
                  <a:cubicBezTo>
                    <a:pt x="20" y="64"/>
                    <a:pt x="21" y="64"/>
                    <a:pt x="22" y="65"/>
                  </a:cubicBezTo>
                  <a:cubicBezTo>
                    <a:pt x="25" y="60"/>
                    <a:pt x="25" y="60"/>
                    <a:pt x="25" y="60"/>
                  </a:cubicBezTo>
                  <a:cubicBezTo>
                    <a:pt x="25" y="61"/>
                    <a:pt x="26" y="61"/>
                    <a:pt x="27" y="61"/>
                  </a:cubicBezTo>
                  <a:cubicBezTo>
                    <a:pt x="27" y="66"/>
                    <a:pt x="27" y="66"/>
                    <a:pt x="27" y="66"/>
                  </a:cubicBezTo>
                  <a:cubicBezTo>
                    <a:pt x="28" y="66"/>
                    <a:pt x="30" y="66"/>
                    <a:pt x="31" y="66"/>
                  </a:cubicBezTo>
                  <a:cubicBezTo>
                    <a:pt x="32" y="61"/>
                    <a:pt x="32" y="61"/>
                    <a:pt x="32" y="61"/>
                  </a:cubicBezTo>
                  <a:cubicBezTo>
                    <a:pt x="33" y="61"/>
                    <a:pt x="34" y="61"/>
                    <a:pt x="34" y="61"/>
                  </a:cubicBezTo>
                  <a:cubicBezTo>
                    <a:pt x="36" y="66"/>
                    <a:pt x="36" y="66"/>
                    <a:pt x="36" y="66"/>
                  </a:cubicBezTo>
                  <a:cubicBezTo>
                    <a:pt x="37" y="66"/>
                    <a:pt x="39" y="65"/>
                    <a:pt x="40" y="65"/>
                  </a:cubicBezTo>
                  <a:cubicBezTo>
                    <a:pt x="40" y="60"/>
                    <a:pt x="40" y="60"/>
                    <a:pt x="40" y="60"/>
                  </a:cubicBezTo>
                  <a:cubicBezTo>
                    <a:pt x="41" y="60"/>
                    <a:pt x="41" y="59"/>
                    <a:pt x="42" y="59"/>
                  </a:cubicBezTo>
                  <a:cubicBezTo>
                    <a:pt x="45" y="63"/>
                    <a:pt x="45" y="63"/>
                    <a:pt x="45" y="63"/>
                  </a:cubicBezTo>
                  <a:cubicBezTo>
                    <a:pt x="46" y="63"/>
                    <a:pt x="47" y="62"/>
                    <a:pt x="49" y="61"/>
                  </a:cubicBezTo>
                  <a:cubicBezTo>
                    <a:pt x="47" y="56"/>
                    <a:pt x="47" y="56"/>
                    <a:pt x="47" y="56"/>
                  </a:cubicBezTo>
                  <a:cubicBezTo>
                    <a:pt x="48" y="56"/>
                    <a:pt x="48" y="56"/>
                    <a:pt x="49" y="55"/>
                  </a:cubicBezTo>
                  <a:cubicBezTo>
                    <a:pt x="52" y="58"/>
                    <a:pt x="52" y="58"/>
                    <a:pt x="52" y="58"/>
                  </a:cubicBezTo>
                  <a:cubicBezTo>
                    <a:pt x="53" y="57"/>
                    <a:pt x="55" y="56"/>
                    <a:pt x="56" y="55"/>
                  </a:cubicBezTo>
                  <a:cubicBezTo>
                    <a:pt x="53" y="51"/>
                    <a:pt x="53" y="51"/>
                    <a:pt x="53" y="51"/>
                  </a:cubicBezTo>
                  <a:cubicBezTo>
                    <a:pt x="53" y="50"/>
                    <a:pt x="54" y="50"/>
                    <a:pt x="54" y="49"/>
                  </a:cubicBezTo>
                  <a:cubicBezTo>
                    <a:pt x="58" y="51"/>
                    <a:pt x="58" y="51"/>
                    <a:pt x="58" y="51"/>
                  </a:cubicBezTo>
                  <a:cubicBezTo>
                    <a:pt x="59" y="50"/>
                    <a:pt x="60" y="48"/>
                    <a:pt x="60" y="47"/>
                  </a:cubicBezTo>
                  <a:cubicBezTo>
                    <a:pt x="57" y="44"/>
                    <a:pt x="57" y="44"/>
                    <a:pt x="57" y="44"/>
                  </a:cubicBezTo>
                  <a:cubicBezTo>
                    <a:pt x="57" y="43"/>
                    <a:pt x="57" y="43"/>
                    <a:pt x="57" y="42"/>
                  </a:cubicBezTo>
                  <a:cubicBezTo>
                    <a:pt x="62" y="42"/>
                    <a:pt x="62" y="42"/>
                    <a:pt x="62" y="42"/>
                  </a:cubicBezTo>
                  <a:cubicBezTo>
                    <a:pt x="63" y="41"/>
                    <a:pt x="63" y="39"/>
                    <a:pt x="63" y="38"/>
                  </a:cubicBezTo>
                  <a:cubicBezTo>
                    <a:pt x="59" y="36"/>
                    <a:pt x="59" y="36"/>
                    <a:pt x="59" y="36"/>
                  </a:cubicBezTo>
                  <a:cubicBezTo>
                    <a:pt x="59" y="35"/>
                    <a:pt x="59" y="35"/>
                    <a:pt x="59" y="34"/>
                  </a:cubicBezTo>
                  <a:lnTo>
                    <a:pt x="63" y="33"/>
                  </a:lnTo>
                  <a:close/>
                  <a:moveTo>
                    <a:pt x="32" y="57"/>
                  </a:moveTo>
                  <a:cubicBezTo>
                    <a:pt x="19" y="57"/>
                    <a:pt x="8" y="46"/>
                    <a:pt x="8" y="33"/>
                  </a:cubicBezTo>
                  <a:cubicBezTo>
                    <a:pt x="8" y="19"/>
                    <a:pt x="19" y="8"/>
                    <a:pt x="32" y="8"/>
                  </a:cubicBezTo>
                  <a:cubicBezTo>
                    <a:pt x="45" y="8"/>
                    <a:pt x="55" y="19"/>
                    <a:pt x="55" y="33"/>
                  </a:cubicBezTo>
                  <a:cubicBezTo>
                    <a:pt x="55" y="46"/>
                    <a:pt x="45" y="57"/>
                    <a:pt x="32" y="5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a:spLocks noEditPoints="1"/>
            </p:cNvSpPr>
            <p:nvPr/>
          </p:nvSpPr>
          <p:spPr bwMode="auto">
            <a:xfrm>
              <a:off x="1143000" y="2708276"/>
              <a:ext cx="47625" cy="50800"/>
            </a:xfrm>
            <a:custGeom>
              <a:avLst/>
              <a:gdLst>
                <a:gd name="T0" fmla="*/ 23 w 45"/>
                <a:gd name="T1" fmla="*/ 0 h 48"/>
                <a:gd name="T2" fmla="*/ 0 w 45"/>
                <a:gd name="T3" fmla="*/ 24 h 48"/>
                <a:gd name="T4" fmla="*/ 23 w 45"/>
                <a:gd name="T5" fmla="*/ 48 h 48"/>
                <a:gd name="T6" fmla="*/ 45 w 45"/>
                <a:gd name="T7" fmla="*/ 24 h 48"/>
                <a:gd name="T8" fmla="*/ 23 w 45"/>
                <a:gd name="T9" fmla="*/ 0 h 48"/>
                <a:gd name="T10" fmla="*/ 23 w 45"/>
                <a:gd name="T11" fmla="*/ 44 h 48"/>
                <a:gd name="T12" fmla="*/ 4 w 45"/>
                <a:gd name="T13" fmla="*/ 24 h 48"/>
                <a:gd name="T14" fmla="*/ 23 w 45"/>
                <a:gd name="T15" fmla="*/ 4 h 48"/>
                <a:gd name="T16" fmla="*/ 42 w 45"/>
                <a:gd name="T17" fmla="*/ 24 h 48"/>
                <a:gd name="T18" fmla="*/ 23 w 45"/>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8">
                  <a:moveTo>
                    <a:pt x="23" y="0"/>
                  </a:moveTo>
                  <a:cubicBezTo>
                    <a:pt x="10" y="0"/>
                    <a:pt x="0" y="11"/>
                    <a:pt x="0" y="24"/>
                  </a:cubicBezTo>
                  <a:cubicBezTo>
                    <a:pt x="0" y="37"/>
                    <a:pt x="10" y="48"/>
                    <a:pt x="23" y="48"/>
                  </a:cubicBezTo>
                  <a:cubicBezTo>
                    <a:pt x="35" y="48"/>
                    <a:pt x="45" y="37"/>
                    <a:pt x="45" y="24"/>
                  </a:cubicBezTo>
                  <a:cubicBezTo>
                    <a:pt x="45" y="11"/>
                    <a:pt x="35" y="0"/>
                    <a:pt x="23" y="0"/>
                  </a:cubicBezTo>
                  <a:close/>
                  <a:moveTo>
                    <a:pt x="23" y="44"/>
                  </a:moveTo>
                  <a:cubicBezTo>
                    <a:pt x="12" y="44"/>
                    <a:pt x="4" y="35"/>
                    <a:pt x="4" y="24"/>
                  </a:cubicBezTo>
                  <a:cubicBezTo>
                    <a:pt x="4" y="13"/>
                    <a:pt x="12" y="4"/>
                    <a:pt x="23" y="4"/>
                  </a:cubicBezTo>
                  <a:cubicBezTo>
                    <a:pt x="33" y="4"/>
                    <a:pt x="42" y="13"/>
                    <a:pt x="42" y="24"/>
                  </a:cubicBezTo>
                  <a:cubicBezTo>
                    <a:pt x="42" y="35"/>
                    <a:pt x="33" y="44"/>
                    <a:pt x="23" y="4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a:spLocks noEditPoints="1"/>
            </p:cNvSpPr>
            <p:nvPr/>
          </p:nvSpPr>
          <p:spPr bwMode="auto">
            <a:xfrm>
              <a:off x="1041400" y="2400301"/>
              <a:ext cx="34925" cy="38100"/>
            </a:xfrm>
            <a:custGeom>
              <a:avLst/>
              <a:gdLst>
                <a:gd name="T0" fmla="*/ 34 w 34"/>
                <a:gd name="T1" fmla="*/ 15 h 36"/>
                <a:gd name="T2" fmla="*/ 31 w 34"/>
                <a:gd name="T3" fmla="*/ 13 h 36"/>
                <a:gd name="T4" fmla="*/ 32 w 34"/>
                <a:gd name="T5" fmla="*/ 10 h 36"/>
                <a:gd name="T6" fmla="*/ 29 w 34"/>
                <a:gd name="T7" fmla="*/ 9 h 36"/>
                <a:gd name="T8" fmla="*/ 29 w 34"/>
                <a:gd name="T9" fmla="*/ 6 h 36"/>
                <a:gd name="T10" fmla="*/ 26 w 34"/>
                <a:gd name="T11" fmla="*/ 6 h 36"/>
                <a:gd name="T12" fmla="*/ 26 w 34"/>
                <a:gd name="T13" fmla="*/ 3 h 36"/>
                <a:gd name="T14" fmla="*/ 22 w 34"/>
                <a:gd name="T15" fmla="*/ 4 h 36"/>
                <a:gd name="T16" fmla="*/ 21 w 34"/>
                <a:gd name="T17" fmla="*/ 1 h 36"/>
                <a:gd name="T18" fmla="*/ 18 w 34"/>
                <a:gd name="T19" fmla="*/ 3 h 36"/>
                <a:gd name="T20" fmla="*/ 16 w 34"/>
                <a:gd name="T21" fmla="*/ 0 h 36"/>
                <a:gd name="T22" fmla="*/ 14 w 34"/>
                <a:gd name="T23" fmla="*/ 3 h 36"/>
                <a:gd name="T24" fmla="*/ 12 w 34"/>
                <a:gd name="T25" fmla="*/ 1 h 36"/>
                <a:gd name="T26" fmla="*/ 10 w 34"/>
                <a:gd name="T27" fmla="*/ 5 h 36"/>
                <a:gd name="T28" fmla="*/ 7 w 34"/>
                <a:gd name="T29" fmla="*/ 4 h 36"/>
                <a:gd name="T30" fmla="*/ 7 w 34"/>
                <a:gd name="T31" fmla="*/ 8 h 36"/>
                <a:gd name="T32" fmla="*/ 4 w 34"/>
                <a:gd name="T33" fmla="*/ 7 h 36"/>
                <a:gd name="T34" fmla="*/ 4 w 34"/>
                <a:gd name="T35" fmla="*/ 11 h 36"/>
                <a:gd name="T36" fmla="*/ 2 w 34"/>
                <a:gd name="T37" fmla="*/ 12 h 36"/>
                <a:gd name="T38" fmla="*/ 3 w 34"/>
                <a:gd name="T39" fmla="*/ 15 h 36"/>
                <a:gd name="T40" fmla="*/ 0 w 34"/>
                <a:gd name="T41" fmla="*/ 16 h 36"/>
                <a:gd name="T42" fmla="*/ 3 w 34"/>
                <a:gd name="T43" fmla="*/ 19 h 36"/>
                <a:gd name="T44" fmla="*/ 1 w 34"/>
                <a:gd name="T45" fmla="*/ 21 h 36"/>
                <a:gd name="T46" fmla="*/ 1 w 34"/>
                <a:gd name="T47" fmla="*/ 24 h 36"/>
                <a:gd name="T48" fmla="*/ 4 w 34"/>
                <a:gd name="T49" fmla="*/ 25 h 36"/>
                <a:gd name="T50" fmla="*/ 3 w 34"/>
                <a:gd name="T51" fmla="*/ 28 h 36"/>
                <a:gd name="T52" fmla="*/ 6 w 34"/>
                <a:gd name="T53" fmla="*/ 28 h 36"/>
                <a:gd name="T54" fmla="*/ 7 w 34"/>
                <a:gd name="T55" fmla="*/ 32 h 36"/>
                <a:gd name="T56" fmla="*/ 10 w 34"/>
                <a:gd name="T57" fmla="*/ 31 h 36"/>
                <a:gd name="T58" fmla="*/ 11 w 34"/>
                <a:gd name="T59" fmla="*/ 34 h 36"/>
                <a:gd name="T60" fmla="*/ 13 w 34"/>
                <a:gd name="T61" fmla="*/ 33 h 36"/>
                <a:gd name="T62" fmla="*/ 16 w 34"/>
                <a:gd name="T63" fmla="*/ 36 h 36"/>
                <a:gd name="T64" fmla="*/ 17 w 34"/>
                <a:gd name="T65" fmla="*/ 33 h 36"/>
                <a:gd name="T66" fmla="*/ 20 w 34"/>
                <a:gd name="T67" fmla="*/ 35 h 36"/>
                <a:gd name="T68" fmla="*/ 22 w 34"/>
                <a:gd name="T69" fmla="*/ 32 h 36"/>
                <a:gd name="T70" fmla="*/ 25 w 34"/>
                <a:gd name="T71" fmla="*/ 34 h 36"/>
                <a:gd name="T72" fmla="*/ 25 w 34"/>
                <a:gd name="T73" fmla="*/ 31 h 36"/>
                <a:gd name="T74" fmla="*/ 29 w 34"/>
                <a:gd name="T75" fmla="*/ 31 h 36"/>
                <a:gd name="T76" fmla="*/ 28 w 34"/>
                <a:gd name="T77" fmla="*/ 28 h 36"/>
                <a:gd name="T78" fmla="*/ 32 w 34"/>
                <a:gd name="T79" fmla="*/ 27 h 36"/>
                <a:gd name="T80" fmla="*/ 30 w 34"/>
                <a:gd name="T81" fmla="*/ 24 h 36"/>
                <a:gd name="T82" fmla="*/ 34 w 34"/>
                <a:gd name="T83" fmla="*/ 22 h 36"/>
                <a:gd name="T84" fmla="*/ 31 w 34"/>
                <a:gd name="T85" fmla="*/ 20 h 36"/>
                <a:gd name="T86" fmla="*/ 34 w 34"/>
                <a:gd name="T87" fmla="*/ 17 h 36"/>
                <a:gd name="T88" fmla="*/ 31 w 34"/>
                <a:gd name="T89" fmla="*/ 16 h 36"/>
                <a:gd name="T90" fmla="*/ 20 w 34"/>
                <a:gd name="T91" fmla="*/ 31 h 36"/>
                <a:gd name="T92" fmla="*/ 15 w 34"/>
                <a:gd name="T93" fmla="*/ 5 h 36"/>
                <a:gd name="T94" fmla="*/ 20 w 34"/>
                <a:gd name="T9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36">
                  <a:moveTo>
                    <a:pt x="34" y="15"/>
                  </a:moveTo>
                  <a:cubicBezTo>
                    <a:pt x="34" y="15"/>
                    <a:pt x="34" y="15"/>
                    <a:pt x="34" y="15"/>
                  </a:cubicBezTo>
                  <a:cubicBezTo>
                    <a:pt x="34" y="14"/>
                    <a:pt x="33" y="13"/>
                    <a:pt x="33" y="12"/>
                  </a:cubicBezTo>
                  <a:cubicBezTo>
                    <a:pt x="31" y="13"/>
                    <a:pt x="31" y="13"/>
                    <a:pt x="31" y="13"/>
                  </a:cubicBezTo>
                  <a:cubicBezTo>
                    <a:pt x="30" y="12"/>
                    <a:pt x="30" y="12"/>
                    <a:pt x="30" y="12"/>
                  </a:cubicBezTo>
                  <a:cubicBezTo>
                    <a:pt x="32" y="10"/>
                    <a:pt x="32" y="10"/>
                    <a:pt x="32" y="10"/>
                  </a:cubicBezTo>
                  <a:cubicBezTo>
                    <a:pt x="32" y="9"/>
                    <a:pt x="31" y="8"/>
                    <a:pt x="31" y="8"/>
                  </a:cubicBezTo>
                  <a:cubicBezTo>
                    <a:pt x="29" y="9"/>
                    <a:pt x="29" y="9"/>
                    <a:pt x="29" y="9"/>
                  </a:cubicBezTo>
                  <a:cubicBezTo>
                    <a:pt x="28" y="9"/>
                    <a:pt x="28" y="8"/>
                    <a:pt x="28" y="8"/>
                  </a:cubicBezTo>
                  <a:cubicBezTo>
                    <a:pt x="29" y="6"/>
                    <a:pt x="29" y="6"/>
                    <a:pt x="29" y="6"/>
                  </a:cubicBezTo>
                  <a:cubicBezTo>
                    <a:pt x="29" y="5"/>
                    <a:pt x="28" y="5"/>
                    <a:pt x="28" y="4"/>
                  </a:cubicBezTo>
                  <a:cubicBezTo>
                    <a:pt x="26" y="6"/>
                    <a:pt x="26" y="6"/>
                    <a:pt x="26" y="6"/>
                  </a:cubicBezTo>
                  <a:cubicBezTo>
                    <a:pt x="25" y="6"/>
                    <a:pt x="25" y="5"/>
                    <a:pt x="25" y="5"/>
                  </a:cubicBezTo>
                  <a:cubicBezTo>
                    <a:pt x="26" y="3"/>
                    <a:pt x="26" y="3"/>
                    <a:pt x="26" y="3"/>
                  </a:cubicBezTo>
                  <a:cubicBezTo>
                    <a:pt x="25" y="2"/>
                    <a:pt x="24" y="2"/>
                    <a:pt x="23" y="2"/>
                  </a:cubicBezTo>
                  <a:cubicBezTo>
                    <a:pt x="22" y="4"/>
                    <a:pt x="22" y="4"/>
                    <a:pt x="22" y="4"/>
                  </a:cubicBezTo>
                  <a:cubicBezTo>
                    <a:pt x="22" y="4"/>
                    <a:pt x="21" y="4"/>
                    <a:pt x="21" y="4"/>
                  </a:cubicBezTo>
                  <a:cubicBezTo>
                    <a:pt x="21" y="1"/>
                    <a:pt x="21" y="1"/>
                    <a:pt x="21" y="1"/>
                  </a:cubicBezTo>
                  <a:cubicBezTo>
                    <a:pt x="20" y="1"/>
                    <a:pt x="20" y="1"/>
                    <a:pt x="19" y="1"/>
                  </a:cubicBezTo>
                  <a:cubicBezTo>
                    <a:pt x="18" y="3"/>
                    <a:pt x="18" y="3"/>
                    <a:pt x="18" y="3"/>
                  </a:cubicBezTo>
                  <a:cubicBezTo>
                    <a:pt x="18" y="3"/>
                    <a:pt x="17" y="3"/>
                    <a:pt x="17" y="3"/>
                  </a:cubicBezTo>
                  <a:cubicBezTo>
                    <a:pt x="16" y="0"/>
                    <a:pt x="16" y="0"/>
                    <a:pt x="16" y="0"/>
                  </a:cubicBezTo>
                  <a:cubicBezTo>
                    <a:pt x="16" y="1"/>
                    <a:pt x="15" y="1"/>
                    <a:pt x="14" y="1"/>
                  </a:cubicBezTo>
                  <a:cubicBezTo>
                    <a:pt x="14" y="3"/>
                    <a:pt x="14" y="3"/>
                    <a:pt x="14" y="3"/>
                  </a:cubicBezTo>
                  <a:cubicBezTo>
                    <a:pt x="14" y="3"/>
                    <a:pt x="13" y="4"/>
                    <a:pt x="13" y="4"/>
                  </a:cubicBezTo>
                  <a:cubicBezTo>
                    <a:pt x="12" y="1"/>
                    <a:pt x="12" y="1"/>
                    <a:pt x="12" y="1"/>
                  </a:cubicBezTo>
                  <a:cubicBezTo>
                    <a:pt x="11" y="2"/>
                    <a:pt x="10" y="2"/>
                    <a:pt x="9" y="2"/>
                  </a:cubicBezTo>
                  <a:cubicBezTo>
                    <a:pt x="10" y="5"/>
                    <a:pt x="10" y="5"/>
                    <a:pt x="10" y="5"/>
                  </a:cubicBezTo>
                  <a:cubicBezTo>
                    <a:pt x="10" y="5"/>
                    <a:pt x="9" y="5"/>
                    <a:pt x="9" y="6"/>
                  </a:cubicBezTo>
                  <a:cubicBezTo>
                    <a:pt x="7" y="4"/>
                    <a:pt x="7" y="4"/>
                    <a:pt x="7" y="4"/>
                  </a:cubicBezTo>
                  <a:cubicBezTo>
                    <a:pt x="7" y="4"/>
                    <a:pt x="6" y="5"/>
                    <a:pt x="6" y="5"/>
                  </a:cubicBezTo>
                  <a:cubicBezTo>
                    <a:pt x="7" y="8"/>
                    <a:pt x="7" y="8"/>
                    <a:pt x="7" y="8"/>
                  </a:cubicBezTo>
                  <a:cubicBezTo>
                    <a:pt x="7" y="8"/>
                    <a:pt x="6" y="8"/>
                    <a:pt x="6" y="8"/>
                  </a:cubicBezTo>
                  <a:cubicBezTo>
                    <a:pt x="4" y="7"/>
                    <a:pt x="4" y="7"/>
                    <a:pt x="4" y="7"/>
                  </a:cubicBezTo>
                  <a:cubicBezTo>
                    <a:pt x="3" y="8"/>
                    <a:pt x="3" y="9"/>
                    <a:pt x="3" y="9"/>
                  </a:cubicBezTo>
                  <a:cubicBezTo>
                    <a:pt x="4" y="11"/>
                    <a:pt x="4" y="11"/>
                    <a:pt x="4" y="11"/>
                  </a:cubicBezTo>
                  <a:cubicBezTo>
                    <a:pt x="4" y="11"/>
                    <a:pt x="4" y="12"/>
                    <a:pt x="4" y="12"/>
                  </a:cubicBezTo>
                  <a:cubicBezTo>
                    <a:pt x="2" y="12"/>
                    <a:pt x="2" y="12"/>
                    <a:pt x="2" y="12"/>
                  </a:cubicBezTo>
                  <a:cubicBezTo>
                    <a:pt x="1" y="12"/>
                    <a:pt x="1" y="13"/>
                    <a:pt x="1" y="14"/>
                  </a:cubicBezTo>
                  <a:cubicBezTo>
                    <a:pt x="3" y="15"/>
                    <a:pt x="3" y="15"/>
                    <a:pt x="3" y="15"/>
                  </a:cubicBezTo>
                  <a:cubicBezTo>
                    <a:pt x="3" y="15"/>
                    <a:pt x="3" y="16"/>
                    <a:pt x="3" y="16"/>
                  </a:cubicBezTo>
                  <a:cubicBezTo>
                    <a:pt x="0" y="16"/>
                    <a:pt x="0" y="16"/>
                    <a:pt x="0" y="16"/>
                  </a:cubicBezTo>
                  <a:cubicBezTo>
                    <a:pt x="0" y="17"/>
                    <a:pt x="0" y="18"/>
                    <a:pt x="0" y="19"/>
                  </a:cubicBezTo>
                  <a:cubicBezTo>
                    <a:pt x="3" y="19"/>
                    <a:pt x="3" y="19"/>
                    <a:pt x="3" y="19"/>
                  </a:cubicBezTo>
                  <a:cubicBezTo>
                    <a:pt x="3" y="20"/>
                    <a:pt x="3" y="20"/>
                    <a:pt x="3" y="21"/>
                  </a:cubicBezTo>
                  <a:cubicBezTo>
                    <a:pt x="1" y="21"/>
                    <a:pt x="1" y="21"/>
                    <a:pt x="1" y="21"/>
                  </a:cubicBezTo>
                  <a:cubicBezTo>
                    <a:pt x="1" y="22"/>
                    <a:pt x="1" y="22"/>
                    <a:pt x="1" y="22"/>
                  </a:cubicBezTo>
                  <a:cubicBezTo>
                    <a:pt x="1" y="22"/>
                    <a:pt x="1" y="23"/>
                    <a:pt x="1" y="24"/>
                  </a:cubicBezTo>
                  <a:cubicBezTo>
                    <a:pt x="4" y="24"/>
                    <a:pt x="4" y="24"/>
                    <a:pt x="4" y="24"/>
                  </a:cubicBezTo>
                  <a:cubicBezTo>
                    <a:pt x="4" y="24"/>
                    <a:pt x="4" y="24"/>
                    <a:pt x="4" y="25"/>
                  </a:cubicBezTo>
                  <a:cubicBezTo>
                    <a:pt x="2" y="26"/>
                    <a:pt x="2" y="26"/>
                    <a:pt x="2" y="26"/>
                  </a:cubicBezTo>
                  <a:cubicBezTo>
                    <a:pt x="3" y="27"/>
                    <a:pt x="3" y="28"/>
                    <a:pt x="3" y="28"/>
                  </a:cubicBezTo>
                  <a:cubicBezTo>
                    <a:pt x="6" y="27"/>
                    <a:pt x="6" y="27"/>
                    <a:pt x="6" y="27"/>
                  </a:cubicBezTo>
                  <a:cubicBezTo>
                    <a:pt x="6" y="28"/>
                    <a:pt x="6" y="28"/>
                    <a:pt x="6" y="28"/>
                  </a:cubicBezTo>
                  <a:cubicBezTo>
                    <a:pt x="5" y="30"/>
                    <a:pt x="5" y="30"/>
                    <a:pt x="5" y="30"/>
                  </a:cubicBezTo>
                  <a:cubicBezTo>
                    <a:pt x="6" y="31"/>
                    <a:pt x="6" y="31"/>
                    <a:pt x="7" y="32"/>
                  </a:cubicBezTo>
                  <a:cubicBezTo>
                    <a:pt x="9" y="30"/>
                    <a:pt x="9" y="30"/>
                    <a:pt x="9" y="30"/>
                  </a:cubicBezTo>
                  <a:cubicBezTo>
                    <a:pt x="9" y="30"/>
                    <a:pt x="9" y="31"/>
                    <a:pt x="10" y="31"/>
                  </a:cubicBezTo>
                  <a:cubicBezTo>
                    <a:pt x="9" y="33"/>
                    <a:pt x="9" y="33"/>
                    <a:pt x="9" y="33"/>
                  </a:cubicBezTo>
                  <a:cubicBezTo>
                    <a:pt x="10" y="34"/>
                    <a:pt x="10" y="34"/>
                    <a:pt x="11" y="34"/>
                  </a:cubicBezTo>
                  <a:cubicBezTo>
                    <a:pt x="12" y="32"/>
                    <a:pt x="12" y="32"/>
                    <a:pt x="12" y="32"/>
                  </a:cubicBezTo>
                  <a:cubicBezTo>
                    <a:pt x="13" y="32"/>
                    <a:pt x="13" y="33"/>
                    <a:pt x="13" y="33"/>
                  </a:cubicBezTo>
                  <a:cubicBezTo>
                    <a:pt x="13" y="35"/>
                    <a:pt x="13" y="35"/>
                    <a:pt x="13" y="35"/>
                  </a:cubicBezTo>
                  <a:cubicBezTo>
                    <a:pt x="14" y="35"/>
                    <a:pt x="15" y="36"/>
                    <a:pt x="16" y="36"/>
                  </a:cubicBezTo>
                  <a:cubicBezTo>
                    <a:pt x="16" y="33"/>
                    <a:pt x="16" y="33"/>
                    <a:pt x="16" y="33"/>
                  </a:cubicBezTo>
                  <a:cubicBezTo>
                    <a:pt x="17" y="33"/>
                    <a:pt x="17" y="33"/>
                    <a:pt x="17" y="33"/>
                  </a:cubicBezTo>
                  <a:cubicBezTo>
                    <a:pt x="18" y="36"/>
                    <a:pt x="18" y="36"/>
                    <a:pt x="18" y="36"/>
                  </a:cubicBezTo>
                  <a:cubicBezTo>
                    <a:pt x="19" y="36"/>
                    <a:pt x="20" y="36"/>
                    <a:pt x="20" y="35"/>
                  </a:cubicBezTo>
                  <a:cubicBezTo>
                    <a:pt x="20" y="33"/>
                    <a:pt x="20" y="33"/>
                    <a:pt x="20" y="33"/>
                  </a:cubicBezTo>
                  <a:cubicBezTo>
                    <a:pt x="21" y="33"/>
                    <a:pt x="21" y="33"/>
                    <a:pt x="22" y="32"/>
                  </a:cubicBezTo>
                  <a:cubicBezTo>
                    <a:pt x="23" y="35"/>
                    <a:pt x="23" y="35"/>
                    <a:pt x="23" y="35"/>
                  </a:cubicBezTo>
                  <a:cubicBezTo>
                    <a:pt x="24" y="34"/>
                    <a:pt x="24" y="34"/>
                    <a:pt x="25" y="34"/>
                  </a:cubicBezTo>
                  <a:cubicBezTo>
                    <a:pt x="24" y="31"/>
                    <a:pt x="24" y="31"/>
                    <a:pt x="24" y="31"/>
                  </a:cubicBezTo>
                  <a:cubicBezTo>
                    <a:pt x="25" y="31"/>
                    <a:pt x="25" y="31"/>
                    <a:pt x="25" y="31"/>
                  </a:cubicBezTo>
                  <a:cubicBezTo>
                    <a:pt x="27" y="32"/>
                    <a:pt x="27" y="32"/>
                    <a:pt x="27" y="32"/>
                  </a:cubicBezTo>
                  <a:cubicBezTo>
                    <a:pt x="28" y="32"/>
                    <a:pt x="28" y="31"/>
                    <a:pt x="29" y="31"/>
                  </a:cubicBezTo>
                  <a:cubicBezTo>
                    <a:pt x="27" y="29"/>
                    <a:pt x="27" y="29"/>
                    <a:pt x="27" y="29"/>
                  </a:cubicBezTo>
                  <a:cubicBezTo>
                    <a:pt x="28" y="28"/>
                    <a:pt x="28" y="28"/>
                    <a:pt x="28" y="28"/>
                  </a:cubicBezTo>
                  <a:cubicBezTo>
                    <a:pt x="30" y="29"/>
                    <a:pt x="30" y="29"/>
                    <a:pt x="30" y="29"/>
                  </a:cubicBezTo>
                  <a:cubicBezTo>
                    <a:pt x="31" y="28"/>
                    <a:pt x="31" y="28"/>
                    <a:pt x="32" y="27"/>
                  </a:cubicBezTo>
                  <a:cubicBezTo>
                    <a:pt x="30" y="25"/>
                    <a:pt x="30" y="25"/>
                    <a:pt x="30" y="25"/>
                  </a:cubicBezTo>
                  <a:cubicBezTo>
                    <a:pt x="30" y="25"/>
                    <a:pt x="30" y="24"/>
                    <a:pt x="30" y="24"/>
                  </a:cubicBezTo>
                  <a:cubicBezTo>
                    <a:pt x="33" y="25"/>
                    <a:pt x="33" y="25"/>
                    <a:pt x="33" y="25"/>
                  </a:cubicBezTo>
                  <a:cubicBezTo>
                    <a:pt x="33" y="24"/>
                    <a:pt x="33" y="23"/>
                    <a:pt x="34" y="22"/>
                  </a:cubicBezTo>
                  <a:cubicBezTo>
                    <a:pt x="31" y="21"/>
                    <a:pt x="31" y="21"/>
                    <a:pt x="31" y="21"/>
                  </a:cubicBezTo>
                  <a:cubicBezTo>
                    <a:pt x="31" y="21"/>
                    <a:pt x="31" y="20"/>
                    <a:pt x="31" y="20"/>
                  </a:cubicBezTo>
                  <a:cubicBezTo>
                    <a:pt x="34" y="20"/>
                    <a:pt x="34" y="20"/>
                    <a:pt x="34" y="20"/>
                  </a:cubicBezTo>
                  <a:cubicBezTo>
                    <a:pt x="34" y="19"/>
                    <a:pt x="34" y="18"/>
                    <a:pt x="34" y="17"/>
                  </a:cubicBezTo>
                  <a:cubicBezTo>
                    <a:pt x="32" y="17"/>
                    <a:pt x="32" y="17"/>
                    <a:pt x="32" y="17"/>
                  </a:cubicBezTo>
                  <a:cubicBezTo>
                    <a:pt x="32" y="16"/>
                    <a:pt x="31" y="16"/>
                    <a:pt x="31" y="16"/>
                  </a:cubicBezTo>
                  <a:lnTo>
                    <a:pt x="34" y="15"/>
                  </a:lnTo>
                  <a:close/>
                  <a:moveTo>
                    <a:pt x="20" y="31"/>
                  </a:moveTo>
                  <a:cubicBezTo>
                    <a:pt x="13" y="32"/>
                    <a:pt x="6" y="28"/>
                    <a:pt x="5" y="21"/>
                  </a:cubicBezTo>
                  <a:cubicBezTo>
                    <a:pt x="4" y="14"/>
                    <a:pt x="8" y="7"/>
                    <a:pt x="15" y="5"/>
                  </a:cubicBezTo>
                  <a:cubicBezTo>
                    <a:pt x="21" y="4"/>
                    <a:pt x="28" y="8"/>
                    <a:pt x="29" y="15"/>
                  </a:cubicBezTo>
                  <a:cubicBezTo>
                    <a:pt x="31" y="23"/>
                    <a:pt x="26" y="29"/>
                    <a:pt x="20" y="3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
            <p:cNvSpPr>
              <a:spLocks noEditPoints="1"/>
            </p:cNvSpPr>
            <p:nvPr/>
          </p:nvSpPr>
          <p:spPr bwMode="auto">
            <a:xfrm>
              <a:off x="1044575" y="2405063"/>
              <a:ext cx="28575" cy="30163"/>
            </a:xfrm>
            <a:custGeom>
              <a:avLst/>
              <a:gdLst>
                <a:gd name="T0" fmla="*/ 11 w 26"/>
                <a:gd name="T1" fmla="*/ 2 h 28"/>
                <a:gd name="T2" fmla="*/ 1 w 26"/>
                <a:gd name="T3" fmla="*/ 17 h 28"/>
                <a:gd name="T4" fmla="*/ 16 w 26"/>
                <a:gd name="T5" fmla="*/ 26 h 28"/>
                <a:gd name="T6" fmla="*/ 25 w 26"/>
                <a:gd name="T7" fmla="*/ 12 h 28"/>
                <a:gd name="T8" fmla="*/ 11 w 26"/>
                <a:gd name="T9" fmla="*/ 2 h 28"/>
                <a:gd name="T10" fmla="*/ 15 w 26"/>
                <a:gd name="T11" fmla="*/ 24 h 28"/>
                <a:gd name="T12" fmla="*/ 3 w 26"/>
                <a:gd name="T13" fmla="*/ 16 h 28"/>
                <a:gd name="T14" fmla="*/ 11 w 26"/>
                <a:gd name="T15" fmla="*/ 4 h 28"/>
                <a:gd name="T16" fmla="*/ 23 w 26"/>
                <a:gd name="T17" fmla="*/ 12 h 28"/>
                <a:gd name="T18" fmla="*/ 15 w 26"/>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8">
                  <a:moveTo>
                    <a:pt x="11" y="2"/>
                  </a:moveTo>
                  <a:cubicBezTo>
                    <a:pt x="4" y="3"/>
                    <a:pt x="0" y="10"/>
                    <a:pt x="1" y="17"/>
                  </a:cubicBezTo>
                  <a:cubicBezTo>
                    <a:pt x="3" y="23"/>
                    <a:pt x="9" y="28"/>
                    <a:pt x="16" y="26"/>
                  </a:cubicBezTo>
                  <a:cubicBezTo>
                    <a:pt x="22" y="25"/>
                    <a:pt x="26" y="18"/>
                    <a:pt x="25" y="12"/>
                  </a:cubicBezTo>
                  <a:cubicBezTo>
                    <a:pt x="24" y="5"/>
                    <a:pt x="17" y="0"/>
                    <a:pt x="11" y="2"/>
                  </a:cubicBezTo>
                  <a:close/>
                  <a:moveTo>
                    <a:pt x="15" y="24"/>
                  </a:moveTo>
                  <a:cubicBezTo>
                    <a:pt x="10" y="26"/>
                    <a:pt x="4" y="22"/>
                    <a:pt x="3" y="16"/>
                  </a:cubicBezTo>
                  <a:cubicBezTo>
                    <a:pt x="2" y="10"/>
                    <a:pt x="6" y="5"/>
                    <a:pt x="11" y="4"/>
                  </a:cubicBezTo>
                  <a:cubicBezTo>
                    <a:pt x="17" y="3"/>
                    <a:pt x="22" y="6"/>
                    <a:pt x="23" y="12"/>
                  </a:cubicBezTo>
                  <a:cubicBezTo>
                    <a:pt x="24" y="18"/>
                    <a:pt x="21" y="23"/>
                    <a:pt x="15" y="2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4"/>
            <p:cNvSpPr>
              <a:spLocks noEditPoints="1"/>
            </p:cNvSpPr>
            <p:nvPr/>
          </p:nvSpPr>
          <p:spPr bwMode="auto">
            <a:xfrm>
              <a:off x="1309688" y="2579688"/>
              <a:ext cx="44450" cy="44450"/>
            </a:xfrm>
            <a:custGeom>
              <a:avLst/>
              <a:gdLst>
                <a:gd name="T0" fmla="*/ 42 w 42"/>
                <a:gd name="T1" fmla="*/ 21 h 43"/>
                <a:gd name="T2" fmla="*/ 39 w 42"/>
                <a:gd name="T3" fmla="*/ 18 h 43"/>
                <a:gd name="T4" fmla="*/ 41 w 42"/>
                <a:gd name="T5" fmla="*/ 15 h 43"/>
                <a:gd name="T6" fmla="*/ 37 w 42"/>
                <a:gd name="T7" fmla="*/ 13 h 43"/>
                <a:gd name="T8" fmla="*/ 39 w 42"/>
                <a:gd name="T9" fmla="*/ 10 h 43"/>
                <a:gd name="T10" fmla="*/ 34 w 42"/>
                <a:gd name="T11" fmla="*/ 9 h 43"/>
                <a:gd name="T12" fmla="*/ 35 w 42"/>
                <a:gd name="T13" fmla="*/ 5 h 43"/>
                <a:gd name="T14" fmla="*/ 30 w 42"/>
                <a:gd name="T15" fmla="*/ 6 h 43"/>
                <a:gd name="T16" fmla="*/ 30 w 42"/>
                <a:gd name="T17" fmla="*/ 2 h 43"/>
                <a:gd name="T18" fmla="*/ 26 w 42"/>
                <a:gd name="T19" fmla="*/ 3 h 43"/>
                <a:gd name="T20" fmla="*/ 24 w 42"/>
                <a:gd name="T21" fmla="*/ 0 h 43"/>
                <a:gd name="T22" fmla="*/ 21 w 42"/>
                <a:gd name="T23" fmla="*/ 3 h 43"/>
                <a:gd name="T24" fmla="*/ 18 w 42"/>
                <a:gd name="T25" fmla="*/ 0 h 43"/>
                <a:gd name="T26" fmla="*/ 16 w 42"/>
                <a:gd name="T27" fmla="*/ 4 h 43"/>
                <a:gd name="T28" fmla="*/ 13 w 42"/>
                <a:gd name="T29" fmla="*/ 2 h 43"/>
                <a:gd name="T30" fmla="*/ 11 w 42"/>
                <a:gd name="T31" fmla="*/ 6 h 43"/>
                <a:gd name="T32" fmla="*/ 8 w 42"/>
                <a:gd name="T33" fmla="*/ 5 h 43"/>
                <a:gd name="T34" fmla="*/ 7 w 42"/>
                <a:gd name="T35" fmla="*/ 10 h 43"/>
                <a:gd name="T36" fmla="*/ 4 w 42"/>
                <a:gd name="T37" fmla="*/ 10 h 43"/>
                <a:gd name="T38" fmla="*/ 5 w 42"/>
                <a:gd name="T39" fmla="*/ 14 h 43"/>
                <a:gd name="T40" fmla="*/ 1 w 42"/>
                <a:gd name="T41" fmla="*/ 15 h 43"/>
                <a:gd name="T42" fmla="*/ 4 w 42"/>
                <a:gd name="T43" fmla="*/ 19 h 43"/>
                <a:gd name="T44" fmla="*/ 0 w 42"/>
                <a:gd name="T45" fmla="*/ 21 h 43"/>
                <a:gd name="T46" fmla="*/ 1 w 42"/>
                <a:gd name="T47" fmla="*/ 24 h 43"/>
                <a:gd name="T48" fmla="*/ 4 w 42"/>
                <a:gd name="T49" fmla="*/ 26 h 43"/>
                <a:gd name="T50" fmla="*/ 2 w 42"/>
                <a:gd name="T51" fmla="*/ 30 h 43"/>
                <a:gd name="T52" fmla="*/ 6 w 42"/>
                <a:gd name="T53" fmla="*/ 31 h 43"/>
                <a:gd name="T54" fmla="*/ 5 w 42"/>
                <a:gd name="T55" fmla="*/ 36 h 43"/>
                <a:gd name="T56" fmla="*/ 9 w 42"/>
                <a:gd name="T57" fmla="*/ 35 h 43"/>
                <a:gd name="T58" fmla="*/ 10 w 42"/>
                <a:gd name="T59" fmla="*/ 40 h 43"/>
                <a:gd name="T60" fmla="*/ 13 w 42"/>
                <a:gd name="T61" fmla="*/ 38 h 43"/>
                <a:gd name="T62" fmla="*/ 15 w 42"/>
                <a:gd name="T63" fmla="*/ 42 h 43"/>
                <a:gd name="T64" fmla="*/ 18 w 42"/>
                <a:gd name="T65" fmla="*/ 40 h 43"/>
                <a:gd name="T66" fmla="*/ 21 w 42"/>
                <a:gd name="T67" fmla="*/ 43 h 43"/>
                <a:gd name="T68" fmla="*/ 23 w 42"/>
                <a:gd name="T69" fmla="*/ 40 h 43"/>
                <a:gd name="T70" fmla="*/ 27 w 42"/>
                <a:gd name="T71" fmla="*/ 42 h 43"/>
                <a:gd name="T72" fmla="*/ 28 w 42"/>
                <a:gd name="T73" fmla="*/ 39 h 43"/>
                <a:gd name="T74" fmla="*/ 32 w 42"/>
                <a:gd name="T75" fmla="*/ 40 h 43"/>
                <a:gd name="T76" fmla="*/ 32 w 42"/>
                <a:gd name="T77" fmla="*/ 36 h 43"/>
                <a:gd name="T78" fmla="*/ 37 w 42"/>
                <a:gd name="T79" fmla="*/ 36 h 43"/>
                <a:gd name="T80" fmla="*/ 36 w 42"/>
                <a:gd name="T81" fmla="*/ 32 h 43"/>
                <a:gd name="T82" fmla="*/ 40 w 42"/>
                <a:gd name="T83" fmla="*/ 31 h 43"/>
                <a:gd name="T84" fmla="*/ 38 w 42"/>
                <a:gd name="T85" fmla="*/ 27 h 43"/>
                <a:gd name="T86" fmla="*/ 42 w 42"/>
                <a:gd name="T87" fmla="*/ 25 h 43"/>
                <a:gd name="T88" fmla="*/ 39 w 42"/>
                <a:gd name="T89" fmla="*/ 22 h 43"/>
                <a:gd name="T90" fmla="*/ 21 w 42"/>
                <a:gd name="T91" fmla="*/ 38 h 43"/>
                <a:gd name="T92" fmla="*/ 21 w 42"/>
                <a:gd name="T93" fmla="*/ 5 h 43"/>
                <a:gd name="T94" fmla="*/ 21 w 42"/>
                <a:gd name="T95"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43">
                  <a:moveTo>
                    <a:pt x="42" y="22"/>
                  </a:moveTo>
                  <a:cubicBezTo>
                    <a:pt x="42" y="22"/>
                    <a:pt x="42" y="21"/>
                    <a:pt x="42" y="21"/>
                  </a:cubicBezTo>
                  <a:cubicBezTo>
                    <a:pt x="42" y="20"/>
                    <a:pt x="42" y="19"/>
                    <a:pt x="42" y="18"/>
                  </a:cubicBezTo>
                  <a:cubicBezTo>
                    <a:pt x="39" y="18"/>
                    <a:pt x="39" y="18"/>
                    <a:pt x="39" y="18"/>
                  </a:cubicBezTo>
                  <a:cubicBezTo>
                    <a:pt x="39" y="18"/>
                    <a:pt x="39" y="17"/>
                    <a:pt x="38" y="17"/>
                  </a:cubicBezTo>
                  <a:cubicBezTo>
                    <a:pt x="41" y="15"/>
                    <a:pt x="41" y="15"/>
                    <a:pt x="41" y="15"/>
                  </a:cubicBezTo>
                  <a:cubicBezTo>
                    <a:pt x="41" y="14"/>
                    <a:pt x="41" y="13"/>
                    <a:pt x="40" y="13"/>
                  </a:cubicBezTo>
                  <a:cubicBezTo>
                    <a:pt x="37" y="13"/>
                    <a:pt x="37" y="13"/>
                    <a:pt x="37" y="13"/>
                  </a:cubicBezTo>
                  <a:cubicBezTo>
                    <a:pt x="37" y="13"/>
                    <a:pt x="37" y="12"/>
                    <a:pt x="37" y="12"/>
                  </a:cubicBezTo>
                  <a:cubicBezTo>
                    <a:pt x="39" y="10"/>
                    <a:pt x="39" y="10"/>
                    <a:pt x="39" y="10"/>
                  </a:cubicBezTo>
                  <a:cubicBezTo>
                    <a:pt x="38" y="9"/>
                    <a:pt x="38" y="8"/>
                    <a:pt x="37" y="7"/>
                  </a:cubicBezTo>
                  <a:cubicBezTo>
                    <a:pt x="34" y="9"/>
                    <a:pt x="34" y="9"/>
                    <a:pt x="34" y="9"/>
                  </a:cubicBezTo>
                  <a:cubicBezTo>
                    <a:pt x="34" y="9"/>
                    <a:pt x="34" y="8"/>
                    <a:pt x="33" y="8"/>
                  </a:cubicBezTo>
                  <a:cubicBezTo>
                    <a:pt x="35" y="5"/>
                    <a:pt x="35" y="5"/>
                    <a:pt x="35" y="5"/>
                  </a:cubicBezTo>
                  <a:cubicBezTo>
                    <a:pt x="34" y="4"/>
                    <a:pt x="33" y="4"/>
                    <a:pt x="33" y="3"/>
                  </a:cubicBezTo>
                  <a:cubicBezTo>
                    <a:pt x="30" y="6"/>
                    <a:pt x="30" y="6"/>
                    <a:pt x="30" y="6"/>
                  </a:cubicBezTo>
                  <a:cubicBezTo>
                    <a:pt x="30" y="5"/>
                    <a:pt x="30" y="5"/>
                    <a:pt x="29" y="5"/>
                  </a:cubicBezTo>
                  <a:cubicBezTo>
                    <a:pt x="30" y="2"/>
                    <a:pt x="30" y="2"/>
                    <a:pt x="30" y="2"/>
                  </a:cubicBezTo>
                  <a:cubicBezTo>
                    <a:pt x="29" y="1"/>
                    <a:pt x="28" y="1"/>
                    <a:pt x="27" y="1"/>
                  </a:cubicBezTo>
                  <a:cubicBezTo>
                    <a:pt x="26" y="3"/>
                    <a:pt x="26" y="3"/>
                    <a:pt x="26" y="3"/>
                  </a:cubicBezTo>
                  <a:cubicBezTo>
                    <a:pt x="25" y="3"/>
                    <a:pt x="25" y="3"/>
                    <a:pt x="24" y="3"/>
                  </a:cubicBezTo>
                  <a:cubicBezTo>
                    <a:pt x="24" y="0"/>
                    <a:pt x="24" y="0"/>
                    <a:pt x="24" y="0"/>
                  </a:cubicBezTo>
                  <a:cubicBezTo>
                    <a:pt x="23" y="0"/>
                    <a:pt x="22" y="0"/>
                    <a:pt x="21" y="0"/>
                  </a:cubicBezTo>
                  <a:cubicBezTo>
                    <a:pt x="21" y="3"/>
                    <a:pt x="21" y="3"/>
                    <a:pt x="21" y="3"/>
                  </a:cubicBezTo>
                  <a:cubicBezTo>
                    <a:pt x="20" y="3"/>
                    <a:pt x="20" y="3"/>
                    <a:pt x="19" y="3"/>
                  </a:cubicBezTo>
                  <a:cubicBezTo>
                    <a:pt x="18" y="0"/>
                    <a:pt x="18" y="0"/>
                    <a:pt x="18" y="0"/>
                  </a:cubicBezTo>
                  <a:cubicBezTo>
                    <a:pt x="17" y="0"/>
                    <a:pt x="16" y="0"/>
                    <a:pt x="15" y="0"/>
                  </a:cubicBezTo>
                  <a:cubicBezTo>
                    <a:pt x="16" y="4"/>
                    <a:pt x="16" y="4"/>
                    <a:pt x="16" y="4"/>
                  </a:cubicBezTo>
                  <a:cubicBezTo>
                    <a:pt x="15" y="4"/>
                    <a:pt x="15" y="4"/>
                    <a:pt x="14" y="4"/>
                  </a:cubicBezTo>
                  <a:cubicBezTo>
                    <a:pt x="13" y="2"/>
                    <a:pt x="13" y="2"/>
                    <a:pt x="13" y="2"/>
                  </a:cubicBezTo>
                  <a:cubicBezTo>
                    <a:pt x="12" y="2"/>
                    <a:pt x="11" y="2"/>
                    <a:pt x="10" y="3"/>
                  </a:cubicBezTo>
                  <a:cubicBezTo>
                    <a:pt x="11" y="6"/>
                    <a:pt x="11" y="6"/>
                    <a:pt x="11" y="6"/>
                  </a:cubicBezTo>
                  <a:cubicBezTo>
                    <a:pt x="11" y="6"/>
                    <a:pt x="10" y="7"/>
                    <a:pt x="10" y="7"/>
                  </a:cubicBezTo>
                  <a:cubicBezTo>
                    <a:pt x="8" y="5"/>
                    <a:pt x="8" y="5"/>
                    <a:pt x="8" y="5"/>
                  </a:cubicBezTo>
                  <a:cubicBezTo>
                    <a:pt x="7" y="6"/>
                    <a:pt x="6" y="6"/>
                    <a:pt x="6" y="7"/>
                  </a:cubicBezTo>
                  <a:cubicBezTo>
                    <a:pt x="7" y="10"/>
                    <a:pt x="7" y="10"/>
                    <a:pt x="7" y="10"/>
                  </a:cubicBezTo>
                  <a:cubicBezTo>
                    <a:pt x="7" y="10"/>
                    <a:pt x="7" y="10"/>
                    <a:pt x="7" y="11"/>
                  </a:cubicBezTo>
                  <a:cubicBezTo>
                    <a:pt x="4" y="10"/>
                    <a:pt x="4" y="10"/>
                    <a:pt x="4" y="10"/>
                  </a:cubicBezTo>
                  <a:cubicBezTo>
                    <a:pt x="3" y="10"/>
                    <a:pt x="3" y="11"/>
                    <a:pt x="2" y="12"/>
                  </a:cubicBezTo>
                  <a:cubicBezTo>
                    <a:pt x="5" y="14"/>
                    <a:pt x="5" y="14"/>
                    <a:pt x="5" y="14"/>
                  </a:cubicBezTo>
                  <a:cubicBezTo>
                    <a:pt x="5" y="15"/>
                    <a:pt x="5" y="15"/>
                    <a:pt x="4" y="16"/>
                  </a:cubicBezTo>
                  <a:cubicBezTo>
                    <a:pt x="1" y="15"/>
                    <a:pt x="1" y="15"/>
                    <a:pt x="1" y="15"/>
                  </a:cubicBezTo>
                  <a:cubicBezTo>
                    <a:pt x="1" y="16"/>
                    <a:pt x="1" y="17"/>
                    <a:pt x="1" y="18"/>
                  </a:cubicBezTo>
                  <a:cubicBezTo>
                    <a:pt x="4" y="19"/>
                    <a:pt x="4" y="19"/>
                    <a:pt x="4" y="19"/>
                  </a:cubicBezTo>
                  <a:cubicBezTo>
                    <a:pt x="4" y="20"/>
                    <a:pt x="3" y="20"/>
                    <a:pt x="3" y="21"/>
                  </a:cubicBezTo>
                  <a:cubicBezTo>
                    <a:pt x="0" y="21"/>
                    <a:pt x="0" y="21"/>
                    <a:pt x="0" y="21"/>
                  </a:cubicBezTo>
                  <a:cubicBezTo>
                    <a:pt x="0" y="21"/>
                    <a:pt x="0" y="21"/>
                    <a:pt x="0" y="21"/>
                  </a:cubicBezTo>
                  <a:cubicBezTo>
                    <a:pt x="0" y="22"/>
                    <a:pt x="0" y="23"/>
                    <a:pt x="1" y="24"/>
                  </a:cubicBezTo>
                  <a:cubicBezTo>
                    <a:pt x="4" y="25"/>
                    <a:pt x="4" y="25"/>
                    <a:pt x="4" y="25"/>
                  </a:cubicBezTo>
                  <a:cubicBezTo>
                    <a:pt x="4" y="25"/>
                    <a:pt x="4" y="26"/>
                    <a:pt x="4" y="26"/>
                  </a:cubicBezTo>
                  <a:cubicBezTo>
                    <a:pt x="1" y="27"/>
                    <a:pt x="1" y="27"/>
                    <a:pt x="1" y="27"/>
                  </a:cubicBezTo>
                  <a:cubicBezTo>
                    <a:pt x="1" y="28"/>
                    <a:pt x="2" y="29"/>
                    <a:pt x="2" y="30"/>
                  </a:cubicBezTo>
                  <a:cubicBezTo>
                    <a:pt x="5" y="30"/>
                    <a:pt x="5" y="30"/>
                    <a:pt x="5" y="30"/>
                  </a:cubicBezTo>
                  <a:cubicBezTo>
                    <a:pt x="5" y="30"/>
                    <a:pt x="6" y="30"/>
                    <a:pt x="6" y="31"/>
                  </a:cubicBezTo>
                  <a:cubicBezTo>
                    <a:pt x="4" y="33"/>
                    <a:pt x="4" y="33"/>
                    <a:pt x="4" y="33"/>
                  </a:cubicBezTo>
                  <a:cubicBezTo>
                    <a:pt x="4" y="34"/>
                    <a:pt x="5" y="35"/>
                    <a:pt x="5" y="36"/>
                  </a:cubicBezTo>
                  <a:cubicBezTo>
                    <a:pt x="8" y="34"/>
                    <a:pt x="8" y="34"/>
                    <a:pt x="8" y="34"/>
                  </a:cubicBezTo>
                  <a:cubicBezTo>
                    <a:pt x="8" y="34"/>
                    <a:pt x="9" y="35"/>
                    <a:pt x="9" y="35"/>
                  </a:cubicBezTo>
                  <a:cubicBezTo>
                    <a:pt x="7" y="38"/>
                    <a:pt x="7" y="38"/>
                    <a:pt x="7" y="38"/>
                  </a:cubicBezTo>
                  <a:cubicBezTo>
                    <a:pt x="8" y="38"/>
                    <a:pt x="9" y="39"/>
                    <a:pt x="10" y="40"/>
                  </a:cubicBezTo>
                  <a:cubicBezTo>
                    <a:pt x="12" y="37"/>
                    <a:pt x="12" y="37"/>
                    <a:pt x="12" y="37"/>
                  </a:cubicBezTo>
                  <a:cubicBezTo>
                    <a:pt x="12" y="38"/>
                    <a:pt x="13" y="38"/>
                    <a:pt x="13" y="38"/>
                  </a:cubicBezTo>
                  <a:cubicBezTo>
                    <a:pt x="12" y="41"/>
                    <a:pt x="12" y="41"/>
                    <a:pt x="12" y="41"/>
                  </a:cubicBezTo>
                  <a:cubicBezTo>
                    <a:pt x="13" y="42"/>
                    <a:pt x="14" y="42"/>
                    <a:pt x="15" y="42"/>
                  </a:cubicBezTo>
                  <a:cubicBezTo>
                    <a:pt x="17" y="39"/>
                    <a:pt x="17" y="39"/>
                    <a:pt x="17" y="39"/>
                  </a:cubicBezTo>
                  <a:cubicBezTo>
                    <a:pt x="17" y="40"/>
                    <a:pt x="18" y="40"/>
                    <a:pt x="18" y="40"/>
                  </a:cubicBezTo>
                  <a:cubicBezTo>
                    <a:pt x="18" y="43"/>
                    <a:pt x="18" y="43"/>
                    <a:pt x="18" y="43"/>
                  </a:cubicBezTo>
                  <a:cubicBezTo>
                    <a:pt x="19" y="43"/>
                    <a:pt x="20" y="43"/>
                    <a:pt x="21" y="43"/>
                  </a:cubicBezTo>
                  <a:cubicBezTo>
                    <a:pt x="22" y="40"/>
                    <a:pt x="22" y="40"/>
                    <a:pt x="22" y="40"/>
                  </a:cubicBezTo>
                  <a:cubicBezTo>
                    <a:pt x="22" y="40"/>
                    <a:pt x="23" y="40"/>
                    <a:pt x="23" y="40"/>
                  </a:cubicBezTo>
                  <a:cubicBezTo>
                    <a:pt x="24" y="43"/>
                    <a:pt x="24" y="43"/>
                    <a:pt x="24" y="43"/>
                  </a:cubicBezTo>
                  <a:cubicBezTo>
                    <a:pt x="25" y="43"/>
                    <a:pt x="26" y="43"/>
                    <a:pt x="27" y="42"/>
                  </a:cubicBezTo>
                  <a:cubicBezTo>
                    <a:pt x="27" y="39"/>
                    <a:pt x="27" y="39"/>
                    <a:pt x="27" y="39"/>
                  </a:cubicBezTo>
                  <a:cubicBezTo>
                    <a:pt x="27" y="39"/>
                    <a:pt x="28" y="39"/>
                    <a:pt x="28" y="39"/>
                  </a:cubicBezTo>
                  <a:cubicBezTo>
                    <a:pt x="30" y="41"/>
                    <a:pt x="30" y="41"/>
                    <a:pt x="30" y="41"/>
                  </a:cubicBezTo>
                  <a:cubicBezTo>
                    <a:pt x="31" y="41"/>
                    <a:pt x="32" y="40"/>
                    <a:pt x="32" y="40"/>
                  </a:cubicBezTo>
                  <a:cubicBezTo>
                    <a:pt x="31" y="37"/>
                    <a:pt x="31" y="37"/>
                    <a:pt x="31" y="37"/>
                  </a:cubicBezTo>
                  <a:cubicBezTo>
                    <a:pt x="32" y="37"/>
                    <a:pt x="32" y="36"/>
                    <a:pt x="32" y="36"/>
                  </a:cubicBezTo>
                  <a:cubicBezTo>
                    <a:pt x="35" y="38"/>
                    <a:pt x="35" y="38"/>
                    <a:pt x="35" y="38"/>
                  </a:cubicBezTo>
                  <a:cubicBezTo>
                    <a:pt x="36" y="37"/>
                    <a:pt x="36" y="37"/>
                    <a:pt x="37" y="36"/>
                  </a:cubicBezTo>
                  <a:cubicBezTo>
                    <a:pt x="35" y="33"/>
                    <a:pt x="35" y="33"/>
                    <a:pt x="35" y="33"/>
                  </a:cubicBezTo>
                  <a:cubicBezTo>
                    <a:pt x="35" y="33"/>
                    <a:pt x="36" y="32"/>
                    <a:pt x="36" y="32"/>
                  </a:cubicBezTo>
                  <a:cubicBezTo>
                    <a:pt x="39" y="33"/>
                    <a:pt x="39" y="33"/>
                    <a:pt x="39" y="33"/>
                  </a:cubicBezTo>
                  <a:cubicBezTo>
                    <a:pt x="39" y="32"/>
                    <a:pt x="40" y="32"/>
                    <a:pt x="40" y="31"/>
                  </a:cubicBezTo>
                  <a:cubicBezTo>
                    <a:pt x="38" y="29"/>
                    <a:pt x="38" y="29"/>
                    <a:pt x="38" y="29"/>
                  </a:cubicBezTo>
                  <a:cubicBezTo>
                    <a:pt x="38" y="28"/>
                    <a:pt x="38" y="28"/>
                    <a:pt x="38" y="27"/>
                  </a:cubicBezTo>
                  <a:cubicBezTo>
                    <a:pt x="41" y="28"/>
                    <a:pt x="41" y="28"/>
                    <a:pt x="41" y="28"/>
                  </a:cubicBezTo>
                  <a:cubicBezTo>
                    <a:pt x="41" y="27"/>
                    <a:pt x="42" y="26"/>
                    <a:pt x="42" y="25"/>
                  </a:cubicBezTo>
                  <a:cubicBezTo>
                    <a:pt x="39" y="24"/>
                    <a:pt x="39" y="24"/>
                    <a:pt x="39" y="24"/>
                  </a:cubicBezTo>
                  <a:cubicBezTo>
                    <a:pt x="39" y="23"/>
                    <a:pt x="39" y="23"/>
                    <a:pt x="39" y="22"/>
                  </a:cubicBezTo>
                  <a:lnTo>
                    <a:pt x="42" y="22"/>
                  </a:lnTo>
                  <a:close/>
                  <a:moveTo>
                    <a:pt x="21" y="38"/>
                  </a:moveTo>
                  <a:cubicBezTo>
                    <a:pt x="13" y="38"/>
                    <a:pt x="6" y="30"/>
                    <a:pt x="6" y="21"/>
                  </a:cubicBezTo>
                  <a:cubicBezTo>
                    <a:pt x="6" y="13"/>
                    <a:pt x="13" y="5"/>
                    <a:pt x="21" y="5"/>
                  </a:cubicBezTo>
                  <a:cubicBezTo>
                    <a:pt x="30" y="5"/>
                    <a:pt x="37" y="13"/>
                    <a:pt x="37" y="21"/>
                  </a:cubicBezTo>
                  <a:cubicBezTo>
                    <a:pt x="37" y="30"/>
                    <a:pt x="30" y="38"/>
                    <a:pt x="21" y="3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5"/>
            <p:cNvSpPr>
              <a:spLocks noEditPoints="1"/>
            </p:cNvSpPr>
            <p:nvPr/>
          </p:nvSpPr>
          <p:spPr bwMode="auto">
            <a:xfrm>
              <a:off x="1316038" y="2586038"/>
              <a:ext cx="31750" cy="31750"/>
            </a:xfrm>
            <a:custGeom>
              <a:avLst/>
              <a:gdLst>
                <a:gd name="T0" fmla="*/ 15 w 30"/>
                <a:gd name="T1" fmla="*/ 0 h 31"/>
                <a:gd name="T2" fmla="*/ 0 w 30"/>
                <a:gd name="T3" fmla="*/ 15 h 31"/>
                <a:gd name="T4" fmla="*/ 15 w 30"/>
                <a:gd name="T5" fmla="*/ 31 h 31"/>
                <a:gd name="T6" fmla="*/ 30 w 30"/>
                <a:gd name="T7" fmla="*/ 15 h 31"/>
                <a:gd name="T8" fmla="*/ 15 w 30"/>
                <a:gd name="T9" fmla="*/ 0 h 31"/>
                <a:gd name="T10" fmla="*/ 15 w 30"/>
                <a:gd name="T11" fmla="*/ 29 h 31"/>
                <a:gd name="T12" fmla="*/ 3 w 30"/>
                <a:gd name="T13" fmla="*/ 15 h 31"/>
                <a:gd name="T14" fmla="*/ 15 w 30"/>
                <a:gd name="T15" fmla="*/ 2 h 31"/>
                <a:gd name="T16" fmla="*/ 28 w 30"/>
                <a:gd name="T17" fmla="*/ 15 h 31"/>
                <a:gd name="T18" fmla="*/ 15 w 30"/>
                <a:gd name="T1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1">
                  <a:moveTo>
                    <a:pt x="15" y="0"/>
                  </a:moveTo>
                  <a:cubicBezTo>
                    <a:pt x="7" y="0"/>
                    <a:pt x="0" y="7"/>
                    <a:pt x="0" y="15"/>
                  </a:cubicBezTo>
                  <a:cubicBezTo>
                    <a:pt x="0" y="24"/>
                    <a:pt x="7" y="31"/>
                    <a:pt x="15" y="31"/>
                  </a:cubicBezTo>
                  <a:cubicBezTo>
                    <a:pt x="23" y="31"/>
                    <a:pt x="30" y="24"/>
                    <a:pt x="30" y="15"/>
                  </a:cubicBezTo>
                  <a:cubicBezTo>
                    <a:pt x="30" y="7"/>
                    <a:pt x="23" y="0"/>
                    <a:pt x="15" y="0"/>
                  </a:cubicBezTo>
                  <a:close/>
                  <a:moveTo>
                    <a:pt x="15" y="29"/>
                  </a:moveTo>
                  <a:cubicBezTo>
                    <a:pt x="8" y="29"/>
                    <a:pt x="3" y="23"/>
                    <a:pt x="3" y="15"/>
                  </a:cubicBezTo>
                  <a:cubicBezTo>
                    <a:pt x="3" y="8"/>
                    <a:pt x="8" y="2"/>
                    <a:pt x="15" y="2"/>
                  </a:cubicBezTo>
                  <a:cubicBezTo>
                    <a:pt x="22" y="2"/>
                    <a:pt x="28" y="8"/>
                    <a:pt x="28" y="15"/>
                  </a:cubicBezTo>
                  <a:cubicBezTo>
                    <a:pt x="28" y="23"/>
                    <a:pt x="22" y="29"/>
                    <a:pt x="15" y="2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6"/>
            <p:cNvSpPr>
              <a:spLocks noEditPoints="1"/>
            </p:cNvSpPr>
            <p:nvPr/>
          </p:nvSpPr>
          <p:spPr bwMode="auto">
            <a:xfrm>
              <a:off x="1303338" y="2484438"/>
              <a:ext cx="88900" cy="92075"/>
            </a:xfrm>
            <a:custGeom>
              <a:avLst/>
              <a:gdLst>
                <a:gd name="T0" fmla="*/ 72 w 83"/>
                <a:gd name="T1" fmla="*/ 46 h 87"/>
                <a:gd name="T2" fmla="*/ 72 w 83"/>
                <a:gd name="T3" fmla="*/ 43 h 87"/>
                <a:gd name="T4" fmla="*/ 72 w 83"/>
                <a:gd name="T5" fmla="*/ 39 h 87"/>
                <a:gd name="T6" fmla="*/ 82 w 83"/>
                <a:gd name="T7" fmla="*/ 32 h 87"/>
                <a:gd name="T8" fmla="*/ 77 w 83"/>
                <a:gd name="T9" fmla="*/ 19 h 87"/>
                <a:gd name="T10" fmla="*/ 65 w 83"/>
                <a:gd name="T11" fmla="*/ 23 h 87"/>
                <a:gd name="T12" fmla="*/ 60 w 83"/>
                <a:gd name="T13" fmla="*/ 18 h 87"/>
                <a:gd name="T14" fmla="*/ 63 w 83"/>
                <a:gd name="T15" fmla="*/ 5 h 87"/>
                <a:gd name="T16" fmla="*/ 50 w 83"/>
                <a:gd name="T17" fmla="*/ 0 h 87"/>
                <a:gd name="T18" fmla="*/ 44 w 83"/>
                <a:gd name="T19" fmla="*/ 11 h 87"/>
                <a:gd name="T20" fmla="*/ 41 w 83"/>
                <a:gd name="T21" fmla="*/ 11 h 87"/>
                <a:gd name="T22" fmla="*/ 37 w 83"/>
                <a:gd name="T23" fmla="*/ 12 h 87"/>
                <a:gd name="T24" fmla="*/ 31 w 83"/>
                <a:gd name="T25" fmla="*/ 0 h 87"/>
                <a:gd name="T26" fmla="*/ 18 w 83"/>
                <a:gd name="T27" fmla="*/ 6 h 87"/>
                <a:gd name="T28" fmla="*/ 22 w 83"/>
                <a:gd name="T29" fmla="*/ 19 h 87"/>
                <a:gd name="T30" fmla="*/ 17 w 83"/>
                <a:gd name="T31" fmla="*/ 24 h 87"/>
                <a:gd name="T32" fmla="*/ 5 w 83"/>
                <a:gd name="T33" fmla="*/ 21 h 87"/>
                <a:gd name="T34" fmla="*/ 0 w 83"/>
                <a:gd name="T35" fmla="*/ 34 h 87"/>
                <a:gd name="T36" fmla="*/ 11 w 83"/>
                <a:gd name="T37" fmla="*/ 40 h 87"/>
                <a:gd name="T38" fmla="*/ 11 w 83"/>
                <a:gd name="T39" fmla="*/ 43 h 87"/>
                <a:gd name="T40" fmla="*/ 11 w 83"/>
                <a:gd name="T41" fmla="*/ 47 h 87"/>
                <a:gd name="T42" fmla="*/ 0 w 83"/>
                <a:gd name="T43" fmla="*/ 54 h 87"/>
                <a:gd name="T44" fmla="*/ 6 w 83"/>
                <a:gd name="T45" fmla="*/ 67 h 87"/>
                <a:gd name="T46" fmla="*/ 18 w 83"/>
                <a:gd name="T47" fmla="*/ 64 h 87"/>
                <a:gd name="T48" fmla="*/ 23 w 83"/>
                <a:gd name="T49" fmla="*/ 69 h 87"/>
                <a:gd name="T50" fmla="*/ 20 w 83"/>
                <a:gd name="T51" fmla="*/ 81 h 87"/>
                <a:gd name="T52" fmla="*/ 33 w 83"/>
                <a:gd name="T53" fmla="*/ 87 h 87"/>
                <a:gd name="T54" fmla="*/ 39 w 83"/>
                <a:gd name="T55" fmla="*/ 75 h 87"/>
                <a:gd name="T56" fmla="*/ 41 w 83"/>
                <a:gd name="T57" fmla="*/ 75 h 87"/>
                <a:gd name="T58" fmla="*/ 45 w 83"/>
                <a:gd name="T59" fmla="*/ 75 h 87"/>
                <a:gd name="T60" fmla="*/ 52 w 83"/>
                <a:gd name="T61" fmla="*/ 86 h 87"/>
                <a:gd name="T62" fmla="*/ 64 w 83"/>
                <a:gd name="T63" fmla="*/ 80 h 87"/>
                <a:gd name="T64" fmla="*/ 61 w 83"/>
                <a:gd name="T65" fmla="*/ 68 h 87"/>
                <a:gd name="T66" fmla="*/ 66 w 83"/>
                <a:gd name="T67" fmla="*/ 62 h 87"/>
                <a:gd name="T68" fmla="*/ 78 w 83"/>
                <a:gd name="T69" fmla="*/ 66 h 87"/>
                <a:gd name="T70" fmla="*/ 83 w 83"/>
                <a:gd name="T71" fmla="*/ 52 h 87"/>
                <a:gd name="T72" fmla="*/ 72 w 83"/>
                <a:gd name="T73" fmla="*/ 46 h 87"/>
                <a:gd name="T74" fmla="*/ 41 w 83"/>
                <a:gd name="T75" fmla="*/ 58 h 87"/>
                <a:gd name="T76" fmla="*/ 27 w 83"/>
                <a:gd name="T77" fmla="*/ 43 h 87"/>
                <a:gd name="T78" fmla="*/ 41 w 83"/>
                <a:gd name="T79" fmla="*/ 28 h 87"/>
                <a:gd name="T80" fmla="*/ 55 w 83"/>
                <a:gd name="T81" fmla="*/ 43 h 87"/>
                <a:gd name="T82" fmla="*/ 41 w 83"/>
                <a:gd name="T8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72" y="46"/>
                  </a:moveTo>
                  <a:cubicBezTo>
                    <a:pt x="72" y="45"/>
                    <a:pt x="72" y="44"/>
                    <a:pt x="72" y="43"/>
                  </a:cubicBezTo>
                  <a:cubicBezTo>
                    <a:pt x="72" y="42"/>
                    <a:pt x="72" y="40"/>
                    <a:pt x="72" y="39"/>
                  </a:cubicBezTo>
                  <a:cubicBezTo>
                    <a:pt x="82" y="32"/>
                    <a:pt x="82" y="32"/>
                    <a:pt x="82" y="32"/>
                  </a:cubicBezTo>
                  <a:cubicBezTo>
                    <a:pt x="81" y="27"/>
                    <a:pt x="79" y="23"/>
                    <a:pt x="77" y="19"/>
                  </a:cubicBezTo>
                  <a:cubicBezTo>
                    <a:pt x="65" y="23"/>
                    <a:pt x="65" y="23"/>
                    <a:pt x="65" y="23"/>
                  </a:cubicBezTo>
                  <a:cubicBezTo>
                    <a:pt x="63" y="21"/>
                    <a:pt x="62" y="19"/>
                    <a:pt x="60" y="18"/>
                  </a:cubicBezTo>
                  <a:cubicBezTo>
                    <a:pt x="63" y="5"/>
                    <a:pt x="63" y="5"/>
                    <a:pt x="63" y="5"/>
                  </a:cubicBezTo>
                  <a:cubicBezTo>
                    <a:pt x="59" y="3"/>
                    <a:pt x="55" y="1"/>
                    <a:pt x="50" y="0"/>
                  </a:cubicBezTo>
                  <a:cubicBezTo>
                    <a:pt x="44" y="11"/>
                    <a:pt x="44" y="11"/>
                    <a:pt x="44" y="11"/>
                  </a:cubicBezTo>
                  <a:cubicBezTo>
                    <a:pt x="43" y="11"/>
                    <a:pt x="42" y="11"/>
                    <a:pt x="41" y="11"/>
                  </a:cubicBezTo>
                  <a:cubicBezTo>
                    <a:pt x="40" y="11"/>
                    <a:pt x="39" y="11"/>
                    <a:pt x="37" y="12"/>
                  </a:cubicBezTo>
                  <a:cubicBezTo>
                    <a:pt x="31" y="0"/>
                    <a:pt x="31" y="0"/>
                    <a:pt x="31" y="0"/>
                  </a:cubicBezTo>
                  <a:cubicBezTo>
                    <a:pt x="26" y="1"/>
                    <a:pt x="22" y="3"/>
                    <a:pt x="18" y="6"/>
                  </a:cubicBezTo>
                  <a:cubicBezTo>
                    <a:pt x="22" y="19"/>
                    <a:pt x="22" y="19"/>
                    <a:pt x="22" y="19"/>
                  </a:cubicBezTo>
                  <a:cubicBezTo>
                    <a:pt x="20" y="20"/>
                    <a:pt x="18" y="22"/>
                    <a:pt x="17" y="24"/>
                  </a:cubicBezTo>
                  <a:cubicBezTo>
                    <a:pt x="5" y="21"/>
                    <a:pt x="5" y="21"/>
                    <a:pt x="5" y="21"/>
                  </a:cubicBezTo>
                  <a:cubicBezTo>
                    <a:pt x="3" y="25"/>
                    <a:pt x="1" y="29"/>
                    <a:pt x="0" y="34"/>
                  </a:cubicBezTo>
                  <a:cubicBezTo>
                    <a:pt x="11" y="40"/>
                    <a:pt x="11" y="40"/>
                    <a:pt x="11" y="40"/>
                  </a:cubicBezTo>
                  <a:cubicBezTo>
                    <a:pt x="11" y="41"/>
                    <a:pt x="11" y="42"/>
                    <a:pt x="11" y="43"/>
                  </a:cubicBezTo>
                  <a:cubicBezTo>
                    <a:pt x="11" y="45"/>
                    <a:pt x="11" y="46"/>
                    <a:pt x="11" y="47"/>
                  </a:cubicBezTo>
                  <a:cubicBezTo>
                    <a:pt x="0" y="54"/>
                    <a:pt x="0" y="54"/>
                    <a:pt x="0" y="54"/>
                  </a:cubicBezTo>
                  <a:cubicBezTo>
                    <a:pt x="2" y="59"/>
                    <a:pt x="3" y="63"/>
                    <a:pt x="6" y="67"/>
                  </a:cubicBezTo>
                  <a:cubicBezTo>
                    <a:pt x="18" y="64"/>
                    <a:pt x="18" y="64"/>
                    <a:pt x="18" y="64"/>
                  </a:cubicBezTo>
                  <a:cubicBezTo>
                    <a:pt x="19" y="65"/>
                    <a:pt x="21" y="67"/>
                    <a:pt x="23" y="69"/>
                  </a:cubicBezTo>
                  <a:cubicBezTo>
                    <a:pt x="20" y="81"/>
                    <a:pt x="20" y="81"/>
                    <a:pt x="20" y="81"/>
                  </a:cubicBezTo>
                  <a:cubicBezTo>
                    <a:pt x="24" y="84"/>
                    <a:pt x="28" y="86"/>
                    <a:pt x="33" y="87"/>
                  </a:cubicBezTo>
                  <a:cubicBezTo>
                    <a:pt x="39" y="75"/>
                    <a:pt x="39" y="75"/>
                    <a:pt x="39" y="75"/>
                  </a:cubicBezTo>
                  <a:cubicBezTo>
                    <a:pt x="40" y="75"/>
                    <a:pt x="40" y="75"/>
                    <a:pt x="41" y="75"/>
                  </a:cubicBezTo>
                  <a:cubicBezTo>
                    <a:pt x="43" y="75"/>
                    <a:pt x="44" y="75"/>
                    <a:pt x="45" y="75"/>
                  </a:cubicBezTo>
                  <a:cubicBezTo>
                    <a:pt x="52" y="86"/>
                    <a:pt x="52" y="86"/>
                    <a:pt x="52" y="86"/>
                  </a:cubicBezTo>
                  <a:cubicBezTo>
                    <a:pt x="57" y="85"/>
                    <a:pt x="61" y="83"/>
                    <a:pt x="64" y="80"/>
                  </a:cubicBezTo>
                  <a:cubicBezTo>
                    <a:pt x="61" y="68"/>
                    <a:pt x="61" y="68"/>
                    <a:pt x="61" y="68"/>
                  </a:cubicBezTo>
                  <a:cubicBezTo>
                    <a:pt x="63" y="66"/>
                    <a:pt x="64" y="64"/>
                    <a:pt x="66" y="62"/>
                  </a:cubicBezTo>
                  <a:cubicBezTo>
                    <a:pt x="78" y="66"/>
                    <a:pt x="78" y="66"/>
                    <a:pt x="78" y="66"/>
                  </a:cubicBezTo>
                  <a:cubicBezTo>
                    <a:pt x="80" y="62"/>
                    <a:pt x="82" y="57"/>
                    <a:pt x="83" y="52"/>
                  </a:cubicBezTo>
                  <a:lnTo>
                    <a:pt x="72" y="46"/>
                  </a:lnTo>
                  <a:close/>
                  <a:moveTo>
                    <a:pt x="41" y="58"/>
                  </a:moveTo>
                  <a:cubicBezTo>
                    <a:pt x="34" y="58"/>
                    <a:pt x="27" y="51"/>
                    <a:pt x="27" y="43"/>
                  </a:cubicBezTo>
                  <a:cubicBezTo>
                    <a:pt x="27" y="35"/>
                    <a:pt x="34" y="28"/>
                    <a:pt x="41" y="28"/>
                  </a:cubicBezTo>
                  <a:cubicBezTo>
                    <a:pt x="49" y="28"/>
                    <a:pt x="55" y="35"/>
                    <a:pt x="55" y="43"/>
                  </a:cubicBezTo>
                  <a:cubicBezTo>
                    <a:pt x="55" y="51"/>
                    <a:pt x="49" y="58"/>
                    <a:pt x="41" y="5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a:spLocks noEditPoints="1"/>
            </p:cNvSpPr>
            <p:nvPr/>
          </p:nvSpPr>
          <p:spPr bwMode="auto">
            <a:xfrm>
              <a:off x="1184275" y="2290763"/>
              <a:ext cx="41275" cy="42863"/>
            </a:xfrm>
            <a:custGeom>
              <a:avLst/>
              <a:gdLst>
                <a:gd name="T0" fmla="*/ 31 w 38"/>
                <a:gd name="T1" fmla="*/ 26 h 40"/>
                <a:gd name="T2" fmla="*/ 32 w 38"/>
                <a:gd name="T3" fmla="*/ 25 h 40"/>
                <a:gd name="T4" fmla="*/ 32 w 38"/>
                <a:gd name="T5" fmla="*/ 23 h 40"/>
                <a:gd name="T6" fmla="*/ 38 w 38"/>
                <a:gd name="T7" fmla="*/ 22 h 40"/>
                <a:gd name="T8" fmla="*/ 37 w 38"/>
                <a:gd name="T9" fmla="*/ 16 h 40"/>
                <a:gd name="T10" fmla="*/ 32 w 38"/>
                <a:gd name="T11" fmla="*/ 15 h 40"/>
                <a:gd name="T12" fmla="*/ 31 w 38"/>
                <a:gd name="T13" fmla="*/ 12 h 40"/>
                <a:gd name="T14" fmla="*/ 34 w 38"/>
                <a:gd name="T15" fmla="*/ 8 h 40"/>
                <a:gd name="T16" fmla="*/ 29 w 38"/>
                <a:gd name="T17" fmla="*/ 3 h 40"/>
                <a:gd name="T18" fmla="*/ 25 w 38"/>
                <a:gd name="T19" fmla="*/ 7 h 40"/>
                <a:gd name="T20" fmla="*/ 24 w 38"/>
                <a:gd name="T21" fmla="*/ 6 h 40"/>
                <a:gd name="T22" fmla="*/ 22 w 38"/>
                <a:gd name="T23" fmla="*/ 6 h 40"/>
                <a:gd name="T24" fmla="*/ 21 w 38"/>
                <a:gd name="T25" fmla="*/ 0 h 40"/>
                <a:gd name="T26" fmla="*/ 15 w 38"/>
                <a:gd name="T27" fmla="*/ 0 h 40"/>
                <a:gd name="T28" fmla="*/ 15 w 38"/>
                <a:gd name="T29" fmla="*/ 6 h 40"/>
                <a:gd name="T30" fmla="*/ 12 w 38"/>
                <a:gd name="T31" fmla="*/ 7 h 40"/>
                <a:gd name="T32" fmla="*/ 7 w 38"/>
                <a:gd name="T33" fmla="*/ 4 h 40"/>
                <a:gd name="T34" fmla="*/ 3 w 38"/>
                <a:gd name="T35" fmla="*/ 9 h 40"/>
                <a:gd name="T36" fmla="*/ 7 w 38"/>
                <a:gd name="T37" fmla="*/ 13 h 40"/>
                <a:gd name="T38" fmla="*/ 6 w 38"/>
                <a:gd name="T39" fmla="*/ 14 h 40"/>
                <a:gd name="T40" fmla="*/ 6 w 38"/>
                <a:gd name="T41" fmla="*/ 16 h 40"/>
                <a:gd name="T42" fmla="*/ 0 w 38"/>
                <a:gd name="T43" fmla="*/ 17 h 40"/>
                <a:gd name="T44" fmla="*/ 0 w 38"/>
                <a:gd name="T45" fmla="*/ 23 h 40"/>
                <a:gd name="T46" fmla="*/ 6 w 38"/>
                <a:gd name="T47" fmla="*/ 24 h 40"/>
                <a:gd name="T48" fmla="*/ 7 w 38"/>
                <a:gd name="T49" fmla="*/ 27 h 40"/>
                <a:gd name="T50" fmla="*/ 4 w 38"/>
                <a:gd name="T51" fmla="*/ 32 h 40"/>
                <a:gd name="T52" fmla="*/ 8 w 38"/>
                <a:gd name="T53" fmla="*/ 36 h 40"/>
                <a:gd name="T54" fmla="*/ 13 w 38"/>
                <a:gd name="T55" fmla="*/ 32 h 40"/>
                <a:gd name="T56" fmla="*/ 14 w 38"/>
                <a:gd name="T57" fmla="*/ 33 h 40"/>
                <a:gd name="T58" fmla="*/ 16 w 38"/>
                <a:gd name="T59" fmla="*/ 33 h 40"/>
                <a:gd name="T60" fmla="*/ 17 w 38"/>
                <a:gd name="T61" fmla="*/ 39 h 40"/>
                <a:gd name="T62" fmla="*/ 23 w 38"/>
                <a:gd name="T63" fmla="*/ 39 h 40"/>
                <a:gd name="T64" fmla="*/ 23 w 38"/>
                <a:gd name="T65" fmla="*/ 33 h 40"/>
                <a:gd name="T66" fmla="*/ 26 w 38"/>
                <a:gd name="T67" fmla="*/ 32 h 40"/>
                <a:gd name="T68" fmla="*/ 30 w 38"/>
                <a:gd name="T69" fmla="*/ 35 h 40"/>
                <a:gd name="T70" fmla="*/ 35 w 38"/>
                <a:gd name="T71" fmla="*/ 31 h 40"/>
                <a:gd name="T72" fmla="*/ 31 w 38"/>
                <a:gd name="T73" fmla="*/ 26 h 40"/>
                <a:gd name="T74" fmla="*/ 17 w 38"/>
                <a:gd name="T75" fmla="*/ 26 h 40"/>
                <a:gd name="T76" fmla="*/ 13 w 38"/>
                <a:gd name="T77" fmla="*/ 17 h 40"/>
                <a:gd name="T78" fmla="*/ 21 w 38"/>
                <a:gd name="T79" fmla="*/ 14 h 40"/>
                <a:gd name="T80" fmla="*/ 25 w 38"/>
                <a:gd name="T81" fmla="*/ 22 h 40"/>
                <a:gd name="T82" fmla="*/ 17 w 38"/>
                <a:gd name="T83"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40">
                  <a:moveTo>
                    <a:pt x="31" y="26"/>
                  </a:moveTo>
                  <a:cubicBezTo>
                    <a:pt x="31" y="26"/>
                    <a:pt x="31" y="25"/>
                    <a:pt x="32" y="25"/>
                  </a:cubicBezTo>
                  <a:cubicBezTo>
                    <a:pt x="32" y="24"/>
                    <a:pt x="32" y="24"/>
                    <a:pt x="32" y="23"/>
                  </a:cubicBezTo>
                  <a:cubicBezTo>
                    <a:pt x="38" y="22"/>
                    <a:pt x="38" y="22"/>
                    <a:pt x="38" y="22"/>
                  </a:cubicBezTo>
                  <a:cubicBezTo>
                    <a:pt x="38" y="20"/>
                    <a:pt x="38" y="18"/>
                    <a:pt x="37" y="16"/>
                  </a:cubicBezTo>
                  <a:cubicBezTo>
                    <a:pt x="32" y="15"/>
                    <a:pt x="32" y="15"/>
                    <a:pt x="32" y="15"/>
                  </a:cubicBezTo>
                  <a:cubicBezTo>
                    <a:pt x="32" y="14"/>
                    <a:pt x="31" y="13"/>
                    <a:pt x="31" y="12"/>
                  </a:cubicBezTo>
                  <a:cubicBezTo>
                    <a:pt x="34" y="8"/>
                    <a:pt x="34" y="8"/>
                    <a:pt x="34" y="8"/>
                  </a:cubicBezTo>
                  <a:cubicBezTo>
                    <a:pt x="33" y="6"/>
                    <a:pt x="31" y="4"/>
                    <a:pt x="29" y="3"/>
                  </a:cubicBezTo>
                  <a:cubicBezTo>
                    <a:pt x="25" y="7"/>
                    <a:pt x="25" y="7"/>
                    <a:pt x="25" y="7"/>
                  </a:cubicBezTo>
                  <a:cubicBezTo>
                    <a:pt x="25" y="7"/>
                    <a:pt x="24" y="7"/>
                    <a:pt x="24" y="6"/>
                  </a:cubicBezTo>
                  <a:cubicBezTo>
                    <a:pt x="23" y="6"/>
                    <a:pt x="23" y="6"/>
                    <a:pt x="22" y="6"/>
                  </a:cubicBezTo>
                  <a:cubicBezTo>
                    <a:pt x="21" y="0"/>
                    <a:pt x="21" y="0"/>
                    <a:pt x="21" y="0"/>
                  </a:cubicBezTo>
                  <a:cubicBezTo>
                    <a:pt x="19" y="0"/>
                    <a:pt x="17" y="0"/>
                    <a:pt x="15" y="0"/>
                  </a:cubicBezTo>
                  <a:cubicBezTo>
                    <a:pt x="15" y="6"/>
                    <a:pt x="15" y="6"/>
                    <a:pt x="15" y="6"/>
                  </a:cubicBezTo>
                  <a:cubicBezTo>
                    <a:pt x="14" y="6"/>
                    <a:pt x="13" y="7"/>
                    <a:pt x="12" y="7"/>
                  </a:cubicBezTo>
                  <a:cubicBezTo>
                    <a:pt x="7" y="4"/>
                    <a:pt x="7" y="4"/>
                    <a:pt x="7" y="4"/>
                  </a:cubicBezTo>
                  <a:cubicBezTo>
                    <a:pt x="6" y="5"/>
                    <a:pt x="4" y="7"/>
                    <a:pt x="3" y="9"/>
                  </a:cubicBezTo>
                  <a:cubicBezTo>
                    <a:pt x="7" y="13"/>
                    <a:pt x="7" y="13"/>
                    <a:pt x="7" y="13"/>
                  </a:cubicBezTo>
                  <a:cubicBezTo>
                    <a:pt x="7" y="14"/>
                    <a:pt x="6" y="14"/>
                    <a:pt x="6" y="14"/>
                  </a:cubicBezTo>
                  <a:cubicBezTo>
                    <a:pt x="6" y="15"/>
                    <a:pt x="6" y="16"/>
                    <a:pt x="6" y="16"/>
                  </a:cubicBezTo>
                  <a:cubicBezTo>
                    <a:pt x="0" y="17"/>
                    <a:pt x="0" y="17"/>
                    <a:pt x="0" y="17"/>
                  </a:cubicBezTo>
                  <a:cubicBezTo>
                    <a:pt x="0" y="19"/>
                    <a:pt x="0" y="21"/>
                    <a:pt x="0" y="23"/>
                  </a:cubicBezTo>
                  <a:cubicBezTo>
                    <a:pt x="6" y="24"/>
                    <a:pt x="6" y="24"/>
                    <a:pt x="6" y="24"/>
                  </a:cubicBezTo>
                  <a:cubicBezTo>
                    <a:pt x="6" y="25"/>
                    <a:pt x="7" y="26"/>
                    <a:pt x="7" y="27"/>
                  </a:cubicBezTo>
                  <a:cubicBezTo>
                    <a:pt x="4" y="32"/>
                    <a:pt x="4" y="32"/>
                    <a:pt x="4" y="32"/>
                  </a:cubicBezTo>
                  <a:cubicBezTo>
                    <a:pt x="5" y="33"/>
                    <a:pt x="7" y="35"/>
                    <a:pt x="8" y="36"/>
                  </a:cubicBezTo>
                  <a:cubicBezTo>
                    <a:pt x="13" y="32"/>
                    <a:pt x="13" y="32"/>
                    <a:pt x="13" y="32"/>
                  </a:cubicBezTo>
                  <a:cubicBezTo>
                    <a:pt x="13" y="33"/>
                    <a:pt x="13" y="33"/>
                    <a:pt x="14" y="33"/>
                  </a:cubicBezTo>
                  <a:cubicBezTo>
                    <a:pt x="14" y="33"/>
                    <a:pt x="15" y="33"/>
                    <a:pt x="16" y="33"/>
                  </a:cubicBezTo>
                  <a:cubicBezTo>
                    <a:pt x="17" y="39"/>
                    <a:pt x="17" y="39"/>
                    <a:pt x="17" y="39"/>
                  </a:cubicBezTo>
                  <a:cubicBezTo>
                    <a:pt x="19" y="40"/>
                    <a:pt x="21" y="39"/>
                    <a:pt x="23" y="39"/>
                  </a:cubicBezTo>
                  <a:cubicBezTo>
                    <a:pt x="23" y="33"/>
                    <a:pt x="23" y="33"/>
                    <a:pt x="23" y="33"/>
                  </a:cubicBezTo>
                  <a:cubicBezTo>
                    <a:pt x="24" y="33"/>
                    <a:pt x="25" y="32"/>
                    <a:pt x="26" y="32"/>
                  </a:cubicBezTo>
                  <a:cubicBezTo>
                    <a:pt x="30" y="35"/>
                    <a:pt x="30" y="35"/>
                    <a:pt x="30" y="35"/>
                  </a:cubicBezTo>
                  <a:cubicBezTo>
                    <a:pt x="32" y="34"/>
                    <a:pt x="33" y="32"/>
                    <a:pt x="35" y="31"/>
                  </a:cubicBezTo>
                  <a:lnTo>
                    <a:pt x="31" y="26"/>
                  </a:lnTo>
                  <a:close/>
                  <a:moveTo>
                    <a:pt x="17" y="26"/>
                  </a:moveTo>
                  <a:cubicBezTo>
                    <a:pt x="13" y="24"/>
                    <a:pt x="12" y="21"/>
                    <a:pt x="13" y="17"/>
                  </a:cubicBezTo>
                  <a:cubicBezTo>
                    <a:pt x="14" y="14"/>
                    <a:pt x="18" y="12"/>
                    <a:pt x="21" y="14"/>
                  </a:cubicBezTo>
                  <a:cubicBezTo>
                    <a:pt x="24" y="15"/>
                    <a:pt x="26" y="19"/>
                    <a:pt x="25" y="22"/>
                  </a:cubicBezTo>
                  <a:cubicBezTo>
                    <a:pt x="23" y="25"/>
                    <a:pt x="20" y="27"/>
                    <a:pt x="17" y="2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a:spLocks noEditPoints="1"/>
            </p:cNvSpPr>
            <p:nvPr/>
          </p:nvSpPr>
          <p:spPr bwMode="auto">
            <a:xfrm>
              <a:off x="1265238" y="2665413"/>
              <a:ext cx="36513" cy="38100"/>
            </a:xfrm>
            <a:custGeom>
              <a:avLst/>
              <a:gdLst>
                <a:gd name="T0" fmla="*/ 29 w 35"/>
                <a:gd name="T1" fmla="*/ 23 h 36"/>
                <a:gd name="T2" fmla="*/ 29 w 35"/>
                <a:gd name="T3" fmla="*/ 22 h 36"/>
                <a:gd name="T4" fmla="*/ 30 w 35"/>
                <a:gd name="T5" fmla="*/ 20 h 36"/>
                <a:gd name="T6" fmla="*/ 34 w 35"/>
                <a:gd name="T7" fmla="*/ 18 h 36"/>
                <a:gd name="T8" fmla="*/ 34 w 35"/>
                <a:gd name="T9" fmla="*/ 13 h 36"/>
                <a:gd name="T10" fmla="*/ 29 w 35"/>
                <a:gd name="T11" fmla="*/ 13 h 36"/>
                <a:gd name="T12" fmla="*/ 27 w 35"/>
                <a:gd name="T13" fmla="*/ 10 h 36"/>
                <a:gd name="T14" fmla="*/ 30 w 35"/>
                <a:gd name="T15" fmla="*/ 6 h 36"/>
                <a:gd name="T16" fmla="*/ 26 w 35"/>
                <a:gd name="T17" fmla="*/ 2 h 36"/>
                <a:gd name="T18" fmla="*/ 22 w 35"/>
                <a:gd name="T19" fmla="*/ 6 h 36"/>
                <a:gd name="T20" fmla="*/ 21 w 35"/>
                <a:gd name="T21" fmla="*/ 5 h 36"/>
                <a:gd name="T22" fmla="*/ 19 w 35"/>
                <a:gd name="T23" fmla="*/ 5 h 36"/>
                <a:gd name="T24" fmla="*/ 18 w 35"/>
                <a:gd name="T25" fmla="*/ 0 h 36"/>
                <a:gd name="T26" fmla="*/ 13 w 35"/>
                <a:gd name="T27" fmla="*/ 1 h 36"/>
                <a:gd name="T28" fmla="*/ 13 w 35"/>
                <a:gd name="T29" fmla="*/ 6 h 36"/>
                <a:gd name="T30" fmla="*/ 10 w 35"/>
                <a:gd name="T31" fmla="*/ 7 h 36"/>
                <a:gd name="T32" fmla="*/ 6 w 35"/>
                <a:gd name="T33" fmla="*/ 5 h 36"/>
                <a:gd name="T34" fmla="*/ 2 w 35"/>
                <a:gd name="T35" fmla="*/ 9 h 36"/>
                <a:gd name="T36" fmla="*/ 6 w 35"/>
                <a:gd name="T37" fmla="*/ 13 h 36"/>
                <a:gd name="T38" fmla="*/ 6 w 35"/>
                <a:gd name="T39" fmla="*/ 14 h 36"/>
                <a:gd name="T40" fmla="*/ 5 w 35"/>
                <a:gd name="T41" fmla="*/ 16 h 36"/>
                <a:gd name="T42" fmla="*/ 0 w 35"/>
                <a:gd name="T43" fmla="*/ 17 h 36"/>
                <a:gd name="T44" fmla="*/ 1 w 35"/>
                <a:gd name="T45" fmla="*/ 23 h 36"/>
                <a:gd name="T46" fmla="*/ 6 w 35"/>
                <a:gd name="T47" fmla="*/ 23 h 36"/>
                <a:gd name="T48" fmla="*/ 7 w 35"/>
                <a:gd name="T49" fmla="*/ 25 h 36"/>
                <a:gd name="T50" fmla="*/ 5 w 35"/>
                <a:gd name="T51" fmla="*/ 30 h 36"/>
                <a:gd name="T52" fmla="*/ 9 w 35"/>
                <a:gd name="T53" fmla="*/ 33 h 36"/>
                <a:gd name="T54" fmla="*/ 13 w 35"/>
                <a:gd name="T55" fmla="*/ 30 h 36"/>
                <a:gd name="T56" fmla="*/ 14 w 35"/>
                <a:gd name="T57" fmla="*/ 30 h 36"/>
                <a:gd name="T58" fmla="*/ 15 w 35"/>
                <a:gd name="T59" fmla="*/ 30 h 36"/>
                <a:gd name="T60" fmla="*/ 17 w 35"/>
                <a:gd name="T61" fmla="*/ 36 h 36"/>
                <a:gd name="T62" fmla="*/ 22 w 35"/>
                <a:gd name="T63" fmla="*/ 35 h 36"/>
                <a:gd name="T64" fmla="*/ 22 w 35"/>
                <a:gd name="T65" fmla="*/ 30 h 36"/>
                <a:gd name="T66" fmla="*/ 25 w 35"/>
                <a:gd name="T67" fmla="*/ 28 h 36"/>
                <a:gd name="T68" fmla="*/ 29 w 35"/>
                <a:gd name="T69" fmla="*/ 31 h 36"/>
                <a:gd name="T70" fmla="*/ 32 w 35"/>
                <a:gd name="T71" fmla="*/ 26 h 36"/>
                <a:gd name="T72" fmla="*/ 29 w 35"/>
                <a:gd name="T73" fmla="*/ 23 h 36"/>
                <a:gd name="T74" fmla="*/ 16 w 35"/>
                <a:gd name="T75" fmla="*/ 23 h 36"/>
                <a:gd name="T76" fmla="*/ 12 w 35"/>
                <a:gd name="T77" fmla="*/ 16 h 36"/>
                <a:gd name="T78" fmla="*/ 19 w 35"/>
                <a:gd name="T79" fmla="*/ 12 h 36"/>
                <a:gd name="T80" fmla="*/ 23 w 35"/>
                <a:gd name="T81" fmla="*/ 19 h 36"/>
                <a:gd name="T82" fmla="*/ 16 w 35"/>
                <a:gd name="T8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6">
                  <a:moveTo>
                    <a:pt x="29" y="23"/>
                  </a:moveTo>
                  <a:cubicBezTo>
                    <a:pt x="29" y="22"/>
                    <a:pt x="29" y="22"/>
                    <a:pt x="29" y="22"/>
                  </a:cubicBezTo>
                  <a:cubicBezTo>
                    <a:pt x="29" y="21"/>
                    <a:pt x="29" y="20"/>
                    <a:pt x="30" y="20"/>
                  </a:cubicBezTo>
                  <a:cubicBezTo>
                    <a:pt x="34" y="18"/>
                    <a:pt x="34" y="18"/>
                    <a:pt x="34" y="18"/>
                  </a:cubicBezTo>
                  <a:cubicBezTo>
                    <a:pt x="35" y="17"/>
                    <a:pt x="34" y="15"/>
                    <a:pt x="34" y="13"/>
                  </a:cubicBezTo>
                  <a:cubicBezTo>
                    <a:pt x="29" y="13"/>
                    <a:pt x="29" y="13"/>
                    <a:pt x="29" y="13"/>
                  </a:cubicBezTo>
                  <a:cubicBezTo>
                    <a:pt x="28" y="12"/>
                    <a:pt x="28" y="11"/>
                    <a:pt x="27" y="10"/>
                  </a:cubicBezTo>
                  <a:cubicBezTo>
                    <a:pt x="30" y="6"/>
                    <a:pt x="30" y="6"/>
                    <a:pt x="30" y="6"/>
                  </a:cubicBezTo>
                  <a:cubicBezTo>
                    <a:pt x="29" y="4"/>
                    <a:pt x="27" y="3"/>
                    <a:pt x="26" y="2"/>
                  </a:cubicBezTo>
                  <a:cubicBezTo>
                    <a:pt x="22" y="6"/>
                    <a:pt x="22" y="6"/>
                    <a:pt x="22" y="6"/>
                  </a:cubicBezTo>
                  <a:cubicBezTo>
                    <a:pt x="22" y="6"/>
                    <a:pt x="21" y="6"/>
                    <a:pt x="21" y="5"/>
                  </a:cubicBezTo>
                  <a:cubicBezTo>
                    <a:pt x="20" y="5"/>
                    <a:pt x="20" y="5"/>
                    <a:pt x="19" y="5"/>
                  </a:cubicBezTo>
                  <a:cubicBezTo>
                    <a:pt x="18" y="0"/>
                    <a:pt x="18" y="0"/>
                    <a:pt x="18" y="0"/>
                  </a:cubicBezTo>
                  <a:cubicBezTo>
                    <a:pt x="16" y="0"/>
                    <a:pt x="14" y="0"/>
                    <a:pt x="13" y="1"/>
                  </a:cubicBezTo>
                  <a:cubicBezTo>
                    <a:pt x="13" y="6"/>
                    <a:pt x="13" y="6"/>
                    <a:pt x="13" y="6"/>
                  </a:cubicBezTo>
                  <a:cubicBezTo>
                    <a:pt x="12" y="6"/>
                    <a:pt x="11" y="7"/>
                    <a:pt x="10" y="7"/>
                  </a:cubicBezTo>
                  <a:cubicBezTo>
                    <a:pt x="6" y="5"/>
                    <a:pt x="6" y="5"/>
                    <a:pt x="6" y="5"/>
                  </a:cubicBezTo>
                  <a:cubicBezTo>
                    <a:pt x="4" y="6"/>
                    <a:pt x="3" y="7"/>
                    <a:pt x="2" y="9"/>
                  </a:cubicBezTo>
                  <a:cubicBezTo>
                    <a:pt x="6" y="13"/>
                    <a:pt x="6" y="13"/>
                    <a:pt x="6" y="13"/>
                  </a:cubicBezTo>
                  <a:cubicBezTo>
                    <a:pt x="6" y="13"/>
                    <a:pt x="6" y="14"/>
                    <a:pt x="6" y="14"/>
                  </a:cubicBezTo>
                  <a:cubicBezTo>
                    <a:pt x="5" y="14"/>
                    <a:pt x="5" y="15"/>
                    <a:pt x="5" y="16"/>
                  </a:cubicBezTo>
                  <a:cubicBezTo>
                    <a:pt x="0" y="17"/>
                    <a:pt x="0" y="17"/>
                    <a:pt x="0" y="17"/>
                  </a:cubicBezTo>
                  <a:cubicBezTo>
                    <a:pt x="0" y="19"/>
                    <a:pt x="0" y="21"/>
                    <a:pt x="1" y="23"/>
                  </a:cubicBezTo>
                  <a:cubicBezTo>
                    <a:pt x="6" y="23"/>
                    <a:pt x="6" y="23"/>
                    <a:pt x="6" y="23"/>
                  </a:cubicBezTo>
                  <a:cubicBezTo>
                    <a:pt x="6" y="24"/>
                    <a:pt x="7" y="24"/>
                    <a:pt x="7" y="25"/>
                  </a:cubicBezTo>
                  <a:cubicBezTo>
                    <a:pt x="5" y="30"/>
                    <a:pt x="5" y="30"/>
                    <a:pt x="5" y="30"/>
                  </a:cubicBezTo>
                  <a:cubicBezTo>
                    <a:pt x="6" y="31"/>
                    <a:pt x="7" y="32"/>
                    <a:pt x="9" y="33"/>
                  </a:cubicBezTo>
                  <a:cubicBezTo>
                    <a:pt x="13" y="30"/>
                    <a:pt x="13" y="30"/>
                    <a:pt x="13" y="30"/>
                  </a:cubicBezTo>
                  <a:cubicBezTo>
                    <a:pt x="13" y="30"/>
                    <a:pt x="13" y="30"/>
                    <a:pt x="14" y="30"/>
                  </a:cubicBezTo>
                  <a:cubicBezTo>
                    <a:pt x="14" y="30"/>
                    <a:pt x="15" y="30"/>
                    <a:pt x="15" y="30"/>
                  </a:cubicBezTo>
                  <a:cubicBezTo>
                    <a:pt x="17" y="36"/>
                    <a:pt x="17" y="36"/>
                    <a:pt x="17" y="36"/>
                  </a:cubicBezTo>
                  <a:cubicBezTo>
                    <a:pt x="18" y="36"/>
                    <a:pt x="20" y="35"/>
                    <a:pt x="22" y="35"/>
                  </a:cubicBezTo>
                  <a:cubicBezTo>
                    <a:pt x="22" y="30"/>
                    <a:pt x="22" y="30"/>
                    <a:pt x="22" y="30"/>
                  </a:cubicBezTo>
                  <a:cubicBezTo>
                    <a:pt x="23" y="29"/>
                    <a:pt x="24" y="29"/>
                    <a:pt x="25" y="28"/>
                  </a:cubicBezTo>
                  <a:cubicBezTo>
                    <a:pt x="29" y="31"/>
                    <a:pt x="29" y="31"/>
                    <a:pt x="29" y="31"/>
                  </a:cubicBezTo>
                  <a:cubicBezTo>
                    <a:pt x="30" y="30"/>
                    <a:pt x="31" y="28"/>
                    <a:pt x="32" y="26"/>
                  </a:cubicBezTo>
                  <a:lnTo>
                    <a:pt x="29" y="23"/>
                  </a:lnTo>
                  <a:close/>
                  <a:moveTo>
                    <a:pt x="16" y="23"/>
                  </a:moveTo>
                  <a:cubicBezTo>
                    <a:pt x="13" y="22"/>
                    <a:pt x="11" y="19"/>
                    <a:pt x="12" y="16"/>
                  </a:cubicBezTo>
                  <a:cubicBezTo>
                    <a:pt x="13" y="13"/>
                    <a:pt x="16" y="11"/>
                    <a:pt x="19" y="12"/>
                  </a:cubicBezTo>
                  <a:cubicBezTo>
                    <a:pt x="22" y="13"/>
                    <a:pt x="24" y="16"/>
                    <a:pt x="23" y="19"/>
                  </a:cubicBezTo>
                  <a:cubicBezTo>
                    <a:pt x="22" y="23"/>
                    <a:pt x="19" y="24"/>
                    <a:pt x="16" y="2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p:nvPr/>
          </p:nvSpPr>
          <p:spPr bwMode="auto">
            <a:xfrm>
              <a:off x="1076325" y="2314576"/>
              <a:ext cx="141288" cy="146050"/>
            </a:xfrm>
            <a:custGeom>
              <a:avLst/>
              <a:gdLst>
                <a:gd name="T0" fmla="*/ 133 w 133"/>
                <a:gd name="T1" fmla="*/ 64 h 139"/>
                <a:gd name="T2" fmla="*/ 132 w 133"/>
                <a:gd name="T3" fmla="*/ 57 h 139"/>
                <a:gd name="T4" fmla="*/ 122 w 133"/>
                <a:gd name="T5" fmla="*/ 49 h 139"/>
                <a:gd name="T6" fmla="*/ 119 w 133"/>
                <a:gd name="T7" fmla="*/ 43 h 139"/>
                <a:gd name="T8" fmla="*/ 121 w 133"/>
                <a:gd name="T9" fmla="*/ 29 h 139"/>
                <a:gd name="T10" fmla="*/ 117 w 133"/>
                <a:gd name="T11" fmla="*/ 24 h 139"/>
                <a:gd name="T12" fmla="*/ 104 w 133"/>
                <a:gd name="T13" fmla="*/ 23 h 139"/>
                <a:gd name="T14" fmla="*/ 98 w 133"/>
                <a:gd name="T15" fmla="*/ 19 h 139"/>
                <a:gd name="T16" fmla="*/ 94 w 133"/>
                <a:gd name="T17" fmla="*/ 6 h 139"/>
                <a:gd name="T18" fmla="*/ 87 w 133"/>
                <a:gd name="T19" fmla="*/ 3 h 139"/>
                <a:gd name="T20" fmla="*/ 76 w 133"/>
                <a:gd name="T21" fmla="*/ 9 h 139"/>
                <a:gd name="T22" fmla="*/ 69 w 133"/>
                <a:gd name="T23" fmla="*/ 9 h 139"/>
                <a:gd name="T24" fmla="*/ 64 w 133"/>
                <a:gd name="T25" fmla="*/ 0 h 139"/>
                <a:gd name="T26" fmla="*/ 55 w 133"/>
                <a:gd name="T27" fmla="*/ 10 h 139"/>
                <a:gd name="T28" fmla="*/ 48 w 133"/>
                <a:gd name="T29" fmla="*/ 12 h 139"/>
                <a:gd name="T30" fmla="*/ 36 w 133"/>
                <a:gd name="T31" fmla="*/ 8 h 139"/>
                <a:gd name="T32" fmla="*/ 30 w 133"/>
                <a:gd name="T33" fmla="*/ 11 h 139"/>
                <a:gd name="T34" fmla="*/ 27 w 133"/>
                <a:gd name="T35" fmla="*/ 25 h 139"/>
                <a:gd name="T36" fmla="*/ 23 w 133"/>
                <a:gd name="T37" fmla="*/ 30 h 139"/>
                <a:gd name="T38" fmla="*/ 10 w 133"/>
                <a:gd name="T39" fmla="*/ 33 h 139"/>
                <a:gd name="T40" fmla="*/ 7 w 133"/>
                <a:gd name="T41" fmla="*/ 39 h 139"/>
                <a:gd name="T42" fmla="*/ 11 w 133"/>
                <a:gd name="T43" fmla="*/ 52 h 139"/>
                <a:gd name="T44" fmla="*/ 9 w 133"/>
                <a:gd name="T45" fmla="*/ 59 h 139"/>
                <a:gd name="T46" fmla="*/ 0 w 133"/>
                <a:gd name="T47" fmla="*/ 69 h 139"/>
                <a:gd name="T48" fmla="*/ 0 w 133"/>
                <a:gd name="T49" fmla="*/ 76 h 139"/>
                <a:gd name="T50" fmla="*/ 10 w 133"/>
                <a:gd name="T51" fmla="*/ 85 h 139"/>
                <a:gd name="T52" fmla="*/ 12 w 133"/>
                <a:gd name="T53" fmla="*/ 91 h 139"/>
                <a:gd name="T54" fmla="*/ 9 w 133"/>
                <a:gd name="T55" fmla="*/ 104 h 139"/>
                <a:gd name="T56" fmla="*/ 13 w 133"/>
                <a:gd name="T57" fmla="*/ 110 h 139"/>
                <a:gd name="T58" fmla="*/ 25 w 133"/>
                <a:gd name="T59" fmla="*/ 113 h 139"/>
                <a:gd name="T60" fmla="*/ 30 w 133"/>
                <a:gd name="T61" fmla="*/ 118 h 139"/>
                <a:gd name="T62" fmla="*/ 34 w 133"/>
                <a:gd name="T63" fmla="*/ 130 h 139"/>
                <a:gd name="T64" fmla="*/ 40 w 133"/>
                <a:gd name="T65" fmla="*/ 134 h 139"/>
                <a:gd name="T66" fmla="*/ 52 w 133"/>
                <a:gd name="T67" fmla="*/ 129 h 139"/>
                <a:gd name="T68" fmla="*/ 59 w 133"/>
                <a:gd name="T69" fmla="*/ 130 h 139"/>
                <a:gd name="T70" fmla="*/ 67 w 133"/>
                <a:gd name="T71" fmla="*/ 139 h 139"/>
                <a:gd name="T72" fmla="*/ 73 w 133"/>
                <a:gd name="T73" fmla="*/ 130 h 139"/>
                <a:gd name="T74" fmla="*/ 80 w 133"/>
                <a:gd name="T75" fmla="*/ 129 h 139"/>
                <a:gd name="T76" fmla="*/ 92 w 133"/>
                <a:gd name="T77" fmla="*/ 134 h 139"/>
                <a:gd name="T78" fmla="*/ 98 w 133"/>
                <a:gd name="T79" fmla="*/ 131 h 139"/>
                <a:gd name="T80" fmla="*/ 102 w 133"/>
                <a:gd name="T81" fmla="*/ 118 h 139"/>
                <a:gd name="T82" fmla="*/ 107 w 133"/>
                <a:gd name="T83" fmla="*/ 114 h 139"/>
                <a:gd name="T84" fmla="*/ 120 w 133"/>
                <a:gd name="T85" fmla="*/ 111 h 139"/>
                <a:gd name="T86" fmla="*/ 124 w 133"/>
                <a:gd name="T87" fmla="*/ 105 h 139"/>
                <a:gd name="T88" fmla="*/ 121 w 133"/>
                <a:gd name="T89" fmla="*/ 92 h 139"/>
                <a:gd name="T90" fmla="*/ 123 w 133"/>
                <a:gd name="T91" fmla="*/ 86 h 139"/>
                <a:gd name="T92" fmla="*/ 133 w 133"/>
                <a:gd name="T93" fmla="*/ 7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9">
                  <a:moveTo>
                    <a:pt x="125" y="71"/>
                  </a:moveTo>
                  <a:cubicBezTo>
                    <a:pt x="133" y="70"/>
                    <a:pt x="133" y="70"/>
                    <a:pt x="133" y="70"/>
                  </a:cubicBezTo>
                  <a:cubicBezTo>
                    <a:pt x="133" y="68"/>
                    <a:pt x="133" y="66"/>
                    <a:pt x="133" y="64"/>
                  </a:cubicBezTo>
                  <a:cubicBezTo>
                    <a:pt x="125" y="64"/>
                    <a:pt x="125" y="64"/>
                    <a:pt x="125" y="64"/>
                  </a:cubicBezTo>
                  <a:cubicBezTo>
                    <a:pt x="125" y="62"/>
                    <a:pt x="124" y="61"/>
                    <a:pt x="124" y="60"/>
                  </a:cubicBezTo>
                  <a:cubicBezTo>
                    <a:pt x="132" y="57"/>
                    <a:pt x="132" y="57"/>
                    <a:pt x="132" y="57"/>
                  </a:cubicBezTo>
                  <a:cubicBezTo>
                    <a:pt x="132" y="55"/>
                    <a:pt x="131" y="54"/>
                    <a:pt x="131" y="52"/>
                  </a:cubicBezTo>
                  <a:cubicBezTo>
                    <a:pt x="123" y="53"/>
                    <a:pt x="123" y="53"/>
                    <a:pt x="123" y="53"/>
                  </a:cubicBezTo>
                  <a:cubicBezTo>
                    <a:pt x="122" y="52"/>
                    <a:pt x="122" y="50"/>
                    <a:pt x="122" y="49"/>
                  </a:cubicBezTo>
                  <a:cubicBezTo>
                    <a:pt x="129" y="45"/>
                    <a:pt x="129" y="45"/>
                    <a:pt x="129" y="45"/>
                  </a:cubicBezTo>
                  <a:cubicBezTo>
                    <a:pt x="128" y="43"/>
                    <a:pt x="128" y="42"/>
                    <a:pt x="127" y="40"/>
                  </a:cubicBezTo>
                  <a:cubicBezTo>
                    <a:pt x="119" y="43"/>
                    <a:pt x="119" y="43"/>
                    <a:pt x="119" y="43"/>
                  </a:cubicBezTo>
                  <a:cubicBezTo>
                    <a:pt x="119" y="42"/>
                    <a:pt x="118" y="40"/>
                    <a:pt x="117" y="39"/>
                  </a:cubicBezTo>
                  <a:cubicBezTo>
                    <a:pt x="124" y="34"/>
                    <a:pt x="124" y="34"/>
                    <a:pt x="124" y="34"/>
                  </a:cubicBezTo>
                  <a:cubicBezTo>
                    <a:pt x="123" y="32"/>
                    <a:pt x="122" y="31"/>
                    <a:pt x="121" y="29"/>
                  </a:cubicBezTo>
                  <a:cubicBezTo>
                    <a:pt x="114" y="33"/>
                    <a:pt x="114" y="33"/>
                    <a:pt x="114" y="33"/>
                  </a:cubicBezTo>
                  <a:cubicBezTo>
                    <a:pt x="113" y="32"/>
                    <a:pt x="112" y="31"/>
                    <a:pt x="111" y="30"/>
                  </a:cubicBezTo>
                  <a:cubicBezTo>
                    <a:pt x="117" y="24"/>
                    <a:pt x="117" y="24"/>
                    <a:pt x="117" y="24"/>
                  </a:cubicBezTo>
                  <a:cubicBezTo>
                    <a:pt x="116" y="23"/>
                    <a:pt x="114" y="21"/>
                    <a:pt x="113" y="20"/>
                  </a:cubicBezTo>
                  <a:cubicBezTo>
                    <a:pt x="107" y="25"/>
                    <a:pt x="107" y="25"/>
                    <a:pt x="107" y="25"/>
                  </a:cubicBezTo>
                  <a:cubicBezTo>
                    <a:pt x="106" y="24"/>
                    <a:pt x="105" y="23"/>
                    <a:pt x="104" y="23"/>
                  </a:cubicBezTo>
                  <a:cubicBezTo>
                    <a:pt x="108" y="15"/>
                    <a:pt x="108" y="15"/>
                    <a:pt x="108" y="15"/>
                  </a:cubicBezTo>
                  <a:cubicBezTo>
                    <a:pt x="107" y="14"/>
                    <a:pt x="105" y="13"/>
                    <a:pt x="104" y="12"/>
                  </a:cubicBezTo>
                  <a:cubicBezTo>
                    <a:pt x="98" y="19"/>
                    <a:pt x="98" y="19"/>
                    <a:pt x="98" y="19"/>
                  </a:cubicBezTo>
                  <a:cubicBezTo>
                    <a:pt x="97" y="18"/>
                    <a:pt x="96" y="17"/>
                    <a:pt x="95" y="16"/>
                  </a:cubicBezTo>
                  <a:cubicBezTo>
                    <a:pt x="98" y="8"/>
                    <a:pt x="98" y="8"/>
                    <a:pt x="98" y="8"/>
                  </a:cubicBezTo>
                  <a:cubicBezTo>
                    <a:pt x="97" y="8"/>
                    <a:pt x="95" y="7"/>
                    <a:pt x="94" y="6"/>
                  </a:cubicBezTo>
                  <a:cubicBezTo>
                    <a:pt x="89" y="13"/>
                    <a:pt x="89" y="13"/>
                    <a:pt x="89" y="13"/>
                  </a:cubicBezTo>
                  <a:cubicBezTo>
                    <a:pt x="88" y="13"/>
                    <a:pt x="87" y="12"/>
                    <a:pt x="86" y="12"/>
                  </a:cubicBezTo>
                  <a:cubicBezTo>
                    <a:pt x="87" y="3"/>
                    <a:pt x="87" y="3"/>
                    <a:pt x="87" y="3"/>
                  </a:cubicBezTo>
                  <a:cubicBezTo>
                    <a:pt x="86" y="3"/>
                    <a:pt x="84" y="2"/>
                    <a:pt x="82" y="2"/>
                  </a:cubicBezTo>
                  <a:cubicBezTo>
                    <a:pt x="79" y="10"/>
                    <a:pt x="79" y="10"/>
                    <a:pt x="79" y="10"/>
                  </a:cubicBezTo>
                  <a:cubicBezTo>
                    <a:pt x="78" y="10"/>
                    <a:pt x="77" y="10"/>
                    <a:pt x="76" y="9"/>
                  </a:cubicBezTo>
                  <a:cubicBezTo>
                    <a:pt x="76" y="1"/>
                    <a:pt x="76" y="1"/>
                    <a:pt x="76" y="1"/>
                  </a:cubicBezTo>
                  <a:cubicBezTo>
                    <a:pt x="74" y="0"/>
                    <a:pt x="72" y="0"/>
                    <a:pt x="70" y="0"/>
                  </a:cubicBezTo>
                  <a:cubicBezTo>
                    <a:pt x="69" y="9"/>
                    <a:pt x="69" y="9"/>
                    <a:pt x="69" y="9"/>
                  </a:cubicBezTo>
                  <a:cubicBezTo>
                    <a:pt x="68" y="9"/>
                    <a:pt x="67" y="9"/>
                    <a:pt x="67" y="9"/>
                  </a:cubicBezTo>
                  <a:cubicBezTo>
                    <a:pt x="66" y="9"/>
                    <a:pt x="66" y="9"/>
                    <a:pt x="65" y="9"/>
                  </a:cubicBezTo>
                  <a:cubicBezTo>
                    <a:pt x="64" y="0"/>
                    <a:pt x="64" y="0"/>
                    <a:pt x="64" y="0"/>
                  </a:cubicBezTo>
                  <a:cubicBezTo>
                    <a:pt x="62" y="0"/>
                    <a:pt x="60" y="0"/>
                    <a:pt x="59" y="1"/>
                  </a:cubicBezTo>
                  <a:cubicBezTo>
                    <a:pt x="58" y="9"/>
                    <a:pt x="58" y="9"/>
                    <a:pt x="58" y="9"/>
                  </a:cubicBezTo>
                  <a:cubicBezTo>
                    <a:pt x="57" y="9"/>
                    <a:pt x="56" y="10"/>
                    <a:pt x="55" y="10"/>
                  </a:cubicBezTo>
                  <a:cubicBezTo>
                    <a:pt x="52" y="2"/>
                    <a:pt x="52" y="2"/>
                    <a:pt x="52" y="2"/>
                  </a:cubicBezTo>
                  <a:cubicBezTo>
                    <a:pt x="50" y="2"/>
                    <a:pt x="49" y="3"/>
                    <a:pt x="47" y="3"/>
                  </a:cubicBezTo>
                  <a:cubicBezTo>
                    <a:pt x="48" y="12"/>
                    <a:pt x="48" y="12"/>
                    <a:pt x="48" y="12"/>
                  </a:cubicBezTo>
                  <a:cubicBezTo>
                    <a:pt x="47" y="12"/>
                    <a:pt x="46" y="13"/>
                    <a:pt x="45" y="13"/>
                  </a:cubicBezTo>
                  <a:cubicBezTo>
                    <a:pt x="41" y="6"/>
                    <a:pt x="41" y="6"/>
                    <a:pt x="41" y="6"/>
                  </a:cubicBezTo>
                  <a:cubicBezTo>
                    <a:pt x="39" y="6"/>
                    <a:pt x="37" y="7"/>
                    <a:pt x="36" y="8"/>
                  </a:cubicBezTo>
                  <a:cubicBezTo>
                    <a:pt x="39" y="16"/>
                    <a:pt x="39" y="16"/>
                    <a:pt x="39" y="16"/>
                  </a:cubicBezTo>
                  <a:cubicBezTo>
                    <a:pt x="38" y="17"/>
                    <a:pt x="37" y="17"/>
                    <a:pt x="35" y="18"/>
                  </a:cubicBezTo>
                  <a:cubicBezTo>
                    <a:pt x="30" y="11"/>
                    <a:pt x="30" y="11"/>
                    <a:pt x="30" y="11"/>
                  </a:cubicBezTo>
                  <a:cubicBezTo>
                    <a:pt x="29" y="12"/>
                    <a:pt x="27" y="14"/>
                    <a:pt x="26" y="15"/>
                  </a:cubicBezTo>
                  <a:cubicBezTo>
                    <a:pt x="30" y="22"/>
                    <a:pt x="30" y="22"/>
                    <a:pt x="30" y="22"/>
                  </a:cubicBezTo>
                  <a:cubicBezTo>
                    <a:pt x="29" y="23"/>
                    <a:pt x="28" y="24"/>
                    <a:pt x="27" y="25"/>
                  </a:cubicBezTo>
                  <a:cubicBezTo>
                    <a:pt x="21" y="19"/>
                    <a:pt x="21" y="19"/>
                    <a:pt x="21" y="19"/>
                  </a:cubicBezTo>
                  <a:cubicBezTo>
                    <a:pt x="20" y="20"/>
                    <a:pt x="18" y="22"/>
                    <a:pt x="17" y="23"/>
                  </a:cubicBezTo>
                  <a:cubicBezTo>
                    <a:pt x="23" y="30"/>
                    <a:pt x="23" y="30"/>
                    <a:pt x="23" y="30"/>
                  </a:cubicBezTo>
                  <a:cubicBezTo>
                    <a:pt x="22" y="31"/>
                    <a:pt x="21" y="32"/>
                    <a:pt x="20" y="33"/>
                  </a:cubicBezTo>
                  <a:cubicBezTo>
                    <a:pt x="13" y="29"/>
                    <a:pt x="13" y="29"/>
                    <a:pt x="13" y="29"/>
                  </a:cubicBezTo>
                  <a:cubicBezTo>
                    <a:pt x="12" y="30"/>
                    <a:pt x="11" y="32"/>
                    <a:pt x="10" y="33"/>
                  </a:cubicBezTo>
                  <a:cubicBezTo>
                    <a:pt x="16" y="39"/>
                    <a:pt x="16" y="39"/>
                    <a:pt x="16" y="39"/>
                  </a:cubicBezTo>
                  <a:cubicBezTo>
                    <a:pt x="16" y="40"/>
                    <a:pt x="15" y="41"/>
                    <a:pt x="15" y="42"/>
                  </a:cubicBezTo>
                  <a:cubicBezTo>
                    <a:pt x="7" y="39"/>
                    <a:pt x="7" y="39"/>
                    <a:pt x="7" y="39"/>
                  </a:cubicBezTo>
                  <a:cubicBezTo>
                    <a:pt x="6" y="41"/>
                    <a:pt x="5" y="43"/>
                    <a:pt x="5" y="44"/>
                  </a:cubicBezTo>
                  <a:cubicBezTo>
                    <a:pt x="12" y="48"/>
                    <a:pt x="12" y="48"/>
                    <a:pt x="12" y="48"/>
                  </a:cubicBezTo>
                  <a:cubicBezTo>
                    <a:pt x="11" y="50"/>
                    <a:pt x="11" y="51"/>
                    <a:pt x="11" y="52"/>
                  </a:cubicBezTo>
                  <a:cubicBezTo>
                    <a:pt x="2" y="51"/>
                    <a:pt x="2" y="51"/>
                    <a:pt x="2" y="51"/>
                  </a:cubicBezTo>
                  <a:cubicBezTo>
                    <a:pt x="2" y="53"/>
                    <a:pt x="2" y="54"/>
                    <a:pt x="1" y="56"/>
                  </a:cubicBezTo>
                  <a:cubicBezTo>
                    <a:pt x="9" y="59"/>
                    <a:pt x="9" y="59"/>
                    <a:pt x="9" y="59"/>
                  </a:cubicBezTo>
                  <a:cubicBezTo>
                    <a:pt x="9" y="60"/>
                    <a:pt x="9" y="62"/>
                    <a:pt x="9" y="63"/>
                  </a:cubicBezTo>
                  <a:cubicBezTo>
                    <a:pt x="0" y="63"/>
                    <a:pt x="0" y="63"/>
                    <a:pt x="0" y="63"/>
                  </a:cubicBezTo>
                  <a:cubicBezTo>
                    <a:pt x="0" y="65"/>
                    <a:pt x="0" y="67"/>
                    <a:pt x="0" y="69"/>
                  </a:cubicBezTo>
                  <a:cubicBezTo>
                    <a:pt x="8" y="70"/>
                    <a:pt x="8" y="70"/>
                    <a:pt x="8" y="70"/>
                  </a:cubicBezTo>
                  <a:cubicBezTo>
                    <a:pt x="8" y="71"/>
                    <a:pt x="8" y="72"/>
                    <a:pt x="8" y="74"/>
                  </a:cubicBezTo>
                  <a:cubicBezTo>
                    <a:pt x="0" y="76"/>
                    <a:pt x="0" y="76"/>
                    <a:pt x="0" y="76"/>
                  </a:cubicBezTo>
                  <a:cubicBezTo>
                    <a:pt x="0" y="77"/>
                    <a:pt x="1" y="79"/>
                    <a:pt x="1" y="81"/>
                  </a:cubicBezTo>
                  <a:cubicBezTo>
                    <a:pt x="9" y="81"/>
                    <a:pt x="9" y="81"/>
                    <a:pt x="9" y="81"/>
                  </a:cubicBezTo>
                  <a:cubicBezTo>
                    <a:pt x="9" y="82"/>
                    <a:pt x="10" y="83"/>
                    <a:pt x="10" y="85"/>
                  </a:cubicBezTo>
                  <a:cubicBezTo>
                    <a:pt x="2" y="88"/>
                    <a:pt x="2" y="88"/>
                    <a:pt x="2" y="88"/>
                  </a:cubicBezTo>
                  <a:cubicBezTo>
                    <a:pt x="3" y="90"/>
                    <a:pt x="3" y="91"/>
                    <a:pt x="4" y="93"/>
                  </a:cubicBezTo>
                  <a:cubicBezTo>
                    <a:pt x="12" y="91"/>
                    <a:pt x="12" y="91"/>
                    <a:pt x="12" y="91"/>
                  </a:cubicBezTo>
                  <a:cubicBezTo>
                    <a:pt x="12" y="93"/>
                    <a:pt x="13" y="94"/>
                    <a:pt x="13" y="95"/>
                  </a:cubicBezTo>
                  <a:cubicBezTo>
                    <a:pt x="7" y="100"/>
                    <a:pt x="7" y="100"/>
                    <a:pt x="7" y="100"/>
                  </a:cubicBezTo>
                  <a:cubicBezTo>
                    <a:pt x="7" y="101"/>
                    <a:pt x="8" y="103"/>
                    <a:pt x="9" y="104"/>
                  </a:cubicBezTo>
                  <a:cubicBezTo>
                    <a:pt x="17" y="101"/>
                    <a:pt x="17" y="101"/>
                    <a:pt x="17" y="101"/>
                  </a:cubicBezTo>
                  <a:cubicBezTo>
                    <a:pt x="17" y="102"/>
                    <a:pt x="18" y="103"/>
                    <a:pt x="19" y="105"/>
                  </a:cubicBezTo>
                  <a:cubicBezTo>
                    <a:pt x="13" y="110"/>
                    <a:pt x="13" y="110"/>
                    <a:pt x="13" y="110"/>
                  </a:cubicBezTo>
                  <a:cubicBezTo>
                    <a:pt x="14" y="112"/>
                    <a:pt x="15" y="113"/>
                    <a:pt x="16" y="115"/>
                  </a:cubicBezTo>
                  <a:cubicBezTo>
                    <a:pt x="23" y="110"/>
                    <a:pt x="23" y="110"/>
                    <a:pt x="23" y="110"/>
                  </a:cubicBezTo>
                  <a:cubicBezTo>
                    <a:pt x="24" y="111"/>
                    <a:pt x="24" y="112"/>
                    <a:pt x="25" y="113"/>
                  </a:cubicBezTo>
                  <a:cubicBezTo>
                    <a:pt x="20" y="120"/>
                    <a:pt x="20" y="120"/>
                    <a:pt x="20" y="120"/>
                  </a:cubicBezTo>
                  <a:cubicBezTo>
                    <a:pt x="22" y="121"/>
                    <a:pt x="23" y="122"/>
                    <a:pt x="24" y="123"/>
                  </a:cubicBezTo>
                  <a:cubicBezTo>
                    <a:pt x="30" y="118"/>
                    <a:pt x="30" y="118"/>
                    <a:pt x="30" y="118"/>
                  </a:cubicBezTo>
                  <a:cubicBezTo>
                    <a:pt x="31" y="118"/>
                    <a:pt x="32" y="119"/>
                    <a:pt x="33" y="120"/>
                  </a:cubicBezTo>
                  <a:cubicBezTo>
                    <a:pt x="30" y="128"/>
                    <a:pt x="30" y="128"/>
                    <a:pt x="30" y="128"/>
                  </a:cubicBezTo>
                  <a:cubicBezTo>
                    <a:pt x="31" y="129"/>
                    <a:pt x="33" y="130"/>
                    <a:pt x="34" y="130"/>
                  </a:cubicBezTo>
                  <a:cubicBezTo>
                    <a:pt x="39" y="124"/>
                    <a:pt x="39" y="124"/>
                    <a:pt x="39" y="124"/>
                  </a:cubicBezTo>
                  <a:cubicBezTo>
                    <a:pt x="40" y="124"/>
                    <a:pt x="41" y="125"/>
                    <a:pt x="43" y="125"/>
                  </a:cubicBezTo>
                  <a:cubicBezTo>
                    <a:pt x="40" y="134"/>
                    <a:pt x="40" y="134"/>
                    <a:pt x="40" y="134"/>
                  </a:cubicBezTo>
                  <a:cubicBezTo>
                    <a:pt x="42" y="134"/>
                    <a:pt x="43" y="135"/>
                    <a:pt x="45" y="136"/>
                  </a:cubicBezTo>
                  <a:cubicBezTo>
                    <a:pt x="49" y="128"/>
                    <a:pt x="49" y="128"/>
                    <a:pt x="49" y="128"/>
                  </a:cubicBezTo>
                  <a:cubicBezTo>
                    <a:pt x="50" y="128"/>
                    <a:pt x="51" y="129"/>
                    <a:pt x="52" y="129"/>
                  </a:cubicBezTo>
                  <a:cubicBezTo>
                    <a:pt x="52" y="138"/>
                    <a:pt x="52" y="138"/>
                    <a:pt x="52" y="138"/>
                  </a:cubicBezTo>
                  <a:cubicBezTo>
                    <a:pt x="53" y="138"/>
                    <a:pt x="55" y="138"/>
                    <a:pt x="57" y="139"/>
                  </a:cubicBezTo>
                  <a:cubicBezTo>
                    <a:pt x="59" y="130"/>
                    <a:pt x="59" y="130"/>
                    <a:pt x="59" y="130"/>
                  </a:cubicBezTo>
                  <a:cubicBezTo>
                    <a:pt x="60" y="130"/>
                    <a:pt x="62" y="131"/>
                    <a:pt x="63" y="131"/>
                  </a:cubicBezTo>
                  <a:cubicBezTo>
                    <a:pt x="64" y="139"/>
                    <a:pt x="64" y="139"/>
                    <a:pt x="64" y="139"/>
                  </a:cubicBezTo>
                  <a:cubicBezTo>
                    <a:pt x="65" y="139"/>
                    <a:pt x="66" y="139"/>
                    <a:pt x="67" y="139"/>
                  </a:cubicBezTo>
                  <a:cubicBezTo>
                    <a:pt x="67" y="139"/>
                    <a:pt x="68" y="139"/>
                    <a:pt x="69" y="139"/>
                  </a:cubicBezTo>
                  <a:cubicBezTo>
                    <a:pt x="69" y="131"/>
                    <a:pt x="69" y="131"/>
                    <a:pt x="69" y="131"/>
                  </a:cubicBezTo>
                  <a:cubicBezTo>
                    <a:pt x="71" y="131"/>
                    <a:pt x="72" y="131"/>
                    <a:pt x="73" y="130"/>
                  </a:cubicBezTo>
                  <a:cubicBezTo>
                    <a:pt x="75" y="139"/>
                    <a:pt x="75" y="139"/>
                    <a:pt x="75" y="139"/>
                  </a:cubicBezTo>
                  <a:cubicBezTo>
                    <a:pt x="77" y="138"/>
                    <a:pt x="79" y="138"/>
                    <a:pt x="81" y="138"/>
                  </a:cubicBezTo>
                  <a:cubicBezTo>
                    <a:pt x="80" y="129"/>
                    <a:pt x="80" y="129"/>
                    <a:pt x="80" y="129"/>
                  </a:cubicBezTo>
                  <a:cubicBezTo>
                    <a:pt x="81" y="129"/>
                    <a:pt x="82" y="129"/>
                    <a:pt x="84" y="128"/>
                  </a:cubicBezTo>
                  <a:cubicBezTo>
                    <a:pt x="87" y="136"/>
                    <a:pt x="87" y="136"/>
                    <a:pt x="87" y="136"/>
                  </a:cubicBezTo>
                  <a:cubicBezTo>
                    <a:pt x="89" y="135"/>
                    <a:pt x="90" y="135"/>
                    <a:pt x="92" y="134"/>
                  </a:cubicBezTo>
                  <a:cubicBezTo>
                    <a:pt x="90" y="126"/>
                    <a:pt x="90" y="126"/>
                    <a:pt x="90" y="126"/>
                  </a:cubicBezTo>
                  <a:cubicBezTo>
                    <a:pt x="91" y="125"/>
                    <a:pt x="92" y="125"/>
                    <a:pt x="93" y="124"/>
                  </a:cubicBezTo>
                  <a:cubicBezTo>
                    <a:pt x="98" y="131"/>
                    <a:pt x="98" y="131"/>
                    <a:pt x="98" y="131"/>
                  </a:cubicBezTo>
                  <a:cubicBezTo>
                    <a:pt x="100" y="130"/>
                    <a:pt x="101" y="129"/>
                    <a:pt x="103" y="128"/>
                  </a:cubicBezTo>
                  <a:cubicBezTo>
                    <a:pt x="99" y="121"/>
                    <a:pt x="99" y="121"/>
                    <a:pt x="99" y="121"/>
                  </a:cubicBezTo>
                  <a:cubicBezTo>
                    <a:pt x="100" y="120"/>
                    <a:pt x="101" y="119"/>
                    <a:pt x="102" y="118"/>
                  </a:cubicBezTo>
                  <a:cubicBezTo>
                    <a:pt x="108" y="124"/>
                    <a:pt x="108" y="124"/>
                    <a:pt x="108" y="124"/>
                  </a:cubicBezTo>
                  <a:cubicBezTo>
                    <a:pt x="109" y="123"/>
                    <a:pt x="111" y="122"/>
                    <a:pt x="112" y="121"/>
                  </a:cubicBezTo>
                  <a:cubicBezTo>
                    <a:pt x="107" y="114"/>
                    <a:pt x="107" y="114"/>
                    <a:pt x="107" y="114"/>
                  </a:cubicBezTo>
                  <a:cubicBezTo>
                    <a:pt x="108" y="113"/>
                    <a:pt x="109" y="112"/>
                    <a:pt x="110" y="111"/>
                  </a:cubicBezTo>
                  <a:cubicBezTo>
                    <a:pt x="117" y="116"/>
                    <a:pt x="117" y="116"/>
                    <a:pt x="117" y="116"/>
                  </a:cubicBezTo>
                  <a:cubicBezTo>
                    <a:pt x="118" y="114"/>
                    <a:pt x="119" y="113"/>
                    <a:pt x="120" y="111"/>
                  </a:cubicBezTo>
                  <a:cubicBezTo>
                    <a:pt x="114" y="105"/>
                    <a:pt x="114" y="105"/>
                    <a:pt x="114" y="105"/>
                  </a:cubicBezTo>
                  <a:cubicBezTo>
                    <a:pt x="115" y="104"/>
                    <a:pt x="116" y="103"/>
                    <a:pt x="116" y="102"/>
                  </a:cubicBezTo>
                  <a:cubicBezTo>
                    <a:pt x="124" y="105"/>
                    <a:pt x="124" y="105"/>
                    <a:pt x="124" y="105"/>
                  </a:cubicBezTo>
                  <a:cubicBezTo>
                    <a:pt x="125" y="104"/>
                    <a:pt x="126" y="102"/>
                    <a:pt x="126" y="101"/>
                  </a:cubicBezTo>
                  <a:cubicBezTo>
                    <a:pt x="119" y="96"/>
                    <a:pt x="119" y="96"/>
                    <a:pt x="119" y="96"/>
                  </a:cubicBezTo>
                  <a:cubicBezTo>
                    <a:pt x="120" y="95"/>
                    <a:pt x="120" y="93"/>
                    <a:pt x="121" y="92"/>
                  </a:cubicBezTo>
                  <a:cubicBezTo>
                    <a:pt x="129" y="94"/>
                    <a:pt x="129" y="94"/>
                    <a:pt x="129" y="94"/>
                  </a:cubicBezTo>
                  <a:cubicBezTo>
                    <a:pt x="130" y="92"/>
                    <a:pt x="130" y="91"/>
                    <a:pt x="131" y="89"/>
                  </a:cubicBezTo>
                  <a:cubicBezTo>
                    <a:pt x="123" y="86"/>
                    <a:pt x="123" y="86"/>
                    <a:pt x="123" y="86"/>
                  </a:cubicBezTo>
                  <a:cubicBezTo>
                    <a:pt x="123" y="84"/>
                    <a:pt x="124" y="83"/>
                    <a:pt x="124" y="82"/>
                  </a:cubicBezTo>
                  <a:cubicBezTo>
                    <a:pt x="132" y="82"/>
                    <a:pt x="132" y="82"/>
                    <a:pt x="132" y="82"/>
                  </a:cubicBezTo>
                  <a:cubicBezTo>
                    <a:pt x="132" y="80"/>
                    <a:pt x="133" y="79"/>
                    <a:pt x="133" y="77"/>
                  </a:cubicBezTo>
                  <a:cubicBezTo>
                    <a:pt x="125" y="75"/>
                    <a:pt x="125" y="75"/>
                    <a:pt x="125" y="75"/>
                  </a:cubicBezTo>
                  <a:cubicBezTo>
                    <a:pt x="125" y="73"/>
                    <a:pt x="125" y="72"/>
                    <a:pt x="125" y="7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p:nvPr/>
          </p:nvSpPr>
          <p:spPr bwMode="auto">
            <a:xfrm>
              <a:off x="1157288" y="2359026"/>
              <a:ext cx="46038" cy="28575"/>
            </a:xfrm>
            <a:custGeom>
              <a:avLst/>
              <a:gdLst>
                <a:gd name="T0" fmla="*/ 44 w 44"/>
                <a:gd name="T1" fmla="*/ 26 h 26"/>
                <a:gd name="T2" fmla="*/ 1 w 44"/>
                <a:gd name="T3" fmla="*/ 26 h 26"/>
                <a:gd name="T4" fmla="*/ 0 w 44"/>
                <a:gd name="T5" fmla="*/ 22 h 26"/>
                <a:gd name="T6" fmla="*/ 37 w 44"/>
                <a:gd name="T7" fmla="*/ 0 h 26"/>
                <a:gd name="T8" fmla="*/ 44 w 44"/>
                <a:gd name="T9" fmla="*/ 26 h 26"/>
              </a:gdLst>
              <a:ahLst/>
              <a:cxnLst>
                <a:cxn ang="0">
                  <a:pos x="T0" y="T1"/>
                </a:cxn>
                <a:cxn ang="0">
                  <a:pos x="T2" y="T3"/>
                </a:cxn>
                <a:cxn ang="0">
                  <a:pos x="T4" y="T5"/>
                </a:cxn>
                <a:cxn ang="0">
                  <a:pos x="T6" y="T7"/>
                </a:cxn>
                <a:cxn ang="0">
                  <a:pos x="T8" y="T9"/>
                </a:cxn>
              </a:cxnLst>
              <a:rect l="0" t="0" r="r" b="b"/>
              <a:pathLst>
                <a:path w="44" h="26">
                  <a:moveTo>
                    <a:pt x="44" y="26"/>
                  </a:moveTo>
                  <a:cubicBezTo>
                    <a:pt x="1" y="26"/>
                    <a:pt x="1" y="26"/>
                    <a:pt x="1" y="26"/>
                  </a:cubicBezTo>
                  <a:cubicBezTo>
                    <a:pt x="1" y="25"/>
                    <a:pt x="0" y="23"/>
                    <a:pt x="0" y="22"/>
                  </a:cubicBezTo>
                  <a:cubicBezTo>
                    <a:pt x="37" y="0"/>
                    <a:pt x="37" y="0"/>
                    <a:pt x="37" y="0"/>
                  </a:cubicBezTo>
                  <a:cubicBezTo>
                    <a:pt x="41" y="7"/>
                    <a:pt x="44" y="16"/>
                    <a:pt x="44"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31"/>
            <p:cNvSpPr>
              <a:spLocks noChangeArrowheads="1"/>
            </p:cNvSpPr>
            <p:nvPr/>
          </p:nvSpPr>
          <p:spPr bwMode="auto">
            <a:xfrm>
              <a:off x="1143000" y="2382838"/>
              <a:ext cx="9525" cy="11113"/>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p:nvPr/>
          </p:nvSpPr>
          <p:spPr bwMode="auto">
            <a:xfrm>
              <a:off x="1152525" y="2336801"/>
              <a:ext cx="42863" cy="44450"/>
            </a:xfrm>
            <a:custGeom>
              <a:avLst/>
              <a:gdLst>
                <a:gd name="T0" fmla="*/ 40 w 40"/>
                <a:gd name="T1" fmla="*/ 19 h 42"/>
                <a:gd name="T2" fmla="*/ 3 w 40"/>
                <a:gd name="T3" fmla="*/ 42 h 42"/>
                <a:gd name="T4" fmla="*/ 0 w 40"/>
                <a:gd name="T5" fmla="*/ 39 h 42"/>
                <a:gd name="T6" fmla="*/ 22 w 40"/>
                <a:gd name="T7" fmla="*/ 0 h 42"/>
                <a:gd name="T8" fmla="*/ 40 w 40"/>
                <a:gd name="T9" fmla="*/ 19 h 42"/>
              </a:gdLst>
              <a:ahLst/>
              <a:cxnLst>
                <a:cxn ang="0">
                  <a:pos x="T0" y="T1"/>
                </a:cxn>
                <a:cxn ang="0">
                  <a:pos x="T2" y="T3"/>
                </a:cxn>
                <a:cxn ang="0">
                  <a:pos x="T4" y="T5"/>
                </a:cxn>
                <a:cxn ang="0">
                  <a:pos x="T6" y="T7"/>
                </a:cxn>
                <a:cxn ang="0">
                  <a:pos x="T8" y="T9"/>
                </a:cxn>
              </a:cxnLst>
              <a:rect l="0" t="0" r="r" b="b"/>
              <a:pathLst>
                <a:path w="40" h="42">
                  <a:moveTo>
                    <a:pt x="40" y="19"/>
                  </a:moveTo>
                  <a:cubicBezTo>
                    <a:pt x="3" y="42"/>
                    <a:pt x="3" y="42"/>
                    <a:pt x="3" y="42"/>
                  </a:cubicBezTo>
                  <a:cubicBezTo>
                    <a:pt x="2" y="41"/>
                    <a:pt x="1" y="40"/>
                    <a:pt x="0" y="39"/>
                  </a:cubicBezTo>
                  <a:cubicBezTo>
                    <a:pt x="22" y="0"/>
                    <a:pt x="22" y="0"/>
                    <a:pt x="22" y="0"/>
                  </a:cubicBezTo>
                  <a:cubicBezTo>
                    <a:pt x="30" y="5"/>
                    <a:pt x="36" y="11"/>
                    <a:pt x="40"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p:nvPr/>
          </p:nvSpPr>
          <p:spPr bwMode="auto">
            <a:xfrm>
              <a:off x="1147763" y="2328863"/>
              <a:ext cx="26988" cy="49213"/>
            </a:xfrm>
            <a:custGeom>
              <a:avLst/>
              <a:gdLst>
                <a:gd name="T0" fmla="*/ 26 w 26"/>
                <a:gd name="T1" fmla="*/ 7 h 46"/>
                <a:gd name="T2" fmla="*/ 4 w 26"/>
                <a:gd name="T3" fmla="*/ 46 h 46"/>
                <a:gd name="T4" fmla="*/ 0 w 26"/>
                <a:gd name="T5" fmla="*/ 45 h 46"/>
                <a:gd name="T6" fmla="*/ 0 w 26"/>
                <a:gd name="T7" fmla="*/ 0 h 46"/>
                <a:gd name="T8" fmla="*/ 26 w 26"/>
                <a:gd name="T9" fmla="*/ 7 h 46"/>
              </a:gdLst>
              <a:ahLst/>
              <a:cxnLst>
                <a:cxn ang="0">
                  <a:pos x="T0" y="T1"/>
                </a:cxn>
                <a:cxn ang="0">
                  <a:pos x="T2" y="T3"/>
                </a:cxn>
                <a:cxn ang="0">
                  <a:pos x="T4" y="T5"/>
                </a:cxn>
                <a:cxn ang="0">
                  <a:pos x="T6" y="T7"/>
                </a:cxn>
                <a:cxn ang="0">
                  <a:pos x="T8" y="T9"/>
                </a:cxn>
              </a:cxnLst>
              <a:rect l="0" t="0" r="r" b="b"/>
              <a:pathLst>
                <a:path w="26" h="46">
                  <a:moveTo>
                    <a:pt x="26" y="7"/>
                  </a:moveTo>
                  <a:cubicBezTo>
                    <a:pt x="4" y="46"/>
                    <a:pt x="4" y="46"/>
                    <a:pt x="4" y="46"/>
                  </a:cubicBezTo>
                  <a:cubicBezTo>
                    <a:pt x="3" y="46"/>
                    <a:pt x="2" y="45"/>
                    <a:pt x="0" y="45"/>
                  </a:cubicBezTo>
                  <a:cubicBezTo>
                    <a:pt x="0" y="0"/>
                    <a:pt x="0" y="0"/>
                    <a:pt x="0" y="0"/>
                  </a:cubicBezTo>
                  <a:cubicBezTo>
                    <a:pt x="10" y="0"/>
                    <a:pt x="18" y="3"/>
                    <a:pt x="26" y="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p:nvPr/>
          </p:nvSpPr>
          <p:spPr bwMode="auto">
            <a:xfrm>
              <a:off x="1120775" y="2328863"/>
              <a:ext cx="25400" cy="49213"/>
            </a:xfrm>
            <a:custGeom>
              <a:avLst/>
              <a:gdLst>
                <a:gd name="T0" fmla="*/ 25 w 25"/>
                <a:gd name="T1" fmla="*/ 0 h 46"/>
                <a:gd name="T2" fmla="*/ 25 w 25"/>
                <a:gd name="T3" fmla="*/ 45 h 46"/>
                <a:gd name="T4" fmla="*/ 21 w 25"/>
                <a:gd name="T5" fmla="*/ 46 h 46"/>
                <a:gd name="T6" fmla="*/ 0 w 25"/>
                <a:gd name="T7" fmla="*/ 7 h 46"/>
                <a:gd name="T8" fmla="*/ 25 w 25"/>
                <a:gd name="T9" fmla="*/ 0 h 46"/>
              </a:gdLst>
              <a:ahLst/>
              <a:cxnLst>
                <a:cxn ang="0">
                  <a:pos x="T0" y="T1"/>
                </a:cxn>
                <a:cxn ang="0">
                  <a:pos x="T2" y="T3"/>
                </a:cxn>
                <a:cxn ang="0">
                  <a:pos x="T4" y="T5"/>
                </a:cxn>
                <a:cxn ang="0">
                  <a:pos x="T6" y="T7"/>
                </a:cxn>
                <a:cxn ang="0">
                  <a:pos x="T8" y="T9"/>
                </a:cxn>
              </a:cxnLst>
              <a:rect l="0" t="0" r="r" b="b"/>
              <a:pathLst>
                <a:path w="25" h="46">
                  <a:moveTo>
                    <a:pt x="25" y="0"/>
                  </a:moveTo>
                  <a:cubicBezTo>
                    <a:pt x="25" y="45"/>
                    <a:pt x="25" y="45"/>
                    <a:pt x="25" y="45"/>
                  </a:cubicBezTo>
                  <a:cubicBezTo>
                    <a:pt x="24" y="45"/>
                    <a:pt x="22" y="46"/>
                    <a:pt x="21" y="46"/>
                  </a:cubicBezTo>
                  <a:cubicBezTo>
                    <a:pt x="0" y="7"/>
                    <a:pt x="0" y="7"/>
                    <a:pt x="0" y="7"/>
                  </a:cubicBezTo>
                  <a:cubicBezTo>
                    <a:pt x="7" y="3"/>
                    <a:pt x="16" y="0"/>
                    <a:pt x="2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p:nvPr/>
          </p:nvSpPr>
          <p:spPr bwMode="auto">
            <a:xfrm>
              <a:off x="1098550" y="2336801"/>
              <a:ext cx="42863" cy="44450"/>
            </a:xfrm>
            <a:custGeom>
              <a:avLst/>
              <a:gdLst>
                <a:gd name="T0" fmla="*/ 18 w 40"/>
                <a:gd name="T1" fmla="*/ 0 h 42"/>
                <a:gd name="T2" fmla="*/ 40 w 40"/>
                <a:gd name="T3" fmla="*/ 39 h 42"/>
                <a:gd name="T4" fmla="*/ 37 w 40"/>
                <a:gd name="T5" fmla="*/ 42 h 42"/>
                <a:gd name="T6" fmla="*/ 0 w 40"/>
                <a:gd name="T7" fmla="*/ 19 h 42"/>
                <a:gd name="T8" fmla="*/ 18 w 40"/>
                <a:gd name="T9" fmla="*/ 0 h 42"/>
              </a:gdLst>
              <a:ahLst/>
              <a:cxnLst>
                <a:cxn ang="0">
                  <a:pos x="T0" y="T1"/>
                </a:cxn>
                <a:cxn ang="0">
                  <a:pos x="T2" y="T3"/>
                </a:cxn>
                <a:cxn ang="0">
                  <a:pos x="T4" y="T5"/>
                </a:cxn>
                <a:cxn ang="0">
                  <a:pos x="T6" y="T7"/>
                </a:cxn>
                <a:cxn ang="0">
                  <a:pos x="T8" y="T9"/>
                </a:cxn>
              </a:cxnLst>
              <a:rect l="0" t="0" r="r" b="b"/>
              <a:pathLst>
                <a:path w="40" h="42">
                  <a:moveTo>
                    <a:pt x="18" y="0"/>
                  </a:moveTo>
                  <a:cubicBezTo>
                    <a:pt x="40" y="39"/>
                    <a:pt x="40" y="39"/>
                    <a:pt x="40" y="39"/>
                  </a:cubicBezTo>
                  <a:cubicBezTo>
                    <a:pt x="39" y="40"/>
                    <a:pt x="38" y="41"/>
                    <a:pt x="37" y="42"/>
                  </a:cubicBezTo>
                  <a:cubicBezTo>
                    <a:pt x="0" y="19"/>
                    <a:pt x="0" y="19"/>
                    <a:pt x="0" y="19"/>
                  </a:cubicBezTo>
                  <a:cubicBezTo>
                    <a:pt x="4" y="11"/>
                    <a:pt x="11" y="5"/>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p:nvPr/>
          </p:nvSpPr>
          <p:spPr bwMode="auto">
            <a:xfrm>
              <a:off x="1090613" y="2359026"/>
              <a:ext cx="47625" cy="28575"/>
            </a:xfrm>
            <a:custGeom>
              <a:avLst/>
              <a:gdLst>
                <a:gd name="T0" fmla="*/ 7 w 45"/>
                <a:gd name="T1" fmla="*/ 0 h 26"/>
                <a:gd name="T2" fmla="*/ 45 w 45"/>
                <a:gd name="T3" fmla="*/ 22 h 26"/>
                <a:gd name="T4" fmla="*/ 44 w 45"/>
                <a:gd name="T5" fmla="*/ 26 h 26"/>
                <a:gd name="T6" fmla="*/ 0 w 45"/>
                <a:gd name="T7" fmla="*/ 26 h 26"/>
                <a:gd name="T8" fmla="*/ 7 w 45"/>
                <a:gd name="T9" fmla="*/ 0 h 26"/>
              </a:gdLst>
              <a:ahLst/>
              <a:cxnLst>
                <a:cxn ang="0">
                  <a:pos x="T0" y="T1"/>
                </a:cxn>
                <a:cxn ang="0">
                  <a:pos x="T2" y="T3"/>
                </a:cxn>
                <a:cxn ang="0">
                  <a:pos x="T4" y="T5"/>
                </a:cxn>
                <a:cxn ang="0">
                  <a:pos x="T6" y="T7"/>
                </a:cxn>
                <a:cxn ang="0">
                  <a:pos x="T8" y="T9"/>
                </a:cxn>
              </a:cxnLst>
              <a:rect l="0" t="0" r="r" b="b"/>
              <a:pathLst>
                <a:path w="45" h="26">
                  <a:moveTo>
                    <a:pt x="7" y="0"/>
                  </a:moveTo>
                  <a:cubicBezTo>
                    <a:pt x="45" y="22"/>
                    <a:pt x="45" y="22"/>
                    <a:pt x="45" y="22"/>
                  </a:cubicBezTo>
                  <a:cubicBezTo>
                    <a:pt x="44" y="23"/>
                    <a:pt x="44" y="25"/>
                    <a:pt x="44" y="26"/>
                  </a:cubicBezTo>
                  <a:cubicBezTo>
                    <a:pt x="0" y="26"/>
                    <a:pt x="0" y="26"/>
                    <a:pt x="0" y="26"/>
                  </a:cubicBezTo>
                  <a:cubicBezTo>
                    <a:pt x="0" y="16"/>
                    <a:pt x="3" y="7"/>
                    <a:pt x="7"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p:nvPr/>
          </p:nvSpPr>
          <p:spPr bwMode="auto">
            <a:xfrm>
              <a:off x="1090613" y="2389188"/>
              <a:ext cx="47625" cy="26988"/>
            </a:xfrm>
            <a:custGeom>
              <a:avLst/>
              <a:gdLst>
                <a:gd name="T0" fmla="*/ 0 w 45"/>
                <a:gd name="T1" fmla="*/ 0 h 26"/>
                <a:gd name="T2" fmla="*/ 44 w 45"/>
                <a:gd name="T3" fmla="*/ 0 h 26"/>
                <a:gd name="T4" fmla="*/ 45 w 45"/>
                <a:gd name="T5" fmla="*/ 3 h 26"/>
                <a:gd name="T6" fmla="*/ 7 w 45"/>
                <a:gd name="T7" fmla="*/ 26 h 26"/>
                <a:gd name="T8" fmla="*/ 0 w 45"/>
                <a:gd name="T9" fmla="*/ 0 h 26"/>
              </a:gdLst>
              <a:ahLst/>
              <a:cxnLst>
                <a:cxn ang="0">
                  <a:pos x="T0" y="T1"/>
                </a:cxn>
                <a:cxn ang="0">
                  <a:pos x="T2" y="T3"/>
                </a:cxn>
                <a:cxn ang="0">
                  <a:pos x="T4" y="T5"/>
                </a:cxn>
                <a:cxn ang="0">
                  <a:pos x="T6" y="T7"/>
                </a:cxn>
                <a:cxn ang="0">
                  <a:pos x="T8" y="T9"/>
                </a:cxn>
              </a:cxnLst>
              <a:rect l="0" t="0" r="r" b="b"/>
              <a:pathLst>
                <a:path w="45" h="26">
                  <a:moveTo>
                    <a:pt x="0" y="0"/>
                  </a:moveTo>
                  <a:cubicBezTo>
                    <a:pt x="44" y="0"/>
                    <a:pt x="44" y="0"/>
                    <a:pt x="44" y="0"/>
                  </a:cubicBezTo>
                  <a:cubicBezTo>
                    <a:pt x="44" y="1"/>
                    <a:pt x="44" y="2"/>
                    <a:pt x="45" y="3"/>
                  </a:cubicBezTo>
                  <a:cubicBezTo>
                    <a:pt x="7" y="26"/>
                    <a:pt x="7" y="26"/>
                    <a:pt x="7" y="26"/>
                  </a:cubicBezTo>
                  <a:cubicBezTo>
                    <a:pt x="3" y="18"/>
                    <a:pt x="0" y="9"/>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p:nvPr/>
          </p:nvSpPr>
          <p:spPr bwMode="auto">
            <a:xfrm>
              <a:off x="1098550" y="2393951"/>
              <a:ext cx="42863" cy="44450"/>
            </a:xfrm>
            <a:custGeom>
              <a:avLst/>
              <a:gdLst>
                <a:gd name="T0" fmla="*/ 0 w 40"/>
                <a:gd name="T1" fmla="*/ 22 h 42"/>
                <a:gd name="T2" fmla="*/ 37 w 40"/>
                <a:gd name="T3" fmla="*/ 0 h 42"/>
                <a:gd name="T4" fmla="*/ 40 w 40"/>
                <a:gd name="T5" fmla="*/ 3 h 42"/>
                <a:gd name="T6" fmla="*/ 18 w 40"/>
                <a:gd name="T7" fmla="*/ 42 h 42"/>
                <a:gd name="T8" fmla="*/ 0 w 40"/>
                <a:gd name="T9" fmla="*/ 22 h 42"/>
              </a:gdLst>
              <a:ahLst/>
              <a:cxnLst>
                <a:cxn ang="0">
                  <a:pos x="T0" y="T1"/>
                </a:cxn>
                <a:cxn ang="0">
                  <a:pos x="T2" y="T3"/>
                </a:cxn>
                <a:cxn ang="0">
                  <a:pos x="T4" y="T5"/>
                </a:cxn>
                <a:cxn ang="0">
                  <a:pos x="T6" y="T7"/>
                </a:cxn>
                <a:cxn ang="0">
                  <a:pos x="T8" y="T9"/>
                </a:cxn>
              </a:cxnLst>
              <a:rect l="0" t="0" r="r" b="b"/>
              <a:pathLst>
                <a:path w="40" h="42">
                  <a:moveTo>
                    <a:pt x="0" y="22"/>
                  </a:moveTo>
                  <a:cubicBezTo>
                    <a:pt x="37" y="0"/>
                    <a:pt x="37" y="0"/>
                    <a:pt x="37" y="0"/>
                  </a:cubicBezTo>
                  <a:cubicBezTo>
                    <a:pt x="38" y="1"/>
                    <a:pt x="39" y="2"/>
                    <a:pt x="40" y="3"/>
                  </a:cubicBezTo>
                  <a:cubicBezTo>
                    <a:pt x="18" y="42"/>
                    <a:pt x="18" y="42"/>
                    <a:pt x="18" y="42"/>
                  </a:cubicBezTo>
                  <a:cubicBezTo>
                    <a:pt x="11" y="37"/>
                    <a:pt x="4" y="30"/>
                    <a:pt x="0" y="2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p:nvPr/>
          </p:nvSpPr>
          <p:spPr bwMode="auto">
            <a:xfrm>
              <a:off x="1120775" y="2397126"/>
              <a:ext cx="25400" cy="49213"/>
            </a:xfrm>
            <a:custGeom>
              <a:avLst/>
              <a:gdLst>
                <a:gd name="T0" fmla="*/ 0 w 25"/>
                <a:gd name="T1" fmla="*/ 39 h 46"/>
                <a:gd name="T2" fmla="*/ 21 w 25"/>
                <a:gd name="T3" fmla="*/ 0 h 46"/>
                <a:gd name="T4" fmla="*/ 25 w 25"/>
                <a:gd name="T5" fmla="*/ 1 h 46"/>
                <a:gd name="T6" fmla="*/ 25 w 25"/>
                <a:gd name="T7" fmla="*/ 46 h 46"/>
                <a:gd name="T8" fmla="*/ 0 w 25"/>
                <a:gd name="T9" fmla="*/ 39 h 46"/>
              </a:gdLst>
              <a:ahLst/>
              <a:cxnLst>
                <a:cxn ang="0">
                  <a:pos x="T0" y="T1"/>
                </a:cxn>
                <a:cxn ang="0">
                  <a:pos x="T2" y="T3"/>
                </a:cxn>
                <a:cxn ang="0">
                  <a:pos x="T4" y="T5"/>
                </a:cxn>
                <a:cxn ang="0">
                  <a:pos x="T6" y="T7"/>
                </a:cxn>
                <a:cxn ang="0">
                  <a:pos x="T8" y="T9"/>
                </a:cxn>
              </a:cxnLst>
              <a:rect l="0" t="0" r="r" b="b"/>
              <a:pathLst>
                <a:path w="25" h="46">
                  <a:moveTo>
                    <a:pt x="0" y="39"/>
                  </a:moveTo>
                  <a:cubicBezTo>
                    <a:pt x="21" y="0"/>
                    <a:pt x="21" y="0"/>
                    <a:pt x="21" y="0"/>
                  </a:cubicBezTo>
                  <a:cubicBezTo>
                    <a:pt x="22" y="1"/>
                    <a:pt x="24" y="1"/>
                    <a:pt x="25" y="1"/>
                  </a:cubicBezTo>
                  <a:cubicBezTo>
                    <a:pt x="25" y="46"/>
                    <a:pt x="25" y="46"/>
                    <a:pt x="25" y="46"/>
                  </a:cubicBezTo>
                  <a:cubicBezTo>
                    <a:pt x="16" y="46"/>
                    <a:pt x="7" y="44"/>
                    <a:pt x="0" y="3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p:nvPr/>
          </p:nvSpPr>
          <p:spPr bwMode="auto">
            <a:xfrm>
              <a:off x="1147763" y="2397126"/>
              <a:ext cx="26988" cy="49213"/>
            </a:xfrm>
            <a:custGeom>
              <a:avLst/>
              <a:gdLst>
                <a:gd name="T0" fmla="*/ 0 w 26"/>
                <a:gd name="T1" fmla="*/ 46 h 46"/>
                <a:gd name="T2" fmla="*/ 0 w 26"/>
                <a:gd name="T3" fmla="*/ 1 h 46"/>
                <a:gd name="T4" fmla="*/ 4 w 26"/>
                <a:gd name="T5" fmla="*/ 0 h 46"/>
                <a:gd name="T6" fmla="*/ 26 w 26"/>
                <a:gd name="T7" fmla="*/ 39 h 46"/>
                <a:gd name="T8" fmla="*/ 0 w 26"/>
                <a:gd name="T9" fmla="*/ 46 h 46"/>
              </a:gdLst>
              <a:ahLst/>
              <a:cxnLst>
                <a:cxn ang="0">
                  <a:pos x="T0" y="T1"/>
                </a:cxn>
                <a:cxn ang="0">
                  <a:pos x="T2" y="T3"/>
                </a:cxn>
                <a:cxn ang="0">
                  <a:pos x="T4" y="T5"/>
                </a:cxn>
                <a:cxn ang="0">
                  <a:pos x="T6" y="T7"/>
                </a:cxn>
                <a:cxn ang="0">
                  <a:pos x="T8" y="T9"/>
                </a:cxn>
              </a:cxnLst>
              <a:rect l="0" t="0" r="r" b="b"/>
              <a:pathLst>
                <a:path w="26" h="46">
                  <a:moveTo>
                    <a:pt x="0" y="46"/>
                  </a:moveTo>
                  <a:cubicBezTo>
                    <a:pt x="0" y="1"/>
                    <a:pt x="0" y="1"/>
                    <a:pt x="0" y="1"/>
                  </a:cubicBezTo>
                  <a:cubicBezTo>
                    <a:pt x="2" y="1"/>
                    <a:pt x="3" y="1"/>
                    <a:pt x="4" y="0"/>
                  </a:cubicBezTo>
                  <a:cubicBezTo>
                    <a:pt x="26" y="39"/>
                    <a:pt x="26" y="39"/>
                    <a:pt x="26" y="39"/>
                  </a:cubicBezTo>
                  <a:cubicBezTo>
                    <a:pt x="18" y="44"/>
                    <a:pt x="10" y="46"/>
                    <a:pt x="0" y="4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p:nvPr/>
          </p:nvSpPr>
          <p:spPr bwMode="auto">
            <a:xfrm>
              <a:off x="1152525" y="2393951"/>
              <a:ext cx="42863" cy="44450"/>
            </a:xfrm>
            <a:custGeom>
              <a:avLst/>
              <a:gdLst>
                <a:gd name="T0" fmla="*/ 22 w 40"/>
                <a:gd name="T1" fmla="*/ 42 h 42"/>
                <a:gd name="T2" fmla="*/ 0 w 40"/>
                <a:gd name="T3" fmla="*/ 3 h 42"/>
                <a:gd name="T4" fmla="*/ 3 w 40"/>
                <a:gd name="T5" fmla="*/ 0 h 42"/>
                <a:gd name="T6" fmla="*/ 40 w 40"/>
                <a:gd name="T7" fmla="*/ 22 h 42"/>
                <a:gd name="T8" fmla="*/ 22 w 40"/>
                <a:gd name="T9" fmla="*/ 42 h 42"/>
              </a:gdLst>
              <a:ahLst/>
              <a:cxnLst>
                <a:cxn ang="0">
                  <a:pos x="T0" y="T1"/>
                </a:cxn>
                <a:cxn ang="0">
                  <a:pos x="T2" y="T3"/>
                </a:cxn>
                <a:cxn ang="0">
                  <a:pos x="T4" y="T5"/>
                </a:cxn>
                <a:cxn ang="0">
                  <a:pos x="T6" y="T7"/>
                </a:cxn>
                <a:cxn ang="0">
                  <a:pos x="T8" y="T9"/>
                </a:cxn>
              </a:cxnLst>
              <a:rect l="0" t="0" r="r" b="b"/>
              <a:pathLst>
                <a:path w="40" h="42">
                  <a:moveTo>
                    <a:pt x="22" y="42"/>
                  </a:moveTo>
                  <a:cubicBezTo>
                    <a:pt x="0" y="3"/>
                    <a:pt x="0" y="3"/>
                    <a:pt x="0" y="3"/>
                  </a:cubicBezTo>
                  <a:cubicBezTo>
                    <a:pt x="1" y="2"/>
                    <a:pt x="2" y="1"/>
                    <a:pt x="3" y="0"/>
                  </a:cubicBezTo>
                  <a:cubicBezTo>
                    <a:pt x="40" y="22"/>
                    <a:pt x="40" y="22"/>
                    <a:pt x="40" y="22"/>
                  </a:cubicBezTo>
                  <a:cubicBezTo>
                    <a:pt x="36" y="30"/>
                    <a:pt x="30" y="37"/>
                    <a:pt x="22" y="4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
            <p:cNvSpPr/>
            <p:nvPr/>
          </p:nvSpPr>
          <p:spPr bwMode="auto">
            <a:xfrm>
              <a:off x="1157288" y="2389188"/>
              <a:ext cx="46038" cy="26988"/>
            </a:xfrm>
            <a:custGeom>
              <a:avLst/>
              <a:gdLst>
                <a:gd name="T0" fmla="*/ 37 w 44"/>
                <a:gd name="T1" fmla="*/ 26 h 26"/>
                <a:gd name="T2" fmla="*/ 0 w 44"/>
                <a:gd name="T3" fmla="*/ 3 h 26"/>
                <a:gd name="T4" fmla="*/ 1 w 44"/>
                <a:gd name="T5" fmla="*/ 0 h 26"/>
                <a:gd name="T6" fmla="*/ 44 w 44"/>
                <a:gd name="T7" fmla="*/ 0 h 26"/>
                <a:gd name="T8" fmla="*/ 37 w 44"/>
                <a:gd name="T9" fmla="*/ 26 h 26"/>
              </a:gdLst>
              <a:ahLst/>
              <a:cxnLst>
                <a:cxn ang="0">
                  <a:pos x="T0" y="T1"/>
                </a:cxn>
                <a:cxn ang="0">
                  <a:pos x="T2" y="T3"/>
                </a:cxn>
                <a:cxn ang="0">
                  <a:pos x="T4" y="T5"/>
                </a:cxn>
                <a:cxn ang="0">
                  <a:pos x="T6" y="T7"/>
                </a:cxn>
                <a:cxn ang="0">
                  <a:pos x="T8" y="T9"/>
                </a:cxn>
              </a:cxnLst>
              <a:rect l="0" t="0" r="r" b="b"/>
              <a:pathLst>
                <a:path w="44" h="26">
                  <a:moveTo>
                    <a:pt x="37" y="26"/>
                  </a:moveTo>
                  <a:cubicBezTo>
                    <a:pt x="0" y="3"/>
                    <a:pt x="0" y="3"/>
                    <a:pt x="0" y="3"/>
                  </a:cubicBezTo>
                  <a:cubicBezTo>
                    <a:pt x="0" y="2"/>
                    <a:pt x="1" y="1"/>
                    <a:pt x="1" y="0"/>
                  </a:cubicBezTo>
                  <a:cubicBezTo>
                    <a:pt x="44" y="0"/>
                    <a:pt x="44" y="0"/>
                    <a:pt x="44" y="0"/>
                  </a:cubicBezTo>
                  <a:cubicBezTo>
                    <a:pt x="44" y="9"/>
                    <a:pt x="41" y="18"/>
                    <a:pt x="37"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3"/>
            <p:cNvSpPr/>
            <p:nvPr/>
          </p:nvSpPr>
          <p:spPr bwMode="auto">
            <a:xfrm>
              <a:off x="1211263" y="2414588"/>
              <a:ext cx="98425" cy="103188"/>
            </a:xfrm>
            <a:custGeom>
              <a:avLst/>
              <a:gdLst>
                <a:gd name="T0" fmla="*/ 93 w 93"/>
                <a:gd name="T1" fmla="*/ 45 h 97"/>
                <a:gd name="T2" fmla="*/ 92 w 93"/>
                <a:gd name="T3" fmla="*/ 40 h 97"/>
                <a:gd name="T4" fmla="*/ 85 w 93"/>
                <a:gd name="T5" fmla="*/ 34 h 97"/>
                <a:gd name="T6" fmla="*/ 83 w 93"/>
                <a:gd name="T7" fmla="*/ 30 h 97"/>
                <a:gd name="T8" fmla="*/ 84 w 93"/>
                <a:gd name="T9" fmla="*/ 21 h 97"/>
                <a:gd name="T10" fmla="*/ 81 w 93"/>
                <a:gd name="T11" fmla="*/ 17 h 97"/>
                <a:gd name="T12" fmla="*/ 72 w 93"/>
                <a:gd name="T13" fmla="*/ 16 h 97"/>
                <a:gd name="T14" fmla="*/ 69 w 93"/>
                <a:gd name="T15" fmla="*/ 13 h 97"/>
                <a:gd name="T16" fmla="*/ 65 w 93"/>
                <a:gd name="T17" fmla="*/ 4 h 97"/>
                <a:gd name="T18" fmla="*/ 61 w 93"/>
                <a:gd name="T19" fmla="*/ 3 h 97"/>
                <a:gd name="T20" fmla="*/ 53 w 93"/>
                <a:gd name="T21" fmla="*/ 7 h 97"/>
                <a:gd name="T22" fmla="*/ 48 w 93"/>
                <a:gd name="T23" fmla="*/ 6 h 97"/>
                <a:gd name="T24" fmla="*/ 44 w 93"/>
                <a:gd name="T25" fmla="*/ 0 h 97"/>
                <a:gd name="T26" fmla="*/ 38 w 93"/>
                <a:gd name="T27" fmla="*/ 7 h 97"/>
                <a:gd name="T28" fmla="*/ 34 w 93"/>
                <a:gd name="T29" fmla="*/ 8 h 97"/>
                <a:gd name="T30" fmla="*/ 25 w 93"/>
                <a:gd name="T31" fmla="*/ 6 h 97"/>
                <a:gd name="T32" fmla="*/ 21 w 93"/>
                <a:gd name="T33" fmla="*/ 8 h 97"/>
                <a:gd name="T34" fmla="*/ 19 w 93"/>
                <a:gd name="T35" fmla="*/ 17 h 97"/>
                <a:gd name="T36" fmla="*/ 16 w 93"/>
                <a:gd name="T37" fmla="*/ 21 h 97"/>
                <a:gd name="T38" fmla="*/ 7 w 93"/>
                <a:gd name="T39" fmla="*/ 23 h 97"/>
                <a:gd name="T40" fmla="*/ 5 w 93"/>
                <a:gd name="T41" fmla="*/ 27 h 97"/>
                <a:gd name="T42" fmla="*/ 8 w 93"/>
                <a:gd name="T43" fmla="*/ 36 h 97"/>
                <a:gd name="T44" fmla="*/ 6 w 93"/>
                <a:gd name="T45" fmla="*/ 41 h 97"/>
                <a:gd name="T46" fmla="*/ 0 w 93"/>
                <a:gd name="T47" fmla="*/ 48 h 97"/>
                <a:gd name="T48" fmla="*/ 0 w 93"/>
                <a:gd name="T49" fmla="*/ 53 h 97"/>
                <a:gd name="T50" fmla="*/ 7 w 93"/>
                <a:gd name="T51" fmla="*/ 59 h 97"/>
                <a:gd name="T52" fmla="*/ 8 w 93"/>
                <a:gd name="T53" fmla="*/ 64 h 97"/>
                <a:gd name="T54" fmla="*/ 6 w 93"/>
                <a:gd name="T55" fmla="*/ 73 h 97"/>
                <a:gd name="T56" fmla="*/ 9 w 93"/>
                <a:gd name="T57" fmla="*/ 77 h 97"/>
                <a:gd name="T58" fmla="*/ 18 w 93"/>
                <a:gd name="T59" fmla="*/ 79 h 97"/>
                <a:gd name="T60" fmla="*/ 21 w 93"/>
                <a:gd name="T61" fmla="*/ 82 h 97"/>
                <a:gd name="T62" fmla="*/ 24 w 93"/>
                <a:gd name="T63" fmla="*/ 91 h 97"/>
                <a:gd name="T64" fmla="*/ 28 w 93"/>
                <a:gd name="T65" fmla="*/ 93 h 97"/>
                <a:gd name="T66" fmla="*/ 37 w 93"/>
                <a:gd name="T67" fmla="*/ 90 h 97"/>
                <a:gd name="T68" fmla="*/ 41 w 93"/>
                <a:gd name="T69" fmla="*/ 91 h 97"/>
                <a:gd name="T70" fmla="*/ 46 w 93"/>
                <a:gd name="T71" fmla="*/ 97 h 97"/>
                <a:gd name="T72" fmla="*/ 51 w 93"/>
                <a:gd name="T73" fmla="*/ 91 h 97"/>
                <a:gd name="T74" fmla="*/ 56 w 93"/>
                <a:gd name="T75" fmla="*/ 90 h 97"/>
                <a:gd name="T76" fmla="*/ 64 w 93"/>
                <a:gd name="T77" fmla="*/ 93 h 97"/>
                <a:gd name="T78" fmla="*/ 68 w 93"/>
                <a:gd name="T79" fmla="*/ 91 h 97"/>
                <a:gd name="T80" fmla="*/ 71 w 93"/>
                <a:gd name="T81" fmla="*/ 82 h 97"/>
                <a:gd name="T82" fmla="*/ 75 w 93"/>
                <a:gd name="T83" fmla="*/ 79 h 97"/>
                <a:gd name="T84" fmla="*/ 84 w 93"/>
                <a:gd name="T85" fmla="*/ 78 h 97"/>
                <a:gd name="T86" fmla="*/ 86 w 93"/>
                <a:gd name="T87" fmla="*/ 73 h 97"/>
                <a:gd name="T88" fmla="*/ 84 w 93"/>
                <a:gd name="T89" fmla="*/ 64 h 97"/>
                <a:gd name="T90" fmla="*/ 86 w 93"/>
                <a:gd name="T91" fmla="*/ 60 h 97"/>
                <a:gd name="T92" fmla="*/ 93 w 93"/>
                <a:gd name="T93"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97">
                  <a:moveTo>
                    <a:pt x="87" y="49"/>
                  </a:moveTo>
                  <a:cubicBezTo>
                    <a:pt x="93" y="49"/>
                    <a:pt x="93" y="49"/>
                    <a:pt x="93" y="49"/>
                  </a:cubicBezTo>
                  <a:cubicBezTo>
                    <a:pt x="93" y="47"/>
                    <a:pt x="93" y="46"/>
                    <a:pt x="93" y="45"/>
                  </a:cubicBezTo>
                  <a:cubicBezTo>
                    <a:pt x="87" y="45"/>
                    <a:pt x="87" y="45"/>
                    <a:pt x="87" y="45"/>
                  </a:cubicBezTo>
                  <a:cubicBezTo>
                    <a:pt x="87" y="44"/>
                    <a:pt x="87" y="43"/>
                    <a:pt x="87" y="42"/>
                  </a:cubicBezTo>
                  <a:cubicBezTo>
                    <a:pt x="92" y="40"/>
                    <a:pt x="92" y="40"/>
                    <a:pt x="92" y="40"/>
                  </a:cubicBezTo>
                  <a:cubicBezTo>
                    <a:pt x="92" y="39"/>
                    <a:pt x="92" y="37"/>
                    <a:pt x="91" y="36"/>
                  </a:cubicBezTo>
                  <a:cubicBezTo>
                    <a:pt x="86" y="37"/>
                    <a:pt x="86" y="37"/>
                    <a:pt x="86" y="37"/>
                  </a:cubicBezTo>
                  <a:cubicBezTo>
                    <a:pt x="85" y="36"/>
                    <a:pt x="85" y="35"/>
                    <a:pt x="85" y="34"/>
                  </a:cubicBezTo>
                  <a:cubicBezTo>
                    <a:pt x="90" y="32"/>
                    <a:pt x="90" y="32"/>
                    <a:pt x="90" y="32"/>
                  </a:cubicBezTo>
                  <a:cubicBezTo>
                    <a:pt x="89" y="30"/>
                    <a:pt x="89" y="29"/>
                    <a:pt x="88" y="28"/>
                  </a:cubicBezTo>
                  <a:cubicBezTo>
                    <a:pt x="83" y="30"/>
                    <a:pt x="83" y="30"/>
                    <a:pt x="83" y="30"/>
                  </a:cubicBezTo>
                  <a:cubicBezTo>
                    <a:pt x="83" y="29"/>
                    <a:pt x="82" y="28"/>
                    <a:pt x="82" y="27"/>
                  </a:cubicBezTo>
                  <a:cubicBezTo>
                    <a:pt x="86" y="24"/>
                    <a:pt x="86" y="24"/>
                    <a:pt x="86" y="24"/>
                  </a:cubicBezTo>
                  <a:cubicBezTo>
                    <a:pt x="86" y="23"/>
                    <a:pt x="85" y="22"/>
                    <a:pt x="84" y="21"/>
                  </a:cubicBezTo>
                  <a:cubicBezTo>
                    <a:pt x="79" y="23"/>
                    <a:pt x="79" y="23"/>
                    <a:pt x="79" y="23"/>
                  </a:cubicBezTo>
                  <a:cubicBezTo>
                    <a:pt x="79" y="23"/>
                    <a:pt x="78" y="22"/>
                    <a:pt x="78" y="21"/>
                  </a:cubicBezTo>
                  <a:cubicBezTo>
                    <a:pt x="81" y="17"/>
                    <a:pt x="81" y="17"/>
                    <a:pt x="81" y="17"/>
                  </a:cubicBezTo>
                  <a:cubicBezTo>
                    <a:pt x="81" y="16"/>
                    <a:pt x="80" y="15"/>
                    <a:pt x="79" y="14"/>
                  </a:cubicBezTo>
                  <a:cubicBezTo>
                    <a:pt x="74" y="18"/>
                    <a:pt x="74" y="18"/>
                    <a:pt x="74" y="18"/>
                  </a:cubicBezTo>
                  <a:cubicBezTo>
                    <a:pt x="74" y="17"/>
                    <a:pt x="73" y="16"/>
                    <a:pt x="72" y="16"/>
                  </a:cubicBezTo>
                  <a:cubicBezTo>
                    <a:pt x="75" y="11"/>
                    <a:pt x="75" y="11"/>
                    <a:pt x="75" y="11"/>
                  </a:cubicBezTo>
                  <a:cubicBezTo>
                    <a:pt x="74" y="10"/>
                    <a:pt x="73" y="9"/>
                    <a:pt x="72" y="9"/>
                  </a:cubicBezTo>
                  <a:cubicBezTo>
                    <a:pt x="69" y="13"/>
                    <a:pt x="69" y="13"/>
                    <a:pt x="69" y="13"/>
                  </a:cubicBezTo>
                  <a:cubicBezTo>
                    <a:pt x="68" y="13"/>
                    <a:pt x="67" y="12"/>
                    <a:pt x="66" y="12"/>
                  </a:cubicBezTo>
                  <a:cubicBezTo>
                    <a:pt x="68" y="6"/>
                    <a:pt x="68" y="6"/>
                    <a:pt x="68" y="6"/>
                  </a:cubicBezTo>
                  <a:cubicBezTo>
                    <a:pt x="67" y="5"/>
                    <a:pt x="66" y="5"/>
                    <a:pt x="65" y="4"/>
                  </a:cubicBezTo>
                  <a:cubicBezTo>
                    <a:pt x="62" y="9"/>
                    <a:pt x="62" y="9"/>
                    <a:pt x="62" y="9"/>
                  </a:cubicBezTo>
                  <a:cubicBezTo>
                    <a:pt x="61" y="9"/>
                    <a:pt x="61" y="9"/>
                    <a:pt x="60" y="8"/>
                  </a:cubicBezTo>
                  <a:cubicBezTo>
                    <a:pt x="61" y="3"/>
                    <a:pt x="61" y="3"/>
                    <a:pt x="61" y="3"/>
                  </a:cubicBezTo>
                  <a:cubicBezTo>
                    <a:pt x="60" y="2"/>
                    <a:pt x="59" y="2"/>
                    <a:pt x="57" y="2"/>
                  </a:cubicBezTo>
                  <a:cubicBezTo>
                    <a:pt x="55" y="7"/>
                    <a:pt x="55" y="7"/>
                    <a:pt x="55" y="7"/>
                  </a:cubicBezTo>
                  <a:cubicBezTo>
                    <a:pt x="54" y="7"/>
                    <a:pt x="54" y="7"/>
                    <a:pt x="53" y="7"/>
                  </a:cubicBezTo>
                  <a:cubicBezTo>
                    <a:pt x="53" y="1"/>
                    <a:pt x="53" y="1"/>
                    <a:pt x="53" y="1"/>
                  </a:cubicBezTo>
                  <a:cubicBezTo>
                    <a:pt x="52" y="0"/>
                    <a:pt x="50" y="0"/>
                    <a:pt x="49" y="0"/>
                  </a:cubicBezTo>
                  <a:cubicBezTo>
                    <a:pt x="48" y="6"/>
                    <a:pt x="48" y="6"/>
                    <a:pt x="48" y="6"/>
                  </a:cubicBezTo>
                  <a:cubicBezTo>
                    <a:pt x="48" y="6"/>
                    <a:pt x="47" y="6"/>
                    <a:pt x="46" y="6"/>
                  </a:cubicBezTo>
                  <a:cubicBezTo>
                    <a:pt x="46" y="6"/>
                    <a:pt x="46" y="6"/>
                    <a:pt x="45" y="6"/>
                  </a:cubicBezTo>
                  <a:cubicBezTo>
                    <a:pt x="44" y="0"/>
                    <a:pt x="44" y="0"/>
                    <a:pt x="44" y="0"/>
                  </a:cubicBezTo>
                  <a:cubicBezTo>
                    <a:pt x="43" y="0"/>
                    <a:pt x="42" y="0"/>
                    <a:pt x="41" y="1"/>
                  </a:cubicBezTo>
                  <a:cubicBezTo>
                    <a:pt x="41" y="7"/>
                    <a:pt x="41" y="7"/>
                    <a:pt x="41" y="7"/>
                  </a:cubicBezTo>
                  <a:cubicBezTo>
                    <a:pt x="40" y="7"/>
                    <a:pt x="39" y="7"/>
                    <a:pt x="38" y="7"/>
                  </a:cubicBezTo>
                  <a:cubicBezTo>
                    <a:pt x="36" y="1"/>
                    <a:pt x="36" y="1"/>
                    <a:pt x="36" y="1"/>
                  </a:cubicBezTo>
                  <a:cubicBezTo>
                    <a:pt x="35" y="2"/>
                    <a:pt x="34" y="2"/>
                    <a:pt x="33" y="2"/>
                  </a:cubicBezTo>
                  <a:cubicBezTo>
                    <a:pt x="34" y="8"/>
                    <a:pt x="34" y="8"/>
                    <a:pt x="34" y="8"/>
                  </a:cubicBezTo>
                  <a:cubicBezTo>
                    <a:pt x="33" y="9"/>
                    <a:pt x="32" y="9"/>
                    <a:pt x="31" y="9"/>
                  </a:cubicBezTo>
                  <a:cubicBezTo>
                    <a:pt x="28" y="4"/>
                    <a:pt x="28" y="4"/>
                    <a:pt x="28" y="4"/>
                  </a:cubicBezTo>
                  <a:cubicBezTo>
                    <a:pt x="27" y="5"/>
                    <a:pt x="26" y="5"/>
                    <a:pt x="25" y="6"/>
                  </a:cubicBezTo>
                  <a:cubicBezTo>
                    <a:pt x="27" y="11"/>
                    <a:pt x="27" y="11"/>
                    <a:pt x="27" y="11"/>
                  </a:cubicBezTo>
                  <a:cubicBezTo>
                    <a:pt x="26" y="12"/>
                    <a:pt x="26" y="12"/>
                    <a:pt x="25" y="13"/>
                  </a:cubicBezTo>
                  <a:cubicBezTo>
                    <a:pt x="21" y="8"/>
                    <a:pt x="21" y="8"/>
                    <a:pt x="21" y="8"/>
                  </a:cubicBezTo>
                  <a:cubicBezTo>
                    <a:pt x="20" y="9"/>
                    <a:pt x="19" y="10"/>
                    <a:pt x="18" y="10"/>
                  </a:cubicBezTo>
                  <a:cubicBezTo>
                    <a:pt x="21" y="15"/>
                    <a:pt x="21" y="15"/>
                    <a:pt x="21" y="15"/>
                  </a:cubicBezTo>
                  <a:cubicBezTo>
                    <a:pt x="20" y="16"/>
                    <a:pt x="20" y="17"/>
                    <a:pt x="19" y="17"/>
                  </a:cubicBezTo>
                  <a:cubicBezTo>
                    <a:pt x="15" y="14"/>
                    <a:pt x="15" y="14"/>
                    <a:pt x="15" y="14"/>
                  </a:cubicBezTo>
                  <a:cubicBezTo>
                    <a:pt x="14" y="14"/>
                    <a:pt x="13" y="15"/>
                    <a:pt x="12" y="16"/>
                  </a:cubicBezTo>
                  <a:cubicBezTo>
                    <a:pt x="16" y="21"/>
                    <a:pt x="16" y="21"/>
                    <a:pt x="16" y="21"/>
                  </a:cubicBezTo>
                  <a:cubicBezTo>
                    <a:pt x="15" y="21"/>
                    <a:pt x="15" y="22"/>
                    <a:pt x="14" y="23"/>
                  </a:cubicBezTo>
                  <a:cubicBezTo>
                    <a:pt x="9" y="20"/>
                    <a:pt x="9" y="20"/>
                    <a:pt x="9" y="20"/>
                  </a:cubicBezTo>
                  <a:cubicBezTo>
                    <a:pt x="8" y="21"/>
                    <a:pt x="8" y="22"/>
                    <a:pt x="7" y="23"/>
                  </a:cubicBezTo>
                  <a:cubicBezTo>
                    <a:pt x="12" y="27"/>
                    <a:pt x="12" y="27"/>
                    <a:pt x="12" y="27"/>
                  </a:cubicBezTo>
                  <a:cubicBezTo>
                    <a:pt x="11" y="28"/>
                    <a:pt x="11" y="29"/>
                    <a:pt x="10" y="29"/>
                  </a:cubicBezTo>
                  <a:cubicBezTo>
                    <a:pt x="5" y="27"/>
                    <a:pt x="5" y="27"/>
                    <a:pt x="5" y="27"/>
                  </a:cubicBezTo>
                  <a:cubicBezTo>
                    <a:pt x="4" y="29"/>
                    <a:pt x="4" y="30"/>
                    <a:pt x="3" y="31"/>
                  </a:cubicBezTo>
                  <a:cubicBezTo>
                    <a:pt x="8" y="34"/>
                    <a:pt x="8" y="34"/>
                    <a:pt x="8" y="34"/>
                  </a:cubicBezTo>
                  <a:cubicBezTo>
                    <a:pt x="8" y="35"/>
                    <a:pt x="8" y="36"/>
                    <a:pt x="8" y="36"/>
                  </a:cubicBezTo>
                  <a:cubicBezTo>
                    <a:pt x="2" y="36"/>
                    <a:pt x="2" y="36"/>
                    <a:pt x="2" y="36"/>
                  </a:cubicBezTo>
                  <a:cubicBezTo>
                    <a:pt x="2" y="37"/>
                    <a:pt x="1" y="38"/>
                    <a:pt x="1" y="39"/>
                  </a:cubicBezTo>
                  <a:cubicBezTo>
                    <a:pt x="6" y="41"/>
                    <a:pt x="6" y="41"/>
                    <a:pt x="6" y="41"/>
                  </a:cubicBezTo>
                  <a:cubicBezTo>
                    <a:pt x="6" y="42"/>
                    <a:pt x="6" y="43"/>
                    <a:pt x="6" y="44"/>
                  </a:cubicBezTo>
                  <a:cubicBezTo>
                    <a:pt x="0" y="44"/>
                    <a:pt x="0" y="44"/>
                    <a:pt x="0" y="44"/>
                  </a:cubicBezTo>
                  <a:cubicBezTo>
                    <a:pt x="0" y="45"/>
                    <a:pt x="0" y="47"/>
                    <a:pt x="0" y="48"/>
                  </a:cubicBezTo>
                  <a:cubicBezTo>
                    <a:pt x="6" y="49"/>
                    <a:pt x="6" y="49"/>
                    <a:pt x="6" y="49"/>
                  </a:cubicBezTo>
                  <a:cubicBezTo>
                    <a:pt x="6" y="50"/>
                    <a:pt x="6" y="51"/>
                    <a:pt x="6" y="51"/>
                  </a:cubicBezTo>
                  <a:cubicBezTo>
                    <a:pt x="0" y="53"/>
                    <a:pt x="0" y="53"/>
                    <a:pt x="0" y="53"/>
                  </a:cubicBezTo>
                  <a:cubicBezTo>
                    <a:pt x="0" y="54"/>
                    <a:pt x="1" y="55"/>
                    <a:pt x="1" y="57"/>
                  </a:cubicBezTo>
                  <a:cubicBezTo>
                    <a:pt x="6" y="56"/>
                    <a:pt x="6" y="56"/>
                    <a:pt x="6" y="56"/>
                  </a:cubicBezTo>
                  <a:cubicBezTo>
                    <a:pt x="7" y="57"/>
                    <a:pt x="7" y="58"/>
                    <a:pt x="7" y="59"/>
                  </a:cubicBezTo>
                  <a:cubicBezTo>
                    <a:pt x="2" y="61"/>
                    <a:pt x="2" y="61"/>
                    <a:pt x="2" y="61"/>
                  </a:cubicBezTo>
                  <a:cubicBezTo>
                    <a:pt x="2" y="63"/>
                    <a:pt x="2" y="64"/>
                    <a:pt x="3" y="65"/>
                  </a:cubicBezTo>
                  <a:cubicBezTo>
                    <a:pt x="8" y="64"/>
                    <a:pt x="8" y="64"/>
                    <a:pt x="8" y="64"/>
                  </a:cubicBezTo>
                  <a:cubicBezTo>
                    <a:pt x="9" y="65"/>
                    <a:pt x="9" y="65"/>
                    <a:pt x="9" y="66"/>
                  </a:cubicBezTo>
                  <a:cubicBezTo>
                    <a:pt x="5" y="69"/>
                    <a:pt x="5" y="69"/>
                    <a:pt x="5" y="69"/>
                  </a:cubicBezTo>
                  <a:cubicBezTo>
                    <a:pt x="5" y="71"/>
                    <a:pt x="6" y="72"/>
                    <a:pt x="6" y="73"/>
                  </a:cubicBezTo>
                  <a:cubicBezTo>
                    <a:pt x="12" y="70"/>
                    <a:pt x="12" y="70"/>
                    <a:pt x="12" y="70"/>
                  </a:cubicBezTo>
                  <a:cubicBezTo>
                    <a:pt x="12" y="71"/>
                    <a:pt x="13" y="72"/>
                    <a:pt x="13" y="73"/>
                  </a:cubicBezTo>
                  <a:cubicBezTo>
                    <a:pt x="9" y="77"/>
                    <a:pt x="9" y="77"/>
                    <a:pt x="9" y="77"/>
                  </a:cubicBezTo>
                  <a:cubicBezTo>
                    <a:pt x="10" y="78"/>
                    <a:pt x="10" y="79"/>
                    <a:pt x="11" y="80"/>
                  </a:cubicBezTo>
                  <a:cubicBezTo>
                    <a:pt x="16" y="77"/>
                    <a:pt x="16" y="77"/>
                    <a:pt x="16" y="77"/>
                  </a:cubicBezTo>
                  <a:cubicBezTo>
                    <a:pt x="17" y="77"/>
                    <a:pt x="17" y="78"/>
                    <a:pt x="18" y="79"/>
                  </a:cubicBezTo>
                  <a:cubicBezTo>
                    <a:pt x="14" y="84"/>
                    <a:pt x="14" y="84"/>
                    <a:pt x="14" y="84"/>
                  </a:cubicBezTo>
                  <a:cubicBezTo>
                    <a:pt x="15" y="84"/>
                    <a:pt x="16" y="85"/>
                    <a:pt x="17" y="86"/>
                  </a:cubicBezTo>
                  <a:cubicBezTo>
                    <a:pt x="21" y="82"/>
                    <a:pt x="21" y="82"/>
                    <a:pt x="21" y="82"/>
                  </a:cubicBezTo>
                  <a:cubicBezTo>
                    <a:pt x="22" y="82"/>
                    <a:pt x="23" y="83"/>
                    <a:pt x="23" y="84"/>
                  </a:cubicBezTo>
                  <a:cubicBezTo>
                    <a:pt x="21" y="89"/>
                    <a:pt x="21" y="89"/>
                    <a:pt x="21" y="89"/>
                  </a:cubicBezTo>
                  <a:cubicBezTo>
                    <a:pt x="22" y="90"/>
                    <a:pt x="23" y="90"/>
                    <a:pt x="24" y="91"/>
                  </a:cubicBezTo>
                  <a:cubicBezTo>
                    <a:pt x="27" y="86"/>
                    <a:pt x="27" y="86"/>
                    <a:pt x="27" y="86"/>
                  </a:cubicBezTo>
                  <a:cubicBezTo>
                    <a:pt x="28" y="87"/>
                    <a:pt x="29" y="87"/>
                    <a:pt x="30" y="87"/>
                  </a:cubicBezTo>
                  <a:cubicBezTo>
                    <a:pt x="28" y="93"/>
                    <a:pt x="28" y="93"/>
                    <a:pt x="28" y="93"/>
                  </a:cubicBezTo>
                  <a:cubicBezTo>
                    <a:pt x="29" y="94"/>
                    <a:pt x="30" y="94"/>
                    <a:pt x="31" y="94"/>
                  </a:cubicBezTo>
                  <a:cubicBezTo>
                    <a:pt x="34" y="89"/>
                    <a:pt x="34" y="89"/>
                    <a:pt x="34" y="89"/>
                  </a:cubicBezTo>
                  <a:cubicBezTo>
                    <a:pt x="35" y="89"/>
                    <a:pt x="36" y="90"/>
                    <a:pt x="37" y="90"/>
                  </a:cubicBezTo>
                  <a:cubicBezTo>
                    <a:pt x="36" y="96"/>
                    <a:pt x="36" y="96"/>
                    <a:pt x="36" y="96"/>
                  </a:cubicBezTo>
                  <a:cubicBezTo>
                    <a:pt x="37" y="96"/>
                    <a:pt x="38" y="96"/>
                    <a:pt x="40" y="97"/>
                  </a:cubicBezTo>
                  <a:cubicBezTo>
                    <a:pt x="41" y="91"/>
                    <a:pt x="41" y="91"/>
                    <a:pt x="41" y="91"/>
                  </a:cubicBezTo>
                  <a:cubicBezTo>
                    <a:pt x="42" y="91"/>
                    <a:pt x="43" y="91"/>
                    <a:pt x="44" y="91"/>
                  </a:cubicBezTo>
                  <a:cubicBezTo>
                    <a:pt x="44" y="97"/>
                    <a:pt x="44" y="97"/>
                    <a:pt x="44" y="97"/>
                  </a:cubicBezTo>
                  <a:cubicBezTo>
                    <a:pt x="45" y="97"/>
                    <a:pt x="46" y="97"/>
                    <a:pt x="46" y="97"/>
                  </a:cubicBezTo>
                  <a:cubicBezTo>
                    <a:pt x="47" y="97"/>
                    <a:pt x="47" y="97"/>
                    <a:pt x="48" y="97"/>
                  </a:cubicBezTo>
                  <a:cubicBezTo>
                    <a:pt x="48" y="91"/>
                    <a:pt x="48" y="91"/>
                    <a:pt x="48" y="91"/>
                  </a:cubicBezTo>
                  <a:cubicBezTo>
                    <a:pt x="49" y="91"/>
                    <a:pt x="50" y="91"/>
                    <a:pt x="51" y="91"/>
                  </a:cubicBezTo>
                  <a:cubicBezTo>
                    <a:pt x="53" y="97"/>
                    <a:pt x="53" y="97"/>
                    <a:pt x="53" y="97"/>
                  </a:cubicBezTo>
                  <a:cubicBezTo>
                    <a:pt x="54" y="96"/>
                    <a:pt x="55" y="96"/>
                    <a:pt x="56" y="96"/>
                  </a:cubicBezTo>
                  <a:cubicBezTo>
                    <a:pt x="56" y="90"/>
                    <a:pt x="56" y="90"/>
                    <a:pt x="56" y="90"/>
                  </a:cubicBezTo>
                  <a:cubicBezTo>
                    <a:pt x="57" y="90"/>
                    <a:pt x="57" y="90"/>
                    <a:pt x="58" y="89"/>
                  </a:cubicBezTo>
                  <a:cubicBezTo>
                    <a:pt x="61" y="95"/>
                    <a:pt x="61" y="95"/>
                    <a:pt x="61" y="95"/>
                  </a:cubicBezTo>
                  <a:cubicBezTo>
                    <a:pt x="62" y="94"/>
                    <a:pt x="63" y="94"/>
                    <a:pt x="64" y="93"/>
                  </a:cubicBezTo>
                  <a:cubicBezTo>
                    <a:pt x="63" y="88"/>
                    <a:pt x="63" y="88"/>
                    <a:pt x="63" y="88"/>
                  </a:cubicBezTo>
                  <a:cubicBezTo>
                    <a:pt x="63" y="87"/>
                    <a:pt x="64" y="87"/>
                    <a:pt x="65" y="86"/>
                  </a:cubicBezTo>
                  <a:cubicBezTo>
                    <a:pt x="68" y="91"/>
                    <a:pt x="68" y="91"/>
                    <a:pt x="68" y="91"/>
                  </a:cubicBezTo>
                  <a:cubicBezTo>
                    <a:pt x="69" y="91"/>
                    <a:pt x="71" y="90"/>
                    <a:pt x="72" y="89"/>
                  </a:cubicBezTo>
                  <a:cubicBezTo>
                    <a:pt x="69" y="84"/>
                    <a:pt x="69" y="84"/>
                    <a:pt x="69" y="84"/>
                  </a:cubicBezTo>
                  <a:cubicBezTo>
                    <a:pt x="70" y="83"/>
                    <a:pt x="71" y="83"/>
                    <a:pt x="71" y="82"/>
                  </a:cubicBezTo>
                  <a:cubicBezTo>
                    <a:pt x="75" y="87"/>
                    <a:pt x="75" y="87"/>
                    <a:pt x="75" y="87"/>
                  </a:cubicBezTo>
                  <a:cubicBezTo>
                    <a:pt x="76" y="86"/>
                    <a:pt x="77" y="85"/>
                    <a:pt x="78" y="84"/>
                  </a:cubicBezTo>
                  <a:cubicBezTo>
                    <a:pt x="75" y="79"/>
                    <a:pt x="75" y="79"/>
                    <a:pt x="75" y="79"/>
                  </a:cubicBezTo>
                  <a:cubicBezTo>
                    <a:pt x="75" y="79"/>
                    <a:pt x="76" y="78"/>
                    <a:pt x="77" y="77"/>
                  </a:cubicBezTo>
                  <a:cubicBezTo>
                    <a:pt x="81" y="81"/>
                    <a:pt x="81" y="81"/>
                    <a:pt x="81" y="81"/>
                  </a:cubicBezTo>
                  <a:cubicBezTo>
                    <a:pt x="82" y="80"/>
                    <a:pt x="83" y="79"/>
                    <a:pt x="84" y="78"/>
                  </a:cubicBezTo>
                  <a:cubicBezTo>
                    <a:pt x="80" y="73"/>
                    <a:pt x="80" y="73"/>
                    <a:pt x="80" y="73"/>
                  </a:cubicBezTo>
                  <a:cubicBezTo>
                    <a:pt x="80" y="73"/>
                    <a:pt x="81" y="72"/>
                    <a:pt x="81" y="71"/>
                  </a:cubicBezTo>
                  <a:cubicBezTo>
                    <a:pt x="86" y="73"/>
                    <a:pt x="86" y="73"/>
                    <a:pt x="86" y="73"/>
                  </a:cubicBezTo>
                  <a:cubicBezTo>
                    <a:pt x="87" y="72"/>
                    <a:pt x="87" y="71"/>
                    <a:pt x="88" y="70"/>
                  </a:cubicBezTo>
                  <a:cubicBezTo>
                    <a:pt x="83" y="67"/>
                    <a:pt x="83" y="67"/>
                    <a:pt x="83" y="67"/>
                  </a:cubicBezTo>
                  <a:cubicBezTo>
                    <a:pt x="84" y="66"/>
                    <a:pt x="84" y="65"/>
                    <a:pt x="84" y="64"/>
                  </a:cubicBezTo>
                  <a:cubicBezTo>
                    <a:pt x="90" y="66"/>
                    <a:pt x="90" y="66"/>
                    <a:pt x="90" y="66"/>
                  </a:cubicBezTo>
                  <a:cubicBezTo>
                    <a:pt x="90" y="64"/>
                    <a:pt x="91" y="63"/>
                    <a:pt x="91" y="62"/>
                  </a:cubicBezTo>
                  <a:cubicBezTo>
                    <a:pt x="86" y="60"/>
                    <a:pt x="86" y="60"/>
                    <a:pt x="86" y="60"/>
                  </a:cubicBezTo>
                  <a:cubicBezTo>
                    <a:pt x="86" y="59"/>
                    <a:pt x="86" y="58"/>
                    <a:pt x="86" y="57"/>
                  </a:cubicBezTo>
                  <a:cubicBezTo>
                    <a:pt x="92" y="57"/>
                    <a:pt x="92" y="57"/>
                    <a:pt x="92" y="57"/>
                  </a:cubicBezTo>
                  <a:cubicBezTo>
                    <a:pt x="92" y="56"/>
                    <a:pt x="92" y="55"/>
                    <a:pt x="93" y="54"/>
                  </a:cubicBezTo>
                  <a:cubicBezTo>
                    <a:pt x="87" y="52"/>
                    <a:pt x="87" y="52"/>
                    <a:pt x="87" y="52"/>
                  </a:cubicBezTo>
                  <a:cubicBezTo>
                    <a:pt x="87" y="51"/>
                    <a:pt x="87" y="50"/>
                    <a:pt x="87" y="4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4"/>
            <p:cNvSpPr/>
            <p:nvPr/>
          </p:nvSpPr>
          <p:spPr bwMode="auto">
            <a:xfrm>
              <a:off x="1268413" y="2446338"/>
              <a:ext cx="31750" cy="19050"/>
            </a:xfrm>
            <a:custGeom>
              <a:avLst/>
              <a:gdLst>
                <a:gd name="T0" fmla="*/ 31 w 31"/>
                <a:gd name="T1" fmla="*/ 18 h 18"/>
                <a:gd name="T2" fmla="*/ 1 w 31"/>
                <a:gd name="T3" fmla="*/ 18 h 18"/>
                <a:gd name="T4" fmla="*/ 0 w 31"/>
                <a:gd name="T5" fmla="*/ 15 h 18"/>
                <a:gd name="T6" fmla="*/ 26 w 31"/>
                <a:gd name="T7" fmla="*/ 0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1" y="18"/>
                    <a:pt x="1" y="18"/>
                    <a:pt x="1" y="18"/>
                  </a:cubicBezTo>
                  <a:cubicBezTo>
                    <a:pt x="0" y="17"/>
                    <a:pt x="0" y="16"/>
                    <a:pt x="0" y="15"/>
                  </a:cubicBezTo>
                  <a:cubicBezTo>
                    <a:pt x="26" y="0"/>
                    <a:pt x="26" y="0"/>
                    <a:pt x="26" y="0"/>
                  </a:cubicBezTo>
                  <a:cubicBezTo>
                    <a:pt x="29" y="5"/>
                    <a:pt x="30" y="11"/>
                    <a:pt x="31" y="18"/>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45"/>
            <p:cNvSpPr>
              <a:spLocks noChangeArrowheads="1"/>
            </p:cNvSpPr>
            <p:nvPr/>
          </p:nvSpPr>
          <p:spPr bwMode="auto">
            <a:xfrm>
              <a:off x="1257300" y="2462213"/>
              <a:ext cx="7938" cy="7938"/>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6"/>
            <p:cNvSpPr/>
            <p:nvPr/>
          </p:nvSpPr>
          <p:spPr bwMode="auto">
            <a:xfrm>
              <a:off x="1265238" y="2430463"/>
              <a:ext cx="28575" cy="31750"/>
            </a:xfrm>
            <a:custGeom>
              <a:avLst/>
              <a:gdLst>
                <a:gd name="T0" fmla="*/ 28 w 28"/>
                <a:gd name="T1" fmla="*/ 14 h 30"/>
                <a:gd name="T2" fmla="*/ 2 w 28"/>
                <a:gd name="T3" fmla="*/ 30 h 30"/>
                <a:gd name="T4" fmla="*/ 0 w 28"/>
                <a:gd name="T5" fmla="*/ 28 h 30"/>
                <a:gd name="T6" fmla="*/ 15 w 28"/>
                <a:gd name="T7" fmla="*/ 0 h 30"/>
                <a:gd name="T8" fmla="*/ 28 w 28"/>
                <a:gd name="T9" fmla="*/ 14 h 30"/>
              </a:gdLst>
              <a:ahLst/>
              <a:cxnLst>
                <a:cxn ang="0">
                  <a:pos x="T0" y="T1"/>
                </a:cxn>
                <a:cxn ang="0">
                  <a:pos x="T2" y="T3"/>
                </a:cxn>
                <a:cxn ang="0">
                  <a:pos x="T4" y="T5"/>
                </a:cxn>
                <a:cxn ang="0">
                  <a:pos x="T6" y="T7"/>
                </a:cxn>
                <a:cxn ang="0">
                  <a:pos x="T8" y="T9"/>
                </a:cxn>
              </a:cxnLst>
              <a:rect l="0" t="0" r="r" b="b"/>
              <a:pathLst>
                <a:path w="28" h="30">
                  <a:moveTo>
                    <a:pt x="28" y="14"/>
                  </a:moveTo>
                  <a:cubicBezTo>
                    <a:pt x="2" y="30"/>
                    <a:pt x="2" y="30"/>
                    <a:pt x="2" y="30"/>
                  </a:cubicBezTo>
                  <a:cubicBezTo>
                    <a:pt x="2" y="29"/>
                    <a:pt x="1" y="28"/>
                    <a:pt x="0" y="28"/>
                  </a:cubicBezTo>
                  <a:cubicBezTo>
                    <a:pt x="15" y="0"/>
                    <a:pt x="15" y="0"/>
                    <a:pt x="15" y="0"/>
                  </a:cubicBezTo>
                  <a:cubicBezTo>
                    <a:pt x="21" y="4"/>
                    <a:pt x="25" y="8"/>
                    <a:pt x="28" y="14"/>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7"/>
            <p:cNvSpPr/>
            <p:nvPr/>
          </p:nvSpPr>
          <p:spPr bwMode="auto">
            <a:xfrm>
              <a:off x="1262063" y="2425701"/>
              <a:ext cx="19050" cy="33338"/>
            </a:xfrm>
            <a:custGeom>
              <a:avLst/>
              <a:gdLst>
                <a:gd name="T0" fmla="*/ 18 w 18"/>
                <a:gd name="T1" fmla="*/ 5 h 32"/>
                <a:gd name="T2" fmla="*/ 3 w 18"/>
                <a:gd name="T3" fmla="*/ 32 h 32"/>
                <a:gd name="T4" fmla="*/ 0 w 18"/>
                <a:gd name="T5" fmla="*/ 31 h 32"/>
                <a:gd name="T6" fmla="*/ 0 w 18"/>
                <a:gd name="T7" fmla="*/ 0 h 32"/>
                <a:gd name="T8" fmla="*/ 18 w 18"/>
                <a:gd name="T9" fmla="*/ 5 h 32"/>
              </a:gdLst>
              <a:ahLst/>
              <a:cxnLst>
                <a:cxn ang="0">
                  <a:pos x="T0" y="T1"/>
                </a:cxn>
                <a:cxn ang="0">
                  <a:pos x="T2" y="T3"/>
                </a:cxn>
                <a:cxn ang="0">
                  <a:pos x="T4" y="T5"/>
                </a:cxn>
                <a:cxn ang="0">
                  <a:pos x="T6" y="T7"/>
                </a:cxn>
                <a:cxn ang="0">
                  <a:pos x="T8" y="T9"/>
                </a:cxn>
              </a:cxnLst>
              <a:rect l="0" t="0" r="r" b="b"/>
              <a:pathLst>
                <a:path w="18" h="32">
                  <a:moveTo>
                    <a:pt x="18" y="5"/>
                  </a:moveTo>
                  <a:cubicBezTo>
                    <a:pt x="3" y="32"/>
                    <a:pt x="3" y="32"/>
                    <a:pt x="3" y="32"/>
                  </a:cubicBezTo>
                  <a:cubicBezTo>
                    <a:pt x="2" y="32"/>
                    <a:pt x="1" y="31"/>
                    <a:pt x="0" y="31"/>
                  </a:cubicBezTo>
                  <a:cubicBezTo>
                    <a:pt x="0" y="0"/>
                    <a:pt x="0" y="0"/>
                    <a:pt x="0" y="0"/>
                  </a:cubicBezTo>
                  <a:cubicBezTo>
                    <a:pt x="6" y="0"/>
                    <a:pt x="12" y="2"/>
                    <a:pt x="18" y="5"/>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8"/>
            <p:cNvSpPr/>
            <p:nvPr/>
          </p:nvSpPr>
          <p:spPr bwMode="auto">
            <a:xfrm>
              <a:off x="1241425" y="2425701"/>
              <a:ext cx="19050" cy="33338"/>
            </a:xfrm>
            <a:custGeom>
              <a:avLst/>
              <a:gdLst>
                <a:gd name="T0" fmla="*/ 18 w 18"/>
                <a:gd name="T1" fmla="*/ 0 h 32"/>
                <a:gd name="T2" fmla="*/ 18 w 18"/>
                <a:gd name="T3" fmla="*/ 31 h 32"/>
                <a:gd name="T4" fmla="*/ 15 w 18"/>
                <a:gd name="T5" fmla="*/ 32 h 32"/>
                <a:gd name="T6" fmla="*/ 0 w 18"/>
                <a:gd name="T7" fmla="*/ 5 h 32"/>
                <a:gd name="T8" fmla="*/ 18 w 18"/>
                <a:gd name="T9" fmla="*/ 0 h 32"/>
              </a:gdLst>
              <a:ahLst/>
              <a:cxnLst>
                <a:cxn ang="0">
                  <a:pos x="T0" y="T1"/>
                </a:cxn>
                <a:cxn ang="0">
                  <a:pos x="T2" y="T3"/>
                </a:cxn>
                <a:cxn ang="0">
                  <a:pos x="T4" y="T5"/>
                </a:cxn>
                <a:cxn ang="0">
                  <a:pos x="T6" y="T7"/>
                </a:cxn>
                <a:cxn ang="0">
                  <a:pos x="T8" y="T9"/>
                </a:cxn>
              </a:cxnLst>
              <a:rect l="0" t="0" r="r" b="b"/>
              <a:pathLst>
                <a:path w="18" h="32">
                  <a:moveTo>
                    <a:pt x="18" y="0"/>
                  </a:moveTo>
                  <a:cubicBezTo>
                    <a:pt x="18" y="31"/>
                    <a:pt x="18" y="31"/>
                    <a:pt x="18" y="31"/>
                  </a:cubicBezTo>
                  <a:cubicBezTo>
                    <a:pt x="17" y="31"/>
                    <a:pt x="16" y="32"/>
                    <a:pt x="15" y="32"/>
                  </a:cubicBezTo>
                  <a:cubicBezTo>
                    <a:pt x="0" y="5"/>
                    <a:pt x="0" y="5"/>
                    <a:pt x="0" y="5"/>
                  </a:cubicBezTo>
                  <a:cubicBezTo>
                    <a:pt x="6" y="2"/>
                    <a:pt x="12" y="0"/>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9"/>
            <p:cNvSpPr/>
            <p:nvPr/>
          </p:nvSpPr>
          <p:spPr bwMode="auto">
            <a:xfrm>
              <a:off x="1227138" y="2430463"/>
              <a:ext cx="30163" cy="31750"/>
            </a:xfrm>
            <a:custGeom>
              <a:avLst/>
              <a:gdLst>
                <a:gd name="T0" fmla="*/ 13 w 28"/>
                <a:gd name="T1" fmla="*/ 0 h 30"/>
                <a:gd name="T2" fmla="*/ 28 w 28"/>
                <a:gd name="T3" fmla="*/ 28 h 30"/>
                <a:gd name="T4" fmla="*/ 26 w 28"/>
                <a:gd name="T5" fmla="*/ 30 h 30"/>
                <a:gd name="T6" fmla="*/ 0 w 28"/>
                <a:gd name="T7" fmla="*/ 14 h 30"/>
                <a:gd name="T8" fmla="*/ 13 w 28"/>
                <a:gd name="T9" fmla="*/ 0 h 30"/>
              </a:gdLst>
              <a:ahLst/>
              <a:cxnLst>
                <a:cxn ang="0">
                  <a:pos x="T0" y="T1"/>
                </a:cxn>
                <a:cxn ang="0">
                  <a:pos x="T2" y="T3"/>
                </a:cxn>
                <a:cxn ang="0">
                  <a:pos x="T4" y="T5"/>
                </a:cxn>
                <a:cxn ang="0">
                  <a:pos x="T6" y="T7"/>
                </a:cxn>
                <a:cxn ang="0">
                  <a:pos x="T8" y="T9"/>
                </a:cxn>
              </a:cxnLst>
              <a:rect l="0" t="0" r="r" b="b"/>
              <a:pathLst>
                <a:path w="28" h="30">
                  <a:moveTo>
                    <a:pt x="13" y="0"/>
                  </a:moveTo>
                  <a:cubicBezTo>
                    <a:pt x="28" y="28"/>
                    <a:pt x="28" y="28"/>
                    <a:pt x="28" y="28"/>
                  </a:cubicBezTo>
                  <a:cubicBezTo>
                    <a:pt x="27" y="28"/>
                    <a:pt x="26" y="29"/>
                    <a:pt x="26" y="30"/>
                  </a:cubicBezTo>
                  <a:cubicBezTo>
                    <a:pt x="0" y="14"/>
                    <a:pt x="0" y="14"/>
                    <a:pt x="0" y="14"/>
                  </a:cubicBezTo>
                  <a:cubicBezTo>
                    <a:pt x="3" y="8"/>
                    <a:pt x="7" y="4"/>
                    <a:pt x="13"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0"/>
            <p:cNvSpPr/>
            <p:nvPr/>
          </p:nvSpPr>
          <p:spPr bwMode="auto">
            <a:xfrm>
              <a:off x="1220788" y="2446338"/>
              <a:ext cx="33338" cy="19050"/>
            </a:xfrm>
            <a:custGeom>
              <a:avLst/>
              <a:gdLst>
                <a:gd name="T0" fmla="*/ 5 w 31"/>
                <a:gd name="T1" fmla="*/ 0 h 18"/>
                <a:gd name="T2" fmla="*/ 31 w 31"/>
                <a:gd name="T3" fmla="*/ 15 h 18"/>
                <a:gd name="T4" fmla="*/ 30 w 31"/>
                <a:gd name="T5" fmla="*/ 18 h 18"/>
                <a:gd name="T6" fmla="*/ 0 w 31"/>
                <a:gd name="T7" fmla="*/ 18 h 18"/>
                <a:gd name="T8" fmla="*/ 5 w 31"/>
                <a:gd name="T9" fmla="*/ 0 h 18"/>
              </a:gdLst>
              <a:ahLst/>
              <a:cxnLst>
                <a:cxn ang="0">
                  <a:pos x="T0" y="T1"/>
                </a:cxn>
                <a:cxn ang="0">
                  <a:pos x="T2" y="T3"/>
                </a:cxn>
                <a:cxn ang="0">
                  <a:pos x="T4" y="T5"/>
                </a:cxn>
                <a:cxn ang="0">
                  <a:pos x="T6" y="T7"/>
                </a:cxn>
                <a:cxn ang="0">
                  <a:pos x="T8" y="T9"/>
                </a:cxn>
              </a:cxnLst>
              <a:rect l="0" t="0" r="r" b="b"/>
              <a:pathLst>
                <a:path w="31" h="18">
                  <a:moveTo>
                    <a:pt x="5" y="0"/>
                  </a:moveTo>
                  <a:cubicBezTo>
                    <a:pt x="31" y="15"/>
                    <a:pt x="31" y="15"/>
                    <a:pt x="31" y="15"/>
                  </a:cubicBezTo>
                  <a:cubicBezTo>
                    <a:pt x="31" y="16"/>
                    <a:pt x="31" y="17"/>
                    <a:pt x="30" y="18"/>
                  </a:cubicBezTo>
                  <a:cubicBezTo>
                    <a:pt x="0" y="18"/>
                    <a:pt x="0" y="18"/>
                    <a:pt x="0" y="18"/>
                  </a:cubicBezTo>
                  <a:cubicBezTo>
                    <a:pt x="1" y="11"/>
                    <a:pt x="2" y="5"/>
                    <a:pt x="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1"/>
            <p:cNvSpPr/>
            <p:nvPr/>
          </p:nvSpPr>
          <p:spPr bwMode="auto">
            <a:xfrm>
              <a:off x="1220788" y="2466976"/>
              <a:ext cx="33338" cy="19050"/>
            </a:xfrm>
            <a:custGeom>
              <a:avLst/>
              <a:gdLst>
                <a:gd name="T0" fmla="*/ 0 w 31"/>
                <a:gd name="T1" fmla="*/ 0 h 19"/>
                <a:gd name="T2" fmla="*/ 30 w 31"/>
                <a:gd name="T3" fmla="*/ 0 h 19"/>
                <a:gd name="T4" fmla="*/ 31 w 31"/>
                <a:gd name="T5" fmla="*/ 3 h 19"/>
                <a:gd name="T6" fmla="*/ 5 w 31"/>
                <a:gd name="T7" fmla="*/ 19 h 19"/>
                <a:gd name="T8" fmla="*/ 0 w 31"/>
                <a:gd name="T9" fmla="*/ 0 h 19"/>
              </a:gdLst>
              <a:ahLst/>
              <a:cxnLst>
                <a:cxn ang="0">
                  <a:pos x="T0" y="T1"/>
                </a:cxn>
                <a:cxn ang="0">
                  <a:pos x="T2" y="T3"/>
                </a:cxn>
                <a:cxn ang="0">
                  <a:pos x="T4" y="T5"/>
                </a:cxn>
                <a:cxn ang="0">
                  <a:pos x="T6" y="T7"/>
                </a:cxn>
                <a:cxn ang="0">
                  <a:pos x="T8" y="T9"/>
                </a:cxn>
              </a:cxnLst>
              <a:rect l="0" t="0" r="r" b="b"/>
              <a:pathLst>
                <a:path w="31" h="19">
                  <a:moveTo>
                    <a:pt x="0" y="0"/>
                  </a:moveTo>
                  <a:cubicBezTo>
                    <a:pt x="30" y="0"/>
                    <a:pt x="30" y="0"/>
                    <a:pt x="30" y="0"/>
                  </a:cubicBezTo>
                  <a:cubicBezTo>
                    <a:pt x="31" y="1"/>
                    <a:pt x="31" y="2"/>
                    <a:pt x="31" y="3"/>
                  </a:cubicBezTo>
                  <a:cubicBezTo>
                    <a:pt x="5" y="19"/>
                    <a:pt x="5" y="19"/>
                    <a:pt x="5" y="19"/>
                  </a:cubicBezTo>
                  <a:cubicBezTo>
                    <a:pt x="2" y="13"/>
                    <a:pt x="1" y="7"/>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2"/>
            <p:cNvSpPr/>
            <p:nvPr/>
          </p:nvSpPr>
          <p:spPr bwMode="auto">
            <a:xfrm>
              <a:off x="1227138" y="2470151"/>
              <a:ext cx="30163" cy="31750"/>
            </a:xfrm>
            <a:custGeom>
              <a:avLst/>
              <a:gdLst>
                <a:gd name="T0" fmla="*/ 0 w 28"/>
                <a:gd name="T1" fmla="*/ 16 h 29"/>
                <a:gd name="T2" fmla="*/ 26 w 28"/>
                <a:gd name="T3" fmla="*/ 0 h 29"/>
                <a:gd name="T4" fmla="*/ 28 w 28"/>
                <a:gd name="T5" fmla="*/ 2 h 29"/>
                <a:gd name="T6" fmla="*/ 13 w 28"/>
                <a:gd name="T7" fmla="*/ 29 h 29"/>
                <a:gd name="T8" fmla="*/ 0 w 28"/>
                <a:gd name="T9" fmla="*/ 16 h 29"/>
              </a:gdLst>
              <a:ahLst/>
              <a:cxnLst>
                <a:cxn ang="0">
                  <a:pos x="T0" y="T1"/>
                </a:cxn>
                <a:cxn ang="0">
                  <a:pos x="T2" y="T3"/>
                </a:cxn>
                <a:cxn ang="0">
                  <a:pos x="T4" y="T5"/>
                </a:cxn>
                <a:cxn ang="0">
                  <a:pos x="T6" y="T7"/>
                </a:cxn>
                <a:cxn ang="0">
                  <a:pos x="T8" y="T9"/>
                </a:cxn>
              </a:cxnLst>
              <a:rect l="0" t="0" r="r" b="b"/>
              <a:pathLst>
                <a:path w="28" h="29">
                  <a:moveTo>
                    <a:pt x="0" y="16"/>
                  </a:moveTo>
                  <a:cubicBezTo>
                    <a:pt x="26" y="0"/>
                    <a:pt x="26" y="0"/>
                    <a:pt x="26" y="0"/>
                  </a:cubicBezTo>
                  <a:cubicBezTo>
                    <a:pt x="26" y="1"/>
                    <a:pt x="27" y="1"/>
                    <a:pt x="28" y="2"/>
                  </a:cubicBezTo>
                  <a:cubicBezTo>
                    <a:pt x="13" y="29"/>
                    <a:pt x="13" y="29"/>
                    <a:pt x="13" y="29"/>
                  </a:cubicBezTo>
                  <a:cubicBezTo>
                    <a:pt x="7" y="26"/>
                    <a:pt x="3" y="21"/>
                    <a:pt x="0" y="1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3"/>
            <p:cNvSpPr/>
            <p:nvPr/>
          </p:nvSpPr>
          <p:spPr bwMode="auto">
            <a:xfrm>
              <a:off x="1241425" y="2473326"/>
              <a:ext cx="19050" cy="33338"/>
            </a:xfrm>
            <a:custGeom>
              <a:avLst/>
              <a:gdLst>
                <a:gd name="T0" fmla="*/ 0 w 18"/>
                <a:gd name="T1" fmla="*/ 27 h 32"/>
                <a:gd name="T2" fmla="*/ 15 w 18"/>
                <a:gd name="T3" fmla="*/ 0 h 32"/>
                <a:gd name="T4" fmla="*/ 18 w 18"/>
                <a:gd name="T5" fmla="*/ 1 h 32"/>
                <a:gd name="T6" fmla="*/ 18 w 18"/>
                <a:gd name="T7" fmla="*/ 32 h 32"/>
                <a:gd name="T8" fmla="*/ 0 w 18"/>
                <a:gd name="T9" fmla="*/ 27 h 32"/>
              </a:gdLst>
              <a:ahLst/>
              <a:cxnLst>
                <a:cxn ang="0">
                  <a:pos x="T0" y="T1"/>
                </a:cxn>
                <a:cxn ang="0">
                  <a:pos x="T2" y="T3"/>
                </a:cxn>
                <a:cxn ang="0">
                  <a:pos x="T4" y="T5"/>
                </a:cxn>
                <a:cxn ang="0">
                  <a:pos x="T6" y="T7"/>
                </a:cxn>
                <a:cxn ang="0">
                  <a:pos x="T8" y="T9"/>
                </a:cxn>
              </a:cxnLst>
              <a:rect l="0" t="0" r="r" b="b"/>
              <a:pathLst>
                <a:path w="18" h="32">
                  <a:moveTo>
                    <a:pt x="0" y="27"/>
                  </a:moveTo>
                  <a:cubicBezTo>
                    <a:pt x="15" y="0"/>
                    <a:pt x="15" y="0"/>
                    <a:pt x="15" y="0"/>
                  </a:cubicBezTo>
                  <a:cubicBezTo>
                    <a:pt x="16" y="1"/>
                    <a:pt x="17" y="1"/>
                    <a:pt x="18" y="1"/>
                  </a:cubicBezTo>
                  <a:cubicBezTo>
                    <a:pt x="18" y="32"/>
                    <a:pt x="18" y="32"/>
                    <a:pt x="18" y="32"/>
                  </a:cubicBezTo>
                  <a:cubicBezTo>
                    <a:pt x="12" y="32"/>
                    <a:pt x="6" y="31"/>
                    <a:pt x="0" y="2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4"/>
            <p:cNvSpPr/>
            <p:nvPr/>
          </p:nvSpPr>
          <p:spPr bwMode="auto">
            <a:xfrm>
              <a:off x="1262063" y="2473326"/>
              <a:ext cx="19050" cy="33338"/>
            </a:xfrm>
            <a:custGeom>
              <a:avLst/>
              <a:gdLst>
                <a:gd name="T0" fmla="*/ 0 w 18"/>
                <a:gd name="T1" fmla="*/ 32 h 32"/>
                <a:gd name="T2" fmla="*/ 0 w 18"/>
                <a:gd name="T3" fmla="*/ 1 h 32"/>
                <a:gd name="T4" fmla="*/ 3 w 18"/>
                <a:gd name="T5" fmla="*/ 0 h 32"/>
                <a:gd name="T6" fmla="*/ 18 w 18"/>
                <a:gd name="T7" fmla="*/ 27 h 32"/>
                <a:gd name="T8" fmla="*/ 0 w 18"/>
                <a:gd name="T9" fmla="*/ 32 h 32"/>
              </a:gdLst>
              <a:ahLst/>
              <a:cxnLst>
                <a:cxn ang="0">
                  <a:pos x="T0" y="T1"/>
                </a:cxn>
                <a:cxn ang="0">
                  <a:pos x="T2" y="T3"/>
                </a:cxn>
                <a:cxn ang="0">
                  <a:pos x="T4" y="T5"/>
                </a:cxn>
                <a:cxn ang="0">
                  <a:pos x="T6" y="T7"/>
                </a:cxn>
                <a:cxn ang="0">
                  <a:pos x="T8" y="T9"/>
                </a:cxn>
              </a:cxnLst>
              <a:rect l="0" t="0" r="r" b="b"/>
              <a:pathLst>
                <a:path w="18" h="32">
                  <a:moveTo>
                    <a:pt x="0" y="32"/>
                  </a:moveTo>
                  <a:cubicBezTo>
                    <a:pt x="0" y="1"/>
                    <a:pt x="0" y="1"/>
                    <a:pt x="0" y="1"/>
                  </a:cubicBezTo>
                  <a:cubicBezTo>
                    <a:pt x="1" y="1"/>
                    <a:pt x="2" y="1"/>
                    <a:pt x="3" y="0"/>
                  </a:cubicBezTo>
                  <a:cubicBezTo>
                    <a:pt x="18" y="27"/>
                    <a:pt x="18" y="27"/>
                    <a:pt x="18" y="27"/>
                  </a:cubicBezTo>
                  <a:cubicBezTo>
                    <a:pt x="12" y="31"/>
                    <a:pt x="6" y="32"/>
                    <a:pt x="0" y="3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5"/>
            <p:cNvSpPr/>
            <p:nvPr/>
          </p:nvSpPr>
          <p:spPr bwMode="auto">
            <a:xfrm>
              <a:off x="1265238" y="2470151"/>
              <a:ext cx="28575" cy="31750"/>
            </a:xfrm>
            <a:custGeom>
              <a:avLst/>
              <a:gdLst>
                <a:gd name="T0" fmla="*/ 15 w 28"/>
                <a:gd name="T1" fmla="*/ 29 h 29"/>
                <a:gd name="T2" fmla="*/ 0 w 28"/>
                <a:gd name="T3" fmla="*/ 2 h 29"/>
                <a:gd name="T4" fmla="*/ 2 w 28"/>
                <a:gd name="T5" fmla="*/ 0 h 29"/>
                <a:gd name="T6" fmla="*/ 28 w 28"/>
                <a:gd name="T7" fmla="*/ 16 h 29"/>
                <a:gd name="T8" fmla="*/ 15 w 28"/>
                <a:gd name="T9" fmla="*/ 29 h 29"/>
              </a:gdLst>
              <a:ahLst/>
              <a:cxnLst>
                <a:cxn ang="0">
                  <a:pos x="T0" y="T1"/>
                </a:cxn>
                <a:cxn ang="0">
                  <a:pos x="T2" y="T3"/>
                </a:cxn>
                <a:cxn ang="0">
                  <a:pos x="T4" y="T5"/>
                </a:cxn>
                <a:cxn ang="0">
                  <a:pos x="T6" y="T7"/>
                </a:cxn>
                <a:cxn ang="0">
                  <a:pos x="T8" y="T9"/>
                </a:cxn>
              </a:cxnLst>
              <a:rect l="0" t="0" r="r" b="b"/>
              <a:pathLst>
                <a:path w="28" h="29">
                  <a:moveTo>
                    <a:pt x="15" y="29"/>
                  </a:moveTo>
                  <a:cubicBezTo>
                    <a:pt x="0" y="2"/>
                    <a:pt x="0" y="2"/>
                    <a:pt x="0" y="2"/>
                  </a:cubicBezTo>
                  <a:cubicBezTo>
                    <a:pt x="1" y="1"/>
                    <a:pt x="2" y="1"/>
                    <a:pt x="2" y="0"/>
                  </a:cubicBezTo>
                  <a:cubicBezTo>
                    <a:pt x="28" y="16"/>
                    <a:pt x="28" y="16"/>
                    <a:pt x="28" y="16"/>
                  </a:cubicBezTo>
                  <a:cubicBezTo>
                    <a:pt x="25" y="21"/>
                    <a:pt x="21" y="26"/>
                    <a:pt x="15" y="2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6"/>
            <p:cNvSpPr/>
            <p:nvPr/>
          </p:nvSpPr>
          <p:spPr bwMode="auto">
            <a:xfrm>
              <a:off x="1268413" y="2466976"/>
              <a:ext cx="31750" cy="19050"/>
            </a:xfrm>
            <a:custGeom>
              <a:avLst/>
              <a:gdLst>
                <a:gd name="T0" fmla="*/ 26 w 31"/>
                <a:gd name="T1" fmla="*/ 19 h 19"/>
                <a:gd name="T2" fmla="*/ 0 w 31"/>
                <a:gd name="T3" fmla="*/ 3 h 19"/>
                <a:gd name="T4" fmla="*/ 1 w 31"/>
                <a:gd name="T5" fmla="*/ 0 h 19"/>
                <a:gd name="T6" fmla="*/ 31 w 31"/>
                <a:gd name="T7" fmla="*/ 0 h 19"/>
                <a:gd name="T8" fmla="*/ 26 w 31"/>
                <a:gd name="T9" fmla="*/ 19 h 19"/>
              </a:gdLst>
              <a:ahLst/>
              <a:cxnLst>
                <a:cxn ang="0">
                  <a:pos x="T0" y="T1"/>
                </a:cxn>
                <a:cxn ang="0">
                  <a:pos x="T2" y="T3"/>
                </a:cxn>
                <a:cxn ang="0">
                  <a:pos x="T4" y="T5"/>
                </a:cxn>
                <a:cxn ang="0">
                  <a:pos x="T6" y="T7"/>
                </a:cxn>
                <a:cxn ang="0">
                  <a:pos x="T8" y="T9"/>
                </a:cxn>
              </a:cxnLst>
              <a:rect l="0" t="0" r="r" b="b"/>
              <a:pathLst>
                <a:path w="31" h="19">
                  <a:moveTo>
                    <a:pt x="26" y="19"/>
                  </a:moveTo>
                  <a:cubicBezTo>
                    <a:pt x="0" y="3"/>
                    <a:pt x="0" y="3"/>
                    <a:pt x="0" y="3"/>
                  </a:cubicBezTo>
                  <a:cubicBezTo>
                    <a:pt x="0" y="2"/>
                    <a:pt x="0" y="1"/>
                    <a:pt x="1" y="0"/>
                  </a:cubicBezTo>
                  <a:cubicBezTo>
                    <a:pt x="31" y="0"/>
                    <a:pt x="31" y="0"/>
                    <a:pt x="31" y="0"/>
                  </a:cubicBezTo>
                  <a:cubicBezTo>
                    <a:pt x="30" y="7"/>
                    <a:pt x="29" y="13"/>
                    <a:pt x="26"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7"/>
            <p:cNvSpPr>
              <a:spLocks noEditPoints="1"/>
            </p:cNvSpPr>
            <p:nvPr/>
          </p:nvSpPr>
          <p:spPr bwMode="auto">
            <a:xfrm>
              <a:off x="1100138" y="2582863"/>
              <a:ext cx="74613" cy="76200"/>
            </a:xfrm>
            <a:custGeom>
              <a:avLst/>
              <a:gdLst>
                <a:gd name="T0" fmla="*/ 63 w 70"/>
                <a:gd name="T1" fmla="*/ 24 h 72"/>
                <a:gd name="T2" fmla="*/ 61 w 70"/>
                <a:gd name="T3" fmla="*/ 19 h 72"/>
                <a:gd name="T4" fmla="*/ 58 w 70"/>
                <a:gd name="T5" fmla="*/ 15 h 72"/>
                <a:gd name="T6" fmla="*/ 54 w 70"/>
                <a:gd name="T7" fmla="*/ 11 h 72"/>
                <a:gd name="T8" fmla="*/ 49 w 70"/>
                <a:gd name="T9" fmla="*/ 8 h 72"/>
                <a:gd name="T10" fmla="*/ 44 w 70"/>
                <a:gd name="T11" fmla="*/ 5 h 72"/>
                <a:gd name="T12" fmla="*/ 39 w 70"/>
                <a:gd name="T13" fmla="*/ 4 h 72"/>
                <a:gd name="T14" fmla="*/ 33 w 70"/>
                <a:gd name="T15" fmla="*/ 4 h 72"/>
                <a:gd name="T16" fmla="*/ 28 w 70"/>
                <a:gd name="T17" fmla="*/ 5 h 72"/>
                <a:gd name="T18" fmla="*/ 22 w 70"/>
                <a:gd name="T19" fmla="*/ 2 h 72"/>
                <a:gd name="T20" fmla="*/ 16 w 70"/>
                <a:gd name="T21" fmla="*/ 5 h 72"/>
                <a:gd name="T22" fmla="*/ 11 w 70"/>
                <a:gd name="T23" fmla="*/ 9 h 72"/>
                <a:gd name="T24" fmla="*/ 7 w 70"/>
                <a:gd name="T25" fmla="*/ 14 h 72"/>
                <a:gd name="T26" fmla="*/ 4 w 70"/>
                <a:gd name="T27" fmla="*/ 20 h 72"/>
                <a:gd name="T28" fmla="*/ 2 w 70"/>
                <a:gd name="T29" fmla="*/ 26 h 72"/>
                <a:gd name="T30" fmla="*/ 1 w 70"/>
                <a:gd name="T31" fmla="*/ 32 h 72"/>
                <a:gd name="T32" fmla="*/ 1 w 70"/>
                <a:gd name="T33" fmla="*/ 39 h 72"/>
                <a:gd name="T34" fmla="*/ 2 w 70"/>
                <a:gd name="T35" fmla="*/ 45 h 72"/>
                <a:gd name="T36" fmla="*/ 4 w 70"/>
                <a:gd name="T37" fmla="*/ 51 h 72"/>
                <a:gd name="T38" fmla="*/ 7 w 70"/>
                <a:gd name="T39" fmla="*/ 57 h 72"/>
                <a:gd name="T40" fmla="*/ 11 w 70"/>
                <a:gd name="T41" fmla="*/ 62 h 72"/>
                <a:gd name="T42" fmla="*/ 16 w 70"/>
                <a:gd name="T43" fmla="*/ 66 h 72"/>
                <a:gd name="T44" fmla="*/ 21 w 70"/>
                <a:gd name="T45" fmla="*/ 69 h 72"/>
                <a:gd name="T46" fmla="*/ 27 w 70"/>
                <a:gd name="T47" fmla="*/ 71 h 72"/>
                <a:gd name="T48" fmla="*/ 33 w 70"/>
                <a:gd name="T49" fmla="*/ 72 h 72"/>
                <a:gd name="T50" fmla="*/ 39 w 70"/>
                <a:gd name="T51" fmla="*/ 72 h 72"/>
                <a:gd name="T52" fmla="*/ 44 w 70"/>
                <a:gd name="T53" fmla="*/ 71 h 72"/>
                <a:gd name="T54" fmla="*/ 49 w 70"/>
                <a:gd name="T55" fmla="*/ 69 h 72"/>
                <a:gd name="T56" fmla="*/ 54 w 70"/>
                <a:gd name="T57" fmla="*/ 66 h 72"/>
                <a:gd name="T58" fmla="*/ 59 w 70"/>
                <a:gd name="T59" fmla="*/ 62 h 72"/>
                <a:gd name="T60" fmla="*/ 63 w 70"/>
                <a:gd name="T61" fmla="*/ 57 h 72"/>
                <a:gd name="T62" fmla="*/ 66 w 70"/>
                <a:gd name="T63" fmla="*/ 51 h 72"/>
                <a:gd name="T64" fmla="*/ 68 w 70"/>
                <a:gd name="T65" fmla="*/ 45 h 72"/>
                <a:gd name="T66" fmla="*/ 69 w 70"/>
                <a:gd name="T67" fmla="*/ 39 h 72"/>
                <a:gd name="T68" fmla="*/ 69 w 70"/>
                <a:gd name="T69" fmla="*/ 32 h 72"/>
                <a:gd name="T70" fmla="*/ 62 w 70"/>
                <a:gd name="T71" fmla="*/ 28 h 72"/>
                <a:gd name="T72" fmla="*/ 62 w 70"/>
                <a:gd name="T73" fmla="*/ 28 h 72"/>
                <a:gd name="T74" fmla="*/ 38 w 70"/>
                <a:gd name="T75" fmla="*/ 35 h 72"/>
                <a:gd name="T76" fmla="*/ 37 w 70"/>
                <a:gd name="T77" fmla="*/ 31 h 72"/>
                <a:gd name="T78" fmla="*/ 36 w 70"/>
                <a:gd name="T79" fmla="*/ 30 h 72"/>
                <a:gd name="T80" fmla="*/ 27 w 70"/>
                <a:gd name="T81" fmla="*/ 8 h 72"/>
                <a:gd name="T82" fmla="*/ 27 w 70"/>
                <a:gd name="T83" fmla="*/ 8 h 72"/>
                <a:gd name="T84" fmla="*/ 8 w 70"/>
                <a:gd name="T85" fmla="*/ 28 h 72"/>
                <a:gd name="T86" fmla="*/ 30 w 70"/>
                <a:gd name="T87" fmla="*/ 37 h 72"/>
                <a:gd name="T88" fmla="*/ 30 w 70"/>
                <a:gd name="T89" fmla="*/ 38 h 72"/>
                <a:gd name="T90" fmla="*/ 16 w 70"/>
                <a:gd name="T91" fmla="*/ 57 h 72"/>
                <a:gd name="T92" fmla="*/ 16 w 70"/>
                <a:gd name="T93" fmla="*/ 57 h 72"/>
                <a:gd name="T94" fmla="*/ 42 w 70"/>
                <a:gd name="T95" fmla="*/ 64 h 72"/>
                <a:gd name="T96" fmla="*/ 39 w 70"/>
                <a:gd name="T97" fmla="*/ 40 h 72"/>
                <a:gd name="T98" fmla="*/ 39 w 70"/>
                <a:gd name="T99" fmla="*/ 39 h 72"/>
                <a:gd name="T100" fmla="*/ 62 w 70"/>
                <a:gd name="T101" fmla="*/ 43 h 72"/>
                <a:gd name="T102" fmla="*/ 62 w 70"/>
                <a:gd name="T103"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72">
                  <a:moveTo>
                    <a:pt x="64" y="28"/>
                  </a:moveTo>
                  <a:cubicBezTo>
                    <a:pt x="68" y="26"/>
                    <a:pt x="68" y="26"/>
                    <a:pt x="68" y="26"/>
                  </a:cubicBezTo>
                  <a:cubicBezTo>
                    <a:pt x="68" y="25"/>
                    <a:pt x="68" y="24"/>
                    <a:pt x="68" y="23"/>
                  </a:cubicBezTo>
                  <a:cubicBezTo>
                    <a:pt x="63" y="24"/>
                    <a:pt x="63" y="24"/>
                    <a:pt x="63" y="24"/>
                  </a:cubicBezTo>
                  <a:cubicBezTo>
                    <a:pt x="63" y="24"/>
                    <a:pt x="63" y="23"/>
                    <a:pt x="63" y="22"/>
                  </a:cubicBezTo>
                  <a:cubicBezTo>
                    <a:pt x="66" y="20"/>
                    <a:pt x="66" y="20"/>
                    <a:pt x="66" y="20"/>
                  </a:cubicBezTo>
                  <a:cubicBezTo>
                    <a:pt x="66" y="19"/>
                    <a:pt x="65" y="18"/>
                    <a:pt x="65" y="17"/>
                  </a:cubicBezTo>
                  <a:cubicBezTo>
                    <a:pt x="61" y="19"/>
                    <a:pt x="61" y="19"/>
                    <a:pt x="61" y="19"/>
                  </a:cubicBezTo>
                  <a:cubicBezTo>
                    <a:pt x="61" y="19"/>
                    <a:pt x="60" y="18"/>
                    <a:pt x="60" y="17"/>
                  </a:cubicBezTo>
                  <a:cubicBezTo>
                    <a:pt x="63" y="14"/>
                    <a:pt x="63" y="14"/>
                    <a:pt x="63" y="14"/>
                  </a:cubicBezTo>
                  <a:cubicBezTo>
                    <a:pt x="62" y="14"/>
                    <a:pt x="62" y="13"/>
                    <a:pt x="61" y="12"/>
                  </a:cubicBezTo>
                  <a:cubicBezTo>
                    <a:pt x="58" y="15"/>
                    <a:pt x="58" y="15"/>
                    <a:pt x="58" y="15"/>
                  </a:cubicBezTo>
                  <a:cubicBezTo>
                    <a:pt x="57" y="14"/>
                    <a:pt x="57" y="14"/>
                    <a:pt x="56" y="13"/>
                  </a:cubicBezTo>
                  <a:cubicBezTo>
                    <a:pt x="59" y="9"/>
                    <a:pt x="59" y="9"/>
                    <a:pt x="59" y="9"/>
                  </a:cubicBezTo>
                  <a:cubicBezTo>
                    <a:pt x="58" y="9"/>
                    <a:pt x="57" y="8"/>
                    <a:pt x="57" y="8"/>
                  </a:cubicBezTo>
                  <a:cubicBezTo>
                    <a:pt x="54" y="11"/>
                    <a:pt x="54" y="11"/>
                    <a:pt x="54" y="11"/>
                  </a:cubicBezTo>
                  <a:cubicBezTo>
                    <a:pt x="53" y="10"/>
                    <a:pt x="53" y="10"/>
                    <a:pt x="52" y="10"/>
                  </a:cubicBezTo>
                  <a:cubicBezTo>
                    <a:pt x="54" y="5"/>
                    <a:pt x="54" y="5"/>
                    <a:pt x="54" y="5"/>
                  </a:cubicBezTo>
                  <a:cubicBezTo>
                    <a:pt x="53" y="5"/>
                    <a:pt x="52" y="4"/>
                    <a:pt x="52" y="4"/>
                  </a:cubicBezTo>
                  <a:cubicBezTo>
                    <a:pt x="49" y="8"/>
                    <a:pt x="49" y="8"/>
                    <a:pt x="49" y="8"/>
                  </a:cubicBezTo>
                  <a:cubicBezTo>
                    <a:pt x="49" y="7"/>
                    <a:pt x="48" y="7"/>
                    <a:pt x="47" y="7"/>
                  </a:cubicBezTo>
                  <a:cubicBezTo>
                    <a:pt x="48" y="2"/>
                    <a:pt x="48" y="2"/>
                    <a:pt x="48" y="2"/>
                  </a:cubicBezTo>
                  <a:cubicBezTo>
                    <a:pt x="48" y="2"/>
                    <a:pt x="47" y="2"/>
                    <a:pt x="46" y="1"/>
                  </a:cubicBezTo>
                  <a:cubicBezTo>
                    <a:pt x="44" y="5"/>
                    <a:pt x="44" y="5"/>
                    <a:pt x="44" y="5"/>
                  </a:cubicBezTo>
                  <a:cubicBezTo>
                    <a:pt x="43" y="5"/>
                    <a:pt x="43" y="5"/>
                    <a:pt x="42" y="5"/>
                  </a:cubicBezTo>
                  <a:cubicBezTo>
                    <a:pt x="43" y="0"/>
                    <a:pt x="43" y="0"/>
                    <a:pt x="43" y="0"/>
                  </a:cubicBezTo>
                  <a:cubicBezTo>
                    <a:pt x="42" y="0"/>
                    <a:pt x="41" y="0"/>
                    <a:pt x="40" y="0"/>
                  </a:cubicBezTo>
                  <a:cubicBezTo>
                    <a:pt x="39" y="4"/>
                    <a:pt x="39" y="4"/>
                    <a:pt x="39" y="4"/>
                  </a:cubicBezTo>
                  <a:cubicBezTo>
                    <a:pt x="38" y="4"/>
                    <a:pt x="37" y="4"/>
                    <a:pt x="37" y="4"/>
                  </a:cubicBezTo>
                  <a:cubicBezTo>
                    <a:pt x="36" y="0"/>
                    <a:pt x="36" y="0"/>
                    <a:pt x="36" y="0"/>
                  </a:cubicBezTo>
                  <a:cubicBezTo>
                    <a:pt x="36" y="0"/>
                    <a:pt x="35" y="0"/>
                    <a:pt x="34" y="0"/>
                  </a:cubicBezTo>
                  <a:cubicBezTo>
                    <a:pt x="33" y="4"/>
                    <a:pt x="33" y="4"/>
                    <a:pt x="33" y="4"/>
                  </a:cubicBezTo>
                  <a:cubicBezTo>
                    <a:pt x="33" y="4"/>
                    <a:pt x="32" y="4"/>
                    <a:pt x="31" y="4"/>
                  </a:cubicBezTo>
                  <a:cubicBezTo>
                    <a:pt x="30" y="0"/>
                    <a:pt x="30" y="0"/>
                    <a:pt x="30" y="0"/>
                  </a:cubicBezTo>
                  <a:cubicBezTo>
                    <a:pt x="29" y="0"/>
                    <a:pt x="29" y="0"/>
                    <a:pt x="28" y="0"/>
                  </a:cubicBezTo>
                  <a:cubicBezTo>
                    <a:pt x="28" y="5"/>
                    <a:pt x="28" y="5"/>
                    <a:pt x="28" y="5"/>
                  </a:cubicBezTo>
                  <a:cubicBezTo>
                    <a:pt x="28" y="5"/>
                    <a:pt x="27" y="5"/>
                    <a:pt x="27" y="5"/>
                  </a:cubicBezTo>
                  <a:cubicBezTo>
                    <a:pt x="27" y="5"/>
                    <a:pt x="26" y="5"/>
                    <a:pt x="26" y="5"/>
                  </a:cubicBezTo>
                  <a:cubicBezTo>
                    <a:pt x="24" y="1"/>
                    <a:pt x="24" y="1"/>
                    <a:pt x="24" y="1"/>
                  </a:cubicBezTo>
                  <a:cubicBezTo>
                    <a:pt x="23" y="2"/>
                    <a:pt x="23" y="2"/>
                    <a:pt x="22" y="2"/>
                  </a:cubicBezTo>
                  <a:cubicBezTo>
                    <a:pt x="23" y="7"/>
                    <a:pt x="23" y="7"/>
                    <a:pt x="23" y="7"/>
                  </a:cubicBezTo>
                  <a:cubicBezTo>
                    <a:pt x="22" y="7"/>
                    <a:pt x="22" y="7"/>
                    <a:pt x="21" y="8"/>
                  </a:cubicBezTo>
                  <a:cubicBezTo>
                    <a:pt x="19" y="4"/>
                    <a:pt x="19" y="4"/>
                    <a:pt x="19" y="4"/>
                  </a:cubicBezTo>
                  <a:cubicBezTo>
                    <a:pt x="18" y="4"/>
                    <a:pt x="17" y="5"/>
                    <a:pt x="16" y="5"/>
                  </a:cubicBezTo>
                  <a:cubicBezTo>
                    <a:pt x="18" y="9"/>
                    <a:pt x="18" y="9"/>
                    <a:pt x="18" y="9"/>
                  </a:cubicBezTo>
                  <a:cubicBezTo>
                    <a:pt x="18" y="10"/>
                    <a:pt x="17" y="10"/>
                    <a:pt x="17" y="11"/>
                  </a:cubicBezTo>
                  <a:cubicBezTo>
                    <a:pt x="13" y="8"/>
                    <a:pt x="13" y="8"/>
                    <a:pt x="13" y="8"/>
                  </a:cubicBezTo>
                  <a:cubicBezTo>
                    <a:pt x="13" y="8"/>
                    <a:pt x="12" y="9"/>
                    <a:pt x="11" y="9"/>
                  </a:cubicBezTo>
                  <a:cubicBezTo>
                    <a:pt x="14" y="13"/>
                    <a:pt x="14" y="13"/>
                    <a:pt x="14" y="13"/>
                  </a:cubicBezTo>
                  <a:cubicBezTo>
                    <a:pt x="13" y="13"/>
                    <a:pt x="13" y="14"/>
                    <a:pt x="13" y="14"/>
                  </a:cubicBezTo>
                  <a:cubicBezTo>
                    <a:pt x="9" y="12"/>
                    <a:pt x="9" y="12"/>
                    <a:pt x="9" y="12"/>
                  </a:cubicBezTo>
                  <a:cubicBezTo>
                    <a:pt x="8" y="13"/>
                    <a:pt x="8" y="13"/>
                    <a:pt x="7" y="14"/>
                  </a:cubicBezTo>
                  <a:cubicBezTo>
                    <a:pt x="10" y="17"/>
                    <a:pt x="10" y="17"/>
                    <a:pt x="10" y="17"/>
                  </a:cubicBezTo>
                  <a:cubicBezTo>
                    <a:pt x="10" y="18"/>
                    <a:pt x="10" y="18"/>
                    <a:pt x="9" y="19"/>
                  </a:cubicBezTo>
                  <a:cubicBezTo>
                    <a:pt x="5" y="17"/>
                    <a:pt x="5" y="17"/>
                    <a:pt x="5" y="17"/>
                  </a:cubicBezTo>
                  <a:cubicBezTo>
                    <a:pt x="5" y="18"/>
                    <a:pt x="4" y="19"/>
                    <a:pt x="4" y="20"/>
                  </a:cubicBezTo>
                  <a:cubicBezTo>
                    <a:pt x="8" y="22"/>
                    <a:pt x="8" y="22"/>
                    <a:pt x="8" y="22"/>
                  </a:cubicBezTo>
                  <a:cubicBezTo>
                    <a:pt x="7" y="23"/>
                    <a:pt x="7" y="23"/>
                    <a:pt x="7" y="24"/>
                  </a:cubicBezTo>
                  <a:cubicBezTo>
                    <a:pt x="3" y="23"/>
                    <a:pt x="3" y="23"/>
                    <a:pt x="3" y="23"/>
                  </a:cubicBezTo>
                  <a:cubicBezTo>
                    <a:pt x="2" y="24"/>
                    <a:pt x="2" y="25"/>
                    <a:pt x="2" y="26"/>
                  </a:cubicBezTo>
                  <a:cubicBezTo>
                    <a:pt x="6" y="28"/>
                    <a:pt x="6" y="28"/>
                    <a:pt x="6" y="28"/>
                  </a:cubicBezTo>
                  <a:cubicBezTo>
                    <a:pt x="6" y="28"/>
                    <a:pt x="5" y="29"/>
                    <a:pt x="5" y="30"/>
                  </a:cubicBezTo>
                  <a:cubicBezTo>
                    <a:pt x="1" y="29"/>
                    <a:pt x="1" y="29"/>
                    <a:pt x="1" y="29"/>
                  </a:cubicBezTo>
                  <a:cubicBezTo>
                    <a:pt x="1" y="30"/>
                    <a:pt x="1" y="31"/>
                    <a:pt x="1" y="32"/>
                  </a:cubicBezTo>
                  <a:cubicBezTo>
                    <a:pt x="5" y="33"/>
                    <a:pt x="5" y="33"/>
                    <a:pt x="5" y="33"/>
                  </a:cubicBezTo>
                  <a:cubicBezTo>
                    <a:pt x="5" y="34"/>
                    <a:pt x="5" y="34"/>
                    <a:pt x="5" y="35"/>
                  </a:cubicBezTo>
                  <a:cubicBezTo>
                    <a:pt x="0" y="36"/>
                    <a:pt x="0" y="36"/>
                    <a:pt x="0" y="36"/>
                  </a:cubicBezTo>
                  <a:cubicBezTo>
                    <a:pt x="0" y="37"/>
                    <a:pt x="0" y="38"/>
                    <a:pt x="1" y="39"/>
                  </a:cubicBezTo>
                  <a:cubicBezTo>
                    <a:pt x="5" y="39"/>
                    <a:pt x="5" y="39"/>
                    <a:pt x="5" y="39"/>
                  </a:cubicBezTo>
                  <a:cubicBezTo>
                    <a:pt x="5" y="39"/>
                    <a:pt x="5" y="40"/>
                    <a:pt x="5" y="41"/>
                  </a:cubicBezTo>
                  <a:cubicBezTo>
                    <a:pt x="1" y="42"/>
                    <a:pt x="1" y="42"/>
                    <a:pt x="1" y="42"/>
                  </a:cubicBezTo>
                  <a:cubicBezTo>
                    <a:pt x="1" y="43"/>
                    <a:pt x="1" y="44"/>
                    <a:pt x="2" y="45"/>
                  </a:cubicBezTo>
                  <a:cubicBezTo>
                    <a:pt x="6" y="44"/>
                    <a:pt x="6" y="44"/>
                    <a:pt x="6" y="44"/>
                  </a:cubicBezTo>
                  <a:cubicBezTo>
                    <a:pt x="6" y="45"/>
                    <a:pt x="6" y="46"/>
                    <a:pt x="6" y="46"/>
                  </a:cubicBezTo>
                  <a:cubicBezTo>
                    <a:pt x="3" y="48"/>
                    <a:pt x="3" y="48"/>
                    <a:pt x="3" y="48"/>
                  </a:cubicBezTo>
                  <a:cubicBezTo>
                    <a:pt x="3" y="49"/>
                    <a:pt x="3" y="50"/>
                    <a:pt x="4" y="51"/>
                  </a:cubicBezTo>
                  <a:cubicBezTo>
                    <a:pt x="8" y="50"/>
                    <a:pt x="8" y="50"/>
                    <a:pt x="8" y="50"/>
                  </a:cubicBezTo>
                  <a:cubicBezTo>
                    <a:pt x="8" y="50"/>
                    <a:pt x="8" y="51"/>
                    <a:pt x="9" y="52"/>
                  </a:cubicBezTo>
                  <a:cubicBezTo>
                    <a:pt x="5" y="54"/>
                    <a:pt x="5" y="54"/>
                    <a:pt x="5" y="54"/>
                  </a:cubicBezTo>
                  <a:cubicBezTo>
                    <a:pt x="6" y="55"/>
                    <a:pt x="6" y="56"/>
                    <a:pt x="7" y="57"/>
                  </a:cubicBezTo>
                  <a:cubicBezTo>
                    <a:pt x="11" y="55"/>
                    <a:pt x="11" y="55"/>
                    <a:pt x="11" y="55"/>
                  </a:cubicBezTo>
                  <a:cubicBezTo>
                    <a:pt x="11" y="55"/>
                    <a:pt x="11" y="56"/>
                    <a:pt x="12" y="56"/>
                  </a:cubicBezTo>
                  <a:cubicBezTo>
                    <a:pt x="9" y="60"/>
                    <a:pt x="9" y="60"/>
                    <a:pt x="9" y="60"/>
                  </a:cubicBezTo>
                  <a:cubicBezTo>
                    <a:pt x="10" y="60"/>
                    <a:pt x="10" y="61"/>
                    <a:pt x="11" y="62"/>
                  </a:cubicBezTo>
                  <a:cubicBezTo>
                    <a:pt x="14" y="59"/>
                    <a:pt x="14" y="59"/>
                    <a:pt x="14" y="59"/>
                  </a:cubicBezTo>
                  <a:cubicBezTo>
                    <a:pt x="15" y="59"/>
                    <a:pt x="15" y="60"/>
                    <a:pt x="16" y="60"/>
                  </a:cubicBezTo>
                  <a:cubicBezTo>
                    <a:pt x="13" y="64"/>
                    <a:pt x="13" y="64"/>
                    <a:pt x="13" y="64"/>
                  </a:cubicBezTo>
                  <a:cubicBezTo>
                    <a:pt x="14" y="65"/>
                    <a:pt x="15" y="65"/>
                    <a:pt x="16" y="66"/>
                  </a:cubicBezTo>
                  <a:cubicBezTo>
                    <a:pt x="18" y="62"/>
                    <a:pt x="18" y="62"/>
                    <a:pt x="18" y="62"/>
                  </a:cubicBezTo>
                  <a:cubicBezTo>
                    <a:pt x="19" y="63"/>
                    <a:pt x="20" y="63"/>
                    <a:pt x="20" y="63"/>
                  </a:cubicBezTo>
                  <a:cubicBezTo>
                    <a:pt x="19" y="68"/>
                    <a:pt x="19" y="68"/>
                    <a:pt x="19" y="68"/>
                  </a:cubicBezTo>
                  <a:cubicBezTo>
                    <a:pt x="19" y="68"/>
                    <a:pt x="20" y="68"/>
                    <a:pt x="21" y="69"/>
                  </a:cubicBezTo>
                  <a:cubicBezTo>
                    <a:pt x="23" y="65"/>
                    <a:pt x="23" y="65"/>
                    <a:pt x="23" y="65"/>
                  </a:cubicBezTo>
                  <a:cubicBezTo>
                    <a:pt x="24" y="65"/>
                    <a:pt x="25" y="66"/>
                    <a:pt x="25" y="66"/>
                  </a:cubicBezTo>
                  <a:cubicBezTo>
                    <a:pt x="24" y="70"/>
                    <a:pt x="24" y="70"/>
                    <a:pt x="24" y="70"/>
                  </a:cubicBezTo>
                  <a:cubicBezTo>
                    <a:pt x="25" y="70"/>
                    <a:pt x="26" y="71"/>
                    <a:pt x="27" y="71"/>
                  </a:cubicBezTo>
                  <a:cubicBezTo>
                    <a:pt x="28" y="67"/>
                    <a:pt x="28" y="67"/>
                    <a:pt x="28" y="67"/>
                  </a:cubicBezTo>
                  <a:cubicBezTo>
                    <a:pt x="29" y="67"/>
                    <a:pt x="30" y="67"/>
                    <a:pt x="30" y="67"/>
                  </a:cubicBezTo>
                  <a:cubicBezTo>
                    <a:pt x="30" y="72"/>
                    <a:pt x="30" y="72"/>
                    <a:pt x="30" y="72"/>
                  </a:cubicBezTo>
                  <a:cubicBezTo>
                    <a:pt x="31" y="72"/>
                    <a:pt x="32" y="72"/>
                    <a:pt x="33" y="72"/>
                  </a:cubicBezTo>
                  <a:cubicBezTo>
                    <a:pt x="34" y="67"/>
                    <a:pt x="34" y="67"/>
                    <a:pt x="34" y="67"/>
                  </a:cubicBezTo>
                  <a:cubicBezTo>
                    <a:pt x="35" y="67"/>
                    <a:pt x="35" y="67"/>
                    <a:pt x="36" y="67"/>
                  </a:cubicBezTo>
                  <a:cubicBezTo>
                    <a:pt x="37" y="72"/>
                    <a:pt x="37" y="72"/>
                    <a:pt x="37" y="72"/>
                  </a:cubicBezTo>
                  <a:cubicBezTo>
                    <a:pt x="38" y="72"/>
                    <a:pt x="38" y="72"/>
                    <a:pt x="39" y="72"/>
                  </a:cubicBezTo>
                  <a:cubicBezTo>
                    <a:pt x="39" y="67"/>
                    <a:pt x="39" y="67"/>
                    <a:pt x="39" y="67"/>
                  </a:cubicBezTo>
                  <a:cubicBezTo>
                    <a:pt x="40" y="67"/>
                    <a:pt x="41" y="67"/>
                    <a:pt x="41" y="67"/>
                  </a:cubicBezTo>
                  <a:cubicBezTo>
                    <a:pt x="43" y="71"/>
                    <a:pt x="43" y="71"/>
                    <a:pt x="43" y="71"/>
                  </a:cubicBezTo>
                  <a:cubicBezTo>
                    <a:pt x="43" y="71"/>
                    <a:pt x="44" y="71"/>
                    <a:pt x="44" y="71"/>
                  </a:cubicBezTo>
                  <a:cubicBezTo>
                    <a:pt x="45" y="70"/>
                    <a:pt x="45" y="70"/>
                    <a:pt x="45" y="70"/>
                  </a:cubicBezTo>
                  <a:cubicBezTo>
                    <a:pt x="45" y="66"/>
                    <a:pt x="45" y="66"/>
                    <a:pt x="45" y="66"/>
                  </a:cubicBezTo>
                  <a:cubicBezTo>
                    <a:pt x="45" y="66"/>
                    <a:pt x="46" y="65"/>
                    <a:pt x="47" y="65"/>
                  </a:cubicBezTo>
                  <a:cubicBezTo>
                    <a:pt x="49" y="69"/>
                    <a:pt x="49" y="69"/>
                    <a:pt x="49" y="69"/>
                  </a:cubicBezTo>
                  <a:cubicBezTo>
                    <a:pt x="50" y="69"/>
                    <a:pt x="50" y="68"/>
                    <a:pt x="51" y="68"/>
                  </a:cubicBezTo>
                  <a:cubicBezTo>
                    <a:pt x="50" y="64"/>
                    <a:pt x="50" y="64"/>
                    <a:pt x="50" y="64"/>
                  </a:cubicBezTo>
                  <a:cubicBezTo>
                    <a:pt x="50" y="63"/>
                    <a:pt x="51" y="63"/>
                    <a:pt x="51" y="62"/>
                  </a:cubicBezTo>
                  <a:cubicBezTo>
                    <a:pt x="54" y="66"/>
                    <a:pt x="54" y="66"/>
                    <a:pt x="54" y="66"/>
                  </a:cubicBezTo>
                  <a:cubicBezTo>
                    <a:pt x="55" y="65"/>
                    <a:pt x="56" y="65"/>
                    <a:pt x="56" y="64"/>
                  </a:cubicBezTo>
                  <a:cubicBezTo>
                    <a:pt x="54" y="60"/>
                    <a:pt x="54" y="60"/>
                    <a:pt x="54" y="60"/>
                  </a:cubicBezTo>
                  <a:cubicBezTo>
                    <a:pt x="55" y="60"/>
                    <a:pt x="55" y="59"/>
                    <a:pt x="56" y="59"/>
                  </a:cubicBezTo>
                  <a:cubicBezTo>
                    <a:pt x="59" y="62"/>
                    <a:pt x="59" y="62"/>
                    <a:pt x="59" y="62"/>
                  </a:cubicBezTo>
                  <a:cubicBezTo>
                    <a:pt x="60" y="61"/>
                    <a:pt x="60" y="60"/>
                    <a:pt x="61" y="60"/>
                  </a:cubicBezTo>
                  <a:cubicBezTo>
                    <a:pt x="58" y="56"/>
                    <a:pt x="58" y="56"/>
                    <a:pt x="58" y="56"/>
                  </a:cubicBezTo>
                  <a:cubicBezTo>
                    <a:pt x="59" y="56"/>
                    <a:pt x="59" y="55"/>
                    <a:pt x="59" y="55"/>
                  </a:cubicBezTo>
                  <a:cubicBezTo>
                    <a:pt x="63" y="57"/>
                    <a:pt x="63" y="57"/>
                    <a:pt x="63" y="57"/>
                  </a:cubicBezTo>
                  <a:cubicBezTo>
                    <a:pt x="64" y="56"/>
                    <a:pt x="64" y="55"/>
                    <a:pt x="65" y="55"/>
                  </a:cubicBezTo>
                  <a:cubicBezTo>
                    <a:pt x="61" y="52"/>
                    <a:pt x="61" y="52"/>
                    <a:pt x="61" y="52"/>
                  </a:cubicBezTo>
                  <a:cubicBezTo>
                    <a:pt x="62" y="51"/>
                    <a:pt x="62" y="51"/>
                    <a:pt x="62" y="50"/>
                  </a:cubicBezTo>
                  <a:cubicBezTo>
                    <a:pt x="66" y="51"/>
                    <a:pt x="66" y="51"/>
                    <a:pt x="66" y="51"/>
                  </a:cubicBezTo>
                  <a:cubicBezTo>
                    <a:pt x="67" y="50"/>
                    <a:pt x="67" y="50"/>
                    <a:pt x="67" y="49"/>
                  </a:cubicBezTo>
                  <a:cubicBezTo>
                    <a:pt x="64" y="47"/>
                    <a:pt x="64" y="47"/>
                    <a:pt x="64" y="47"/>
                  </a:cubicBezTo>
                  <a:cubicBezTo>
                    <a:pt x="64" y="46"/>
                    <a:pt x="64" y="45"/>
                    <a:pt x="64" y="45"/>
                  </a:cubicBezTo>
                  <a:cubicBezTo>
                    <a:pt x="68" y="45"/>
                    <a:pt x="68" y="45"/>
                    <a:pt x="68" y="45"/>
                  </a:cubicBezTo>
                  <a:cubicBezTo>
                    <a:pt x="69" y="44"/>
                    <a:pt x="69" y="43"/>
                    <a:pt x="69" y="42"/>
                  </a:cubicBezTo>
                  <a:cubicBezTo>
                    <a:pt x="65" y="41"/>
                    <a:pt x="65" y="41"/>
                    <a:pt x="65" y="41"/>
                  </a:cubicBezTo>
                  <a:cubicBezTo>
                    <a:pt x="65" y="40"/>
                    <a:pt x="65" y="40"/>
                    <a:pt x="65" y="39"/>
                  </a:cubicBezTo>
                  <a:cubicBezTo>
                    <a:pt x="69" y="39"/>
                    <a:pt x="69" y="39"/>
                    <a:pt x="69" y="39"/>
                  </a:cubicBezTo>
                  <a:cubicBezTo>
                    <a:pt x="70" y="38"/>
                    <a:pt x="70" y="37"/>
                    <a:pt x="70" y="36"/>
                  </a:cubicBezTo>
                  <a:cubicBezTo>
                    <a:pt x="65" y="35"/>
                    <a:pt x="65" y="35"/>
                    <a:pt x="65" y="35"/>
                  </a:cubicBezTo>
                  <a:cubicBezTo>
                    <a:pt x="65" y="35"/>
                    <a:pt x="65" y="34"/>
                    <a:pt x="65" y="33"/>
                  </a:cubicBezTo>
                  <a:cubicBezTo>
                    <a:pt x="69" y="32"/>
                    <a:pt x="69" y="32"/>
                    <a:pt x="69" y="32"/>
                  </a:cubicBezTo>
                  <a:cubicBezTo>
                    <a:pt x="69" y="31"/>
                    <a:pt x="69" y="30"/>
                    <a:pt x="69" y="30"/>
                  </a:cubicBezTo>
                  <a:cubicBezTo>
                    <a:pt x="65" y="30"/>
                    <a:pt x="65" y="30"/>
                    <a:pt x="65" y="30"/>
                  </a:cubicBezTo>
                  <a:cubicBezTo>
                    <a:pt x="65" y="29"/>
                    <a:pt x="65" y="28"/>
                    <a:pt x="64" y="28"/>
                  </a:cubicBezTo>
                  <a:close/>
                  <a:moveTo>
                    <a:pt x="62" y="28"/>
                  </a:moveTo>
                  <a:cubicBezTo>
                    <a:pt x="40" y="34"/>
                    <a:pt x="40" y="34"/>
                    <a:pt x="40" y="34"/>
                  </a:cubicBezTo>
                  <a:cubicBezTo>
                    <a:pt x="40" y="33"/>
                    <a:pt x="39" y="33"/>
                    <a:pt x="39" y="32"/>
                  </a:cubicBezTo>
                  <a:cubicBezTo>
                    <a:pt x="55" y="15"/>
                    <a:pt x="55" y="15"/>
                    <a:pt x="55" y="15"/>
                  </a:cubicBezTo>
                  <a:cubicBezTo>
                    <a:pt x="58" y="19"/>
                    <a:pt x="60" y="23"/>
                    <a:pt x="62" y="28"/>
                  </a:cubicBezTo>
                  <a:close/>
                  <a:moveTo>
                    <a:pt x="36" y="38"/>
                  </a:moveTo>
                  <a:cubicBezTo>
                    <a:pt x="34" y="39"/>
                    <a:pt x="33" y="38"/>
                    <a:pt x="33" y="36"/>
                  </a:cubicBezTo>
                  <a:cubicBezTo>
                    <a:pt x="32" y="35"/>
                    <a:pt x="33" y="34"/>
                    <a:pt x="34" y="33"/>
                  </a:cubicBezTo>
                  <a:cubicBezTo>
                    <a:pt x="36" y="33"/>
                    <a:pt x="37" y="34"/>
                    <a:pt x="38" y="35"/>
                  </a:cubicBezTo>
                  <a:cubicBezTo>
                    <a:pt x="38" y="36"/>
                    <a:pt x="37" y="38"/>
                    <a:pt x="36" y="38"/>
                  </a:cubicBezTo>
                  <a:close/>
                  <a:moveTo>
                    <a:pt x="54" y="15"/>
                  </a:moveTo>
                  <a:cubicBezTo>
                    <a:pt x="38" y="32"/>
                    <a:pt x="38" y="32"/>
                    <a:pt x="38" y="32"/>
                  </a:cubicBezTo>
                  <a:cubicBezTo>
                    <a:pt x="38" y="31"/>
                    <a:pt x="37" y="31"/>
                    <a:pt x="37" y="31"/>
                  </a:cubicBezTo>
                  <a:cubicBezTo>
                    <a:pt x="42" y="8"/>
                    <a:pt x="42" y="8"/>
                    <a:pt x="42" y="8"/>
                  </a:cubicBezTo>
                  <a:cubicBezTo>
                    <a:pt x="47" y="9"/>
                    <a:pt x="51" y="11"/>
                    <a:pt x="54" y="15"/>
                  </a:cubicBezTo>
                  <a:close/>
                  <a:moveTo>
                    <a:pt x="42" y="8"/>
                  </a:moveTo>
                  <a:cubicBezTo>
                    <a:pt x="36" y="30"/>
                    <a:pt x="36" y="30"/>
                    <a:pt x="36" y="30"/>
                  </a:cubicBezTo>
                  <a:cubicBezTo>
                    <a:pt x="35" y="30"/>
                    <a:pt x="35" y="30"/>
                    <a:pt x="34" y="30"/>
                  </a:cubicBezTo>
                  <a:cubicBezTo>
                    <a:pt x="28" y="8"/>
                    <a:pt x="28" y="8"/>
                    <a:pt x="28" y="8"/>
                  </a:cubicBezTo>
                  <a:cubicBezTo>
                    <a:pt x="33" y="7"/>
                    <a:pt x="37" y="7"/>
                    <a:pt x="42" y="8"/>
                  </a:cubicBezTo>
                  <a:close/>
                  <a:moveTo>
                    <a:pt x="27" y="8"/>
                  </a:moveTo>
                  <a:cubicBezTo>
                    <a:pt x="33" y="31"/>
                    <a:pt x="33" y="31"/>
                    <a:pt x="33" y="31"/>
                  </a:cubicBezTo>
                  <a:cubicBezTo>
                    <a:pt x="33" y="31"/>
                    <a:pt x="32" y="31"/>
                    <a:pt x="32" y="32"/>
                  </a:cubicBezTo>
                  <a:cubicBezTo>
                    <a:pt x="16" y="15"/>
                    <a:pt x="16" y="15"/>
                    <a:pt x="16" y="15"/>
                  </a:cubicBezTo>
                  <a:cubicBezTo>
                    <a:pt x="19" y="12"/>
                    <a:pt x="23" y="9"/>
                    <a:pt x="27" y="8"/>
                  </a:cubicBezTo>
                  <a:close/>
                  <a:moveTo>
                    <a:pt x="15" y="16"/>
                  </a:moveTo>
                  <a:cubicBezTo>
                    <a:pt x="31" y="32"/>
                    <a:pt x="31" y="32"/>
                    <a:pt x="31" y="32"/>
                  </a:cubicBezTo>
                  <a:cubicBezTo>
                    <a:pt x="31" y="33"/>
                    <a:pt x="30" y="33"/>
                    <a:pt x="30" y="34"/>
                  </a:cubicBezTo>
                  <a:cubicBezTo>
                    <a:pt x="8" y="28"/>
                    <a:pt x="8" y="28"/>
                    <a:pt x="8" y="28"/>
                  </a:cubicBezTo>
                  <a:cubicBezTo>
                    <a:pt x="10" y="24"/>
                    <a:pt x="12" y="19"/>
                    <a:pt x="15" y="16"/>
                  </a:cubicBezTo>
                  <a:close/>
                  <a:moveTo>
                    <a:pt x="8" y="29"/>
                  </a:moveTo>
                  <a:cubicBezTo>
                    <a:pt x="30" y="35"/>
                    <a:pt x="30" y="35"/>
                    <a:pt x="30" y="35"/>
                  </a:cubicBezTo>
                  <a:cubicBezTo>
                    <a:pt x="30" y="35"/>
                    <a:pt x="30" y="36"/>
                    <a:pt x="30" y="37"/>
                  </a:cubicBezTo>
                  <a:cubicBezTo>
                    <a:pt x="8" y="43"/>
                    <a:pt x="8" y="43"/>
                    <a:pt x="8" y="43"/>
                  </a:cubicBezTo>
                  <a:cubicBezTo>
                    <a:pt x="7" y="38"/>
                    <a:pt x="7" y="34"/>
                    <a:pt x="8" y="29"/>
                  </a:cubicBezTo>
                  <a:close/>
                  <a:moveTo>
                    <a:pt x="9" y="44"/>
                  </a:moveTo>
                  <a:cubicBezTo>
                    <a:pt x="30" y="38"/>
                    <a:pt x="30" y="38"/>
                    <a:pt x="30" y="38"/>
                  </a:cubicBezTo>
                  <a:cubicBezTo>
                    <a:pt x="30" y="38"/>
                    <a:pt x="31" y="39"/>
                    <a:pt x="31" y="39"/>
                  </a:cubicBezTo>
                  <a:cubicBezTo>
                    <a:pt x="15" y="56"/>
                    <a:pt x="15" y="56"/>
                    <a:pt x="15" y="56"/>
                  </a:cubicBezTo>
                  <a:cubicBezTo>
                    <a:pt x="12" y="53"/>
                    <a:pt x="10" y="49"/>
                    <a:pt x="9" y="44"/>
                  </a:cubicBezTo>
                  <a:close/>
                  <a:moveTo>
                    <a:pt x="16" y="57"/>
                  </a:moveTo>
                  <a:cubicBezTo>
                    <a:pt x="32" y="40"/>
                    <a:pt x="32" y="40"/>
                    <a:pt x="32" y="40"/>
                  </a:cubicBezTo>
                  <a:cubicBezTo>
                    <a:pt x="32" y="40"/>
                    <a:pt x="33" y="41"/>
                    <a:pt x="33" y="41"/>
                  </a:cubicBezTo>
                  <a:cubicBezTo>
                    <a:pt x="28" y="64"/>
                    <a:pt x="28" y="64"/>
                    <a:pt x="28" y="64"/>
                  </a:cubicBezTo>
                  <a:cubicBezTo>
                    <a:pt x="23" y="62"/>
                    <a:pt x="19" y="60"/>
                    <a:pt x="16" y="57"/>
                  </a:cubicBezTo>
                  <a:close/>
                  <a:moveTo>
                    <a:pt x="29" y="64"/>
                  </a:moveTo>
                  <a:cubicBezTo>
                    <a:pt x="34" y="41"/>
                    <a:pt x="34" y="41"/>
                    <a:pt x="34" y="41"/>
                  </a:cubicBezTo>
                  <a:cubicBezTo>
                    <a:pt x="35" y="41"/>
                    <a:pt x="35" y="41"/>
                    <a:pt x="36" y="41"/>
                  </a:cubicBezTo>
                  <a:cubicBezTo>
                    <a:pt x="42" y="64"/>
                    <a:pt x="42" y="64"/>
                    <a:pt x="42" y="64"/>
                  </a:cubicBezTo>
                  <a:cubicBezTo>
                    <a:pt x="38" y="65"/>
                    <a:pt x="33" y="65"/>
                    <a:pt x="29" y="64"/>
                  </a:cubicBezTo>
                  <a:close/>
                  <a:moveTo>
                    <a:pt x="43" y="64"/>
                  </a:moveTo>
                  <a:cubicBezTo>
                    <a:pt x="37" y="41"/>
                    <a:pt x="37" y="41"/>
                    <a:pt x="37" y="41"/>
                  </a:cubicBezTo>
                  <a:cubicBezTo>
                    <a:pt x="37" y="41"/>
                    <a:pt x="38" y="40"/>
                    <a:pt x="39" y="40"/>
                  </a:cubicBezTo>
                  <a:cubicBezTo>
                    <a:pt x="55" y="56"/>
                    <a:pt x="55" y="56"/>
                    <a:pt x="55" y="56"/>
                  </a:cubicBezTo>
                  <a:cubicBezTo>
                    <a:pt x="51" y="60"/>
                    <a:pt x="47" y="62"/>
                    <a:pt x="43" y="64"/>
                  </a:cubicBezTo>
                  <a:close/>
                  <a:moveTo>
                    <a:pt x="55" y="56"/>
                  </a:moveTo>
                  <a:cubicBezTo>
                    <a:pt x="39" y="39"/>
                    <a:pt x="39" y="39"/>
                    <a:pt x="39" y="39"/>
                  </a:cubicBezTo>
                  <a:cubicBezTo>
                    <a:pt x="39" y="39"/>
                    <a:pt x="40" y="38"/>
                    <a:pt x="40" y="38"/>
                  </a:cubicBezTo>
                  <a:cubicBezTo>
                    <a:pt x="62" y="43"/>
                    <a:pt x="62" y="43"/>
                    <a:pt x="62" y="43"/>
                  </a:cubicBezTo>
                  <a:cubicBezTo>
                    <a:pt x="61" y="48"/>
                    <a:pt x="58" y="52"/>
                    <a:pt x="55" y="56"/>
                  </a:cubicBezTo>
                  <a:close/>
                  <a:moveTo>
                    <a:pt x="62" y="43"/>
                  </a:moveTo>
                  <a:cubicBezTo>
                    <a:pt x="40" y="37"/>
                    <a:pt x="40" y="37"/>
                    <a:pt x="40" y="37"/>
                  </a:cubicBezTo>
                  <a:cubicBezTo>
                    <a:pt x="40" y="36"/>
                    <a:pt x="40" y="35"/>
                    <a:pt x="40" y="35"/>
                  </a:cubicBezTo>
                  <a:cubicBezTo>
                    <a:pt x="62" y="28"/>
                    <a:pt x="62" y="28"/>
                    <a:pt x="62" y="28"/>
                  </a:cubicBezTo>
                  <a:cubicBezTo>
                    <a:pt x="63" y="33"/>
                    <a:pt x="63" y="38"/>
                    <a:pt x="62" y="4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8"/>
            <p:cNvSpPr>
              <a:spLocks noEditPoints="1"/>
            </p:cNvSpPr>
            <p:nvPr/>
          </p:nvSpPr>
          <p:spPr bwMode="auto">
            <a:xfrm>
              <a:off x="1030288" y="2438401"/>
              <a:ext cx="90488" cy="95250"/>
            </a:xfrm>
            <a:custGeom>
              <a:avLst/>
              <a:gdLst>
                <a:gd name="T0" fmla="*/ 85 w 85"/>
                <a:gd name="T1" fmla="*/ 48 h 89"/>
                <a:gd name="T2" fmla="*/ 85 w 85"/>
                <a:gd name="T3" fmla="*/ 41 h 89"/>
                <a:gd name="T4" fmla="*/ 75 w 85"/>
                <a:gd name="T5" fmla="*/ 37 h 89"/>
                <a:gd name="T6" fmla="*/ 74 w 85"/>
                <a:gd name="T7" fmla="*/ 33 h 89"/>
                <a:gd name="T8" fmla="*/ 81 w 85"/>
                <a:gd name="T9" fmla="*/ 25 h 89"/>
                <a:gd name="T10" fmla="*/ 78 w 85"/>
                <a:gd name="T11" fmla="*/ 19 h 89"/>
                <a:gd name="T12" fmla="*/ 68 w 85"/>
                <a:gd name="T13" fmla="*/ 21 h 89"/>
                <a:gd name="T14" fmla="*/ 68 w 85"/>
                <a:gd name="T15" fmla="*/ 21 h 89"/>
                <a:gd name="T16" fmla="*/ 65 w 85"/>
                <a:gd name="T17" fmla="*/ 18 h 89"/>
                <a:gd name="T18" fmla="*/ 65 w 85"/>
                <a:gd name="T19" fmla="*/ 18 h 89"/>
                <a:gd name="T20" fmla="*/ 67 w 85"/>
                <a:gd name="T21" fmla="*/ 7 h 89"/>
                <a:gd name="T22" fmla="*/ 61 w 85"/>
                <a:gd name="T23" fmla="*/ 4 h 89"/>
                <a:gd name="T24" fmla="*/ 53 w 85"/>
                <a:gd name="T25" fmla="*/ 11 h 89"/>
                <a:gd name="T26" fmla="*/ 53 w 85"/>
                <a:gd name="T27" fmla="*/ 11 h 89"/>
                <a:gd name="T28" fmla="*/ 49 w 85"/>
                <a:gd name="T29" fmla="*/ 10 h 89"/>
                <a:gd name="T30" fmla="*/ 49 w 85"/>
                <a:gd name="T31" fmla="*/ 10 h 89"/>
                <a:gd name="T32" fmla="*/ 46 w 85"/>
                <a:gd name="T33" fmla="*/ 0 h 89"/>
                <a:gd name="T34" fmla="*/ 39 w 85"/>
                <a:gd name="T35" fmla="*/ 0 h 89"/>
                <a:gd name="T36" fmla="*/ 36 w 85"/>
                <a:gd name="T37" fmla="*/ 10 h 89"/>
                <a:gd name="T38" fmla="*/ 36 w 85"/>
                <a:gd name="T39" fmla="*/ 10 h 89"/>
                <a:gd name="T40" fmla="*/ 32 w 85"/>
                <a:gd name="T41" fmla="*/ 11 h 89"/>
                <a:gd name="T42" fmla="*/ 32 w 85"/>
                <a:gd name="T43" fmla="*/ 11 h 89"/>
                <a:gd name="T44" fmla="*/ 24 w 85"/>
                <a:gd name="T45" fmla="*/ 4 h 89"/>
                <a:gd name="T46" fmla="*/ 18 w 85"/>
                <a:gd name="T47" fmla="*/ 7 h 89"/>
                <a:gd name="T48" fmla="*/ 20 w 85"/>
                <a:gd name="T49" fmla="*/ 18 h 89"/>
                <a:gd name="T50" fmla="*/ 20 w 85"/>
                <a:gd name="T51" fmla="*/ 18 h 89"/>
                <a:gd name="T52" fmla="*/ 17 w 85"/>
                <a:gd name="T53" fmla="*/ 21 h 89"/>
                <a:gd name="T54" fmla="*/ 17 w 85"/>
                <a:gd name="T55" fmla="*/ 21 h 89"/>
                <a:gd name="T56" fmla="*/ 7 w 85"/>
                <a:gd name="T57" fmla="*/ 19 h 89"/>
                <a:gd name="T58" fmla="*/ 4 w 85"/>
                <a:gd name="T59" fmla="*/ 25 h 89"/>
                <a:gd name="T60" fmla="*/ 10 w 85"/>
                <a:gd name="T61" fmla="*/ 33 h 89"/>
                <a:gd name="T62" fmla="*/ 9 w 85"/>
                <a:gd name="T63" fmla="*/ 37 h 89"/>
                <a:gd name="T64" fmla="*/ 0 w 85"/>
                <a:gd name="T65" fmla="*/ 41 h 89"/>
                <a:gd name="T66" fmla="*/ 0 w 85"/>
                <a:gd name="T67" fmla="*/ 48 h 89"/>
                <a:gd name="T68" fmla="*/ 9 w 85"/>
                <a:gd name="T69" fmla="*/ 51 h 89"/>
                <a:gd name="T70" fmla="*/ 10 w 85"/>
                <a:gd name="T71" fmla="*/ 55 h 89"/>
                <a:gd name="T72" fmla="*/ 4 w 85"/>
                <a:gd name="T73" fmla="*/ 63 h 89"/>
                <a:gd name="T74" fmla="*/ 7 w 85"/>
                <a:gd name="T75" fmla="*/ 69 h 89"/>
                <a:gd name="T76" fmla="*/ 17 w 85"/>
                <a:gd name="T77" fmla="*/ 67 h 89"/>
                <a:gd name="T78" fmla="*/ 20 w 85"/>
                <a:gd name="T79" fmla="*/ 71 h 89"/>
                <a:gd name="T80" fmla="*/ 18 w 85"/>
                <a:gd name="T81" fmla="*/ 81 h 89"/>
                <a:gd name="T82" fmla="*/ 24 w 85"/>
                <a:gd name="T83" fmla="*/ 84 h 89"/>
                <a:gd name="T84" fmla="*/ 32 w 85"/>
                <a:gd name="T85" fmla="*/ 78 h 89"/>
                <a:gd name="T86" fmla="*/ 36 w 85"/>
                <a:gd name="T87" fmla="*/ 79 h 89"/>
                <a:gd name="T88" fmla="*/ 39 w 85"/>
                <a:gd name="T89" fmla="*/ 89 h 89"/>
                <a:gd name="T90" fmla="*/ 46 w 85"/>
                <a:gd name="T91" fmla="*/ 89 h 89"/>
                <a:gd name="T92" fmla="*/ 49 w 85"/>
                <a:gd name="T93" fmla="*/ 79 h 89"/>
                <a:gd name="T94" fmla="*/ 53 w 85"/>
                <a:gd name="T95" fmla="*/ 78 h 89"/>
                <a:gd name="T96" fmla="*/ 61 w 85"/>
                <a:gd name="T97" fmla="*/ 84 h 89"/>
                <a:gd name="T98" fmla="*/ 67 w 85"/>
                <a:gd name="T99" fmla="*/ 81 h 89"/>
                <a:gd name="T100" fmla="*/ 65 w 85"/>
                <a:gd name="T101" fmla="*/ 71 h 89"/>
                <a:gd name="T102" fmla="*/ 68 w 85"/>
                <a:gd name="T103" fmla="*/ 67 h 89"/>
                <a:gd name="T104" fmla="*/ 78 w 85"/>
                <a:gd name="T105" fmla="*/ 69 h 89"/>
                <a:gd name="T106" fmla="*/ 81 w 85"/>
                <a:gd name="T107" fmla="*/ 63 h 89"/>
                <a:gd name="T108" fmla="*/ 74 w 85"/>
                <a:gd name="T109" fmla="*/ 55 h 89"/>
                <a:gd name="T110" fmla="*/ 75 w 85"/>
                <a:gd name="T111" fmla="*/ 51 h 89"/>
                <a:gd name="T112" fmla="*/ 85 w 85"/>
                <a:gd name="T113" fmla="*/ 48 h 89"/>
                <a:gd name="T114" fmla="*/ 42 w 85"/>
                <a:gd name="T115" fmla="*/ 62 h 89"/>
                <a:gd name="T116" fmla="*/ 25 w 85"/>
                <a:gd name="T117" fmla="*/ 44 h 89"/>
                <a:gd name="T118" fmla="*/ 42 w 85"/>
                <a:gd name="T119" fmla="*/ 27 h 89"/>
                <a:gd name="T120" fmla="*/ 59 w 85"/>
                <a:gd name="T121" fmla="*/ 44 h 89"/>
                <a:gd name="T122" fmla="*/ 42 w 85"/>
                <a:gd name="T123" fmla="*/ 6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9">
                  <a:moveTo>
                    <a:pt x="85" y="48"/>
                  </a:moveTo>
                  <a:cubicBezTo>
                    <a:pt x="85" y="41"/>
                    <a:pt x="85" y="41"/>
                    <a:pt x="85" y="41"/>
                  </a:cubicBezTo>
                  <a:cubicBezTo>
                    <a:pt x="75" y="37"/>
                    <a:pt x="75" y="37"/>
                    <a:pt x="75" y="37"/>
                  </a:cubicBezTo>
                  <a:cubicBezTo>
                    <a:pt x="75" y="36"/>
                    <a:pt x="75" y="34"/>
                    <a:pt x="74" y="33"/>
                  </a:cubicBezTo>
                  <a:cubicBezTo>
                    <a:pt x="81" y="25"/>
                    <a:pt x="81" y="25"/>
                    <a:pt x="81" y="25"/>
                  </a:cubicBezTo>
                  <a:cubicBezTo>
                    <a:pt x="78" y="19"/>
                    <a:pt x="78" y="19"/>
                    <a:pt x="78" y="19"/>
                  </a:cubicBezTo>
                  <a:cubicBezTo>
                    <a:pt x="68" y="21"/>
                    <a:pt x="68" y="21"/>
                    <a:pt x="68" y="21"/>
                  </a:cubicBezTo>
                  <a:cubicBezTo>
                    <a:pt x="68" y="21"/>
                    <a:pt x="68" y="21"/>
                    <a:pt x="68" y="21"/>
                  </a:cubicBezTo>
                  <a:cubicBezTo>
                    <a:pt x="67" y="20"/>
                    <a:pt x="66" y="19"/>
                    <a:pt x="65" y="18"/>
                  </a:cubicBezTo>
                  <a:cubicBezTo>
                    <a:pt x="65" y="18"/>
                    <a:pt x="65" y="18"/>
                    <a:pt x="65" y="18"/>
                  </a:cubicBezTo>
                  <a:cubicBezTo>
                    <a:pt x="67" y="7"/>
                    <a:pt x="67" y="7"/>
                    <a:pt x="67" y="7"/>
                  </a:cubicBezTo>
                  <a:cubicBezTo>
                    <a:pt x="61" y="4"/>
                    <a:pt x="61" y="4"/>
                    <a:pt x="61" y="4"/>
                  </a:cubicBezTo>
                  <a:cubicBezTo>
                    <a:pt x="53" y="11"/>
                    <a:pt x="53" y="11"/>
                    <a:pt x="53" y="11"/>
                  </a:cubicBezTo>
                  <a:cubicBezTo>
                    <a:pt x="53" y="11"/>
                    <a:pt x="53" y="11"/>
                    <a:pt x="53" y="11"/>
                  </a:cubicBezTo>
                  <a:cubicBezTo>
                    <a:pt x="52" y="10"/>
                    <a:pt x="50" y="10"/>
                    <a:pt x="49" y="10"/>
                  </a:cubicBezTo>
                  <a:cubicBezTo>
                    <a:pt x="49" y="10"/>
                    <a:pt x="49" y="10"/>
                    <a:pt x="49" y="10"/>
                  </a:cubicBezTo>
                  <a:cubicBezTo>
                    <a:pt x="46" y="0"/>
                    <a:pt x="46" y="0"/>
                    <a:pt x="46" y="0"/>
                  </a:cubicBezTo>
                  <a:cubicBezTo>
                    <a:pt x="39" y="0"/>
                    <a:pt x="39" y="0"/>
                    <a:pt x="39" y="0"/>
                  </a:cubicBezTo>
                  <a:cubicBezTo>
                    <a:pt x="36" y="10"/>
                    <a:pt x="36" y="10"/>
                    <a:pt x="36" y="10"/>
                  </a:cubicBezTo>
                  <a:cubicBezTo>
                    <a:pt x="36" y="10"/>
                    <a:pt x="36" y="10"/>
                    <a:pt x="36" y="10"/>
                  </a:cubicBezTo>
                  <a:cubicBezTo>
                    <a:pt x="34" y="10"/>
                    <a:pt x="33" y="10"/>
                    <a:pt x="32" y="11"/>
                  </a:cubicBezTo>
                  <a:cubicBezTo>
                    <a:pt x="32" y="11"/>
                    <a:pt x="32" y="11"/>
                    <a:pt x="32" y="11"/>
                  </a:cubicBezTo>
                  <a:cubicBezTo>
                    <a:pt x="24" y="4"/>
                    <a:pt x="24" y="4"/>
                    <a:pt x="24" y="4"/>
                  </a:cubicBezTo>
                  <a:cubicBezTo>
                    <a:pt x="18" y="7"/>
                    <a:pt x="18" y="7"/>
                    <a:pt x="18" y="7"/>
                  </a:cubicBezTo>
                  <a:cubicBezTo>
                    <a:pt x="20" y="18"/>
                    <a:pt x="20" y="18"/>
                    <a:pt x="20" y="18"/>
                  </a:cubicBezTo>
                  <a:cubicBezTo>
                    <a:pt x="20" y="18"/>
                    <a:pt x="20" y="18"/>
                    <a:pt x="20" y="18"/>
                  </a:cubicBezTo>
                  <a:cubicBezTo>
                    <a:pt x="19" y="19"/>
                    <a:pt x="18" y="20"/>
                    <a:pt x="17" y="21"/>
                  </a:cubicBezTo>
                  <a:cubicBezTo>
                    <a:pt x="17" y="21"/>
                    <a:pt x="17" y="21"/>
                    <a:pt x="17" y="21"/>
                  </a:cubicBezTo>
                  <a:cubicBezTo>
                    <a:pt x="7" y="19"/>
                    <a:pt x="7" y="19"/>
                    <a:pt x="7" y="19"/>
                  </a:cubicBezTo>
                  <a:cubicBezTo>
                    <a:pt x="4" y="25"/>
                    <a:pt x="4" y="25"/>
                    <a:pt x="4" y="25"/>
                  </a:cubicBezTo>
                  <a:cubicBezTo>
                    <a:pt x="10" y="33"/>
                    <a:pt x="10" y="33"/>
                    <a:pt x="10" y="33"/>
                  </a:cubicBezTo>
                  <a:cubicBezTo>
                    <a:pt x="10" y="34"/>
                    <a:pt x="10" y="36"/>
                    <a:pt x="9" y="37"/>
                  </a:cubicBezTo>
                  <a:cubicBezTo>
                    <a:pt x="0" y="41"/>
                    <a:pt x="0" y="41"/>
                    <a:pt x="0" y="41"/>
                  </a:cubicBezTo>
                  <a:cubicBezTo>
                    <a:pt x="0" y="48"/>
                    <a:pt x="0" y="48"/>
                    <a:pt x="0" y="48"/>
                  </a:cubicBezTo>
                  <a:cubicBezTo>
                    <a:pt x="9" y="51"/>
                    <a:pt x="9" y="51"/>
                    <a:pt x="9" y="51"/>
                  </a:cubicBezTo>
                  <a:cubicBezTo>
                    <a:pt x="10" y="53"/>
                    <a:pt x="10" y="54"/>
                    <a:pt x="10" y="55"/>
                  </a:cubicBezTo>
                  <a:cubicBezTo>
                    <a:pt x="4" y="63"/>
                    <a:pt x="4" y="63"/>
                    <a:pt x="4" y="63"/>
                  </a:cubicBezTo>
                  <a:cubicBezTo>
                    <a:pt x="7" y="69"/>
                    <a:pt x="7" y="69"/>
                    <a:pt x="7" y="69"/>
                  </a:cubicBezTo>
                  <a:cubicBezTo>
                    <a:pt x="17" y="67"/>
                    <a:pt x="17" y="67"/>
                    <a:pt x="17" y="67"/>
                  </a:cubicBezTo>
                  <a:cubicBezTo>
                    <a:pt x="18" y="69"/>
                    <a:pt x="19" y="70"/>
                    <a:pt x="20" y="71"/>
                  </a:cubicBezTo>
                  <a:cubicBezTo>
                    <a:pt x="18" y="81"/>
                    <a:pt x="18" y="81"/>
                    <a:pt x="18" y="81"/>
                  </a:cubicBezTo>
                  <a:cubicBezTo>
                    <a:pt x="24" y="84"/>
                    <a:pt x="24" y="84"/>
                    <a:pt x="24" y="84"/>
                  </a:cubicBezTo>
                  <a:cubicBezTo>
                    <a:pt x="32" y="78"/>
                    <a:pt x="32" y="78"/>
                    <a:pt x="32" y="78"/>
                  </a:cubicBezTo>
                  <a:cubicBezTo>
                    <a:pt x="33" y="78"/>
                    <a:pt x="34" y="78"/>
                    <a:pt x="36" y="79"/>
                  </a:cubicBezTo>
                  <a:cubicBezTo>
                    <a:pt x="39" y="89"/>
                    <a:pt x="39" y="89"/>
                    <a:pt x="39" y="89"/>
                  </a:cubicBezTo>
                  <a:cubicBezTo>
                    <a:pt x="46" y="89"/>
                    <a:pt x="46" y="89"/>
                    <a:pt x="46" y="89"/>
                  </a:cubicBezTo>
                  <a:cubicBezTo>
                    <a:pt x="49" y="79"/>
                    <a:pt x="49" y="79"/>
                    <a:pt x="49" y="79"/>
                  </a:cubicBezTo>
                  <a:cubicBezTo>
                    <a:pt x="50" y="78"/>
                    <a:pt x="52" y="78"/>
                    <a:pt x="53" y="78"/>
                  </a:cubicBezTo>
                  <a:cubicBezTo>
                    <a:pt x="61" y="84"/>
                    <a:pt x="61" y="84"/>
                    <a:pt x="61" y="84"/>
                  </a:cubicBezTo>
                  <a:cubicBezTo>
                    <a:pt x="67" y="81"/>
                    <a:pt x="67" y="81"/>
                    <a:pt x="67" y="81"/>
                  </a:cubicBezTo>
                  <a:cubicBezTo>
                    <a:pt x="65" y="71"/>
                    <a:pt x="65" y="71"/>
                    <a:pt x="65" y="71"/>
                  </a:cubicBezTo>
                  <a:cubicBezTo>
                    <a:pt x="66" y="70"/>
                    <a:pt x="67" y="69"/>
                    <a:pt x="68" y="67"/>
                  </a:cubicBezTo>
                  <a:cubicBezTo>
                    <a:pt x="78" y="69"/>
                    <a:pt x="78" y="69"/>
                    <a:pt x="78" y="69"/>
                  </a:cubicBezTo>
                  <a:cubicBezTo>
                    <a:pt x="81" y="63"/>
                    <a:pt x="81" y="63"/>
                    <a:pt x="81" y="63"/>
                  </a:cubicBezTo>
                  <a:cubicBezTo>
                    <a:pt x="74" y="55"/>
                    <a:pt x="74" y="55"/>
                    <a:pt x="74" y="55"/>
                  </a:cubicBezTo>
                  <a:cubicBezTo>
                    <a:pt x="75" y="54"/>
                    <a:pt x="75" y="53"/>
                    <a:pt x="75" y="51"/>
                  </a:cubicBezTo>
                  <a:lnTo>
                    <a:pt x="85" y="48"/>
                  </a:lnTo>
                  <a:close/>
                  <a:moveTo>
                    <a:pt x="42" y="62"/>
                  </a:moveTo>
                  <a:cubicBezTo>
                    <a:pt x="33" y="62"/>
                    <a:pt x="25" y="54"/>
                    <a:pt x="25" y="44"/>
                  </a:cubicBezTo>
                  <a:cubicBezTo>
                    <a:pt x="25" y="34"/>
                    <a:pt x="33" y="27"/>
                    <a:pt x="42" y="27"/>
                  </a:cubicBezTo>
                  <a:cubicBezTo>
                    <a:pt x="52" y="27"/>
                    <a:pt x="59" y="34"/>
                    <a:pt x="59" y="44"/>
                  </a:cubicBezTo>
                  <a:cubicBezTo>
                    <a:pt x="59" y="54"/>
                    <a:pt x="52" y="62"/>
                    <a:pt x="42" y="62"/>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9"/>
            <p:cNvSpPr>
              <a:spLocks noEditPoints="1"/>
            </p:cNvSpPr>
            <p:nvPr/>
          </p:nvSpPr>
          <p:spPr bwMode="auto">
            <a:xfrm>
              <a:off x="1200150" y="2738438"/>
              <a:ext cx="28575" cy="31750"/>
            </a:xfrm>
            <a:custGeom>
              <a:avLst/>
              <a:gdLst>
                <a:gd name="T0" fmla="*/ 27 w 27"/>
                <a:gd name="T1" fmla="*/ 16 h 29"/>
                <a:gd name="T2" fmla="*/ 27 w 27"/>
                <a:gd name="T3" fmla="*/ 14 h 29"/>
                <a:gd name="T4" fmla="*/ 24 w 27"/>
                <a:gd name="T5" fmla="*/ 13 h 29"/>
                <a:gd name="T6" fmla="*/ 24 w 27"/>
                <a:gd name="T7" fmla="*/ 11 h 29"/>
                <a:gd name="T8" fmla="*/ 26 w 27"/>
                <a:gd name="T9" fmla="*/ 9 h 29"/>
                <a:gd name="T10" fmla="*/ 25 w 27"/>
                <a:gd name="T11" fmla="*/ 7 h 29"/>
                <a:gd name="T12" fmla="*/ 22 w 27"/>
                <a:gd name="T13" fmla="*/ 7 h 29"/>
                <a:gd name="T14" fmla="*/ 22 w 27"/>
                <a:gd name="T15" fmla="*/ 7 h 29"/>
                <a:gd name="T16" fmla="*/ 21 w 27"/>
                <a:gd name="T17" fmla="*/ 6 h 29"/>
                <a:gd name="T18" fmla="*/ 21 w 27"/>
                <a:gd name="T19" fmla="*/ 6 h 29"/>
                <a:gd name="T20" fmla="*/ 21 w 27"/>
                <a:gd name="T21" fmla="*/ 3 h 29"/>
                <a:gd name="T22" fmla="*/ 19 w 27"/>
                <a:gd name="T23" fmla="*/ 2 h 29"/>
                <a:gd name="T24" fmla="*/ 17 w 27"/>
                <a:gd name="T25" fmla="*/ 4 h 29"/>
                <a:gd name="T26" fmla="*/ 17 w 27"/>
                <a:gd name="T27" fmla="*/ 4 h 29"/>
                <a:gd name="T28" fmla="*/ 16 w 27"/>
                <a:gd name="T29" fmla="*/ 4 h 29"/>
                <a:gd name="T30" fmla="*/ 16 w 27"/>
                <a:gd name="T31" fmla="*/ 4 h 29"/>
                <a:gd name="T32" fmla="*/ 15 w 27"/>
                <a:gd name="T33" fmla="*/ 0 h 29"/>
                <a:gd name="T34" fmla="*/ 12 w 27"/>
                <a:gd name="T35" fmla="*/ 0 h 29"/>
                <a:gd name="T36" fmla="*/ 11 w 27"/>
                <a:gd name="T37" fmla="*/ 4 h 29"/>
                <a:gd name="T38" fmla="*/ 11 w 27"/>
                <a:gd name="T39" fmla="*/ 4 h 29"/>
                <a:gd name="T40" fmla="*/ 10 w 27"/>
                <a:gd name="T41" fmla="*/ 4 h 29"/>
                <a:gd name="T42" fmla="*/ 10 w 27"/>
                <a:gd name="T43" fmla="*/ 4 h 29"/>
                <a:gd name="T44" fmla="*/ 7 w 27"/>
                <a:gd name="T45" fmla="*/ 2 h 29"/>
                <a:gd name="T46" fmla="*/ 6 w 27"/>
                <a:gd name="T47" fmla="*/ 3 h 29"/>
                <a:gd name="T48" fmla="*/ 6 w 27"/>
                <a:gd name="T49" fmla="*/ 6 h 29"/>
                <a:gd name="T50" fmla="*/ 6 w 27"/>
                <a:gd name="T51" fmla="*/ 6 h 29"/>
                <a:gd name="T52" fmla="*/ 5 w 27"/>
                <a:gd name="T53" fmla="*/ 7 h 29"/>
                <a:gd name="T54" fmla="*/ 5 w 27"/>
                <a:gd name="T55" fmla="*/ 7 h 29"/>
                <a:gd name="T56" fmla="*/ 2 w 27"/>
                <a:gd name="T57" fmla="*/ 7 h 29"/>
                <a:gd name="T58" fmla="*/ 1 w 27"/>
                <a:gd name="T59" fmla="*/ 9 h 29"/>
                <a:gd name="T60" fmla="*/ 3 w 27"/>
                <a:gd name="T61" fmla="*/ 11 h 29"/>
                <a:gd name="T62" fmla="*/ 3 w 27"/>
                <a:gd name="T63" fmla="*/ 13 h 29"/>
                <a:gd name="T64" fmla="*/ 0 w 27"/>
                <a:gd name="T65" fmla="*/ 14 h 29"/>
                <a:gd name="T66" fmla="*/ 0 w 27"/>
                <a:gd name="T67" fmla="*/ 16 h 29"/>
                <a:gd name="T68" fmla="*/ 3 w 27"/>
                <a:gd name="T69" fmla="*/ 17 h 29"/>
                <a:gd name="T70" fmla="*/ 3 w 27"/>
                <a:gd name="T71" fmla="*/ 19 h 29"/>
                <a:gd name="T72" fmla="*/ 1 w 27"/>
                <a:gd name="T73" fmla="*/ 21 h 29"/>
                <a:gd name="T74" fmla="*/ 2 w 27"/>
                <a:gd name="T75" fmla="*/ 23 h 29"/>
                <a:gd name="T76" fmla="*/ 5 w 27"/>
                <a:gd name="T77" fmla="*/ 22 h 29"/>
                <a:gd name="T78" fmla="*/ 6 w 27"/>
                <a:gd name="T79" fmla="*/ 23 h 29"/>
                <a:gd name="T80" fmla="*/ 6 w 27"/>
                <a:gd name="T81" fmla="*/ 27 h 29"/>
                <a:gd name="T82" fmla="*/ 7 w 27"/>
                <a:gd name="T83" fmla="*/ 28 h 29"/>
                <a:gd name="T84" fmla="*/ 10 w 27"/>
                <a:gd name="T85" fmla="*/ 26 h 29"/>
                <a:gd name="T86" fmla="*/ 11 w 27"/>
                <a:gd name="T87" fmla="*/ 26 h 29"/>
                <a:gd name="T88" fmla="*/ 12 w 27"/>
                <a:gd name="T89" fmla="*/ 29 h 29"/>
                <a:gd name="T90" fmla="*/ 15 w 27"/>
                <a:gd name="T91" fmla="*/ 29 h 29"/>
                <a:gd name="T92" fmla="*/ 16 w 27"/>
                <a:gd name="T93" fmla="*/ 26 h 29"/>
                <a:gd name="T94" fmla="*/ 17 w 27"/>
                <a:gd name="T95" fmla="*/ 26 h 29"/>
                <a:gd name="T96" fmla="*/ 19 w 27"/>
                <a:gd name="T97" fmla="*/ 28 h 29"/>
                <a:gd name="T98" fmla="*/ 21 w 27"/>
                <a:gd name="T99" fmla="*/ 27 h 29"/>
                <a:gd name="T100" fmla="*/ 21 w 27"/>
                <a:gd name="T101" fmla="*/ 23 h 29"/>
                <a:gd name="T102" fmla="*/ 22 w 27"/>
                <a:gd name="T103" fmla="*/ 22 h 29"/>
                <a:gd name="T104" fmla="*/ 25 w 27"/>
                <a:gd name="T105" fmla="*/ 23 h 29"/>
                <a:gd name="T106" fmla="*/ 26 w 27"/>
                <a:gd name="T107" fmla="*/ 21 h 29"/>
                <a:gd name="T108" fmla="*/ 24 w 27"/>
                <a:gd name="T109" fmla="*/ 19 h 29"/>
                <a:gd name="T110" fmla="*/ 24 w 27"/>
                <a:gd name="T111" fmla="*/ 17 h 29"/>
                <a:gd name="T112" fmla="*/ 27 w 27"/>
                <a:gd name="T113" fmla="*/ 16 h 29"/>
                <a:gd name="T114" fmla="*/ 13 w 27"/>
                <a:gd name="T115" fmla="*/ 21 h 29"/>
                <a:gd name="T116" fmla="*/ 8 w 27"/>
                <a:gd name="T117" fmla="*/ 15 h 29"/>
                <a:gd name="T118" fmla="*/ 13 w 27"/>
                <a:gd name="T119" fmla="*/ 9 h 29"/>
                <a:gd name="T120" fmla="*/ 19 w 27"/>
                <a:gd name="T121" fmla="*/ 15 h 29"/>
                <a:gd name="T122" fmla="*/ 13 w 27"/>
                <a:gd name="T12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 h="29">
                  <a:moveTo>
                    <a:pt x="27" y="16"/>
                  </a:moveTo>
                  <a:cubicBezTo>
                    <a:pt x="27" y="14"/>
                    <a:pt x="27" y="14"/>
                    <a:pt x="27" y="14"/>
                  </a:cubicBezTo>
                  <a:cubicBezTo>
                    <a:pt x="24" y="13"/>
                    <a:pt x="24" y="13"/>
                    <a:pt x="24" y="13"/>
                  </a:cubicBezTo>
                  <a:cubicBezTo>
                    <a:pt x="24" y="12"/>
                    <a:pt x="24" y="12"/>
                    <a:pt x="24" y="11"/>
                  </a:cubicBezTo>
                  <a:cubicBezTo>
                    <a:pt x="26" y="9"/>
                    <a:pt x="26" y="9"/>
                    <a:pt x="26" y="9"/>
                  </a:cubicBezTo>
                  <a:cubicBezTo>
                    <a:pt x="25" y="7"/>
                    <a:pt x="25" y="7"/>
                    <a:pt x="25" y="7"/>
                  </a:cubicBezTo>
                  <a:cubicBezTo>
                    <a:pt x="22" y="7"/>
                    <a:pt x="22" y="7"/>
                    <a:pt x="22" y="7"/>
                  </a:cubicBezTo>
                  <a:cubicBezTo>
                    <a:pt x="22" y="7"/>
                    <a:pt x="22" y="7"/>
                    <a:pt x="22" y="7"/>
                  </a:cubicBezTo>
                  <a:cubicBezTo>
                    <a:pt x="21" y="7"/>
                    <a:pt x="21" y="7"/>
                    <a:pt x="21" y="6"/>
                  </a:cubicBezTo>
                  <a:cubicBezTo>
                    <a:pt x="21" y="6"/>
                    <a:pt x="21" y="6"/>
                    <a:pt x="21" y="6"/>
                  </a:cubicBezTo>
                  <a:cubicBezTo>
                    <a:pt x="21" y="3"/>
                    <a:pt x="21" y="3"/>
                    <a:pt x="21" y="3"/>
                  </a:cubicBezTo>
                  <a:cubicBezTo>
                    <a:pt x="19" y="2"/>
                    <a:pt x="19" y="2"/>
                    <a:pt x="19" y="2"/>
                  </a:cubicBezTo>
                  <a:cubicBezTo>
                    <a:pt x="17" y="4"/>
                    <a:pt x="17" y="4"/>
                    <a:pt x="17" y="4"/>
                  </a:cubicBezTo>
                  <a:cubicBezTo>
                    <a:pt x="17" y="4"/>
                    <a:pt x="17" y="4"/>
                    <a:pt x="17" y="4"/>
                  </a:cubicBezTo>
                  <a:cubicBezTo>
                    <a:pt x="16" y="4"/>
                    <a:pt x="16" y="4"/>
                    <a:pt x="16" y="4"/>
                  </a:cubicBezTo>
                  <a:cubicBezTo>
                    <a:pt x="16" y="4"/>
                    <a:pt x="16" y="4"/>
                    <a:pt x="16" y="4"/>
                  </a:cubicBezTo>
                  <a:cubicBezTo>
                    <a:pt x="15" y="0"/>
                    <a:pt x="15" y="0"/>
                    <a:pt x="15" y="0"/>
                  </a:cubicBezTo>
                  <a:cubicBezTo>
                    <a:pt x="12" y="0"/>
                    <a:pt x="12" y="0"/>
                    <a:pt x="12" y="0"/>
                  </a:cubicBezTo>
                  <a:cubicBezTo>
                    <a:pt x="11" y="4"/>
                    <a:pt x="11" y="4"/>
                    <a:pt x="11" y="4"/>
                  </a:cubicBezTo>
                  <a:cubicBezTo>
                    <a:pt x="11" y="4"/>
                    <a:pt x="11" y="4"/>
                    <a:pt x="11" y="4"/>
                  </a:cubicBezTo>
                  <a:cubicBezTo>
                    <a:pt x="11" y="4"/>
                    <a:pt x="10" y="4"/>
                    <a:pt x="10" y="4"/>
                  </a:cubicBezTo>
                  <a:cubicBezTo>
                    <a:pt x="10" y="4"/>
                    <a:pt x="10" y="4"/>
                    <a:pt x="10" y="4"/>
                  </a:cubicBezTo>
                  <a:cubicBezTo>
                    <a:pt x="7" y="2"/>
                    <a:pt x="7" y="2"/>
                    <a:pt x="7" y="2"/>
                  </a:cubicBezTo>
                  <a:cubicBezTo>
                    <a:pt x="6" y="3"/>
                    <a:pt x="6" y="3"/>
                    <a:pt x="6" y="3"/>
                  </a:cubicBezTo>
                  <a:cubicBezTo>
                    <a:pt x="6" y="6"/>
                    <a:pt x="6" y="6"/>
                    <a:pt x="6" y="6"/>
                  </a:cubicBezTo>
                  <a:cubicBezTo>
                    <a:pt x="6" y="6"/>
                    <a:pt x="6" y="6"/>
                    <a:pt x="6" y="6"/>
                  </a:cubicBezTo>
                  <a:cubicBezTo>
                    <a:pt x="6" y="7"/>
                    <a:pt x="6" y="7"/>
                    <a:pt x="5" y="7"/>
                  </a:cubicBezTo>
                  <a:cubicBezTo>
                    <a:pt x="5" y="7"/>
                    <a:pt x="5" y="7"/>
                    <a:pt x="5" y="7"/>
                  </a:cubicBezTo>
                  <a:cubicBezTo>
                    <a:pt x="2" y="7"/>
                    <a:pt x="2" y="7"/>
                    <a:pt x="2" y="7"/>
                  </a:cubicBezTo>
                  <a:cubicBezTo>
                    <a:pt x="1" y="9"/>
                    <a:pt x="1" y="9"/>
                    <a:pt x="1" y="9"/>
                  </a:cubicBezTo>
                  <a:cubicBezTo>
                    <a:pt x="3" y="11"/>
                    <a:pt x="3" y="11"/>
                    <a:pt x="3" y="11"/>
                  </a:cubicBezTo>
                  <a:cubicBezTo>
                    <a:pt x="3" y="12"/>
                    <a:pt x="3" y="12"/>
                    <a:pt x="3" y="13"/>
                  </a:cubicBezTo>
                  <a:cubicBezTo>
                    <a:pt x="0" y="14"/>
                    <a:pt x="0" y="14"/>
                    <a:pt x="0" y="14"/>
                  </a:cubicBezTo>
                  <a:cubicBezTo>
                    <a:pt x="0" y="16"/>
                    <a:pt x="0" y="16"/>
                    <a:pt x="0" y="16"/>
                  </a:cubicBezTo>
                  <a:cubicBezTo>
                    <a:pt x="3" y="17"/>
                    <a:pt x="3" y="17"/>
                    <a:pt x="3" y="17"/>
                  </a:cubicBezTo>
                  <a:cubicBezTo>
                    <a:pt x="3" y="18"/>
                    <a:pt x="3" y="18"/>
                    <a:pt x="3" y="19"/>
                  </a:cubicBezTo>
                  <a:cubicBezTo>
                    <a:pt x="1" y="21"/>
                    <a:pt x="1" y="21"/>
                    <a:pt x="1" y="21"/>
                  </a:cubicBezTo>
                  <a:cubicBezTo>
                    <a:pt x="2" y="23"/>
                    <a:pt x="2" y="23"/>
                    <a:pt x="2" y="23"/>
                  </a:cubicBezTo>
                  <a:cubicBezTo>
                    <a:pt x="5" y="22"/>
                    <a:pt x="5" y="22"/>
                    <a:pt x="5" y="22"/>
                  </a:cubicBezTo>
                  <a:cubicBezTo>
                    <a:pt x="6" y="23"/>
                    <a:pt x="6" y="23"/>
                    <a:pt x="6" y="23"/>
                  </a:cubicBezTo>
                  <a:cubicBezTo>
                    <a:pt x="6" y="27"/>
                    <a:pt x="6" y="27"/>
                    <a:pt x="6" y="27"/>
                  </a:cubicBezTo>
                  <a:cubicBezTo>
                    <a:pt x="7" y="28"/>
                    <a:pt x="7" y="28"/>
                    <a:pt x="7" y="28"/>
                  </a:cubicBezTo>
                  <a:cubicBezTo>
                    <a:pt x="10" y="26"/>
                    <a:pt x="10" y="26"/>
                    <a:pt x="10" y="26"/>
                  </a:cubicBezTo>
                  <a:cubicBezTo>
                    <a:pt x="10" y="26"/>
                    <a:pt x="11" y="26"/>
                    <a:pt x="11" y="26"/>
                  </a:cubicBezTo>
                  <a:cubicBezTo>
                    <a:pt x="12" y="29"/>
                    <a:pt x="12" y="29"/>
                    <a:pt x="12" y="29"/>
                  </a:cubicBezTo>
                  <a:cubicBezTo>
                    <a:pt x="15" y="29"/>
                    <a:pt x="15" y="29"/>
                    <a:pt x="15" y="29"/>
                  </a:cubicBezTo>
                  <a:cubicBezTo>
                    <a:pt x="16" y="26"/>
                    <a:pt x="16" y="26"/>
                    <a:pt x="16" y="26"/>
                  </a:cubicBezTo>
                  <a:cubicBezTo>
                    <a:pt x="16" y="26"/>
                    <a:pt x="17" y="26"/>
                    <a:pt x="17" y="26"/>
                  </a:cubicBezTo>
                  <a:cubicBezTo>
                    <a:pt x="19" y="28"/>
                    <a:pt x="19" y="28"/>
                    <a:pt x="19" y="28"/>
                  </a:cubicBezTo>
                  <a:cubicBezTo>
                    <a:pt x="21" y="27"/>
                    <a:pt x="21" y="27"/>
                    <a:pt x="21" y="27"/>
                  </a:cubicBezTo>
                  <a:cubicBezTo>
                    <a:pt x="21" y="23"/>
                    <a:pt x="21" y="23"/>
                    <a:pt x="21" y="23"/>
                  </a:cubicBezTo>
                  <a:cubicBezTo>
                    <a:pt x="21" y="23"/>
                    <a:pt x="21" y="23"/>
                    <a:pt x="22" y="22"/>
                  </a:cubicBezTo>
                  <a:cubicBezTo>
                    <a:pt x="25" y="23"/>
                    <a:pt x="25" y="23"/>
                    <a:pt x="25" y="23"/>
                  </a:cubicBezTo>
                  <a:cubicBezTo>
                    <a:pt x="26" y="21"/>
                    <a:pt x="26" y="21"/>
                    <a:pt x="26" y="21"/>
                  </a:cubicBezTo>
                  <a:cubicBezTo>
                    <a:pt x="24" y="19"/>
                    <a:pt x="24" y="19"/>
                    <a:pt x="24" y="19"/>
                  </a:cubicBezTo>
                  <a:cubicBezTo>
                    <a:pt x="24" y="18"/>
                    <a:pt x="24" y="18"/>
                    <a:pt x="24" y="17"/>
                  </a:cubicBezTo>
                  <a:lnTo>
                    <a:pt x="27" y="16"/>
                  </a:lnTo>
                  <a:close/>
                  <a:moveTo>
                    <a:pt x="13" y="21"/>
                  </a:moveTo>
                  <a:cubicBezTo>
                    <a:pt x="10" y="21"/>
                    <a:pt x="8" y="18"/>
                    <a:pt x="8" y="15"/>
                  </a:cubicBezTo>
                  <a:cubicBezTo>
                    <a:pt x="8" y="12"/>
                    <a:pt x="10" y="9"/>
                    <a:pt x="13" y="9"/>
                  </a:cubicBezTo>
                  <a:cubicBezTo>
                    <a:pt x="16" y="9"/>
                    <a:pt x="19" y="12"/>
                    <a:pt x="19" y="15"/>
                  </a:cubicBezTo>
                  <a:cubicBezTo>
                    <a:pt x="19" y="18"/>
                    <a:pt x="16" y="21"/>
                    <a:pt x="13"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0"/>
            <p:cNvSpPr>
              <a:spLocks noEditPoints="1"/>
            </p:cNvSpPr>
            <p:nvPr/>
          </p:nvSpPr>
          <p:spPr bwMode="auto">
            <a:xfrm>
              <a:off x="1347788" y="2432051"/>
              <a:ext cx="50800" cy="50800"/>
            </a:xfrm>
            <a:custGeom>
              <a:avLst/>
              <a:gdLst>
                <a:gd name="T0" fmla="*/ 47 w 47"/>
                <a:gd name="T1" fmla="*/ 27 h 49"/>
                <a:gd name="T2" fmla="*/ 47 w 47"/>
                <a:gd name="T3" fmla="*/ 23 h 49"/>
                <a:gd name="T4" fmla="*/ 42 w 47"/>
                <a:gd name="T5" fmla="*/ 21 h 49"/>
                <a:gd name="T6" fmla="*/ 41 w 47"/>
                <a:gd name="T7" fmla="*/ 19 h 49"/>
                <a:gd name="T8" fmla="*/ 45 w 47"/>
                <a:gd name="T9" fmla="*/ 14 h 49"/>
                <a:gd name="T10" fmla="*/ 43 w 47"/>
                <a:gd name="T11" fmla="*/ 11 h 49"/>
                <a:gd name="T12" fmla="*/ 38 w 47"/>
                <a:gd name="T13" fmla="*/ 12 h 49"/>
                <a:gd name="T14" fmla="*/ 38 w 47"/>
                <a:gd name="T15" fmla="*/ 12 h 49"/>
                <a:gd name="T16" fmla="*/ 36 w 47"/>
                <a:gd name="T17" fmla="*/ 10 h 49"/>
                <a:gd name="T18" fmla="*/ 36 w 47"/>
                <a:gd name="T19" fmla="*/ 10 h 49"/>
                <a:gd name="T20" fmla="*/ 37 w 47"/>
                <a:gd name="T21" fmla="*/ 5 h 49"/>
                <a:gd name="T22" fmla="*/ 34 w 47"/>
                <a:gd name="T23" fmla="*/ 3 h 49"/>
                <a:gd name="T24" fmla="*/ 30 w 47"/>
                <a:gd name="T25" fmla="*/ 7 h 49"/>
                <a:gd name="T26" fmla="*/ 30 w 47"/>
                <a:gd name="T27" fmla="*/ 7 h 49"/>
                <a:gd name="T28" fmla="*/ 27 w 47"/>
                <a:gd name="T29" fmla="*/ 6 h 49"/>
                <a:gd name="T30" fmla="*/ 27 w 47"/>
                <a:gd name="T31" fmla="*/ 6 h 49"/>
                <a:gd name="T32" fmla="*/ 26 w 47"/>
                <a:gd name="T33" fmla="*/ 0 h 49"/>
                <a:gd name="T34" fmla="*/ 22 w 47"/>
                <a:gd name="T35" fmla="*/ 0 h 49"/>
                <a:gd name="T36" fmla="*/ 20 w 47"/>
                <a:gd name="T37" fmla="*/ 6 h 49"/>
                <a:gd name="T38" fmla="*/ 20 w 47"/>
                <a:gd name="T39" fmla="*/ 6 h 49"/>
                <a:gd name="T40" fmla="*/ 18 w 47"/>
                <a:gd name="T41" fmla="*/ 7 h 49"/>
                <a:gd name="T42" fmla="*/ 18 w 47"/>
                <a:gd name="T43" fmla="*/ 7 h 49"/>
                <a:gd name="T44" fmla="*/ 14 w 47"/>
                <a:gd name="T45" fmla="*/ 3 h 49"/>
                <a:gd name="T46" fmla="*/ 10 w 47"/>
                <a:gd name="T47" fmla="*/ 5 h 49"/>
                <a:gd name="T48" fmla="*/ 12 w 47"/>
                <a:gd name="T49" fmla="*/ 10 h 49"/>
                <a:gd name="T50" fmla="*/ 12 w 47"/>
                <a:gd name="T51" fmla="*/ 10 h 49"/>
                <a:gd name="T52" fmla="*/ 10 w 47"/>
                <a:gd name="T53" fmla="*/ 12 h 49"/>
                <a:gd name="T54" fmla="*/ 10 w 47"/>
                <a:gd name="T55" fmla="*/ 12 h 49"/>
                <a:gd name="T56" fmla="*/ 4 w 47"/>
                <a:gd name="T57" fmla="*/ 11 h 49"/>
                <a:gd name="T58" fmla="*/ 3 w 47"/>
                <a:gd name="T59" fmla="*/ 14 h 49"/>
                <a:gd name="T60" fmla="*/ 6 w 47"/>
                <a:gd name="T61" fmla="*/ 19 h 49"/>
                <a:gd name="T62" fmla="*/ 6 w 47"/>
                <a:gd name="T63" fmla="*/ 21 h 49"/>
                <a:gd name="T64" fmla="*/ 0 w 47"/>
                <a:gd name="T65" fmla="*/ 23 h 49"/>
                <a:gd name="T66" fmla="*/ 0 w 47"/>
                <a:gd name="T67" fmla="*/ 27 h 49"/>
                <a:gd name="T68" fmla="*/ 6 w 47"/>
                <a:gd name="T69" fmla="*/ 29 h 49"/>
                <a:gd name="T70" fmla="*/ 6 w 47"/>
                <a:gd name="T71" fmla="*/ 31 h 49"/>
                <a:gd name="T72" fmla="*/ 3 w 47"/>
                <a:gd name="T73" fmla="*/ 35 h 49"/>
                <a:gd name="T74" fmla="*/ 4 w 47"/>
                <a:gd name="T75" fmla="*/ 39 h 49"/>
                <a:gd name="T76" fmla="*/ 10 w 47"/>
                <a:gd name="T77" fmla="*/ 38 h 49"/>
                <a:gd name="T78" fmla="*/ 12 w 47"/>
                <a:gd name="T79" fmla="*/ 39 h 49"/>
                <a:gd name="T80" fmla="*/ 10 w 47"/>
                <a:gd name="T81" fmla="*/ 45 h 49"/>
                <a:gd name="T82" fmla="*/ 14 w 47"/>
                <a:gd name="T83" fmla="*/ 47 h 49"/>
                <a:gd name="T84" fmla="*/ 18 w 47"/>
                <a:gd name="T85" fmla="*/ 43 h 49"/>
                <a:gd name="T86" fmla="*/ 20 w 47"/>
                <a:gd name="T87" fmla="*/ 44 h 49"/>
                <a:gd name="T88" fmla="*/ 22 w 47"/>
                <a:gd name="T89" fmla="*/ 49 h 49"/>
                <a:gd name="T90" fmla="*/ 26 w 47"/>
                <a:gd name="T91" fmla="*/ 49 h 49"/>
                <a:gd name="T92" fmla="*/ 27 w 47"/>
                <a:gd name="T93" fmla="*/ 44 h 49"/>
                <a:gd name="T94" fmla="*/ 30 w 47"/>
                <a:gd name="T95" fmla="*/ 43 h 49"/>
                <a:gd name="T96" fmla="*/ 34 w 47"/>
                <a:gd name="T97" fmla="*/ 47 h 49"/>
                <a:gd name="T98" fmla="*/ 37 w 47"/>
                <a:gd name="T99" fmla="*/ 45 h 49"/>
                <a:gd name="T100" fmla="*/ 36 w 47"/>
                <a:gd name="T101" fmla="*/ 39 h 49"/>
                <a:gd name="T102" fmla="*/ 38 w 47"/>
                <a:gd name="T103" fmla="*/ 38 h 49"/>
                <a:gd name="T104" fmla="*/ 43 w 47"/>
                <a:gd name="T105" fmla="*/ 39 h 49"/>
                <a:gd name="T106" fmla="*/ 45 w 47"/>
                <a:gd name="T107" fmla="*/ 35 h 49"/>
                <a:gd name="T108" fmla="*/ 41 w 47"/>
                <a:gd name="T109" fmla="*/ 31 h 49"/>
                <a:gd name="T110" fmla="*/ 42 w 47"/>
                <a:gd name="T111" fmla="*/ 29 h 49"/>
                <a:gd name="T112" fmla="*/ 47 w 47"/>
                <a:gd name="T113" fmla="*/ 27 h 49"/>
                <a:gd name="T114" fmla="*/ 24 w 47"/>
                <a:gd name="T115" fmla="*/ 35 h 49"/>
                <a:gd name="T116" fmla="*/ 14 w 47"/>
                <a:gd name="T117" fmla="*/ 25 h 49"/>
                <a:gd name="T118" fmla="*/ 24 w 47"/>
                <a:gd name="T119" fmla="*/ 15 h 49"/>
                <a:gd name="T120" fmla="*/ 33 w 47"/>
                <a:gd name="T121" fmla="*/ 25 h 49"/>
                <a:gd name="T122" fmla="*/ 24 w 47"/>
                <a:gd name="T123"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49">
                  <a:moveTo>
                    <a:pt x="47" y="27"/>
                  </a:moveTo>
                  <a:cubicBezTo>
                    <a:pt x="47" y="23"/>
                    <a:pt x="47" y="23"/>
                    <a:pt x="47" y="23"/>
                  </a:cubicBezTo>
                  <a:cubicBezTo>
                    <a:pt x="42" y="21"/>
                    <a:pt x="42" y="21"/>
                    <a:pt x="42" y="21"/>
                  </a:cubicBezTo>
                  <a:cubicBezTo>
                    <a:pt x="42" y="20"/>
                    <a:pt x="41" y="19"/>
                    <a:pt x="41" y="19"/>
                  </a:cubicBezTo>
                  <a:cubicBezTo>
                    <a:pt x="45" y="14"/>
                    <a:pt x="45" y="14"/>
                    <a:pt x="45" y="14"/>
                  </a:cubicBezTo>
                  <a:cubicBezTo>
                    <a:pt x="43" y="11"/>
                    <a:pt x="43" y="11"/>
                    <a:pt x="43" y="11"/>
                  </a:cubicBezTo>
                  <a:cubicBezTo>
                    <a:pt x="38" y="12"/>
                    <a:pt x="38" y="12"/>
                    <a:pt x="38" y="12"/>
                  </a:cubicBezTo>
                  <a:cubicBezTo>
                    <a:pt x="38" y="12"/>
                    <a:pt x="38" y="12"/>
                    <a:pt x="38" y="12"/>
                  </a:cubicBezTo>
                  <a:cubicBezTo>
                    <a:pt x="37" y="11"/>
                    <a:pt x="37" y="11"/>
                    <a:pt x="36" y="10"/>
                  </a:cubicBezTo>
                  <a:cubicBezTo>
                    <a:pt x="36" y="10"/>
                    <a:pt x="36" y="10"/>
                    <a:pt x="36" y="10"/>
                  </a:cubicBezTo>
                  <a:cubicBezTo>
                    <a:pt x="37" y="5"/>
                    <a:pt x="37" y="5"/>
                    <a:pt x="37" y="5"/>
                  </a:cubicBezTo>
                  <a:cubicBezTo>
                    <a:pt x="34" y="3"/>
                    <a:pt x="34" y="3"/>
                    <a:pt x="34" y="3"/>
                  </a:cubicBezTo>
                  <a:cubicBezTo>
                    <a:pt x="30" y="7"/>
                    <a:pt x="30" y="7"/>
                    <a:pt x="30" y="7"/>
                  </a:cubicBezTo>
                  <a:cubicBezTo>
                    <a:pt x="30" y="7"/>
                    <a:pt x="30" y="7"/>
                    <a:pt x="30" y="7"/>
                  </a:cubicBezTo>
                  <a:cubicBezTo>
                    <a:pt x="29" y="6"/>
                    <a:pt x="28" y="6"/>
                    <a:pt x="27" y="6"/>
                  </a:cubicBezTo>
                  <a:cubicBezTo>
                    <a:pt x="27" y="6"/>
                    <a:pt x="27" y="6"/>
                    <a:pt x="27" y="6"/>
                  </a:cubicBezTo>
                  <a:cubicBezTo>
                    <a:pt x="26" y="0"/>
                    <a:pt x="26" y="0"/>
                    <a:pt x="26" y="0"/>
                  </a:cubicBezTo>
                  <a:cubicBezTo>
                    <a:pt x="22" y="0"/>
                    <a:pt x="22" y="0"/>
                    <a:pt x="22" y="0"/>
                  </a:cubicBezTo>
                  <a:cubicBezTo>
                    <a:pt x="20" y="6"/>
                    <a:pt x="20" y="6"/>
                    <a:pt x="20" y="6"/>
                  </a:cubicBezTo>
                  <a:cubicBezTo>
                    <a:pt x="20" y="6"/>
                    <a:pt x="20" y="6"/>
                    <a:pt x="20" y="6"/>
                  </a:cubicBezTo>
                  <a:cubicBezTo>
                    <a:pt x="19" y="6"/>
                    <a:pt x="19" y="6"/>
                    <a:pt x="18" y="7"/>
                  </a:cubicBezTo>
                  <a:cubicBezTo>
                    <a:pt x="18" y="7"/>
                    <a:pt x="18" y="7"/>
                    <a:pt x="18" y="7"/>
                  </a:cubicBezTo>
                  <a:cubicBezTo>
                    <a:pt x="14" y="3"/>
                    <a:pt x="14" y="3"/>
                    <a:pt x="14" y="3"/>
                  </a:cubicBezTo>
                  <a:cubicBezTo>
                    <a:pt x="10" y="5"/>
                    <a:pt x="10" y="5"/>
                    <a:pt x="10" y="5"/>
                  </a:cubicBezTo>
                  <a:cubicBezTo>
                    <a:pt x="12" y="10"/>
                    <a:pt x="12" y="10"/>
                    <a:pt x="12" y="10"/>
                  </a:cubicBezTo>
                  <a:cubicBezTo>
                    <a:pt x="12" y="10"/>
                    <a:pt x="12" y="10"/>
                    <a:pt x="12" y="10"/>
                  </a:cubicBezTo>
                  <a:cubicBezTo>
                    <a:pt x="11" y="11"/>
                    <a:pt x="10" y="11"/>
                    <a:pt x="10" y="12"/>
                  </a:cubicBezTo>
                  <a:cubicBezTo>
                    <a:pt x="10" y="12"/>
                    <a:pt x="10" y="12"/>
                    <a:pt x="10" y="12"/>
                  </a:cubicBezTo>
                  <a:cubicBezTo>
                    <a:pt x="4" y="11"/>
                    <a:pt x="4" y="11"/>
                    <a:pt x="4" y="11"/>
                  </a:cubicBezTo>
                  <a:cubicBezTo>
                    <a:pt x="3" y="14"/>
                    <a:pt x="3" y="14"/>
                    <a:pt x="3" y="14"/>
                  </a:cubicBezTo>
                  <a:cubicBezTo>
                    <a:pt x="6" y="19"/>
                    <a:pt x="6" y="19"/>
                    <a:pt x="6" y="19"/>
                  </a:cubicBezTo>
                  <a:cubicBezTo>
                    <a:pt x="6" y="19"/>
                    <a:pt x="6" y="20"/>
                    <a:pt x="6" y="21"/>
                  </a:cubicBezTo>
                  <a:cubicBezTo>
                    <a:pt x="0" y="23"/>
                    <a:pt x="0" y="23"/>
                    <a:pt x="0" y="23"/>
                  </a:cubicBezTo>
                  <a:cubicBezTo>
                    <a:pt x="0" y="27"/>
                    <a:pt x="0" y="27"/>
                    <a:pt x="0" y="27"/>
                  </a:cubicBezTo>
                  <a:cubicBezTo>
                    <a:pt x="6" y="29"/>
                    <a:pt x="6" y="29"/>
                    <a:pt x="6" y="29"/>
                  </a:cubicBezTo>
                  <a:cubicBezTo>
                    <a:pt x="6" y="29"/>
                    <a:pt x="6" y="30"/>
                    <a:pt x="6" y="31"/>
                  </a:cubicBezTo>
                  <a:cubicBezTo>
                    <a:pt x="3" y="35"/>
                    <a:pt x="3" y="35"/>
                    <a:pt x="3" y="35"/>
                  </a:cubicBezTo>
                  <a:cubicBezTo>
                    <a:pt x="4" y="39"/>
                    <a:pt x="4" y="39"/>
                    <a:pt x="4" y="39"/>
                  </a:cubicBezTo>
                  <a:cubicBezTo>
                    <a:pt x="10" y="38"/>
                    <a:pt x="10" y="38"/>
                    <a:pt x="10" y="38"/>
                  </a:cubicBezTo>
                  <a:cubicBezTo>
                    <a:pt x="10" y="38"/>
                    <a:pt x="11" y="39"/>
                    <a:pt x="12" y="39"/>
                  </a:cubicBezTo>
                  <a:cubicBezTo>
                    <a:pt x="10" y="45"/>
                    <a:pt x="10" y="45"/>
                    <a:pt x="10" y="45"/>
                  </a:cubicBezTo>
                  <a:cubicBezTo>
                    <a:pt x="14" y="47"/>
                    <a:pt x="14" y="47"/>
                    <a:pt x="14" y="47"/>
                  </a:cubicBezTo>
                  <a:cubicBezTo>
                    <a:pt x="18" y="43"/>
                    <a:pt x="18" y="43"/>
                    <a:pt x="18" y="43"/>
                  </a:cubicBezTo>
                  <a:cubicBezTo>
                    <a:pt x="19" y="43"/>
                    <a:pt x="19" y="44"/>
                    <a:pt x="20" y="44"/>
                  </a:cubicBezTo>
                  <a:cubicBezTo>
                    <a:pt x="22" y="49"/>
                    <a:pt x="22" y="49"/>
                    <a:pt x="22" y="49"/>
                  </a:cubicBezTo>
                  <a:cubicBezTo>
                    <a:pt x="26" y="49"/>
                    <a:pt x="26" y="49"/>
                    <a:pt x="26" y="49"/>
                  </a:cubicBezTo>
                  <a:cubicBezTo>
                    <a:pt x="27" y="44"/>
                    <a:pt x="27" y="44"/>
                    <a:pt x="27" y="44"/>
                  </a:cubicBezTo>
                  <a:cubicBezTo>
                    <a:pt x="28" y="44"/>
                    <a:pt x="29" y="43"/>
                    <a:pt x="30" y="43"/>
                  </a:cubicBezTo>
                  <a:cubicBezTo>
                    <a:pt x="34" y="47"/>
                    <a:pt x="34" y="47"/>
                    <a:pt x="34" y="47"/>
                  </a:cubicBezTo>
                  <a:cubicBezTo>
                    <a:pt x="37" y="45"/>
                    <a:pt x="37" y="45"/>
                    <a:pt x="37" y="45"/>
                  </a:cubicBezTo>
                  <a:cubicBezTo>
                    <a:pt x="36" y="39"/>
                    <a:pt x="36" y="39"/>
                    <a:pt x="36" y="39"/>
                  </a:cubicBezTo>
                  <a:cubicBezTo>
                    <a:pt x="37" y="39"/>
                    <a:pt x="37" y="38"/>
                    <a:pt x="38" y="38"/>
                  </a:cubicBezTo>
                  <a:cubicBezTo>
                    <a:pt x="43" y="39"/>
                    <a:pt x="43" y="39"/>
                    <a:pt x="43" y="39"/>
                  </a:cubicBezTo>
                  <a:cubicBezTo>
                    <a:pt x="45" y="35"/>
                    <a:pt x="45" y="35"/>
                    <a:pt x="45" y="35"/>
                  </a:cubicBezTo>
                  <a:cubicBezTo>
                    <a:pt x="41" y="31"/>
                    <a:pt x="41" y="31"/>
                    <a:pt x="41" y="31"/>
                  </a:cubicBezTo>
                  <a:cubicBezTo>
                    <a:pt x="41" y="30"/>
                    <a:pt x="42" y="29"/>
                    <a:pt x="42" y="29"/>
                  </a:cubicBezTo>
                  <a:lnTo>
                    <a:pt x="47" y="27"/>
                  </a:lnTo>
                  <a:close/>
                  <a:moveTo>
                    <a:pt x="24" y="35"/>
                  </a:moveTo>
                  <a:cubicBezTo>
                    <a:pt x="19" y="35"/>
                    <a:pt x="14" y="30"/>
                    <a:pt x="14" y="25"/>
                  </a:cubicBezTo>
                  <a:cubicBezTo>
                    <a:pt x="14" y="20"/>
                    <a:pt x="19" y="15"/>
                    <a:pt x="24" y="15"/>
                  </a:cubicBezTo>
                  <a:cubicBezTo>
                    <a:pt x="29" y="15"/>
                    <a:pt x="33" y="20"/>
                    <a:pt x="33" y="25"/>
                  </a:cubicBezTo>
                  <a:cubicBezTo>
                    <a:pt x="33" y="30"/>
                    <a:pt x="29" y="35"/>
                    <a:pt x="24"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
            <p:cNvSpPr>
              <a:spLocks noEditPoints="1"/>
            </p:cNvSpPr>
            <p:nvPr/>
          </p:nvSpPr>
          <p:spPr bwMode="auto">
            <a:xfrm>
              <a:off x="1270000" y="2611438"/>
              <a:ext cx="49213" cy="53975"/>
            </a:xfrm>
            <a:custGeom>
              <a:avLst/>
              <a:gdLst>
                <a:gd name="T0" fmla="*/ 46 w 47"/>
                <a:gd name="T1" fmla="*/ 35 h 50"/>
                <a:gd name="T2" fmla="*/ 47 w 47"/>
                <a:gd name="T3" fmla="*/ 31 h 50"/>
                <a:gd name="T4" fmla="*/ 42 w 47"/>
                <a:gd name="T5" fmla="*/ 27 h 50"/>
                <a:gd name="T6" fmla="*/ 42 w 47"/>
                <a:gd name="T7" fmla="*/ 25 h 50"/>
                <a:gd name="T8" fmla="*/ 47 w 47"/>
                <a:gd name="T9" fmla="*/ 22 h 50"/>
                <a:gd name="T10" fmla="*/ 46 w 47"/>
                <a:gd name="T11" fmla="*/ 18 h 50"/>
                <a:gd name="T12" fmla="*/ 41 w 47"/>
                <a:gd name="T13" fmla="*/ 17 h 50"/>
                <a:gd name="T14" fmla="*/ 41 w 47"/>
                <a:gd name="T15" fmla="*/ 17 h 50"/>
                <a:gd name="T16" fmla="*/ 40 w 47"/>
                <a:gd name="T17" fmla="*/ 15 h 50"/>
                <a:gd name="T18" fmla="*/ 40 w 47"/>
                <a:gd name="T19" fmla="*/ 15 h 50"/>
                <a:gd name="T20" fmla="*/ 42 w 47"/>
                <a:gd name="T21" fmla="*/ 10 h 50"/>
                <a:gd name="T22" fmla="*/ 40 w 47"/>
                <a:gd name="T23" fmla="*/ 7 h 50"/>
                <a:gd name="T24" fmla="*/ 35 w 47"/>
                <a:gd name="T25" fmla="*/ 9 h 50"/>
                <a:gd name="T26" fmla="*/ 35 w 47"/>
                <a:gd name="T27" fmla="*/ 9 h 50"/>
                <a:gd name="T28" fmla="*/ 33 w 47"/>
                <a:gd name="T29" fmla="*/ 8 h 50"/>
                <a:gd name="T30" fmla="*/ 33 w 47"/>
                <a:gd name="T31" fmla="*/ 8 h 50"/>
                <a:gd name="T32" fmla="*/ 33 w 47"/>
                <a:gd name="T33" fmla="*/ 2 h 50"/>
                <a:gd name="T34" fmla="*/ 29 w 47"/>
                <a:gd name="T35" fmla="*/ 1 h 50"/>
                <a:gd name="T36" fmla="*/ 25 w 47"/>
                <a:gd name="T37" fmla="*/ 5 h 50"/>
                <a:gd name="T38" fmla="*/ 25 w 47"/>
                <a:gd name="T39" fmla="*/ 5 h 50"/>
                <a:gd name="T40" fmla="*/ 23 w 47"/>
                <a:gd name="T41" fmla="*/ 5 h 50"/>
                <a:gd name="T42" fmla="*/ 23 w 47"/>
                <a:gd name="T43" fmla="*/ 5 h 50"/>
                <a:gd name="T44" fmla="*/ 20 w 47"/>
                <a:gd name="T45" fmla="*/ 0 h 50"/>
                <a:gd name="T46" fmla="*/ 16 w 47"/>
                <a:gd name="T47" fmla="*/ 1 h 50"/>
                <a:gd name="T48" fmla="*/ 16 w 47"/>
                <a:gd name="T49" fmla="*/ 7 h 50"/>
                <a:gd name="T50" fmla="*/ 16 w 47"/>
                <a:gd name="T51" fmla="*/ 7 h 50"/>
                <a:gd name="T52" fmla="*/ 14 w 47"/>
                <a:gd name="T53" fmla="*/ 8 h 50"/>
                <a:gd name="T54" fmla="*/ 14 w 47"/>
                <a:gd name="T55" fmla="*/ 8 h 50"/>
                <a:gd name="T56" fmla="*/ 9 w 47"/>
                <a:gd name="T57" fmla="*/ 5 h 50"/>
                <a:gd name="T58" fmla="*/ 6 w 47"/>
                <a:gd name="T59" fmla="*/ 8 h 50"/>
                <a:gd name="T60" fmla="*/ 8 w 47"/>
                <a:gd name="T61" fmla="*/ 13 h 50"/>
                <a:gd name="T62" fmla="*/ 7 w 47"/>
                <a:gd name="T63" fmla="*/ 15 h 50"/>
                <a:gd name="T64" fmla="*/ 1 w 47"/>
                <a:gd name="T65" fmla="*/ 15 h 50"/>
                <a:gd name="T66" fmla="*/ 0 w 47"/>
                <a:gd name="T67" fmla="*/ 19 h 50"/>
                <a:gd name="T68" fmla="*/ 4 w 47"/>
                <a:gd name="T69" fmla="*/ 23 h 50"/>
                <a:gd name="T70" fmla="*/ 4 w 47"/>
                <a:gd name="T71" fmla="*/ 25 h 50"/>
                <a:gd name="T72" fmla="*/ 0 w 47"/>
                <a:gd name="T73" fmla="*/ 28 h 50"/>
                <a:gd name="T74" fmla="*/ 0 w 47"/>
                <a:gd name="T75" fmla="*/ 32 h 50"/>
                <a:gd name="T76" fmla="*/ 6 w 47"/>
                <a:gd name="T77" fmla="*/ 33 h 50"/>
                <a:gd name="T78" fmla="*/ 7 w 47"/>
                <a:gd name="T79" fmla="*/ 35 h 50"/>
                <a:gd name="T80" fmla="*/ 4 w 47"/>
                <a:gd name="T81" fmla="*/ 40 h 50"/>
                <a:gd name="T82" fmla="*/ 7 w 47"/>
                <a:gd name="T83" fmla="*/ 43 h 50"/>
                <a:gd name="T84" fmla="*/ 12 w 47"/>
                <a:gd name="T85" fmla="*/ 41 h 50"/>
                <a:gd name="T86" fmla="*/ 14 w 47"/>
                <a:gd name="T87" fmla="*/ 42 h 50"/>
                <a:gd name="T88" fmla="*/ 14 w 47"/>
                <a:gd name="T89" fmla="*/ 48 h 50"/>
                <a:gd name="T90" fmla="*/ 18 w 47"/>
                <a:gd name="T91" fmla="*/ 49 h 50"/>
                <a:gd name="T92" fmla="*/ 21 w 47"/>
                <a:gd name="T93" fmla="*/ 45 h 50"/>
                <a:gd name="T94" fmla="*/ 24 w 47"/>
                <a:gd name="T95" fmla="*/ 45 h 50"/>
                <a:gd name="T96" fmla="*/ 27 w 47"/>
                <a:gd name="T97" fmla="*/ 50 h 50"/>
                <a:gd name="T98" fmla="*/ 30 w 47"/>
                <a:gd name="T99" fmla="*/ 49 h 50"/>
                <a:gd name="T100" fmla="*/ 31 w 47"/>
                <a:gd name="T101" fmla="*/ 43 h 50"/>
                <a:gd name="T102" fmla="*/ 33 w 47"/>
                <a:gd name="T103" fmla="*/ 42 h 50"/>
                <a:gd name="T104" fmla="*/ 38 w 47"/>
                <a:gd name="T105" fmla="*/ 45 h 50"/>
                <a:gd name="T106" fmla="*/ 41 w 47"/>
                <a:gd name="T107" fmla="*/ 42 h 50"/>
                <a:gd name="T108" fmla="*/ 39 w 47"/>
                <a:gd name="T109" fmla="*/ 37 h 50"/>
                <a:gd name="T110" fmla="*/ 40 w 47"/>
                <a:gd name="T111" fmla="*/ 35 h 50"/>
                <a:gd name="T112" fmla="*/ 46 w 47"/>
                <a:gd name="T113" fmla="*/ 35 h 50"/>
                <a:gd name="T114" fmla="*/ 20 w 47"/>
                <a:gd name="T115" fmla="*/ 35 h 50"/>
                <a:gd name="T116" fmla="*/ 14 w 47"/>
                <a:gd name="T117" fmla="*/ 22 h 50"/>
                <a:gd name="T118" fmla="*/ 26 w 47"/>
                <a:gd name="T119" fmla="*/ 16 h 50"/>
                <a:gd name="T120" fmla="*/ 32 w 47"/>
                <a:gd name="T121" fmla="*/ 28 h 50"/>
                <a:gd name="T122" fmla="*/ 20 w 47"/>
                <a:gd name="T12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50">
                  <a:moveTo>
                    <a:pt x="46" y="35"/>
                  </a:moveTo>
                  <a:cubicBezTo>
                    <a:pt x="47" y="31"/>
                    <a:pt x="47" y="31"/>
                    <a:pt x="47" y="31"/>
                  </a:cubicBezTo>
                  <a:cubicBezTo>
                    <a:pt x="42" y="27"/>
                    <a:pt x="42" y="27"/>
                    <a:pt x="42" y="27"/>
                  </a:cubicBezTo>
                  <a:cubicBezTo>
                    <a:pt x="42" y="26"/>
                    <a:pt x="42" y="26"/>
                    <a:pt x="42" y="25"/>
                  </a:cubicBezTo>
                  <a:cubicBezTo>
                    <a:pt x="47" y="22"/>
                    <a:pt x="47" y="22"/>
                    <a:pt x="47" y="22"/>
                  </a:cubicBezTo>
                  <a:cubicBezTo>
                    <a:pt x="46" y="18"/>
                    <a:pt x="46" y="18"/>
                    <a:pt x="46" y="18"/>
                  </a:cubicBezTo>
                  <a:cubicBezTo>
                    <a:pt x="41" y="17"/>
                    <a:pt x="41" y="17"/>
                    <a:pt x="41" y="17"/>
                  </a:cubicBezTo>
                  <a:cubicBezTo>
                    <a:pt x="41" y="17"/>
                    <a:pt x="41" y="17"/>
                    <a:pt x="41" y="17"/>
                  </a:cubicBezTo>
                  <a:cubicBezTo>
                    <a:pt x="40" y="16"/>
                    <a:pt x="40" y="16"/>
                    <a:pt x="40" y="15"/>
                  </a:cubicBezTo>
                  <a:cubicBezTo>
                    <a:pt x="40" y="15"/>
                    <a:pt x="40" y="15"/>
                    <a:pt x="40" y="15"/>
                  </a:cubicBezTo>
                  <a:cubicBezTo>
                    <a:pt x="42" y="10"/>
                    <a:pt x="42" y="10"/>
                    <a:pt x="42" y="10"/>
                  </a:cubicBezTo>
                  <a:cubicBezTo>
                    <a:pt x="40" y="7"/>
                    <a:pt x="40" y="7"/>
                    <a:pt x="40" y="7"/>
                  </a:cubicBezTo>
                  <a:cubicBezTo>
                    <a:pt x="35" y="9"/>
                    <a:pt x="35" y="9"/>
                    <a:pt x="35" y="9"/>
                  </a:cubicBezTo>
                  <a:cubicBezTo>
                    <a:pt x="35" y="9"/>
                    <a:pt x="35" y="9"/>
                    <a:pt x="35" y="9"/>
                  </a:cubicBezTo>
                  <a:cubicBezTo>
                    <a:pt x="34" y="9"/>
                    <a:pt x="33" y="8"/>
                    <a:pt x="33" y="8"/>
                  </a:cubicBezTo>
                  <a:cubicBezTo>
                    <a:pt x="33" y="8"/>
                    <a:pt x="33" y="8"/>
                    <a:pt x="33" y="8"/>
                  </a:cubicBezTo>
                  <a:cubicBezTo>
                    <a:pt x="33" y="2"/>
                    <a:pt x="33" y="2"/>
                    <a:pt x="33" y="2"/>
                  </a:cubicBezTo>
                  <a:cubicBezTo>
                    <a:pt x="29" y="1"/>
                    <a:pt x="29" y="1"/>
                    <a:pt x="29" y="1"/>
                  </a:cubicBezTo>
                  <a:cubicBezTo>
                    <a:pt x="25" y="5"/>
                    <a:pt x="25" y="5"/>
                    <a:pt x="25" y="5"/>
                  </a:cubicBezTo>
                  <a:cubicBezTo>
                    <a:pt x="25" y="5"/>
                    <a:pt x="25" y="5"/>
                    <a:pt x="25" y="5"/>
                  </a:cubicBezTo>
                  <a:cubicBezTo>
                    <a:pt x="25" y="5"/>
                    <a:pt x="24" y="5"/>
                    <a:pt x="23" y="5"/>
                  </a:cubicBezTo>
                  <a:cubicBezTo>
                    <a:pt x="23" y="5"/>
                    <a:pt x="23" y="5"/>
                    <a:pt x="23" y="5"/>
                  </a:cubicBezTo>
                  <a:cubicBezTo>
                    <a:pt x="20" y="0"/>
                    <a:pt x="20" y="0"/>
                    <a:pt x="20" y="0"/>
                  </a:cubicBezTo>
                  <a:cubicBezTo>
                    <a:pt x="16" y="1"/>
                    <a:pt x="16" y="1"/>
                    <a:pt x="16" y="1"/>
                  </a:cubicBezTo>
                  <a:cubicBezTo>
                    <a:pt x="16" y="7"/>
                    <a:pt x="16" y="7"/>
                    <a:pt x="16" y="7"/>
                  </a:cubicBezTo>
                  <a:cubicBezTo>
                    <a:pt x="16" y="7"/>
                    <a:pt x="16" y="7"/>
                    <a:pt x="16" y="7"/>
                  </a:cubicBezTo>
                  <a:cubicBezTo>
                    <a:pt x="15" y="7"/>
                    <a:pt x="14" y="8"/>
                    <a:pt x="14" y="8"/>
                  </a:cubicBezTo>
                  <a:cubicBezTo>
                    <a:pt x="14" y="8"/>
                    <a:pt x="14" y="8"/>
                    <a:pt x="14" y="8"/>
                  </a:cubicBezTo>
                  <a:cubicBezTo>
                    <a:pt x="9" y="5"/>
                    <a:pt x="9" y="5"/>
                    <a:pt x="9" y="5"/>
                  </a:cubicBezTo>
                  <a:cubicBezTo>
                    <a:pt x="6" y="8"/>
                    <a:pt x="6" y="8"/>
                    <a:pt x="6" y="8"/>
                  </a:cubicBezTo>
                  <a:cubicBezTo>
                    <a:pt x="8" y="13"/>
                    <a:pt x="8" y="13"/>
                    <a:pt x="8" y="13"/>
                  </a:cubicBezTo>
                  <a:cubicBezTo>
                    <a:pt x="8" y="14"/>
                    <a:pt x="7" y="15"/>
                    <a:pt x="7" y="15"/>
                  </a:cubicBezTo>
                  <a:cubicBezTo>
                    <a:pt x="1" y="15"/>
                    <a:pt x="1" y="15"/>
                    <a:pt x="1" y="15"/>
                  </a:cubicBezTo>
                  <a:cubicBezTo>
                    <a:pt x="0" y="19"/>
                    <a:pt x="0" y="19"/>
                    <a:pt x="0" y="19"/>
                  </a:cubicBezTo>
                  <a:cubicBezTo>
                    <a:pt x="4" y="23"/>
                    <a:pt x="4" y="23"/>
                    <a:pt x="4" y="23"/>
                  </a:cubicBezTo>
                  <a:cubicBezTo>
                    <a:pt x="4" y="24"/>
                    <a:pt x="4" y="24"/>
                    <a:pt x="4" y="25"/>
                  </a:cubicBezTo>
                  <a:cubicBezTo>
                    <a:pt x="0" y="28"/>
                    <a:pt x="0" y="28"/>
                    <a:pt x="0" y="28"/>
                  </a:cubicBezTo>
                  <a:cubicBezTo>
                    <a:pt x="0" y="32"/>
                    <a:pt x="0" y="32"/>
                    <a:pt x="0" y="32"/>
                  </a:cubicBezTo>
                  <a:cubicBezTo>
                    <a:pt x="6" y="33"/>
                    <a:pt x="6" y="33"/>
                    <a:pt x="6" y="33"/>
                  </a:cubicBezTo>
                  <a:cubicBezTo>
                    <a:pt x="6" y="34"/>
                    <a:pt x="7" y="34"/>
                    <a:pt x="7" y="35"/>
                  </a:cubicBezTo>
                  <a:cubicBezTo>
                    <a:pt x="4" y="40"/>
                    <a:pt x="4" y="40"/>
                    <a:pt x="4" y="40"/>
                  </a:cubicBezTo>
                  <a:cubicBezTo>
                    <a:pt x="7" y="43"/>
                    <a:pt x="7" y="43"/>
                    <a:pt x="7" y="43"/>
                  </a:cubicBezTo>
                  <a:cubicBezTo>
                    <a:pt x="12" y="41"/>
                    <a:pt x="12" y="41"/>
                    <a:pt x="12" y="41"/>
                  </a:cubicBezTo>
                  <a:cubicBezTo>
                    <a:pt x="13" y="42"/>
                    <a:pt x="13" y="42"/>
                    <a:pt x="14" y="42"/>
                  </a:cubicBezTo>
                  <a:cubicBezTo>
                    <a:pt x="14" y="48"/>
                    <a:pt x="14" y="48"/>
                    <a:pt x="14" y="48"/>
                  </a:cubicBezTo>
                  <a:cubicBezTo>
                    <a:pt x="18" y="49"/>
                    <a:pt x="18" y="49"/>
                    <a:pt x="18" y="49"/>
                  </a:cubicBezTo>
                  <a:cubicBezTo>
                    <a:pt x="21" y="45"/>
                    <a:pt x="21" y="45"/>
                    <a:pt x="21" y="45"/>
                  </a:cubicBezTo>
                  <a:cubicBezTo>
                    <a:pt x="22" y="45"/>
                    <a:pt x="23" y="45"/>
                    <a:pt x="24" y="45"/>
                  </a:cubicBezTo>
                  <a:cubicBezTo>
                    <a:pt x="27" y="50"/>
                    <a:pt x="27" y="50"/>
                    <a:pt x="27" y="50"/>
                  </a:cubicBezTo>
                  <a:cubicBezTo>
                    <a:pt x="30" y="49"/>
                    <a:pt x="30" y="49"/>
                    <a:pt x="30" y="49"/>
                  </a:cubicBezTo>
                  <a:cubicBezTo>
                    <a:pt x="31" y="43"/>
                    <a:pt x="31" y="43"/>
                    <a:pt x="31" y="43"/>
                  </a:cubicBezTo>
                  <a:cubicBezTo>
                    <a:pt x="32" y="43"/>
                    <a:pt x="32" y="43"/>
                    <a:pt x="33" y="42"/>
                  </a:cubicBezTo>
                  <a:cubicBezTo>
                    <a:pt x="38" y="45"/>
                    <a:pt x="38" y="45"/>
                    <a:pt x="38" y="45"/>
                  </a:cubicBezTo>
                  <a:cubicBezTo>
                    <a:pt x="41" y="42"/>
                    <a:pt x="41" y="42"/>
                    <a:pt x="41" y="42"/>
                  </a:cubicBezTo>
                  <a:cubicBezTo>
                    <a:pt x="39" y="37"/>
                    <a:pt x="39" y="37"/>
                    <a:pt x="39" y="37"/>
                  </a:cubicBezTo>
                  <a:cubicBezTo>
                    <a:pt x="39" y="36"/>
                    <a:pt x="40" y="35"/>
                    <a:pt x="40" y="35"/>
                  </a:cubicBezTo>
                  <a:lnTo>
                    <a:pt x="46" y="35"/>
                  </a:lnTo>
                  <a:close/>
                  <a:moveTo>
                    <a:pt x="20" y="35"/>
                  </a:moveTo>
                  <a:cubicBezTo>
                    <a:pt x="15" y="33"/>
                    <a:pt x="13" y="27"/>
                    <a:pt x="14" y="22"/>
                  </a:cubicBezTo>
                  <a:cubicBezTo>
                    <a:pt x="16" y="17"/>
                    <a:pt x="21" y="14"/>
                    <a:pt x="26" y="16"/>
                  </a:cubicBezTo>
                  <a:cubicBezTo>
                    <a:pt x="31" y="17"/>
                    <a:pt x="34" y="23"/>
                    <a:pt x="32" y="28"/>
                  </a:cubicBezTo>
                  <a:cubicBezTo>
                    <a:pt x="31" y="33"/>
                    <a:pt x="25" y="36"/>
                    <a:pt x="20"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
            <p:cNvSpPr>
              <a:spLocks noEditPoints="1"/>
            </p:cNvSpPr>
            <p:nvPr/>
          </p:nvSpPr>
          <p:spPr bwMode="auto">
            <a:xfrm>
              <a:off x="996950" y="2262188"/>
              <a:ext cx="434975" cy="696913"/>
            </a:xfrm>
            <a:custGeom>
              <a:avLst/>
              <a:gdLst>
                <a:gd name="T0" fmla="*/ 217 w 410"/>
                <a:gd name="T1" fmla="*/ 18 h 658"/>
                <a:gd name="T2" fmla="*/ 392 w 410"/>
                <a:gd name="T3" fmla="*/ 217 h 658"/>
                <a:gd name="T4" fmla="*/ 330 w 410"/>
                <a:gd name="T5" fmla="*/ 366 h 658"/>
                <a:gd name="T6" fmla="*/ 290 w 410"/>
                <a:gd name="T7" fmla="*/ 484 h 658"/>
                <a:gd name="T8" fmla="*/ 296 w 410"/>
                <a:gd name="T9" fmla="*/ 508 h 658"/>
                <a:gd name="T10" fmla="*/ 296 w 410"/>
                <a:gd name="T11" fmla="*/ 537 h 658"/>
                <a:gd name="T12" fmla="*/ 287 w 410"/>
                <a:gd name="T13" fmla="*/ 564 h 658"/>
                <a:gd name="T14" fmla="*/ 289 w 410"/>
                <a:gd name="T15" fmla="*/ 580 h 658"/>
                <a:gd name="T16" fmla="*/ 259 w 410"/>
                <a:gd name="T17" fmla="*/ 605 h 658"/>
                <a:gd name="T18" fmla="*/ 259 w 410"/>
                <a:gd name="T19" fmla="*/ 615 h 658"/>
                <a:gd name="T20" fmla="*/ 177 w 410"/>
                <a:gd name="T21" fmla="*/ 640 h 658"/>
                <a:gd name="T22" fmla="*/ 152 w 410"/>
                <a:gd name="T23" fmla="*/ 608 h 658"/>
                <a:gd name="T24" fmla="*/ 147 w 410"/>
                <a:gd name="T25" fmla="*/ 605 h 658"/>
                <a:gd name="T26" fmla="*/ 122 w 410"/>
                <a:gd name="T27" fmla="*/ 573 h 658"/>
                <a:gd name="T28" fmla="*/ 115 w 410"/>
                <a:gd name="T29" fmla="*/ 544 h 658"/>
                <a:gd name="T30" fmla="*/ 119 w 410"/>
                <a:gd name="T31" fmla="*/ 523 h 658"/>
                <a:gd name="T32" fmla="*/ 115 w 410"/>
                <a:gd name="T33" fmla="*/ 502 h 658"/>
                <a:gd name="T34" fmla="*/ 117 w 410"/>
                <a:gd name="T35" fmla="*/ 432 h 658"/>
                <a:gd name="T36" fmla="*/ 39 w 410"/>
                <a:gd name="T37" fmla="*/ 310 h 658"/>
                <a:gd name="T38" fmla="*/ 72 w 410"/>
                <a:gd name="T39" fmla="*/ 76 h 658"/>
                <a:gd name="T40" fmla="*/ 205 w 410"/>
                <a:gd name="T41" fmla="*/ 18 h 658"/>
                <a:gd name="T42" fmla="*/ 193 w 410"/>
                <a:gd name="T43" fmla="*/ 1 h 658"/>
                <a:gd name="T44" fmla="*/ 192 w 410"/>
                <a:gd name="T45" fmla="*/ 1 h 658"/>
                <a:gd name="T46" fmla="*/ 60 w 410"/>
                <a:gd name="T47" fmla="*/ 64 h 658"/>
                <a:gd name="T48" fmla="*/ 24 w 410"/>
                <a:gd name="T49" fmla="*/ 317 h 658"/>
                <a:gd name="T50" fmla="*/ 100 w 410"/>
                <a:gd name="T51" fmla="*/ 433 h 658"/>
                <a:gd name="T52" fmla="*/ 98 w 410"/>
                <a:gd name="T53" fmla="*/ 502 h 658"/>
                <a:gd name="T54" fmla="*/ 101 w 410"/>
                <a:gd name="T55" fmla="*/ 523 h 658"/>
                <a:gd name="T56" fmla="*/ 98 w 410"/>
                <a:gd name="T57" fmla="*/ 544 h 658"/>
                <a:gd name="T58" fmla="*/ 106 w 410"/>
                <a:gd name="T59" fmla="*/ 573 h 658"/>
                <a:gd name="T60" fmla="*/ 136 w 410"/>
                <a:gd name="T61" fmla="*/ 621 h 658"/>
                <a:gd name="T62" fmla="*/ 234 w 410"/>
                <a:gd name="T63" fmla="*/ 658 h 658"/>
                <a:gd name="T64" fmla="*/ 305 w 410"/>
                <a:gd name="T65" fmla="*/ 580 h 658"/>
                <a:gd name="T66" fmla="*/ 305 w 410"/>
                <a:gd name="T67" fmla="*/ 569 h 658"/>
                <a:gd name="T68" fmla="*/ 313 w 410"/>
                <a:gd name="T69" fmla="*/ 537 h 658"/>
                <a:gd name="T70" fmla="*/ 313 w 410"/>
                <a:gd name="T71" fmla="*/ 508 h 658"/>
                <a:gd name="T72" fmla="*/ 307 w 410"/>
                <a:gd name="T73" fmla="*/ 480 h 658"/>
                <a:gd name="T74" fmla="*/ 341 w 410"/>
                <a:gd name="T75" fmla="*/ 379 h 658"/>
                <a:gd name="T76" fmla="*/ 409 w 410"/>
                <a:gd name="T77" fmla="*/ 216 h 658"/>
                <a:gd name="T78" fmla="*/ 290 w 410"/>
                <a:gd name="T79" fmla="*/ 19 h 658"/>
                <a:gd name="T80" fmla="*/ 218 w 410"/>
                <a:gd name="T81" fmla="*/ 1 h 658"/>
                <a:gd name="T82" fmla="*/ 205 w 410"/>
                <a:gd name="T83"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0" h="658">
                  <a:moveTo>
                    <a:pt x="205" y="18"/>
                  </a:moveTo>
                  <a:cubicBezTo>
                    <a:pt x="209" y="18"/>
                    <a:pt x="217" y="18"/>
                    <a:pt x="217" y="18"/>
                  </a:cubicBezTo>
                  <a:cubicBezTo>
                    <a:pt x="264" y="21"/>
                    <a:pt x="306" y="41"/>
                    <a:pt x="339" y="76"/>
                  </a:cubicBezTo>
                  <a:cubicBezTo>
                    <a:pt x="373" y="114"/>
                    <a:pt x="392" y="163"/>
                    <a:pt x="392" y="217"/>
                  </a:cubicBezTo>
                  <a:cubicBezTo>
                    <a:pt x="393" y="222"/>
                    <a:pt x="394" y="262"/>
                    <a:pt x="372" y="310"/>
                  </a:cubicBezTo>
                  <a:cubicBezTo>
                    <a:pt x="360" y="335"/>
                    <a:pt x="344" y="352"/>
                    <a:pt x="330" y="366"/>
                  </a:cubicBezTo>
                  <a:cubicBezTo>
                    <a:pt x="311" y="386"/>
                    <a:pt x="295" y="402"/>
                    <a:pt x="294" y="432"/>
                  </a:cubicBezTo>
                  <a:cubicBezTo>
                    <a:pt x="294" y="436"/>
                    <a:pt x="292" y="471"/>
                    <a:pt x="290" y="484"/>
                  </a:cubicBezTo>
                  <a:cubicBezTo>
                    <a:pt x="294" y="489"/>
                    <a:pt x="296" y="495"/>
                    <a:pt x="296" y="502"/>
                  </a:cubicBezTo>
                  <a:cubicBezTo>
                    <a:pt x="296" y="508"/>
                    <a:pt x="296" y="508"/>
                    <a:pt x="296" y="508"/>
                  </a:cubicBezTo>
                  <a:cubicBezTo>
                    <a:pt x="296" y="513"/>
                    <a:pt x="294" y="518"/>
                    <a:pt x="291" y="523"/>
                  </a:cubicBezTo>
                  <a:cubicBezTo>
                    <a:pt x="294" y="527"/>
                    <a:pt x="296" y="532"/>
                    <a:pt x="296" y="537"/>
                  </a:cubicBezTo>
                  <a:cubicBezTo>
                    <a:pt x="296" y="544"/>
                    <a:pt x="296" y="544"/>
                    <a:pt x="296" y="544"/>
                  </a:cubicBezTo>
                  <a:cubicBezTo>
                    <a:pt x="296" y="552"/>
                    <a:pt x="292" y="559"/>
                    <a:pt x="287" y="564"/>
                  </a:cubicBezTo>
                  <a:cubicBezTo>
                    <a:pt x="288" y="567"/>
                    <a:pt x="289" y="570"/>
                    <a:pt x="289" y="573"/>
                  </a:cubicBezTo>
                  <a:cubicBezTo>
                    <a:pt x="289" y="580"/>
                    <a:pt x="289" y="580"/>
                    <a:pt x="289" y="580"/>
                  </a:cubicBezTo>
                  <a:cubicBezTo>
                    <a:pt x="289" y="594"/>
                    <a:pt x="277" y="605"/>
                    <a:pt x="264" y="605"/>
                  </a:cubicBezTo>
                  <a:cubicBezTo>
                    <a:pt x="259" y="605"/>
                    <a:pt x="259" y="605"/>
                    <a:pt x="259" y="605"/>
                  </a:cubicBezTo>
                  <a:cubicBezTo>
                    <a:pt x="259" y="606"/>
                    <a:pt x="259" y="607"/>
                    <a:pt x="259" y="608"/>
                  </a:cubicBezTo>
                  <a:cubicBezTo>
                    <a:pt x="259" y="615"/>
                    <a:pt x="259" y="615"/>
                    <a:pt x="259" y="615"/>
                  </a:cubicBezTo>
                  <a:cubicBezTo>
                    <a:pt x="259" y="629"/>
                    <a:pt x="248" y="640"/>
                    <a:pt x="234" y="640"/>
                  </a:cubicBezTo>
                  <a:cubicBezTo>
                    <a:pt x="177" y="640"/>
                    <a:pt x="177" y="640"/>
                    <a:pt x="177" y="640"/>
                  </a:cubicBezTo>
                  <a:cubicBezTo>
                    <a:pt x="163" y="640"/>
                    <a:pt x="152" y="629"/>
                    <a:pt x="152" y="615"/>
                  </a:cubicBezTo>
                  <a:cubicBezTo>
                    <a:pt x="152" y="608"/>
                    <a:pt x="152" y="608"/>
                    <a:pt x="152" y="608"/>
                  </a:cubicBezTo>
                  <a:cubicBezTo>
                    <a:pt x="152" y="607"/>
                    <a:pt x="152" y="606"/>
                    <a:pt x="152" y="605"/>
                  </a:cubicBezTo>
                  <a:cubicBezTo>
                    <a:pt x="147" y="605"/>
                    <a:pt x="147" y="605"/>
                    <a:pt x="147" y="605"/>
                  </a:cubicBezTo>
                  <a:cubicBezTo>
                    <a:pt x="133" y="605"/>
                    <a:pt x="122" y="594"/>
                    <a:pt x="122" y="580"/>
                  </a:cubicBezTo>
                  <a:cubicBezTo>
                    <a:pt x="122" y="573"/>
                    <a:pt x="122" y="573"/>
                    <a:pt x="122" y="573"/>
                  </a:cubicBezTo>
                  <a:cubicBezTo>
                    <a:pt x="122" y="570"/>
                    <a:pt x="123" y="567"/>
                    <a:pt x="124" y="564"/>
                  </a:cubicBezTo>
                  <a:cubicBezTo>
                    <a:pt x="118" y="559"/>
                    <a:pt x="115" y="552"/>
                    <a:pt x="115" y="544"/>
                  </a:cubicBezTo>
                  <a:cubicBezTo>
                    <a:pt x="115" y="537"/>
                    <a:pt x="115" y="537"/>
                    <a:pt x="115" y="537"/>
                  </a:cubicBezTo>
                  <a:cubicBezTo>
                    <a:pt x="115" y="532"/>
                    <a:pt x="117" y="527"/>
                    <a:pt x="119" y="523"/>
                  </a:cubicBezTo>
                  <a:cubicBezTo>
                    <a:pt x="117" y="518"/>
                    <a:pt x="115" y="513"/>
                    <a:pt x="115" y="508"/>
                  </a:cubicBezTo>
                  <a:cubicBezTo>
                    <a:pt x="115" y="502"/>
                    <a:pt x="115" y="502"/>
                    <a:pt x="115" y="502"/>
                  </a:cubicBezTo>
                  <a:cubicBezTo>
                    <a:pt x="115" y="495"/>
                    <a:pt x="117" y="489"/>
                    <a:pt x="121" y="484"/>
                  </a:cubicBezTo>
                  <a:cubicBezTo>
                    <a:pt x="119" y="471"/>
                    <a:pt x="117" y="436"/>
                    <a:pt x="117" y="432"/>
                  </a:cubicBezTo>
                  <a:cubicBezTo>
                    <a:pt x="116" y="402"/>
                    <a:pt x="100" y="386"/>
                    <a:pt x="81" y="366"/>
                  </a:cubicBezTo>
                  <a:cubicBezTo>
                    <a:pt x="67" y="352"/>
                    <a:pt x="51" y="335"/>
                    <a:pt x="39" y="310"/>
                  </a:cubicBezTo>
                  <a:cubicBezTo>
                    <a:pt x="16" y="262"/>
                    <a:pt x="18" y="222"/>
                    <a:pt x="18" y="217"/>
                  </a:cubicBezTo>
                  <a:cubicBezTo>
                    <a:pt x="18" y="163"/>
                    <a:pt x="38" y="114"/>
                    <a:pt x="72" y="76"/>
                  </a:cubicBezTo>
                  <a:cubicBezTo>
                    <a:pt x="105" y="41"/>
                    <a:pt x="147" y="21"/>
                    <a:pt x="193" y="18"/>
                  </a:cubicBezTo>
                  <a:cubicBezTo>
                    <a:pt x="193" y="18"/>
                    <a:pt x="202" y="18"/>
                    <a:pt x="205" y="18"/>
                  </a:cubicBezTo>
                  <a:moveTo>
                    <a:pt x="205" y="0"/>
                  </a:moveTo>
                  <a:cubicBezTo>
                    <a:pt x="202" y="0"/>
                    <a:pt x="194" y="0"/>
                    <a:pt x="193" y="1"/>
                  </a:cubicBezTo>
                  <a:cubicBezTo>
                    <a:pt x="193" y="1"/>
                    <a:pt x="193" y="1"/>
                    <a:pt x="193" y="1"/>
                  </a:cubicBezTo>
                  <a:cubicBezTo>
                    <a:pt x="192" y="1"/>
                    <a:pt x="192" y="1"/>
                    <a:pt x="192" y="1"/>
                  </a:cubicBezTo>
                  <a:cubicBezTo>
                    <a:pt x="167" y="2"/>
                    <a:pt x="143" y="9"/>
                    <a:pt x="121" y="19"/>
                  </a:cubicBezTo>
                  <a:cubicBezTo>
                    <a:pt x="98" y="30"/>
                    <a:pt x="78" y="45"/>
                    <a:pt x="60" y="64"/>
                  </a:cubicBezTo>
                  <a:cubicBezTo>
                    <a:pt x="23" y="105"/>
                    <a:pt x="2" y="158"/>
                    <a:pt x="2" y="216"/>
                  </a:cubicBezTo>
                  <a:cubicBezTo>
                    <a:pt x="1" y="225"/>
                    <a:pt x="0" y="268"/>
                    <a:pt x="24" y="317"/>
                  </a:cubicBezTo>
                  <a:cubicBezTo>
                    <a:pt x="37" y="345"/>
                    <a:pt x="55" y="364"/>
                    <a:pt x="69" y="379"/>
                  </a:cubicBezTo>
                  <a:cubicBezTo>
                    <a:pt x="88" y="398"/>
                    <a:pt x="99" y="410"/>
                    <a:pt x="100" y="433"/>
                  </a:cubicBezTo>
                  <a:cubicBezTo>
                    <a:pt x="101" y="439"/>
                    <a:pt x="102" y="464"/>
                    <a:pt x="104" y="480"/>
                  </a:cubicBezTo>
                  <a:cubicBezTo>
                    <a:pt x="100" y="486"/>
                    <a:pt x="98" y="494"/>
                    <a:pt x="98" y="502"/>
                  </a:cubicBezTo>
                  <a:cubicBezTo>
                    <a:pt x="98" y="508"/>
                    <a:pt x="98" y="508"/>
                    <a:pt x="98" y="508"/>
                  </a:cubicBezTo>
                  <a:cubicBezTo>
                    <a:pt x="98" y="513"/>
                    <a:pt x="99" y="518"/>
                    <a:pt x="101" y="523"/>
                  </a:cubicBezTo>
                  <a:cubicBezTo>
                    <a:pt x="99" y="527"/>
                    <a:pt x="98" y="532"/>
                    <a:pt x="98" y="537"/>
                  </a:cubicBezTo>
                  <a:cubicBezTo>
                    <a:pt x="98" y="544"/>
                    <a:pt x="98" y="544"/>
                    <a:pt x="98" y="544"/>
                  </a:cubicBezTo>
                  <a:cubicBezTo>
                    <a:pt x="98" y="553"/>
                    <a:pt x="101" y="562"/>
                    <a:pt x="106" y="569"/>
                  </a:cubicBezTo>
                  <a:cubicBezTo>
                    <a:pt x="106" y="570"/>
                    <a:pt x="106" y="572"/>
                    <a:pt x="106" y="573"/>
                  </a:cubicBezTo>
                  <a:cubicBezTo>
                    <a:pt x="106" y="580"/>
                    <a:pt x="106" y="580"/>
                    <a:pt x="106" y="580"/>
                  </a:cubicBezTo>
                  <a:cubicBezTo>
                    <a:pt x="106" y="599"/>
                    <a:pt x="119" y="616"/>
                    <a:pt x="136" y="621"/>
                  </a:cubicBezTo>
                  <a:cubicBezTo>
                    <a:pt x="139" y="642"/>
                    <a:pt x="156" y="658"/>
                    <a:pt x="177" y="658"/>
                  </a:cubicBezTo>
                  <a:cubicBezTo>
                    <a:pt x="234" y="658"/>
                    <a:pt x="234" y="658"/>
                    <a:pt x="234" y="658"/>
                  </a:cubicBezTo>
                  <a:cubicBezTo>
                    <a:pt x="255" y="658"/>
                    <a:pt x="272" y="642"/>
                    <a:pt x="275" y="621"/>
                  </a:cubicBezTo>
                  <a:cubicBezTo>
                    <a:pt x="292" y="616"/>
                    <a:pt x="305" y="599"/>
                    <a:pt x="305" y="580"/>
                  </a:cubicBezTo>
                  <a:cubicBezTo>
                    <a:pt x="305" y="573"/>
                    <a:pt x="305" y="573"/>
                    <a:pt x="305" y="573"/>
                  </a:cubicBezTo>
                  <a:cubicBezTo>
                    <a:pt x="305" y="572"/>
                    <a:pt x="305" y="570"/>
                    <a:pt x="305" y="569"/>
                  </a:cubicBezTo>
                  <a:cubicBezTo>
                    <a:pt x="310" y="562"/>
                    <a:pt x="313" y="553"/>
                    <a:pt x="313" y="544"/>
                  </a:cubicBezTo>
                  <a:cubicBezTo>
                    <a:pt x="313" y="537"/>
                    <a:pt x="313" y="537"/>
                    <a:pt x="313" y="537"/>
                  </a:cubicBezTo>
                  <a:cubicBezTo>
                    <a:pt x="313" y="532"/>
                    <a:pt x="312" y="527"/>
                    <a:pt x="310" y="523"/>
                  </a:cubicBezTo>
                  <a:cubicBezTo>
                    <a:pt x="312" y="518"/>
                    <a:pt x="313" y="513"/>
                    <a:pt x="313" y="508"/>
                  </a:cubicBezTo>
                  <a:cubicBezTo>
                    <a:pt x="313" y="502"/>
                    <a:pt x="313" y="502"/>
                    <a:pt x="313" y="502"/>
                  </a:cubicBezTo>
                  <a:cubicBezTo>
                    <a:pt x="313" y="494"/>
                    <a:pt x="311" y="486"/>
                    <a:pt x="307" y="480"/>
                  </a:cubicBezTo>
                  <a:cubicBezTo>
                    <a:pt x="309" y="464"/>
                    <a:pt x="310" y="439"/>
                    <a:pt x="310" y="433"/>
                  </a:cubicBezTo>
                  <a:cubicBezTo>
                    <a:pt x="312" y="410"/>
                    <a:pt x="323" y="398"/>
                    <a:pt x="341" y="379"/>
                  </a:cubicBezTo>
                  <a:cubicBezTo>
                    <a:pt x="356" y="364"/>
                    <a:pt x="374" y="345"/>
                    <a:pt x="387" y="317"/>
                  </a:cubicBezTo>
                  <a:cubicBezTo>
                    <a:pt x="410" y="268"/>
                    <a:pt x="410" y="225"/>
                    <a:pt x="409" y="216"/>
                  </a:cubicBezTo>
                  <a:cubicBezTo>
                    <a:pt x="409" y="158"/>
                    <a:pt x="388" y="105"/>
                    <a:pt x="351" y="64"/>
                  </a:cubicBezTo>
                  <a:cubicBezTo>
                    <a:pt x="333" y="45"/>
                    <a:pt x="313" y="30"/>
                    <a:pt x="290" y="19"/>
                  </a:cubicBezTo>
                  <a:cubicBezTo>
                    <a:pt x="268" y="9"/>
                    <a:pt x="244" y="2"/>
                    <a:pt x="218" y="1"/>
                  </a:cubicBezTo>
                  <a:cubicBezTo>
                    <a:pt x="218" y="1"/>
                    <a:pt x="218" y="1"/>
                    <a:pt x="218" y="1"/>
                  </a:cubicBezTo>
                  <a:cubicBezTo>
                    <a:pt x="218" y="1"/>
                    <a:pt x="218" y="1"/>
                    <a:pt x="218" y="1"/>
                  </a:cubicBezTo>
                  <a:cubicBezTo>
                    <a:pt x="217" y="0"/>
                    <a:pt x="209" y="0"/>
                    <a:pt x="205" y="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3"/>
            <p:cNvSpPr/>
            <p:nvPr/>
          </p:nvSpPr>
          <p:spPr bwMode="auto">
            <a:xfrm>
              <a:off x="1127125" y="2776538"/>
              <a:ext cx="176213" cy="38100"/>
            </a:xfrm>
            <a:custGeom>
              <a:avLst/>
              <a:gdLst>
                <a:gd name="T0" fmla="*/ 166 w 166"/>
                <a:gd name="T1" fmla="*/ 21 h 36"/>
                <a:gd name="T2" fmla="*/ 152 w 166"/>
                <a:gd name="T3" fmla="*/ 36 h 36"/>
                <a:gd name="T4" fmla="*/ 14 w 166"/>
                <a:gd name="T5" fmla="*/ 36 h 36"/>
                <a:gd name="T6" fmla="*/ 0 w 166"/>
                <a:gd name="T7" fmla="*/ 21 h 36"/>
                <a:gd name="T8" fmla="*/ 0 w 166"/>
                <a:gd name="T9" fmla="*/ 15 h 36"/>
                <a:gd name="T10" fmla="*/ 14 w 166"/>
                <a:gd name="T11" fmla="*/ 0 h 36"/>
                <a:gd name="T12" fmla="*/ 152 w 166"/>
                <a:gd name="T13" fmla="*/ 0 h 36"/>
                <a:gd name="T14" fmla="*/ 166 w 166"/>
                <a:gd name="T15" fmla="*/ 15 h 36"/>
                <a:gd name="T16" fmla="*/ 166 w 166"/>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6">
                  <a:moveTo>
                    <a:pt x="166" y="21"/>
                  </a:moveTo>
                  <a:cubicBezTo>
                    <a:pt x="166" y="29"/>
                    <a:pt x="160" y="36"/>
                    <a:pt x="152" y="36"/>
                  </a:cubicBezTo>
                  <a:cubicBezTo>
                    <a:pt x="14" y="36"/>
                    <a:pt x="14" y="36"/>
                    <a:pt x="14" y="36"/>
                  </a:cubicBezTo>
                  <a:cubicBezTo>
                    <a:pt x="7" y="36"/>
                    <a:pt x="0" y="29"/>
                    <a:pt x="0" y="21"/>
                  </a:cubicBezTo>
                  <a:cubicBezTo>
                    <a:pt x="0" y="15"/>
                    <a:pt x="0" y="15"/>
                    <a:pt x="0" y="15"/>
                  </a:cubicBezTo>
                  <a:cubicBezTo>
                    <a:pt x="0" y="7"/>
                    <a:pt x="7" y="0"/>
                    <a:pt x="14" y="0"/>
                  </a:cubicBezTo>
                  <a:cubicBezTo>
                    <a:pt x="152" y="0"/>
                    <a:pt x="152" y="0"/>
                    <a:pt x="152" y="0"/>
                  </a:cubicBezTo>
                  <a:cubicBezTo>
                    <a:pt x="160" y="0"/>
                    <a:pt x="166" y="7"/>
                    <a:pt x="166" y="15"/>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4"/>
            <p:cNvSpPr/>
            <p:nvPr/>
          </p:nvSpPr>
          <p:spPr bwMode="auto">
            <a:xfrm>
              <a:off x="1127125" y="2816226"/>
              <a:ext cx="176213" cy="38100"/>
            </a:xfrm>
            <a:custGeom>
              <a:avLst/>
              <a:gdLst>
                <a:gd name="T0" fmla="*/ 166 w 166"/>
                <a:gd name="T1" fmla="*/ 21 h 35"/>
                <a:gd name="T2" fmla="*/ 152 w 166"/>
                <a:gd name="T3" fmla="*/ 35 h 35"/>
                <a:gd name="T4" fmla="*/ 14 w 166"/>
                <a:gd name="T5" fmla="*/ 35 h 35"/>
                <a:gd name="T6" fmla="*/ 0 w 166"/>
                <a:gd name="T7" fmla="*/ 21 h 35"/>
                <a:gd name="T8" fmla="*/ 0 w 166"/>
                <a:gd name="T9" fmla="*/ 14 h 35"/>
                <a:gd name="T10" fmla="*/ 14 w 166"/>
                <a:gd name="T11" fmla="*/ 0 h 35"/>
                <a:gd name="T12" fmla="*/ 152 w 166"/>
                <a:gd name="T13" fmla="*/ 0 h 35"/>
                <a:gd name="T14" fmla="*/ 166 w 166"/>
                <a:gd name="T15" fmla="*/ 14 h 35"/>
                <a:gd name="T16" fmla="*/ 166 w 166"/>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
                  <a:moveTo>
                    <a:pt x="166" y="21"/>
                  </a:moveTo>
                  <a:cubicBezTo>
                    <a:pt x="166" y="29"/>
                    <a:pt x="160" y="35"/>
                    <a:pt x="152" y="35"/>
                  </a:cubicBezTo>
                  <a:cubicBezTo>
                    <a:pt x="14" y="35"/>
                    <a:pt x="14" y="35"/>
                    <a:pt x="14" y="35"/>
                  </a:cubicBezTo>
                  <a:cubicBezTo>
                    <a:pt x="7" y="35"/>
                    <a:pt x="0" y="29"/>
                    <a:pt x="0" y="21"/>
                  </a:cubicBezTo>
                  <a:cubicBezTo>
                    <a:pt x="0" y="14"/>
                    <a:pt x="0" y="14"/>
                    <a:pt x="0" y="14"/>
                  </a:cubicBezTo>
                  <a:cubicBezTo>
                    <a:pt x="0" y="6"/>
                    <a:pt x="7" y="0"/>
                    <a:pt x="14" y="0"/>
                  </a:cubicBezTo>
                  <a:cubicBezTo>
                    <a:pt x="152" y="0"/>
                    <a:pt x="152" y="0"/>
                    <a:pt x="152" y="0"/>
                  </a:cubicBezTo>
                  <a:cubicBezTo>
                    <a:pt x="160" y="0"/>
                    <a:pt x="166" y="6"/>
                    <a:pt x="166" y="14"/>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5"/>
            <p:cNvSpPr/>
            <p:nvPr/>
          </p:nvSpPr>
          <p:spPr bwMode="auto">
            <a:xfrm>
              <a:off x="1136650" y="2857501"/>
              <a:ext cx="158750" cy="36513"/>
            </a:xfrm>
            <a:custGeom>
              <a:avLst/>
              <a:gdLst>
                <a:gd name="T0" fmla="*/ 150 w 150"/>
                <a:gd name="T1" fmla="*/ 20 h 35"/>
                <a:gd name="T2" fmla="*/ 137 w 150"/>
                <a:gd name="T3" fmla="*/ 35 h 35"/>
                <a:gd name="T4" fmla="*/ 14 w 150"/>
                <a:gd name="T5" fmla="*/ 35 h 35"/>
                <a:gd name="T6" fmla="*/ 0 w 150"/>
                <a:gd name="T7" fmla="*/ 20 h 35"/>
                <a:gd name="T8" fmla="*/ 0 w 150"/>
                <a:gd name="T9" fmla="*/ 14 h 35"/>
                <a:gd name="T10" fmla="*/ 14 w 150"/>
                <a:gd name="T11" fmla="*/ 0 h 35"/>
                <a:gd name="T12" fmla="*/ 137 w 150"/>
                <a:gd name="T13" fmla="*/ 0 h 35"/>
                <a:gd name="T14" fmla="*/ 150 w 150"/>
                <a:gd name="T15" fmla="*/ 14 h 35"/>
                <a:gd name="T16" fmla="*/ 150 w 150"/>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5">
                  <a:moveTo>
                    <a:pt x="150" y="20"/>
                  </a:moveTo>
                  <a:cubicBezTo>
                    <a:pt x="150" y="28"/>
                    <a:pt x="144" y="35"/>
                    <a:pt x="137" y="35"/>
                  </a:cubicBezTo>
                  <a:cubicBezTo>
                    <a:pt x="14" y="35"/>
                    <a:pt x="14" y="35"/>
                    <a:pt x="14" y="35"/>
                  </a:cubicBezTo>
                  <a:cubicBezTo>
                    <a:pt x="6" y="35"/>
                    <a:pt x="0" y="28"/>
                    <a:pt x="0" y="20"/>
                  </a:cubicBezTo>
                  <a:cubicBezTo>
                    <a:pt x="0" y="14"/>
                    <a:pt x="0" y="14"/>
                    <a:pt x="0" y="14"/>
                  </a:cubicBezTo>
                  <a:cubicBezTo>
                    <a:pt x="0" y="6"/>
                    <a:pt x="6" y="0"/>
                    <a:pt x="14" y="0"/>
                  </a:cubicBezTo>
                  <a:cubicBezTo>
                    <a:pt x="137" y="0"/>
                    <a:pt x="137" y="0"/>
                    <a:pt x="137" y="0"/>
                  </a:cubicBezTo>
                  <a:cubicBezTo>
                    <a:pt x="144" y="0"/>
                    <a:pt x="150" y="6"/>
                    <a:pt x="150" y="14"/>
                  </a:cubicBezTo>
                  <a:lnTo>
                    <a:pt x="150" y="20"/>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p:nvPr/>
          </p:nvSpPr>
          <p:spPr bwMode="auto">
            <a:xfrm>
              <a:off x="1169988" y="2895601"/>
              <a:ext cx="92075" cy="38100"/>
            </a:xfrm>
            <a:custGeom>
              <a:avLst/>
              <a:gdLst>
                <a:gd name="T0" fmla="*/ 87 w 87"/>
                <a:gd name="T1" fmla="*/ 21 h 36"/>
                <a:gd name="T2" fmla="*/ 73 w 87"/>
                <a:gd name="T3" fmla="*/ 36 h 36"/>
                <a:gd name="T4" fmla="*/ 13 w 87"/>
                <a:gd name="T5" fmla="*/ 36 h 36"/>
                <a:gd name="T6" fmla="*/ 0 w 87"/>
                <a:gd name="T7" fmla="*/ 21 h 36"/>
                <a:gd name="T8" fmla="*/ 0 w 87"/>
                <a:gd name="T9" fmla="*/ 15 h 36"/>
                <a:gd name="T10" fmla="*/ 13 w 87"/>
                <a:gd name="T11" fmla="*/ 0 h 36"/>
                <a:gd name="T12" fmla="*/ 73 w 87"/>
                <a:gd name="T13" fmla="*/ 0 h 36"/>
                <a:gd name="T14" fmla="*/ 87 w 87"/>
                <a:gd name="T15" fmla="*/ 15 h 36"/>
                <a:gd name="T16" fmla="*/ 87 w 87"/>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6">
                  <a:moveTo>
                    <a:pt x="87" y="21"/>
                  </a:moveTo>
                  <a:cubicBezTo>
                    <a:pt x="87" y="29"/>
                    <a:pt x="81" y="36"/>
                    <a:pt x="73" y="36"/>
                  </a:cubicBezTo>
                  <a:cubicBezTo>
                    <a:pt x="13" y="36"/>
                    <a:pt x="13" y="36"/>
                    <a:pt x="13" y="36"/>
                  </a:cubicBezTo>
                  <a:cubicBezTo>
                    <a:pt x="6" y="36"/>
                    <a:pt x="0" y="29"/>
                    <a:pt x="0" y="21"/>
                  </a:cubicBezTo>
                  <a:cubicBezTo>
                    <a:pt x="0" y="15"/>
                    <a:pt x="0" y="15"/>
                    <a:pt x="0" y="15"/>
                  </a:cubicBezTo>
                  <a:cubicBezTo>
                    <a:pt x="0" y="7"/>
                    <a:pt x="6" y="0"/>
                    <a:pt x="13" y="0"/>
                  </a:cubicBezTo>
                  <a:cubicBezTo>
                    <a:pt x="73" y="0"/>
                    <a:pt x="73" y="0"/>
                    <a:pt x="73" y="0"/>
                  </a:cubicBezTo>
                  <a:cubicBezTo>
                    <a:pt x="81" y="0"/>
                    <a:pt x="87" y="7"/>
                    <a:pt x="87" y="15"/>
                  </a:cubicBezTo>
                  <a:lnTo>
                    <a:pt x="87"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1228725" y="2700338"/>
              <a:ext cx="68263" cy="69850"/>
            </a:xfrm>
            <a:custGeom>
              <a:avLst/>
              <a:gdLst>
                <a:gd name="T0" fmla="*/ 59 w 63"/>
                <a:gd name="T1" fmla="*/ 30 h 65"/>
                <a:gd name="T2" fmla="*/ 58 w 63"/>
                <a:gd name="T3" fmla="*/ 25 h 65"/>
                <a:gd name="T4" fmla="*/ 56 w 63"/>
                <a:gd name="T5" fmla="*/ 20 h 65"/>
                <a:gd name="T6" fmla="*/ 53 w 63"/>
                <a:gd name="T7" fmla="*/ 16 h 65"/>
                <a:gd name="T8" fmla="*/ 50 w 63"/>
                <a:gd name="T9" fmla="*/ 12 h 65"/>
                <a:gd name="T10" fmla="*/ 46 w 63"/>
                <a:gd name="T11" fmla="*/ 9 h 65"/>
                <a:gd name="T12" fmla="*/ 42 w 63"/>
                <a:gd name="T13" fmla="*/ 7 h 65"/>
                <a:gd name="T14" fmla="*/ 37 w 63"/>
                <a:gd name="T15" fmla="*/ 5 h 65"/>
                <a:gd name="T16" fmla="*/ 33 w 63"/>
                <a:gd name="T17" fmla="*/ 4 h 65"/>
                <a:gd name="T18" fmla="*/ 28 w 63"/>
                <a:gd name="T19" fmla="*/ 1 h 65"/>
                <a:gd name="T20" fmla="*/ 22 w 63"/>
                <a:gd name="T21" fmla="*/ 2 h 65"/>
                <a:gd name="T22" fmla="*/ 17 w 63"/>
                <a:gd name="T23" fmla="*/ 4 h 65"/>
                <a:gd name="T24" fmla="*/ 12 w 63"/>
                <a:gd name="T25" fmla="*/ 7 h 65"/>
                <a:gd name="T26" fmla="*/ 8 w 63"/>
                <a:gd name="T27" fmla="*/ 11 h 65"/>
                <a:gd name="T28" fmla="*/ 5 w 63"/>
                <a:gd name="T29" fmla="*/ 16 h 65"/>
                <a:gd name="T30" fmla="*/ 3 w 63"/>
                <a:gd name="T31" fmla="*/ 21 h 65"/>
                <a:gd name="T32" fmla="*/ 1 w 63"/>
                <a:gd name="T33" fmla="*/ 27 h 65"/>
                <a:gd name="T34" fmla="*/ 0 w 63"/>
                <a:gd name="T35" fmla="*/ 32 h 65"/>
                <a:gd name="T36" fmla="*/ 1 w 63"/>
                <a:gd name="T37" fmla="*/ 38 h 65"/>
                <a:gd name="T38" fmla="*/ 2 w 63"/>
                <a:gd name="T39" fmla="*/ 44 h 65"/>
                <a:gd name="T40" fmla="*/ 5 w 63"/>
                <a:gd name="T41" fmla="*/ 49 h 65"/>
                <a:gd name="T42" fmla="*/ 8 w 63"/>
                <a:gd name="T43" fmla="*/ 54 h 65"/>
                <a:gd name="T44" fmla="*/ 12 w 63"/>
                <a:gd name="T45" fmla="*/ 58 h 65"/>
                <a:gd name="T46" fmla="*/ 16 w 63"/>
                <a:gd name="T47" fmla="*/ 61 h 65"/>
                <a:gd name="T48" fmla="*/ 21 w 63"/>
                <a:gd name="T49" fmla="*/ 64 h 65"/>
                <a:gd name="T50" fmla="*/ 27 w 63"/>
                <a:gd name="T51" fmla="*/ 65 h 65"/>
                <a:gd name="T52" fmla="*/ 31 w 63"/>
                <a:gd name="T53" fmla="*/ 65 h 65"/>
                <a:gd name="T54" fmla="*/ 36 w 63"/>
                <a:gd name="T55" fmla="*/ 65 h 65"/>
                <a:gd name="T56" fmla="*/ 41 w 63"/>
                <a:gd name="T57" fmla="*/ 64 h 65"/>
                <a:gd name="T58" fmla="*/ 46 w 63"/>
                <a:gd name="T59" fmla="*/ 61 h 65"/>
                <a:gd name="T60" fmla="*/ 51 w 63"/>
                <a:gd name="T61" fmla="*/ 58 h 65"/>
                <a:gd name="T62" fmla="*/ 55 w 63"/>
                <a:gd name="T63" fmla="*/ 54 h 65"/>
                <a:gd name="T64" fmla="*/ 58 w 63"/>
                <a:gd name="T65" fmla="*/ 49 h 65"/>
                <a:gd name="T66" fmla="*/ 61 w 63"/>
                <a:gd name="T67" fmla="*/ 44 h 65"/>
                <a:gd name="T68" fmla="*/ 62 w 63"/>
                <a:gd name="T69" fmla="*/ 39 h 65"/>
                <a:gd name="T70" fmla="*/ 56 w 63"/>
                <a:gd name="T71" fmla="*/ 32 h 65"/>
                <a:gd name="T72" fmla="*/ 56 w 63"/>
                <a:gd name="T73" fmla="*/ 32 h 65"/>
                <a:gd name="T74" fmla="*/ 34 w 63"/>
                <a:gd name="T75" fmla="*/ 33 h 65"/>
                <a:gd name="T76" fmla="*/ 34 w 63"/>
                <a:gd name="T77" fmla="*/ 29 h 65"/>
                <a:gd name="T78" fmla="*/ 34 w 63"/>
                <a:gd name="T79" fmla="*/ 28 h 65"/>
                <a:gd name="T80" fmla="*/ 31 w 63"/>
                <a:gd name="T81" fmla="*/ 7 h 65"/>
                <a:gd name="T82" fmla="*/ 31 w 63"/>
                <a:gd name="T83" fmla="*/ 7 h 65"/>
                <a:gd name="T84" fmla="*/ 10 w 63"/>
                <a:gd name="T85" fmla="*/ 20 h 65"/>
                <a:gd name="T86" fmla="*/ 27 w 63"/>
                <a:gd name="T87" fmla="*/ 32 h 65"/>
                <a:gd name="T88" fmla="*/ 27 w 63"/>
                <a:gd name="T89" fmla="*/ 33 h 65"/>
                <a:gd name="T90" fmla="*/ 10 w 63"/>
                <a:gd name="T91" fmla="*/ 46 h 65"/>
                <a:gd name="T92" fmla="*/ 10 w 63"/>
                <a:gd name="T93" fmla="*/ 46 h 65"/>
                <a:gd name="T94" fmla="*/ 31 w 63"/>
                <a:gd name="T95" fmla="*/ 59 h 65"/>
                <a:gd name="T96" fmla="*/ 34 w 63"/>
                <a:gd name="T97" fmla="*/ 37 h 65"/>
                <a:gd name="T98" fmla="*/ 34 w 63"/>
                <a:gd name="T99" fmla="*/ 37 h 65"/>
                <a:gd name="T100" fmla="*/ 53 w 63"/>
                <a:gd name="T101" fmla="*/ 46 h 65"/>
                <a:gd name="T102" fmla="*/ 53 w 63"/>
                <a:gd name="T10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5">
                  <a:moveTo>
                    <a:pt x="59" y="33"/>
                  </a:moveTo>
                  <a:cubicBezTo>
                    <a:pt x="63" y="33"/>
                    <a:pt x="63" y="33"/>
                    <a:pt x="63" y="33"/>
                  </a:cubicBezTo>
                  <a:cubicBezTo>
                    <a:pt x="63" y="32"/>
                    <a:pt x="62" y="31"/>
                    <a:pt x="62" y="30"/>
                  </a:cubicBezTo>
                  <a:cubicBezTo>
                    <a:pt x="59" y="30"/>
                    <a:pt x="59" y="30"/>
                    <a:pt x="59" y="30"/>
                  </a:cubicBezTo>
                  <a:cubicBezTo>
                    <a:pt x="59" y="29"/>
                    <a:pt x="58" y="29"/>
                    <a:pt x="58" y="28"/>
                  </a:cubicBezTo>
                  <a:cubicBezTo>
                    <a:pt x="62" y="27"/>
                    <a:pt x="62" y="27"/>
                    <a:pt x="62" y="27"/>
                  </a:cubicBezTo>
                  <a:cubicBezTo>
                    <a:pt x="62" y="26"/>
                    <a:pt x="62" y="25"/>
                    <a:pt x="61" y="25"/>
                  </a:cubicBezTo>
                  <a:cubicBezTo>
                    <a:pt x="58" y="25"/>
                    <a:pt x="58" y="25"/>
                    <a:pt x="58" y="25"/>
                  </a:cubicBezTo>
                  <a:cubicBezTo>
                    <a:pt x="57" y="24"/>
                    <a:pt x="57" y="24"/>
                    <a:pt x="57" y="23"/>
                  </a:cubicBezTo>
                  <a:cubicBezTo>
                    <a:pt x="61" y="21"/>
                    <a:pt x="61" y="21"/>
                    <a:pt x="61" y="21"/>
                  </a:cubicBezTo>
                  <a:cubicBezTo>
                    <a:pt x="60" y="21"/>
                    <a:pt x="60" y="20"/>
                    <a:pt x="60" y="19"/>
                  </a:cubicBezTo>
                  <a:cubicBezTo>
                    <a:pt x="56" y="20"/>
                    <a:pt x="56" y="20"/>
                    <a:pt x="56" y="20"/>
                  </a:cubicBezTo>
                  <a:cubicBezTo>
                    <a:pt x="56" y="20"/>
                    <a:pt x="55" y="19"/>
                    <a:pt x="55" y="19"/>
                  </a:cubicBezTo>
                  <a:cubicBezTo>
                    <a:pt x="58" y="16"/>
                    <a:pt x="58" y="16"/>
                    <a:pt x="58" y="16"/>
                  </a:cubicBezTo>
                  <a:cubicBezTo>
                    <a:pt x="58" y="15"/>
                    <a:pt x="57" y="15"/>
                    <a:pt x="57" y="14"/>
                  </a:cubicBezTo>
                  <a:cubicBezTo>
                    <a:pt x="53" y="16"/>
                    <a:pt x="53" y="16"/>
                    <a:pt x="53" y="16"/>
                  </a:cubicBezTo>
                  <a:cubicBezTo>
                    <a:pt x="53" y="15"/>
                    <a:pt x="53" y="15"/>
                    <a:pt x="52" y="14"/>
                  </a:cubicBezTo>
                  <a:cubicBezTo>
                    <a:pt x="55" y="11"/>
                    <a:pt x="55" y="11"/>
                    <a:pt x="55" y="11"/>
                  </a:cubicBezTo>
                  <a:cubicBezTo>
                    <a:pt x="54" y="11"/>
                    <a:pt x="54" y="10"/>
                    <a:pt x="53" y="10"/>
                  </a:cubicBezTo>
                  <a:cubicBezTo>
                    <a:pt x="50" y="12"/>
                    <a:pt x="50" y="12"/>
                    <a:pt x="50" y="12"/>
                  </a:cubicBezTo>
                  <a:cubicBezTo>
                    <a:pt x="50" y="12"/>
                    <a:pt x="49" y="11"/>
                    <a:pt x="49" y="11"/>
                  </a:cubicBezTo>
                  <a:cubicBezTo>
                    <a:pt x="51" y="7"/>
                    <a:pt x="51" y="7"/>
                    <a:pt x="51" y="7"/>
                  </a:cubicBezTo>
                  <a:cubicBezTo>
                    <a:pt x="50" y="7"/>
                    <a:pt x="50" y="6"/>
                    <a:pt x="49" y="6"/>
                  </a:cubicBezTo>
                  <a:cubicBezTo>
                    <a:pt x="46" y="9"/>
                    <a:pt x="46" y="9"/>
                    <a:pt x="46" y="9"/>
                  </a:cubicBezTo>
                  <a:cubicBezTo>
                    <a:pt x="46" y="9"/>
                    <a:pt x="45" y="8"/>
                    <a:pt x="45" y="8"/>
                  </a:cubicBezTo>
                  <a:cubicBezTo>
                    <a:pt x="46" y="4"/>
                    <a:pt x="46" y="4"/>
                    <a:pt x="46" y="4"/>
                  </a:cubicBezTo>
                  <a:cubicBezTo>
                    <a:pt x="45" y="4"/>
                    <a:pt x="45" y="3"/>
                    <a:pt x="44" y="3"/>
                  </a:cubicBezTo>
                  <a:cubicBezTo>
                    <a:pt x="42" y="7"/>
                    <a:pt x="42" y="7"/>
                    <a:pt x="42" y="7"/>
                  </a:cubicBezTo>
                  <a:cubicBezTo>
                    <a:pt x="41" y="6"/>
                    <a:pt x="41" y="6"/>
                    <a:pt x="40" y="6"/>
                  </a:cubicBezTo>
                  <a:cubicBezTo>
                    <a:pt x="41" y="2"/>
                    <a:pt x="41" y="2"/>
                    <a:pt x="41" y="2"/>
                  </a:cubicBezTo>
                  <a:cubicBezTo>
                    <a:pt x="40" y="2"/>
                    <a:pt x="40" y="1"/>
                    <a:pt x="39" y="1"/>
                  </a:cubicBezTo>
                  <a:cubicBezTo>
                    <a:pt x="37" y="5"/>
                    <a:pt x="37" y="5"/>
                    <a:pt x="37" y="5"/>
                  </a:cubicBezTo>
                  <a:cubicBezTo>
                    <a:pt x="37" y="5"/>
                    <a:pt x="36" y="5"/>
                    <a:pt x="36" y="5"/>
                  </a:cubicBezTo>
                  <a:cubicBezTo>
                    <a:pt x="36" y="1"/>
                    <a:pt x="36" y="1"/>
                    <a:pt x="36" y="1"/>
                  </a:cubicBezTo>
                  <a:cubicBezTo>
                    <a:pt x="35" y="1"/>
                    <a:pt x="34" y="0"/>
                    <a:pt x="33" y="0"/>
                  </a:cubicBezTo>
                  <a:cubicBezTo>
                    <a:pt x="33" y="4"/>
                    <a:pt x="33" y="4"/>
                    <a:pt x="33" y="4"/>
                  </a:cubicBezTo>
                  <a:cubicBezTo>
                    <a:pt x="32" y="4"/>
                    <a:pt x="32" y="4"/>
                    <a:pt x="31" y="4"/>
                  </a:cubicBezTo>
                  <a:cubicBezTo>
                    <a:pt x="31" y="4"/>
                    <a:pt x="31" y="4"/>
                    <a:pt x="31" y="4"/>
                  </a:cubicBezTo>
                  <a:cubicBezTo>
                    <a:pt x="30" y="0"/>
                    <a:pt x="30" y="0"/>
                    <a:pt x="30" y="0"/>
                  </a:cubicBezTo>
                  <a:cubicBezTo>
                    <a:pt x="29" y="0"/>
                    <a:pt x="28" y="1"/>
                    <a:pt x="28" y="1"/>
                  </a:cubicBezTo>
                  <a:cubicBezTo>
                    <a:pt x="28" y="5"/>
                    <a:pt x="28" y="5"/>
                    <a:pt x="28" y="5"/>
                  </a:cubicBezTo>
                  <a:cubicBezTo>
                    <a:pt x="27" y="5"/>
                    <a:pt x="26" y="5"/>
                    <a:pt x="26" y="5"/>
                  </a:cubicBezTo>
                  <a:cubicBezTo>
                    <a:pt x="25" y="1"/>
                    <a:pt x="25" y="1"/>
                    <a:pt x="25" y="1"/>
                  </a:cubicBezTo>
                  <a:cubicBezTo>
                    <a:pt x="24" y="1"/>
                    <a:pt x="23" y="2"/>
                    <a:pt x="22" y="2"/>
                  </a:cubicBezTo>
                  <a:cubicBezTo>
                    <a:pt x="23" y="6"/>
                    <a:pt x="23" y="6"/>
                    <a:pt x="23" y="6"/>
                  </a:cubicBezTo>
                  <a:cubicBezTo>
                    <a:pt x="22" y="6"/>
                    <a:pt x="22" y="6"/>
                    <a:pt x="21" y="6"/>
                  </a:cubicBezTo>
                  <a:cubicBezTo>
                    <a:pt x="19" y="3"/>
                    <a:pt x="19" y="3"/>
                    <a:pt x="19" y="3"/>
                  </a:cubicBezTo>
                  <a:cubicBezTo>
                    <a:pt x="19" y="3"/>
                    <a:pt x="18" y="4"/>
                    <a:pt x="17" y="4"/>
                  </a:cubicBezTo>
                  <a:cubicBezTo>
                    <a:pt x="18" y="8"/>
                    <a:pt x="18" y="8"/>
                    <a:pt x="18" y="8"/>
                  </a:cubicBezTo>
                  <a:cubicBezTo>
                    <a:pt x="18" y="8"/>
                    <a:pt x="17" y="8"/>
                    <a:pt x="17" y="9"/>
                  </a:cubicBezTo>
                  <a:cubicBezTo>
                    <a:pt x="14" y="6"/>
                    <a:pt x="14" y="6"/>
                    <a:pt x="14" y="6"/>
                  </a:cubicBezTo>
                  <a:cubicBezTo>
                    <a:pt x="14" y="6"/>
                    <a:pt x="13" y="7"/>
                    <a:pt x="12" y="7"/>
                  </a:cubicBezTo>
                  <a:cubicBezTo>
                    <a:pt x="14" y="11"/>
                    <a:pt x="14" y="11"/>
                    <a:pt x="14" y="11"/>
                  </a:cubicBezTo>
                  <a:cubicBezTo>
                    <a:pt x="14" y="11"/>
                    <a:pt x="13" y="11"/>
                    <a:pt x="13" y="12"/>
                  </a:cubicBezTo>
                  <a:cubicBezTo>
                    <a:pt x="10" y="9"/>
                    <a:pt x="10" y="9"/>
                    <a:pt x="10" y="9"/>
                  </a:cubicBezTo>
                  <a:cubicBezTo>
                    <a:pt x="9" y="10"/>
                    <a:pt x="9" y="10"/>
                    <a:pt x="8" y="11"/>
                  </a:cubicBezTo>
                  <a:cubicBezTo>
                    <a:pt x="11" y="14"/>
                    <a:pt x="11" y="14"/>
                    <a:pt x="11" y="14"/>
                  </a:cubicBezTo>
                  <a:cubicBezTo>
                    <a:pt x="11" y="15"/>
                    <a:pt x="10" y="15"/>
                    <a:pt x="10" y="16"/>
                  </a:cubicBezTo>
                  <a:cubicBezTo>
                    <a:pt x="6" y="14"/>
                    <a:pt x="6" y="14"/>
                    <a:pt x="6" y="14"/>
                  </a:cubicBezTo>
                  <a:cubicBezTo>
                    <a:pt x="6" y="14"/>
                    <a:pt x="5" y="15"/>
                    <a:pt x="5" y="16"/>
                  </a:cubicBezTo>
                  <a:cubicBezTo>
                    <a:pt x="8" y="18"/>
                    <a:pt x="8" y="18"/>
                    <a:pt x="8" y="18"/>
                  </a:cubicBezTo>
                  <a:cubicBezTo>
                    <a:pt x="8" y="19"/>
                    <a:pt x="7" y="19"/>
                    <a:pt x="7" y="20"/>
                  </a:cubicBezTo>
                  <a:cubicBezTo>
                    <a:pt x="4" y="19"/>
                    <a:pt x="4" y="19"/>
                    <a:pt x="4" y="19"/>
                  </a:cubicBezTo>
                  <a:cubicBezTo>
                    <a:pt x="3" y="19"/>
                    <a:pt x="3" y="20"/>
                    <a:pt x="3" y="21"/>
                  </a:cubicBezTo>
                  <a:cubicBezTo>
                    <a:pt x="6" y="23"/>
                    <a:pt x="6" y="23"/>
                    <a:pt x="6" y="23"/>
                  </a:cubicBezTo>
                  <a:cubicBezTo>
                    <a:pt x="6" y="23"/>
                    <a:pt x="6" y="24"/>
                    <a:pt x="5" y="25"/>
                  </a:cubicBezTo>
                  <a:cubicBezTo>
                    <a:pt x="2" y="24"/>
                    <a:pt x="2" y="24"/>
                    <a:pt x="2" y="24"/>
                  </a:cubicBezTo>
                  <a:cubicBezTo>
                    <a:pt x="1" y="25"/>
                    <a:pt x="1" y="26"/>
                    <a:pt x="1" y="27"/>
                  </a:cubicBezTo>
                  <a:cubicBezTo>
                    <a:pt x="5" y="28"/>
                    <a:pt x="5" y="28"/>
                    <a:pt x="5" y="28"/>
                  </a:cubicBezTo>
                  <a:cubicBezTo>
                    <a:pt x="5" y="28"/>
                    <a:pt x="4" y="29"/>
                    <a:pt x="4" y="30"/>
                  </a:cubicBezTo>
                  <a:cubicBezTo>
                    <a:pt x="1" y="30"/>
                    <a:pt x="1" y="30"/>
                    <a:pt x="1" y="30"/>
                  </a:cubicBezTo>
                  <a:cubicBezTo>
                    <a:pt x="0" y="31"/>
                    <a:pt x="0" y="31"/>
                    <a:pt x="0" y="32"/>
                  </a:cubicBezTo>
                  <a:cubicBezTo>
                    <a:pt x="4" y="33"/>
                    <a:pt x="4" y="33"/>
                    <a:pt x="4" y="33"/>
                  </a:cubicBezTo>
                  <a:cubicBezTo>
                    <a:pt x="4" y="34"/>
                    <a:pt x="4" y="34"/>
                    <a:pt x="4" y="35"/>
                  </a:cubicBezTo>
                  <a:cubicBezTo>
                    <a:pt x="1" y="36"/>
                    <a:pt x="1" y="36"/>
                    <a:pt x="1" y="36"/>
                  </a:cubicBezTo>
                  <a:cubicBezTo>
                    <a:pt x="1" y="36"/>
                    <a:pt x="1" y="37"/>
                    <a:pt x="1" y="38"/>
                  </a:cubicBezTo>
                  <a:cubicBezTo>
                    <a:pt x="5" y="38"/>
                    <a:pt x="5" y="38"/>
                    <a:pt x="5" y="38"/>
                  </a:cubicBezTo>
                  <a:cubicBezTo>
                    <a:pt x="5" y="39"/>
                    <a:pt x="5" y="39"/>
                    <a:pt x="5" y="40"/>
                  </a:cubicBezTo>
                  <a:cubicBezTo>
                    <a:pt x="1" y="41"/>
                    <a:pt x="1" y="41"/>
                    <a:pt x="1" y="41"/>
                  </a:cubicBezTo>
                  <a:cubicBezTo>
                    <a:pt x="2" y="42"/>
                    <a:pt x="2" y="43"/>
                    <a:pt x="2" y="44"/>
                  </a:cubicBezTo>
                  <a:cubicBezTo>
                    <a:pt x="6" y="43"/>
                    <a:pt x="6" y="43"/>
                    <a:pt x="6" y="43"/>
                  </a:cubicBezTo>
                  <a:cubicBezTo>
                    <a:pt x="6" y="43"/>
                    <a:pt x="6" y="44"/>
                    <a:pt x="7" y="45"/>
                  </a:cubicBezTo>
                  <a:cubicBezTo>
                    <a:pt x="3" y="47"/>
                    <a:pt x="3" y="47"/>
                    <a:pt x="3" y="47"/>
                  </a:cubicBezTo>
                  <a:cubicBezTo>
                    <a:pt x="4" y="48"/>
                    <a:pt x="4" y="48"/>
                    <a:pt x="5" y="49"/>
                  </a:cubicBezTo>
                  <a:cubicBezTo>
                    <a:pt x="8" y="47"/>
                    <a:pt x="8" y="47"/>
                    <a:pt x="8" y="47"/>
                  </a:cubicBezTo>
                  <a:cubicBezTo>
                    <a:pt x="8" y="48"/>
                    <a:pt x="9" y="49"/>
                    <a:pt x="9" y="49"/>
                  </a:cubicBezTo>
                  <a:cubicBezTo>
                    <a:pt x="6" y="52"/>
                    <a:pt x="6" y="52"/>
                    <a:pt x="6" y="52"/>
                  </a:cubicBezTo>
                  <a:cubicBezTo>
                    <a:pt x="7" y="53"/>
                    <a:pt x="7" y="53"/>
                    <a:pt x="8" y="54"/>
                  </a:cubicBezTo>
                  <a:cubicBezTo>
                    <a:pt x="11" y="52"/>
                    <a:pt x="11" y="52"/>
                    <a:pt x="11" y="52"/>
                  </a:cubicBezTo>
                  <a:cubicBezTo>
                    <a:pt x="11" y="52"/>
                    <a:pt x="12" y="53"/>
                    <a:pt x="12" y="53"/>
                  </a:cubicBezTo>
                  <a:cubicBezTo>
                    <a:pt x="10" y="56"/>
                    <a:pt x="10" y="56"/>
                    <a:pt x="10" y="56"/>
                  </a:cubicBezTo>
                  <a:cubicBezTo>
                    <a:pt x="10" y="57"/>
                    <a:pt x="11" y="57"/>
                    <a:pt x="12" y="58"/>
                  </a:cubicBezTo>
                  <a:cubicBezTo>
                    <a:pt x="15" y="55"/>
                    <a:pt x="15" y="55"/>
                    <a:pt x="15" y="55"/>
                  </a:cubicBezTo>
                  <a:cubicBezTo>
                    <a:pt x="15" y="56"/>
                    <a:pt x="15" y="56"/>
                    <a:pt x="16" y="56"/>
                  </a:cubicBezTo>
                  <a:cubicBezTo>
                    <a:pt x="14" y="60"/>
                    <a:pt x="14" y="60"/>
                    <a:pt x="14" y="60"/>
                  </a:cubicBezTo>
                  <a:cubicBezTo>
                    <a:pt x="15" y="60"/>
                    <a:pt x="16" y="61"/>
                    <a:pt x="16" y="61"/>
                  </a:cubicBezTo>
                  <a:cubicBezTo>
                    <a:pt x="19" y="58"/>
                    <a:pt x="19" y="58"/>
                    <a:pt x="19" y="58"/>
                  </a:cubicBezTo>
                  <a:cubicBezTo>
                    <a:pt x="19" y="58"/>
                    <a:pt x="20" y="59"/>
                    <a:pt x="20" y="59"/>
                  </a:cubicBezTo>
                  <a:cubicBezTo>
                    <a:pt x="19" y="63"/>
                    <a:pt x="19" y="63"/>
                    <a:pt x="19" y="63"/>
                  </a:cubicBezTo>
                  <a:cubicBezTo>
                    <a:pt x="20" y="63"/>
                    <a:pt x="21" y="63"/>
                    <a:pt x="21" y="64"/>
                  </a:cubicBezTo>
                  <a:cubicBezTo>
                    <a:pt x="23" y="60"/>
                    <a:pt x="23" y="60"/>
                    <a:pt x="23" y="60"/>
                  </a:cubicBezTo>
                  <a:cubicBezTo>
                    <a:pt x="24" y="60"/>
                    <a:pt x="24" y="60"/>
                    <a:pt x="25" y="60"/>
                  </a:cubicBezTo>
                  <a:cubicBezTo>
                    <a:pt x="24" y="64"/>
                    <a:pt x="24" y="64"/>
                    <a:pt x="24" y="64"/>
                  </a:cubicBezTo>
                  <a:cubicBezTo>
                    <a:pt x="25" y="65"/>
                    <a:pt x="26" y="65"/>
                    <a:pt x="27" y="65"/>
                  </a:cubicBezTo>
                  <a:cubicBezTo>
                    <a:pt x="28" y="61"/>
                    <a:pt x="28" y="61"/>
                    <a:pt x="28" y="61"/>
                  </a:cubicBezTo>
                  <a:cubicBezTo>
                    <a:pt x="28" y="61"/>
                    <a:pt x="29" y="61"/>
                    <a:pt x="30" y="61"/>
                  </a:cubicBezTo>
                  <a:cubicBezTo>
                    <a:pt x="30" y="65"/>
                    <a:pt x="30" y="65"/>
                    <a:pt x="30" y="65"/>
                  </a:cubicBezTo>
                  <a:cubicBezTo>
                    <a:pt x="30" y="65"/>
                    <a:pt x="31" y="65"/>
                    <a:pt x="31" y="65"/>
                  </a:cubicBezTo>
                  <a:cubicBezTo>
                    <a:pt x="32" y="65"/>
                    <a:pt x="32" y="65"/>
                    <a:pt x="32" y="65"/>
                  </a:cubicBezTo>
                  <a:cubicBezTo>
                    <a:pt x="33" y="61"/>
                    <a:pt x="33" y="61"/>
                    <a:pt x="33" y="61"/>
                  </a:cubicBezTo>
                  <a:cubicBezTo>
                    <a:pt x="33" y="61"/>
                    <a:pt x="34" y="61"/>
                    <a:pt x="35" y="61"/>
                  </a:cubicBezTo>
                  <a:cubicBezTo>
                    <a:pt x="36" y="65"/>
                    <a:pt x="36" y="65"/>
                    <a:pt x="36" y="65"/>
                  </a:cubicBezTo>
                  <a:cubicBezTo>
                    <a:pt x="36" y="65"/>
                    <a:pt x="37" y="65"/>
                    <a:pt x="38" y="65"/>
                  </a:cubicBezTo>
                  <a:cubicBezTo>
                    <a:pt x="38" y="61"/>
                    <a:pt x="38" y="61"/>
                    <a:pt x="38" y="61"/>
                  </a:cubicBezTo>
                  <a:cubicBezTo>
                    <a:pt x="38" y="60"/>
                    <a:pt x="39" y="60"/>
                    <a:pt x="39" y="60"/>
                  </a:cubicBezTo>
                  <a:cubicBezTo>
                    <a:pt x="41" y="64"/>
                    <a:pt x="41" y="64"/>
                    <a:pt x="41" y="64"/>
                  </a:cubicBezTo>
                  <a:cubicBezTo>
                    <a:pt x="42" y="63"/>
                    <a:pt x="43" y="63"/>
                    <a:pt x="43" y="63"/>
                  </a:cubicBezTo>
                  <a:cubicBezTo>
                    <a:pt x="42" y="59"/>
                    <a:pt x="42" y="59"/>
                    <a:pt x="42" y="59"/>
                  </a:cubicBezTo>
                  <a:cubicBezTo>
                    <a:pt x="43" y="59"/>
                    <a:pt x="43" y="58"/>
                    <a:pt x="44" y="58"/>
                  </a:cubicBezTo>
                  <a:cubicBezTo>
                    <a:pt x="46" y="61"/>
                    <a:pt x="46" y="61"/>
                    <a:pt x="46" y="61"/>
                  </a:cubicBezTo>
                  <a:cubicBezTo>
                    <a:pt x="47" y="61"/>
                    <a:pt x="48" y="61"/>
                    <a:pt x="48" y="60"/>
                  </a:cubicBezTo>
                  <a:cubicBezTo>
                    <a:pt x="47" y="57"/>
                    <a:pt x="47" y="57"/>
                    <a:pt x="47" y="57"/>
                  </a:cubicBezTo>
                  <a:cubicBezTo>
                    <a:pt x="47" y="56"/>
                    <a:pt x="48" y="56"/>
                    <a:pt x="48" y="55"/>
                  </a:cubicBezTo>
                  <a:cubicBezTo>
                    <a:pt x="51" y="58"/>
                    <a:pt x="51" y="58"/>
                    <a:pt x="51" y="58"/>
                  </a:cubicBezTo>
                  <a:cubicBezTo>
                    <a:pt x="51" y="58"/>
                    <a:pt x="52" y="57"/>
                    <a:pt x="53" y="57"/>
                  </a:cubicBezTo>
                  <a:cubicBezTo>
                    <a:pt x="50" y="53"/>
                    <a:pt x="50" y="53"/>
                    <a:pt x="50" y="53"/>
                  </a:cubicBezTo>
                  <a:cubicBezTo>
                    <a:pt x="51" y="53"/>
                    <a:pt x="51" y="52"/>
                    <a:pt x="52" y="52"/>
                  </a:cubicBezTo>
                  <a:cubicBezTo>
                    <a:pt x="55" y="54"/>
                    <a:pt x="55" y="54"/>
                    <a:pt x="55" y="54"/>
                  </a:cubicBezTo>
                  <a:cubicBezTo>
                    <a:pt x="55" y="54"/>
                    <a:pt x="56" y="53"/>
                    <a:pt x="56" y="52"/>
                  </a:cubicBezTo>
                  <a:cubicBezTo>
                    <a:pt x="54" y="49"/>
                    <a:pt x="54" y="49"/>
                    <a:pt x="54" y="49"/>
                  </a:cubicBezTo>
                  <a:cubicBezTo>
                    <a:pt x="54" y="49"/>
                    <a:pt x="54" y="48"/>
                    <a:pt x="55" y="48"/>
                  </a:cubicBezTo>
                  <a:cubicBezTo>
                    <a:pt x="58" y="49"/>
                    <a:pt x="58" y="49"/>
                    <a:pt x="58" y="49"/>
                  </a:cubicBezTo>
                  <a:cubicBezTo>
                    <a:pt x="59" y="49"/>
                    <a:pt x="59" y="48"/>
                    <a:pt x="59" y="47"/>
                  </a:cubicBezTo>
                  <a:cubicBezTo>
                    <a:pt x="56" y="45"/>
                    <a:pt x="56" y="45"/>
                    <a:pt x="56" y="45"/>
                  </a:cubicBezTo>
                  <a:cubicBezTo>
                    <a:pt x="56" y="44"/>
                    <a:pt x="57" y="44"/>
                    <a:pt x="57" y="43"/>
                  </a:cubicBezTo>
                  <a:cubicBezTo>
                    <a:pt x="61" y="44"/>
                    <a:pt x="61" y="44"/>
                    <a:pt x="61" y="44"/>
                  </a:cubicBezTo>
                  <a:cubicBezTo>
                    <a:pt x="61" y="43"/>
                    <a:pt x="61" y="43"/>
                    <a:pt x="61" y="42"/>
                  </a:cubicBezTo>
                  <a:cubicBezTo>
                    <a:pt x="58" y="40"/>
                    <a:pt x="58" y="40"/>
                    <a:pt x="58" y="40"/>
                  </a:cubicBezTo>
                  <a:cubicBezTo>
                    <a:pt x="58" y="40"/>
                    <a:pt x="58" y="39"/>
                    <a:pt x="58" y="38"/>
                  </a:cubicBezTo>
                  <a:cubicBezTo>
                    <a:pt x="62" y="39"/>
                    <a:pt x="62" y="39"/>
                    <a:pt x="62" y="39"/>
                  </a:cubicBezTo>
                  <a:cubicBezTo>
                    <a:pt x="62" y="38"/>
                    <a:pt x="62" y="37"/>
                    <a:pt x="62" y="36"/>
                  </a:cubicBezTo>
                  <a:cubicBezTo>
                    <a:pt x="59" y="35"/>
                    <a:pt x="59" y="35"/>
                    <a:pt x="59" y="35"/>
                  </a:cubicBezTo>
                  <a:cubicBezTo>
                    <a:pt x="59" y="35"/>
                    <a:pt x="59" y="34"/>
                    <a:pt x="59" y="33"/>
                  </a:cubicBezTo>
                  <a:close/>
                  <a:moveTo>
                    <a:pt x="56" y="32"/>
                  </a:moveTo>
                  <a:cubicBezTo>
                    <a:pt x="36" y="32"/>
                    <a:pt x="36" y="32"/>
                    <a:pt x="36" y="32"/>
                  </a:cubicBezTo>
                  <a:cubicBezTo>
                    <a:pt x="36" y="32"/>
                    <a:pt x="36" y="31"/>
                    <a:pt x="36" y="31"/>
                  </a:cubicBezTo>
                  <a:cubicBezTo>
                    <a:pt x="53" y="20"/>
                    <a:pt x="53" y="20"/>
                    <a:pt x="53" y="20"/>
                  </a:cubicBezTo>
                  <a:cubicBezTo>
                    <a:pt x="55" y="24"/>
                    <a:pt x="56" y="28"/>
                    <a:pt x="56" y="32"/>
                  </a:cubicBezTo>
                  <a:close/>
                  <a:moveTo>
                    <a:pt x="31" y="35"/>
                  </a:moveTo>
                  <a:cubicBezTo>
                    <a:pt x="30" y="35"/>
                    <a:pt x="29" y="34"/>
                    <a:pt x="29" y="33"/>
                  </a:cubicBezTo>
                  <a:cubicBezTo>
                    <a:pt x="29" y="32"/>
                    <a:pt x="30" y="30"/>
                    <a:pt x="31" y="30"/>
                  </a:cubicBezTo>
                  <a:cubicBezTo>
                    <a:pt x="33" y="30"/>
                    <a:pt x="34" y="32"/>
                    <a:pt x="34" y="33"/>
                  </a:cubicBezTo>
                  <a:cubicBezTo>
                    <a:pt x="34" y="34"/>
                    <a:pt x="33" y="35"/>
                    <a:pt x="31" y="35"/>
                  </a:cubicBezTo>
                  <a:close/>
                  <a:moveTo>
                    <a:pt x="53" y="20"/>
                  </a:moveTo>
                  <a:cubicBezTo>
                    <a:pt x="35" y="30"/>
                    <a:pt x="35" y="30"/>
                    <a:pt x="35" y="30"/>
                  </a:cubicBezTo>
                  <a:cubicBezTo>
                    <a:pt x="35" y="30"/>
                    <a:pt x="35" y="29"/>
                    <a:pt x="34" y="29"/>
                  </a:cubicBezTo>
                  <a:cubicBezTo>
                    <a:pt x="44" y="11"/>
                    <a:pt x="44" y="11"/>
                    <a:pt x="44" y="11"/>
                  </a:cubicBezTo>
                  <a:cubicBezTo>
                    <a:pt x="48" y="13"/>
                    <a:pt x="51" y="16"/>
                    <a:pt x="53" y="20"/>
                  </a:cubicBezTo>
                  <a:close/>
                  <a:moveTo>
                    <a:pt x="44" y="10"/>
                  </a:moveTo>
                  <a:cubicBezTo>
                    <a:pt x="34" y="28"/>
                    <a:pt x="34" y="28"/>
                    <a:pt x="34" y="28"/>
                  </a:cubicBezTo>
                  <a:cubicBezTo>
                    <a:pt x="33" y="28"/>
                    <a:pt x="32" y="28"/>
                    <a:pt x="32" y="28"/>
                  </a:cubicBezTo>
                  <a:cubicBezTo>
                    <a:pt x="32" y="7"/>
                    <a:pt x="32" y="7"/>
                    <a:pt x="32" y="7"/>
                  </a:cubicBezTo>
                  <a:cubicBezTo>
                    <a:pt x="36" y="7"/>
                    <a:pt x="40" y="8"/>
                    <a:pt x="44" y="10"/>
                  </a:cubicBezTo>
                  <a:close/>
                  <a:moveTo>
                    <a:pt x="31" y="7"/>
                  </a:moveTo>
                  <a:cubicBezTo>
                    <a:pt x="31" y="28"/>
                    <a:pt x="31" y="28"/>
                    <a:pt x="31" y="28"/>
                  </a:cubicBezTo>
                  <a:cubicBezTo>
                    <a:pt x="31" y="28"/>
                    <a:pt x="30" y="28"/>
                    <a:pt x="29" y="28"/>
                  </a:cubicBezTo>
                  <a:cubicBezTo>
                    <a:pt x="19" y="10"/>
                    <a:pt x="19" y="10"/>
                    <a:pt x="19" y="10"/>
                  </a:cubicBezTo>
                  <a:cubicBezTo>
                    <a:pt x="23" y="8"/>
                    <a:pt x="27" y="7"/>
                    <a:pt x="31" y="7"/>
                  </a:cubicBezTo>
                  <a:close/>
                  <a:moveTo>
                    <a:pt x="19" y="11"/>
                  </a:moveTo>
                  <a:cubicBezTo>
                    <a:pt x="29" y="29"/>
                    <a:pt x="29" y="29"/>
                    <a:pt x="29" y="29"/>
                  </a:cubicBezTo>
                  <a:cubicBezTo>
                    <a:pt x="28" y="29"/>
                    <a:pt x="28" y="30"/>
                    <a:pt x="28" y="30"/>
                  </a:cubicBezTo>
                  <a:cubicBezTo>
                    <a:pt x="10" y="20"/>
                    <a:pt x="10" y="20"/>
                    <a:pt x="10" y="20"/>
                  </a:cubicBezTo>
                  <a:cubicBezTo>
                    <a:pt x="12" y="16"/>
                    <a:pt x="15" y="13"/>
                    <a:pt x="19" y="11"/>
                  </a:cubicBezTo>
                  <a:close/>
                  <a:moveTo>
                    <a:pt x="10" y="20"/>
                  </a:moveTo>
                  <a:cubicBezTo>
                    <a:pt x="27" y="31"/>
                    <a:pt x="27" y="31"/>
                    <a:pt x="27" y="31"/>
                  </a:cubicBezTo>
                  <a:cubicBezTo>
                    <a:pt x="27" y="31"/>
                    <a:pt x="27" y="32"/>
                    <a:pt x="27" y="32"/>
                  </a:cubicBezTo>
                  <a:cubicBezTo>
                    <a:pt x="7" y="32"/>
                    <a:pt x="7" y="32"/>
                    <a:pt x="7" y="32"/>
                  </a:cubicBezTo>
                  <a:cubicBezTo>
                    <a:pt x="7" y="28"/>
                    <a:pt x="8" y="24"/>
                    <a:pt x="10" y="20"/>
                  </a:cubicBezTo>
                  <a:close/>
                  <a:moveTo>
                    <a:pt x="7" y="33"/>
                  </a:moveTo>
                  <a:cubicBezTo>
                    <a:pt x="27" y="33"/>
                    <a:pt x="27" y="33"/>
                    <a:pt x="27" y="33"/>
                  </a:cubicBezTo>
                  <a:cubicBezTo>
                    <a:pt x="27" y="34"/>
                    <a:pt x="27" y="34"/>
                    <a:pt x="27" y="35"/>
                  </a:cubicBezTo>
                  <a:cubicBezTo>
                    <a:pt x="10" y="46"/>
                    <a:pt x="10" y="46"/>
                    <a:pt x="10" y="46"/>
                  </a:cubicBezTo>
                  <a:cubicBezTo>
                    <a:pt x="8" y="42"/>
                    <a:pt x="7" y="38"/>
                    <a:pt x="7" y="33"/>
                  </a:cubicBezTo>
                  <a:close/>
                  <a:moveTo>
                    <a:pt x="10" y="46"/>
                  </a:moveTo>
                  <a:cubicBezTo>
                    <a:pt x="28" y="36"/>
                    <a:pt x="28" y="36"/>
                    <a:pt x="28" y="36"/>
                  </a:cubicBezTo>
                  <a:cubicBezTo>
                    <a:pt x="28" y="36"/>
                    <a:pt x="28" y="37"/>
                    <a:pt x="29" y="37"/>
                  </a:cubicBezTo>
                  <a:cubicBezTo>
                    <a:pt x="19" y="55"/>
                    <a:pt x="19" y="55"/>
                    <a:pt x="19" y="55"/>
                  </a:cubicBezTo>
                  <a:cubicBezTo>
                    <a:pt x="15" y="53"/>
                    <a:pt x="12" y="50"/>
                    <a:pt x="10" y="46"/>
                  </a:cubicBezTo>
                  <a:close/>
                  <a:moveTo>
                    <a:pt x="19" y="56"/>
                  </a:moveTo>
                  <a:cubicBezTo>
                    <a:pt x="29" y="37"/>
                    <a:pt x="29" y="37"/>
                    <a:pt x="29" y="37"/>
                  </a:cubicBezTo>
                  <a:cubicBezTo>
                    <a:pt x="30" y="38"/>
                    <a:pt x="31" y="38"/>
                    <a:pt x="31" y="38"/>
                  </a:cubicBezTo>
                  <a:cubicBezTo>
                    <a:pt x="31" y="59"/>
                    <a:pt x="31" y="59"/>
                    <a:pt x="31" y="59"/>
                  </a:cubicBezTo>
                  <a:cubicBezTo>
                    <a:pt x="27" y="59"/>
                    <a:pt x="23" y="58"/>
                    <a:pt x="19" y="56"/>
                  </a:cubicBezTo>
                  <a:close/>
                  <a:moveTo>
                    <a:pt x="32" y="59"/>
                  </a:moveTo>
                  <a:cubicBezTo>
                    <a:pt x="32" y="38"/>
                    <a:pt x="32" y="38"/>
                    <a:pt x="32" y="38"/>
                  </a:cubicBezTo>
                  <a:cubicBezTo>
                    <a:pt x="32" y="38"/>
                    <a:pt x="33" y="38"/>
                    <a:pt x="34" y="37"/>
                  </a:cubicBezTo>
                  <a:cubicBezTo>
                    <a:pt x="44" y="56"/>
                    <a:pt x="44" y="56"/>
                    <a:pt x="44" y="56"/>
                  </a:cubicBezTo>
                  <a:cubicBezTo>
                    <a:pt x="40" y="58"/>
                    <a:pt x="36" y="59"/>
                    <a:pt x="32" y="59"/>
                  </a:cubicBezTo>
                  <a:close/>
                  <a:moveTo>
                    <a:pt x="44" y="55"/>
                  </a:moveTo>
                  <a:cubicBezTo>
                    <a:pt x="34" y="37"/>
                    <a:pt x="34" y="37"/>
                    <a:pt x="34" y="37"/>
                  </a:cubicBezTo>
                  <a:cubicBezTo>
                    <a:pt x="35" y="37"/>
                    <a:pt x="35" y="36"/>
                    <a:pt x="35" y="36"/>
                  </a:cubicBezTo>
                  <a:cubicBezTo>
                    <a:pt x="53" y="46"/>
                    <a:pt x="53" y="46"/>
                    <a:pt x="53" y="46"/>
                  </a:cubicBezTo>
                  <a:cubicBezTo>
                    <a:pt x="51" y="50"/>
                    <a:pt x="48" y="53"/>
                    <a:pt x="44" y="55"/>
                  </a:cubicBezTo>
                  <a:close/>
                  <a:moveTo>
                    <a:pt x="53" y="46"/>
                  </a:moveTo>
                  <a:cubicBezTo>
                    <a:pt x="36" y="35"/>
                    <a:pt x="36" y="35"/>
                    <a:pt x="36" y="35"/>
                  </a:cubicBezTo>
                  <a:cubicBezTo>
                    <a:pt x="36" y="34"/>
                    <a:pt x="36" y="34"/>
                    <a:pt x="36" y="33"/>
                  </a:cubicBezTo>
                  <a:cubicBezTo>
                    <a:pt x="56" y="33"/>
                    <a:pt x="56" y="33"/>
                    <a:pt x="56" y="33"/>
                  </a:cubicBezTo>
                  <a:cubicBezTo>
                    <a:pt x="56" y="38"/>
                    <a:pt x="55" y="42"/>
                    <a:pt x="53"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37"/>
          <p:cNvGrpSpPr/>
          <p:nvPr/>
        </p:nvGrpSpPr>
        <p:grpSpPr>
          <a:xfrm>
            <a:off x="446709" y="708630"/>
            <a:ext cx="2399181" cy="2399181"/>
            <a:chOff x="817563" y="2030413"/>
            <a:chExt cx="765175" cy="765175"/>
          </a:xfrm>
          <a:solidFill>
            <a:schemeClr val="bg1">
              <a:lumMod val="75000"/>
            </a:schemeClr>
          </a:solidFill>
        </p:grpSpPr>
        <p:grpSp>
          <p:nvGrpSpPr>
            <p:cNvPr id="66" name="组合 45"/>
            <p:cNvGrpSpPr/>
            <p:nvPr/>
          </p:nvGrpSpPr>
          <p:grpSpPr>
            <a:xfrm>
              <a:off x="1050925" y="2039938"/>
              <a:ext cx="495300" cy="269876"/>
              <a:chOff x="1050925" y="2039938"/>
              <a:chExt cx="495300" cy="269876"/>
            </a:xfrm>
            <a:grpFill/>
          </p:grpSpPr>
          <p:sp>
            <p:nvSpPr>
              <p:cNvPr id="465" name="Freeform 68"/>
              <p:cNvSpPr>
                <a:spLocks noEditPoints="1"/>
              </p:cNvSpPr>
              <p:nvPr/>
            </p:nvSpPr>
            <p:spPr bwMode="auto">
              <a:xfrm>
                <a:off x="1208088" y="2168526"/>
                <a:ext cx="179388" cy="82550"/>
              </a:xfrm>
              <a:custGeom>
                <a:avLst/>
                <a:gdLst>
                  <a:gd name="T0" fmla="*/ 154 w 169"/>
                  <a:gd name="T1" fmla="*/ 62 h 77"/>
                  <a:gd name="T2" fmla="*/ 156 w 169"/>
                  <a:gd name="T3" fmla="*/ 36 h 77"/>
                  <a:gd name="T4" fmla="*/ 151 w 169"/>
                  <a:gd name="T5" fmla="*/ 36 h 77"/>
                  <a:gd name="T6" fmla="*/ 116 w 169"/>
                  <a:gd name="T7" fmla="*/ 57 h 77"/>
                  <a:gd name="T8" fmla="*/ 115 w 169"/>
                  <a:gd name="T9" fmla="*/ 50 h 77"/>
                  <a:gd name="T10" fmla="*/ 98 w 169"/>
                  <a:gd name="T11" fmla="*/ 45 h 77"/>
                  <a:gd name="T12" fmla="*/ 81 w 169"/>
                  <a:gd name="T13" fmla="*/ 67 h 77"/>
                  <a:gd name="T14" fmla="*/ 84 w 169"/>
                  <a:gd name="T15" fmla="*/ 51 h 77"/>
                  <a:gd name="T16" fmla="*/ 107 w 169"/>
                  <a:gd name="T17" fmla="*/ 1 h 77"/>
                  <a:gd name="T18" fmla="*/ 84 w 169"/>
                  <a:gd name="T19" fmla="*/ 37 h 77"/>
                  <a:gd name="T20" fmla="*/ 33 w 169"/>
                  <a:gd name="T21" fmla="*/ 69 h 77"/>
                  <a:gd name="T22" fmla="*/ 36 w 169"/>
                  <a:gd name="T23" fmla="*/ 36 h 77"/>
                  <a:gd name="T24" fmla="*/ 25 w 169"/>
                  <a:gd name="T25" fmla="*/ 50 h 77"/>
                  <a:gd name="T26" fmla="*/ 1 w 169"/>
                  <a:gd name="T27" fmla="*/ 70 h 77"/>
                  <a:gd name="T28" fmla="*/ 4 w 169"/>
                  <a:gd name="T29" fmla="*/ 73 h 77"/>
                  <a:gd name="T30" fmla="*/ 11 w 169"/>
                  <a:gd name="T31" fmla="*/ 70 h 77"/>
                  <a:gd name="T32" fmla="*/ 22 w 169"/>
                  <a:gd name="T33" fmla="*/ 62 h 77"/>
                  <a:gd name="T34" fmla="*/ 48 w 169"/>
                  <a:gd name="T35" fmla="*/ 64 h 77"/>
                  <a:gd name="T36" fmla="*/ 61 w 169"/>
                  <a:gd name="T37" fmla="*/ 72 h 77"/>
                  <a:gd name="T38" fmla="*/ 75 w 169"/>
                  <a:gd name="T39" fmla="*/ 67 h 77"/>
                  <a:gd name="T40" fmla="*/ 121 w 169"/>
                  <a:gd name="T41" fmla="*/ 58 h 77"/>
                  <a:gd name="T42" fmla="*/ 128 w 169"/>
                  <a:gd name="T43" fmla="*/ 68 h 77"/>
                  <a:gd name="T44" fmla="*/ 148 w 169"/>
                  <a:gd name="T45" fmla="*/ 60 h 77"/>
                  <a:gd name="T46" fmla="*/ 163 w 169"/>
                  <a:gd name="T47" fmla="*/ 58 h 77"/>
                  <a:gd name="T48" fmla="*/ 101 w 169"/>
                  <a:gd name="T49" fmla="*/ 12 h 77"/>
                  <a:gd name="T50" fmla="*/ 73 w 169"/>
                  <a:gd name="T51" fmla="*/ 59 h 77"/>
                  <a:gd name="T52" fmla="*/ 59 w 169"/>
                  <a:gd name="T53" fmla="*/ 55 h 77"/>
                  <a:gd name="T54" fmla="*/ 74 w 169"/>
                  <a:gd name="T55" fmla="*/ 59 h 77"/>
                  <a:gd name="T56" fmla="*/ 100 w 169"/>
                  <a:gd name="T57" fmla="*/ 54 h 77"/>
                  <a:gd name="T58" fmla="*/ 103 w 169"/>
                  <a:gd name="T59" fmla="*/ 58 h 77"/>
                  <a:gd name="T60" fmla="*/ 100 w 169"/>
                  <a:gd name="T61" fmla="*/ 54 h 77"/>
                  <a:gd name="T62" fmla="*/ 130 w 169"/>
                  <a:gd name="T63" fmla="*/ 64 h 77"/>
                  <a:gd name="T64" fmla="*/ 149 w 169"/>
                  <a:gd name="T65" fmla="*/ 38 h 77"/>
                  <a:gd name="T66" fmla="*/ 137 w 169"/>
                  <a:gd name="T6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77">
                    <a:moveTo>
                      <a:pt x="163" y="58"/>
                    </a:moveTo>
                    <a:cubicBezTo>
                      <a:pt x="161" y="59"/>
                      <a:pt x="157" y="63"/>
                      <a:pt x="154" y="62"/>
                    </a:cubicBezTo>
                    <a:cubicBezTo>
                      <a:pt x="151" y="61"/>
                      <a:pt x="152" y="56"/>
                      <a:pt x="152" y="54"/>
                    </a:cubicBezTo>
                    <a:cubicBezTo>
                      <a:pt x="151" y="48"/>
                      <a:pt x="153" y="41"/>
                      <a:pt x="156" y="36"/>
                    </a:cubicBezTo>
                    <a:cubicBezTo>
                      <a:pt x="158" y="33"/>
                      <a:pt x="154" y="31"/>
                      <a:pt x="153" y="33"/>
                    </a:cubicBezTo>
                    <a:cubicBezTo>
                      <a:pt x="152" y="34"/>
                      <a:pt x="152" y="35"/>
                      <a:pt x="151" y="36"/>
                    </a:cubicBezTo>
                    <a:cubicBezTo>
                      <a:pt x="151" y="35"/>
                      <a:pt x="151" y="34"/>
                      <a:pt x="150" y="34"/>
                    </a:cubicBezTo>
                    <a:cubicBezTo>
                      <a:pt x="132" y="26"/>
                      <a:pt x="125" y="46"/>
                      <a:pt x="116" y="57"/>
                    </a:cubicBezTo>
                    <a:cubicBezTo>
                      <a:pt x="113" y="61"/>
                      <a:pt x="108" y="63"/>
                      <a:pt x="104" y="63"/>
                    </a:cubicBezTo>
                    <a:cubicBezTo>
                      <a:pt x="109" y="58"/>
                      <a:pt x="113" y="53"/>
                      <a:pt x="115" y="50"/>
                    </a:cubicBezTo>
                    <a:cubicBezTo>
                      <a:pt x="118" y="45"/>
                      <a:pt x="120" y="36"/>
                      <a:pt x="113" y="33"/>
                    </a:cubicBezTo>
                    <a:cubicBezTo>
                      <a:pt x="106" y="30"/>
                      <a:pt x="100" y="41"/>
                      <a:pt x="98" y="45"/>
                    </a:cubicBezTo>
                    <a:cubicBezTo>
                      <a:pt x="95" y="51"/>
                      <a:pt x="93" y="59"/>
                      <a:pt x="97" y="64"/>
                    </a:cubicBezTo>
                    <a:cubicBezTo>
                      <a:pt x="92" y="68"/>
                      <a:pt x="85" y="71"/>
                      <a:pt x="81" y="67"/>
                    </a:cubicBezTo>
                    <a:cubicBezTo>
                      <a:pt x="78" y="66"/>
                      <a:pt x="78" y="63"/>
                      <a:pt x="78" y="61"/>
                    </a:cubicBezTo>
                    <a:cubicBezTo>
                      <a:pt x="81" y="57"/>
                      <a:pt x="83" y="54"/>
                      <a:pt x="84" y="51"/>
                    </a:cubicBezTo>
                    <a:cubicBezTo>
                      <a:pt x="94" y="36"/>
                      <a:pt x="102" y="20"/>
                      <a:pt x="110" y="4"/>
                    </a:cubicBezTo>
                    <a:cubicBezTo>
                      <a:pt x="111" y="2"/>
                      <a:pt x="109" y="0"/>
                      <a:pt x="107" y="1"/>
                    </a:cubicBezTo>
                    <a:cubicBezTo>
                      <a:pt x="95" y="8"/>
                      <a:pt x="91" y="23"/>
                      <a:pt x="85" y="34"/>
                    </a:cubicBezTo>
                    <a:cubicBezTo>
                      <a:pt x="85" y="35"/>
                      <a:pt x="84" y="36"/>
                      <a:pt x="84" y="37"/>
                    </a:cubicBezTo>
                    <a:cubicBezTo>
                      <a:pt x="74" y="36"/>
                      <a:pt x="66" y="39"/>
                      <a:pt x="58" y="46"/>
                    </a:cubicBezTo>
                    <a:cubicBezTo>
                      <a:pt x="50" y="53"/>
                      <a:pt x="45" y="66"/>
                      <a:pt x="33" y="69"/>
                    </a:cubicBezTo>
                    <a:cubicBezTo>
                      <a:pt x="25" y="72"/>
                      <a:pt x="27" y="60"/>
                      <a:pt x="30" y="50"/>
                    </a:cubicBezTo>
                    <a:cubicBezTo>
                      <a:pt x="33" y="45"/>
                      <a:pt x="34" y="40"/>
                      <a:pt x="36" y="36"/>
                    </a:cubicBezTo>
                    <a:cubicBezTo>
                      <a:pt x="37" y="33"/>
                      <a:pt x="34" y="32"/>
                      <a:pt x="32" y="34"/>
                    </a:cubicBezTo>
                    <a:cubicBezTo>
                      <a:pt x="30" y="39"/>
                      <a:pt x="27" y="44"/>
                      <a:pt x="25" y="50"/>
                    </a:cubicBezTo>
                    <a:cubicBezTo>
                      <a:pt x="23" y="54"/>
                      <a:pt x="20" y="59"/>
                      <a:pt x="16" y="63"/>
                    </a:cubicBezTo>
                    <a:cubicBezTo>
                      <a:pt x="11" y="66"/>
                      <a:pt x="5" y="66"/>
                      <a:pt x="1" y="70"/>
                    </a:cubicBezTo>
                    <a:cubicBezTo>
                      <a:pt x="0" y="71"/>
                      <a:pt x="1" y="73"/>
                      <a:pt x="2" y="73"/>
                    </a:cubicBezTo>
                    <a:cubicBezTo>
                      <a:pt x="3" y="73"/>
                      <a:pt x="3" y="73"/>
                      <a:pt x="4" y="73"/>
                    </a:cubicBezTo>
                    <a:cubicBezTo>
                      <a:pt x="5" y="73"/>
                      <a:pt x="6" y="73"/>
                      <a:pt x="6" y="72"/>
                    </a:cubicBezTo>
                    <a:cubicBezTo>
                      <a:pt x="8" y="71"/>
                      <a:pt x="10" y="71"/>
                      <a:pt x="11" y="70"/>
                    </a:cubicBezTo>
                    <a:cubicBezTo>
                      <a:pt x="15" y="69"/>
                      <a:pt x="19" y="66"/>
                      <a:pt x="22" y="63"/>
                    </a:cubicBezTo>
                    <a:cubicBezTo>
                      <a:pt x="22" y="63"/>
                      <a:pt x="22" y="62"/>
                      <a:pt x="22" y="62"/>
                    </a:cubicBezTo>
                    <a:cubicBezTo>
                      <a:pt x="22" y="66"/>
                      <a:pt x="23" y="70"/>
                      <a:pt x="26" y="73"/>
                    </a:cubicBezTo>
                    <a:cubicBezTo>
                      <a:pt x="34" y="77"/>
                      <a:pt x="43" y="69"/>
                      <a:pt x="48" y="64"/>
                    </a:cubicBezTo>
                    <a:cubicBezTo>
                      <a:pt x="50" y="62"/>
                      <a:pt x="52" y="60"/>
                      <a:pt x="53" y="58"/>
                    </a:cubicBezTo>
                    <a:cubicBezTo>
                      <a:pt x="51" y="65"/>
                      <a:pt x="52" y="72"/>
                      <a:pt x="61" y="72"/>
                    </a:cubicBezTo>
                    <a:cubicBezTo>
                      <a:pt x="66" y="72"/>
                      <a:pt x="70" y="69"/>
                      <a:pt x="74" y="65"/>
                    </a:cubicBezTo>
                    <a:cubicBezTo>
                      <a:pt x="74" y="66"/>
                      <a:pt x="74" y="66"/>
                      <a:pt x="75" y="67"/>
                    </a:cubicBezTo>
                    <a:cubicBezTo>
                      <a:pt x="80" y="77"/>
                      <a:pt x="91" y="74"/>
                      <a:pt x="100" y="67"/>
                    </a:cubicBezTo>
                    <a:cubicBezTo>
                      <a:pt x="107" y="71"/>
                      <a:pt x="117" y="63"/>
                      <a:pt x="121" y="58"/>
                    </a:cubicBezTo>
                    <a:cubicBezTo>
                      <a:pt x="121" y="57"/>
                      <a:pt x="122" y="56"/>
                      <a:pt x="123" y="55"/>
                    </a:cubicBezTo>
                    <a:cubicBezTo>
                      <a:pt x="121" y="61"/>
                      <a:pt x="122" y="66"/>
                      <a:pt x="128" y="68"/>
                    </a:cubicBezTo>
                    <a:cubicBezTo>
                      <a:pt x="137" y="71"/>
                      <a:pt x="143" y="63"/>
                      <a:pt x="147" y="54"/>
                    </a:cubicBezTo>
                    <a:cubicBezTo>
                      <a:pt x="147" y="56"/>
                      <a:pt x="147" y="58"/>
                      <a:pt x="148" y="60"/>
                    </a:cubicBezTo>
                    <a:cubicBezTo>
                      <a:pt x="150" y="70"/>
                      <a:pt x="161" y="65"/>
                      <a:pt x="166" y="61"/>
                    </a:cubicBezTo>
                    <a:cubicBezTo>
                      <a:pt x="169" y="59"/>
                      <a:pt x="165" y="56"/>
                      <a:pt x="163" y="58"/>
                    </a:cubicBezTo>
                    <a:close/>
                    <a:moveTo>
                      <a:pt x="91" y="32"/>
                    </a:moveTo>
                    <a:cubicBezTo>
                      <a:pt x="94" y="26"/>
                      <a:pt x="97" y="18"/>
                      <a:pt x="101" y="12"/>
                    </a:cubicBezTo>
                    <a:cubicBezTo>
                      <a:pt x="98" y="19"/>
                      <a:pt x="94" y="26"/>
                      <a:pt x="91" y="32"/>
                    </a:cubicBezTo>
                    <a:close/>
                    <a:moveTo>
                      <a:pt x="73" y="59"/>
                    </a:moveTo>
                    <a:cubicBezTo>
                      <a:pt x="70" y="62"/>
                      <a:pt x="67" y="66"/>
                      <a:pt x="63" y="67"/>
                    </a:cubicBezTo>
                    <a:cubicBezTo>
                      <a:pt x="54" y="71"/>
                      <a:pt x="57" y="59"/>
                      <a:pt x="59" y="55"/>
                    </a:cubicBezTo>
                    <a:cubicBezTo>
                      <a:pt x="63" y="46"/>
                      <a:pt x="72" y="42"/>
                      <a:pt x="81" y="41"/>
                    </a:cubicBezTo>
                    <a:cubicBezTo>
                      <a:pt x="78" y="47"/>
                      <a:pt x="75" y="53"/>
                      <a:pt x="74" y="59"/>
                    </a:cubicBezTo>
                    <a:cubicBezTo>
                      <a:pt x="74" y="59"/>
                      <a:pt x="73" y="59"/>
                      <a:pt x="73" y="59"/>
                    </a:cubicBezTo>
                    <a:close/>
                    <a:moveTo>
                      <a:pt x="100" y="54"/>
                    </a:moveTo>
                    <a:cubicBezTo>
                      <a:pt x="100" y="51"/>
                      <a:pt x="108" y="32"/>
                      <a:pt x="113" y="38"/>
                    </a:cubicBezTo>
                    <a:cubicBezTo>
                      <a:pt x="117" y="44"/>
                      <a:pt x="107" y="55"/>
                      <a:pt x="103" y="58"/>
                    </a:cubicBezTo>
                    <a:cubicBezTo>
                      <a:pt x="102" y="59"/>
                      <a:pt x="102" y="60"/>
                      <a:pt x="101" y="61"/>
                    </a:cubicBezTo>
                    <a:cubicBezTo>
                      <a:pt x="99" y="59"/>
                      <a:pt x="99" y="57"/>
                      <a:pt x="100" y="54"/>
                    </a:cubicBezTo>
                    <a:close/>
                    <a:moveTo>
                      <a:pt x="137" y="60"/>
                    </a:moveTo>
                    <a:cubicBezTo>
                      <a:pt x="136" y="63"/>
                      <a:pt x="133" y="65"/>
                      <a:pt x="130" y="64"/>
                    </a:cubicBezTo>
                    <a:cubicBezTo>
                      <a:pt x="124" y="63"/>
                      <a:pt x="127" y="54"/>
                      <a:pt x="129" y="51"/>
                    </a:cubicBezTo>
                    <a:cubicBezTo>
                      <a:pt x="133" y="43"/>
                      <a:pt x="139" y="37"/>
                      <a:pt x="149" y="38"/>
                    </a:cubicBezTo>
                    <a:cubicBezTo>
                      <a:pt x="149" y="38"/>
                      <a:pt x="150" y="38"/>
                      <a:pt x="150" y="37"/>
                    </a:cubicBezTo>
                    <a:cubicBezTo>
                      <a:pt x="146" y="45"/>
                      <a:pt x="143" y="54"/>
                      <a:pt x="1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69"/>
              <p:cNvSpPr/>
              <p:nvPr/>
            </p:nvSpPr>
            <p:spPr bwMode="auto">
              <a:xfrm>
                <a:off x="1247775" y="2190751"/>
                <a:ext cx="6350" cy="6350"/>
              </a:xfrm>
              <a:custGeom>
                <a:avLst/>
                <a:gdLst>
                  <a:gd name="T0" fmla="*/ 2 w 6"/>
                  <a:gd name="T1" fmla="*/ 5 h 6"/>
                  <a:gd name="T2" fmla="*/ 5 w 6"/>
                  <a:gd name="T3" fmla="*/ 4 h 6"/>
                  <a:gd name="T4" fmla="*/ 6 w 6"/>
                  <a:gd name="T5" fmla="*/ 2 h 6"/>
                  <a:gd name="T6" fmla="*/ 3 w 6"/>
                  <a:gd name="T7" fmla="*/ 0 h 6"/>
                  <a:gd name="T8" fmla="*/ 1 w 6"/>
                  <a:gd name="T9" fmla="*/ 2 h 6"/>
                  <a:gd name="T10" fmla="*/ 2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2" y="5"/>
                    </a:moveTo>
                    <a:cubicBezTo>
                      <a:pt x="3" y="6"/>
                      <a:pt x="4" y="5"/>
                      <a:pt x="5" y="4"/>
                    </a:cubicBezTo>
                    <a:cubicBezTo>
                      <a:pt x="5" y="4"/>
                      <a:pt x="6" y="3"/>
                      <a:pt x="6" y="2"/>
                    </a:cubicBezTo>
                    <a:cubicBezTo>
                      <a:pt x="5" y="1"/>
                      <a:pt x="4" y="0"/>
                      <a:pt x="3" y="0"/>
                    </a:cubicBezTo>
                    <a:cubicBezTo>
                      <a:pt x="2" y="1"/>
                      <a:pt x="1" y="1"/>
                      <a:pt x="1" y="2"/>
                    </a:cubicBezTo>
                    <a:cubicBezTo>
                      <a:pt x="0" y="3"/>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70"/>
              <p:cNvSpPr/>
              <p:nvPr/>
            </p:nvSpPr>
            <p:spPr bwMode="auto">
              <a:xfrm>
                <a:off x="1154113" y="2085976"/>
                <a:ext cx="123825" cy="92075"/>
              </a:xfrm>
              <a:custGeom>
                <a:avLst/>
                <a:gdLst>
                  <a:gd name="T0" fmla="*/ 0 w 116"/>
                  <a:gd name="T1" fmla="*/ 1 h 87"/>
                  <a:gd name="T2" fmla="*/ 2 w 116"/>
                  <a:gd name="T3" fmla="*/ 40 h 87"/>
                  <a:gd name="T4" fmla="*/ 4 w 116"/>
                  <a:gd name="T5" fmla="*/ 85 h 87"/>
                  <a:gd name="T6" fmla="*/ 5 w 116"/>
                  <a:gd name="T7" fmla="*/ 86 h 87"/>
                  <a:gd name="T8" fmla="*/ 63 w 116"/>
                  <a:gd name="T9" fmla="*/ 82 h 87"/>
                  <a:gd name="T10" fmla="*/ 116 w 116"/>
                  <a:gd name="T11" fmla="*/ 78 h 87"/>
                  <a:gd name="T12" fmla="*/ 116 w 116"/>
                  <a:gd name="T13" fmla="*/ 77 h 87"/>
                  <a:gd name="T14" fmla="*/ 115 w 116"/>
                  <a:gd name="T15" fmla="*/ 75 h 87"/>
                  <a:gd name="T16" fmla="*/ 114 w 116"/>
                  <a:gd name="T17" fmla="*/ 76 h 87"/>
                  <a:gd name="T18" fmla="*/ 91 w 116"/>
                  <a:gd name="T19" fmla="*/ 80 h 87"/>
                  <a:gd name="T20" fmla="*/ 67 w 116"/>
                  <a:gd name="T21" fmla="*/ 81 h 87"/>
                  <a:gd name="T22" fmla="*/ 16 w 116"/>
                  <a:gd name="T23" fmla="*/ 85 h 87"/>
                  <a:gd name="T24" fmla="*/ 5 w 116"/>
                  <a:gd name="T25" fmla="*/ 82 h 87"/>
                  <a:gd name="T26" fmla="*/ 5 w 116"/>
                  <a:gd name="T27" fmla="*/ 71 h 87"/>
                  <a:gd name="T28" fmla="*/ 4 w 116"/>
                  <a:gd name="T29" fmla="*/ 47 h 87"/>
                  <a:gd name="T30" fmla="*/ 2 w 116"/>
                  <a:gd name="T31" fmla="*/ 1 h 87"/>
                  <a:gd name="T32" fmla="*/ 0 w 116"/>
                  <a:gd name="T33"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87">
                    <a:moveTo>
                      <a:pt x="0" y="1"/>
                    </a:moveTo>
                    <a:cubicBezTo>
                      <a:pt x="0" y="14"/>
                      <a:pt x="1" y="27"/>
                      <a:pt x="2" y="40"/>
                    </a:cubicBezTo>
                    <a:cubicBezTo>
                      <a:pt x="4" y="55"/>
                      <a:pt x="3" y="70"/>
                      <a:pt x="4" y="85"/>
                    </a:cubicBezTo>
                    <a:cubicBezTo>
                      <a:pt x="4" y="86"/>
                      <a:pt x="4" y="86"/>
                      <a:pt x="5" y="86"/>
                    </a:cubicBezTo>
                    <a:cubicBezTo>
                      <a:pt x="24" y="87"/>
                      <a:pt x="44" y="83"/>
                      <a:pt x="63" y="82"/>
                    </a:cubicBezTo>
                    <a:cubicBezTo>
                      <a:pt x="81" y="82"/>
                      <a:pt x="98" y="81"/>
                      <a:pt x="116" y="78"/>
                    </a:cubicBezTo>
                    <a:cubicBezTo>
                      <a:pt x="116" y="78"/>
                      <a:pt x="116" y="77"/>
                      <a:pt x="116" y="77"/>
                    </a:cubicBezTo>
                    <a:cubicBezTo>
                      <a:pt x="116" y="76"/>
                      <a:pt x="115" y="76"/>
                      <a:pt x="115" y="75"/>
                    </a:cubicBezTo>
                    <a:cubicBezTo>
                      <a:pt x="114" y="74"/>
                      <a:pt x="113" y="75"/>
                      <a:pt x="114" y="76"/>
                    </a:cubicBezTo>
                    <a:cubicBezTo>
                      <a:pt x="114" y="77"/>
                      <a:pt x="94" y="80"/>
                      <a:pt x="91" y="80"/>
                    </a:cubicBezTo>
                    <a:cubicBezTo>
                      <a:pt x="83" y="80"/>
                      <a:pt x="75" y="81"/>
                      <a:pt x="67" y="81"/>
                    </a:cubicBezTo>
                    <a:cubicBezTo>
                      <a:pt x="49" y="82"/>
                      <a:pt x="33" y="84"/>
                      <a:pt x="16" y="85"/>
                    </a:cubicBezTo>
                    <a:cubicBezTo>
                      <a:pt x="13" y="85"/>
                      <a:pt x="5" y="86"/>
                      <a:pt x="5" y="82"/>
                    </a:cubicBezTo>
                    <a:cubicBezTo>
                      <a:pt x="5" y="78"/>
                      <a:pt x="5" y="75"/>
                      <a:pt x="5" y="71"/>
                    </a:cubicBezTo>
                    <a:cubicBezTo>
                      <a:pt x="5" y="63"/>
                      <a:pt x="4" y="55"/>
                      <a:pt x="4" y="47"/>
                    </a:cubicBezTo>
                    <a:cubicBezTo>
                      <a:pt x="4" y="31"/>
                      <a:pt x="1" y="16"/>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71"/>
              <p:cNvSpPr/>
              <p:nvPr/>
            </p:nvSpPr>
            <p:spPr bwMode="auto">
              <a:xfrm>
                <a:off x="1168400" y="2144713"/>
                <a:ext cx="19050" cy="31750"/>
              </a:xfrm>
              <a:custGeom>
                <a:avLst/>
                <a:gdLst>
                  <a:gd name="T0" fmla="*/ 4 w 18"/>
                  <a:gd name="T1" fmla="*/ 29 h 30"/>
                  <a:gd name="T2" fmla="*/ 3 w 18"/>
                  <a:gd name="T3" fmla="*/ 12 h 30"/>
                  <a:gd name="T4" fmla="*/ 3 w 18"/>
                  <a:gd name="T5" fmla="*/ 5 h 30"/>
                  <a:gd name="T6" fmla="*/ 6 w 18"/>
                  <a:gd name="T7" fmla="*/ 2 h 30"/>
                  <a:gd name="T8" fmla="*/ 13 w 18"/>
                  <a:gd name="T9" fmla="*/ 3 h 30"/>
                  <a:gd name="T10" fmla="*/ 14 w 18"/>
                  <a:gd name="T11" fmla="*/ 9 h 30"/>
                  <a:gd name="T12" fmla="*/ 16 w 18"/>
                  <a:gd name="T13" fmla="*/ 29 h 30"/>
                  <a:gd name="T14" fmla="*/ 17 w 18"/>
                  <a:gd name="T15" fmla="*/ 29 h 30"/>
                  <a:gd name="T16" fmla="*/ 15 w 18"/>
                  <a:gd name="T17" fmla="*/ 1 h 30"/>
                  <a:gd name="T18" fmla="*/ 14 w 18"/>
                  <a:gd name="T19" fmla="*/ 0 h 30"/>
                  <a:gd name="T20" fmla="*/ 2 w 18"/>
                  <a:gd name="T21" fmla="*/ 0 h 30"/>
                  <a:gd name="T22" fmla="*/ 1 w 18"/>
                  <a:gd name="T23" fmla="*/ 1 h 30"/>
                  <a:gd name="T24" fmla="*/ 3 w 18"/>
                  <a:gd name="T25" fmla="*/ 29 h 30"/>
                  <a:gd name="T26" fmla="*/ 4 w 18"/>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4" y="29"/>
                    </a:moveTo>
                    <a:cubicBezTo>
                      <a:pt x="3" y="24"/>
                      <a:pt x="3" y="18"/>
                      <a:pt x="3" y="12"/>
                    </a:cubicBezTo>
                    <a:cubicBezTo>
                      <a:pt x="3" y="10"/>
                      <a:pt x="3" y="7"/>
                      <a:pt x="3" y="5"/>
                    </a:cubicBezTo>
                    <a:cubicBezTo>
                      <a:pt x="3" y="2"/>
                      <a:pt x="3" y="2"/>
                      <a:pt x="6" y="2"/>
                    </a:cubicBezTo>
                    <a:cubicBezTo>
                      <a:pt x="7" y="2"/>
                      <a:pt x="13" y="1"/>
                      <a:pt x="13" y="3"/>
                    </a:cubicBezTo>
                    <a:cubicBezTo>
                      <a:pt x="13" y="5"/>
                      <a:pt x="13" y="7"/>
                      <a:pt x="14" y="9"/>
                    </a:cubicBezTo>
                    <a:cubicBezTo>
                      <a:pt x="15" y="16"/>
                      <a:pt x="16" y="22"/>
                      <a:pt x="16" y="29"/>
                    </a:cubicBezTo>
                    <a:cubicBezTo>
                      <a:pt x="16" y="29"/>
                      <a:pt x="17" y="29"/>
                      <a:pt x="17" y="29"/>
                    </a:cubicBezTo>
                    <a:cubicBezTo>
                      <a:pt x="18" y="19"/>
                      <a:pt x="15" y="10"/>
                      <a:pt x="15" y="1"/>
                    </a:cubicBezTo>
                    <a:cubicBezTo>
                      <a:pt x="15" y="1"/>
                      <a:pt x="14" y="0"/>
                      <a:pt x="14" y="0"/>
                    </a:cubicBezTo>
                    <a:cubicBezTo>
                      <a:pt x="10" y="0"/>
                      <a:pt x="6" y="0"/>
                      <a:pt x="2" y="0"/>
                    </a:cubicBezTo>
                    <a:cubicBezTo>
                      <a:pt x="1" y="0"/>
                      <a:pt x="1" y="1"/>
                      <a:pt x="1" y="1"/>
                    </a:cubicBezTo>
                    <a:cubicBezTo>
                      <a:pt x="3" y="11"/>
                      <a:pt x="0" y="20"/>
                      <a:pt x="3" y="29"/>
                    </a:cubicBezTo>
                    <a:cubicBezTo>
                      <a:pt x="3" y="30"/>
                      <a:pt x="5" y="30"/>
                      <a:pt x="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72"/>
              <p:cNvSpPr/>
              <p:nvPr/>
            </p:nvSpPr>
            <p:spPr bwMode="auto">
              <a:xfrm>
                <a:off x="1168400" y="2144713"/>
                <a:ext cx="15875" cy="31750"/>
              </a:xfrm>
              <a:custGeom>
                <a:avLst/>
                <a:gdLst>
                  <a:gd name="T0" fmla="*/ 5 w 15"/>
                  <a:gd name="T1" fmla="*/ 1 h 29"/>
                  <a:gd name="T2" fmla="*/ 1 w 15"/>
                  <a:gd name="T3" fmla="*/ 6 h 29"/>
                  <a:gd name="T4" fmla="*/ 6 w 15"/>
                  <a:gd name="T5" fmla="*/ 3 h 29"/>
                  <a:gd name="T6" fmla="*/ 2 w 15"/>
                  <a:gd name="T7" fmla="*/ 8 h 29"/>
                  <a:gd name="T8" fmla="*/ 9 w 15"/>
                  <a:gd name="T9" fmla="*/ 4 h 29"/>
                  <a:gd name="T10" fmla="*/ 2 w 15"/>
                  <a:gd name="T11" fmla="*/ 11 h 29"/>
                  <a:gd name="T12" fmla="*/ 11 w 15"/>
                  <a:gd name="T13" fmla="*/ 2 h 29"/>
                  <a:gd name="T14" fmla="*/ 2 w 15"/>
                  <a:gd name="T15" fmla="*/ 13 h 29"/>
                  <a:gd name="T16" fmla="*/ 10 w 15"/>
                  <a:gd name="T17" fmla="*/ 6 h 29"/>
                  <a:gd name="T18" fmla="*/ 2 w 15"/>
                  <a:gd name="T19" fmla="*/ 16 h 29"/>
                  <a:gd name="T20" fmla="*/ 10 w 15"/>
                  <a:gd name="T21" fmla="*/ 8 h 29"/>
                  <a:gd name="T22" fmla="*/ 2 w 15"/>
                  <a:gd name="T23" fmla="*/ 19 h 29"/>
                  <a:gd name="T24" fmla="*/ 11 w 15"/>
                  <a:gd name="T25" fmla="*/ 11 h 29"/>
                  <a:gd name="T26" fmla="*/ 3 w 15"/>
                  <a:gd name="T27" fmla="*/ 22 h 29"/>
                  <a:gd name="T28" fmla="*/ 12 w 15"/>
                  <a:gd name="T29" fmla="*/ 12 h 29"/>
                  <a:gd name="T30" fmla="*/ 2 w 15"/>
                  <a:gd name="T31" fmla="*/ 26 h 29"/>
                  <a:gd name="T32" fmla="*/ 12 w 15"/>
                  <a:gd name="T33" fmla="*/ 13 h 29"/>
                  <a:gd name="T34" fmla="*/ 6 w 15"/>
                  <a:gd name="T35" fmla="*/ 23 h 29"/>
                  <a:gd name="T36" fmla="*/ 14 w 15"/>
                  <a:gd name="T37" fmla="*/ 14 h 29"/>
                  <a:gd name="T38" fmla="*/ 6 w 15"/>
                  <a:gd name="T39" fmla="*/ 26 h 29"/>
                  <a:gd name="T40" fmla="*/ 13 w 15"/>
                  <a:gd name="T41" fmla="*/ 18 h 29"/>
                  <a:gd name="T42" fmla="*/ 7 w 15"/>
                  <a:gd name="T43" fmla="*/ 26 h 29"/>
                  <a:gd name="T44" fmla="*/ 13 w 15"/>
                  <a:gd name="T45" fmla="*/ 20 h 29"/>
                  <a:gd name="T46" fmla="*/ 9 w 15"/>
                  <a:gd name="T47" fmla="*/ 27 h 29"/>
                  <a:gd name="T48" fmla="*/ 14 w 15"/>
                  <a:gd name="T49" fmla="*/ 22 h 29"/>
                  <a:gd name="T50" fmla="*/ 10 w 15"/>
                  <a:gd name="T51" fmla="*/ 26 h 29"/>
                  <a:gd name="T52" fmla="*/ 13 w 15"/>
                  <a:gd name="T53" fmla="*/ 26 h 29"/>
                  <a:gd name="T54" fmla="*/ 14 w 15"/>
                  <a:gd name="T55" fmla="*/ 23 h 29"/>
                  <a:gd name="T56" fmla="*/ 10 w 15"/>
                  <a:gd name="T57" fmla="*/ 26 h 29"/>
                  <a:gd name="T58" fmla="*/ 14 w 15"/>
                  <a:gd name="T59" fmla="*/ 22 h 29"/>
                  <a:gd name="T60" fmla="*/ 9 w 15"/>
                  <a:gd name="T61" fmla="*/ 27 h 29"/>
                  <a:gd name="T62" fmla="*/ 14 w 15"/>
                  <a:gd name="T63" fmla="*/ 20 h 29"/>
                  <a:gd name="T64" fmla="*/ 7 w 15"/>
                  <a:gd name="T65" fmla="*/ 26 h 29"/>
                  <a:gd name="T66" fmla="*/ 13 w 15"/>
                  <a:gd name="T67" fmla="*/ 18 h 29"/>
                  <a:gd name="T68" fmla="*/ 6 w 15"/>
                  <a:gd name="T69" fmla="*/ 26 h 29"/>
                  <a:gd name="T70" fmla="*/ 14 w 15"/>
                  <a:gd name="T71" fmla="*/ 14 h 29"/>
                  <a:gd name="T72" fmla="*/ 6 w 15"/>
                  <a:gd name="T73" fmla="*/ 23 h 29"/>
                  <a:gd name="T74" fmla="*/ 12 w 15"/>
                  <a:gd name="T75" fmla="*/ 13 h 29"/>
                  <a:gd name="T76" fmla="*/ 2 w 15"/>
                  <a:gd name="T77" fmla="*/ 26 h 29"/>
                  <a:gd name="T78" fmla="*/ 12 w 15"/>
                  <a:gd name="T79" fmla="*/ 12 h 29"/>
                  <a:gd name="T80" fmla="*/ 3 w 15"/>
                  <a:gd name="T81" fmla="*/ 22 h 29"/>
                  <a:gd name="T82" fmla="*/ 11 w 15"/>
                  <a:gd name="T83" fmla="*/ 11 h 29"/>
                  <a:gd name="T84" fmla="*/ 2 w 15"/>
                  <a:gd name="T85" fmla="*/ 19 h 29"/>
                  <a:gd name="T86" fmla="*/ 10 w 15"/>
                  <a:gd name="T87" fmla="*/ 8 h 29"/>
                  <a:gd name="T88" fmla="*/ 2 w 15"/>
                  <a:gd name="T89" fmla="*/ 16 h 29"/>
                  <a:gd name="T90" fmla="*/ 10 w 15"/>
                  <a:gd name="T91" fmla="*/ 6 h 29"/>
                  <a:gd name="T92" fmla="*/ 2 w 15"/>
                  <a:gd name="T93" fmla="*/ 13 h 29"/>
                  <a:gd name="T94" fmla="*/ 11 w 15"/>
                  <a:gd name="T95" fmla="*/ 2 h 29"/>
                  <a:gd name="T96" fmla="*/ 2 w 15"/>
                  <a:gd name="T97" fmla="*/ 11 h 29"/>
                  <a:gd name="T98" fmla="*/ 9 w 15"/>
                  <a:gd name="T99" fmla="*/ 3 h 29"/>
                  <a:gd name="T100" fmla="*/ 2 w 15"/>
                  <a:gd name="T101" fmla="*/ 8 h 29"/>
                  <a:gd name="T102" fmla="*/ 6 w 15"/>
                  <a:gd name="T103" fmla="*/ 3 h 29"/>
                  <a:gd name="T104" fmla="*/ 1 w 15"/>
                  <a:gd name="T105" fmla="*/ 6 h 29"/>
                  <a:gd name="T106" fmla="*/ 6 w 15"/>
                  <a:gd name="T107" fmla="*/ 1 h 29"/>
                  <a:gd name="T108" fmla="*/ 1 w 15"/>
                  <a:gd name="T10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29">
                    <a:moveTo>
                      <a:pt x="2" y="3"/>
                    </a:moveTo>
                    <a:cubicBezTo>
                      <a:pt x="3" y="3"/>
                      <a:pt x="4" y="2"/>
                      <a:pt x="5" y="1"/>
                    </a:cubicBezTo>
                    <a:cubicBezTo>
                      <a:pt x="5" y="1"/>
                      <a:pt x="5" y="1"/>
                      <a:pt x="4" y="0"/>
                    </a:cubicBezTo>
                    <a:cubicBezTo>
                      <a:pt x="3" y="2"/>
                      <a:pt x="2" y="4"/>
                      <a:pt x="1" y="6"/>
                    </a:cubicBezTo>
                    <a:cubicBezTo>
                      <a:pt x="1" y="7"/>
                      <a:pt x="1" y="8"/>
                      <a:pt x="2" y="7"/>
                    </a:cubicBezTo>
                    <a:cubicBezTo>
                      <a:pt x="4" y="6"/>
                      <a:pt x="5" y="5"/>
                      <a:pt x="6" y="3"/>
                    </a:cubicBezTo>
                    <a:cubicBezTo>
                      <a:pt x="6" y="3"/>
                      <a:pt x="6" y="3"/>
                      <a:pt x="5" y="2"/>
                    </a:cubicBezTo>
                    <a:cubicBezTo>
                      <a:pt x="4" y="4"/>
                      <a:pt x="3" y="6"/>
                      <a:pt x="2" y="8"/>
                    </a:cubicBezTo>
                    <a:cubicBezTo>
                      <a:pt x="1" y="9"/>
                      <a:pt x="2" y="10"/>
                      <a:pt x="3" y="9"/>
                    </a:cubicBezTo>
                    <a:cubicBezTo>
                      <a:pt x="5" y="7"/>
                      <a:pt x="7" y="5"/>
                      <a:pt x="9" y="4"/>
                    </a:cubicBezTo>
                    <a:cubicBezTo>
                      <a:pt x="9" y="3"/>
                      <a:pt x="9" y="3"/>
                      <a:pt x="8" y="3"/>
                    </a:cubicBezTo>
                    <a:cubicBezTo>
                      <a:pt x="6" y="5"/>
                      <a:pt x="4" y="8"/>
                      <a:pt x="2" y="11"/>
                    </a:cubicBezTo>
                    <a:cubicBezTo>
                      <a:pt x="2" y="12"/>
                      <a:pt x="3" y="12"/>
                      <a:pt x="3" y="12"/>
                    </a:cubicBezTo>
                    <a:cubicBezTo>
                      <a:pt x="6" y="8"/>
                      <a:pt x="8" y="5"/>
                      <a:pt x="11" y="2"/>
                    </a:cubicBezTo>
                    <a:cubicBezTo>
                      <a:pt x="10" y="2"/>
                      <a:pt x="10" y="2"/>
                      <a:pt x="10" y="2"/>
                    </a:cubicBezTo>
                    <a:cubicBezTo>
                      <a:pt x="7" y="5"/>
                      <a:pt x="5" y="9"/>
                      <a:pt x="2" y="13"/>
                    </a:cubicBezTo>
                    <a:cubicBezTo>
                      <a:pt x="2" y="14"/>
                      <a:pt x="3" y="14"/>
                      <a:pt x="4" y="14"/>
                    </a:cubicBezTo>
                    <a:cubicBezTo>
                      <a:pt x="6" y="11"/>
                      <a:pt x="8" y="9"/>
                      <a:pt x="10" y="6"/>
                    </a:cubicBezTo>
                    <a:cubicBezTo>
                      <a:pt x="10" y="5"/>
                      <a:pt x="9" y="5"/>
                      <a:pt x="9" y="5"/>
                    </a:cubicBezTo>
                    <a:cubicBezTo>
                      <a:pt x="6" y="9"/>
                      <a:pt x="3" y="12"/>
                      <a:pt x="2" y="16"/>
                    </a:cubicBezTo>
                    <a:cubicBezTo>
                      <a:pt x="1" y="17"/>
                      <a:pt x="2" y="18"/>
                      <a:pt x="3" y="17"/>
                    </a:cubicBezTo>
                    <a:cubicBezTo>
                      <a:pt x="5" y="14"/>
                      <a:pt x="8" y="11"/>
                      <a:pt x="10" y="8"/>
                    </a:cubicBezTo>
                    <a:cubicBezTo>
                      <a:pt x="11" y="7"/>
                      <a:pt x="10" y="7"/>
                      <a:pt x="9" y="7"/>
                    </a:cubicBezTo>
                    <a:cubicBezTo>
                      <a:pt x="7" y="11"/>
                      <a:pt x="4" y="15"/>
                      <a:pt x="2" y="19"/>
                    </a:cubicBezTo>
                    <a:cubicBezTo>
                      <a:pt x="2" y="19"/>
                      <a:pt x="3" y="20"/>
                      <a:pt x="3" y="20"/>
                    </a:cubicBezTo>
                    <a:cubicBezTo>
                      <a:pt x="6" y="17"/>
                      <a:pt x="8" y="14"/>
                      <a:pt x="11" y="11"/>
                    </a:cubicBezTo>
                    <a:cubicBezTo>
                      <a:pt x="10" y="11"/>
                      <a:pt x="10" y="11"/>
                      <a:pt x="9" y="10"/>
                    </a:cubicBezTo>
                    <a:cubicBezTo>
                      <a:pt x="8" y="15"/>
                      <a:pt x="5" y="18"/>
                      <a:pt x="3" y="22"/>
                    </a:cubicBezTo>
                    <a:cubicBezTo>
                      <a:pt x="3" y="23"/>
                      <a:pt x="4" y="23"/>
                      <a:pt x="4" y="23"/>
                    </a:cubicBezTo>
                    <a:cubicBezTo>
                      <a:pt x="7" y="19"/>
                      <a:pt x="9" y="16"/>
                      <a:pt x="12" y="12"/>
                    </a:cubicBezTo>
                    <a:cubicBezTo>
                      <a:pt x="12" y="12"/>
                      <a:pt x="11" y="12"/>
                      <a:pt x="11" y="11"/>
                    </a:cubicBezTo>
                    <a:cubicBezTo>
                      <a:pt x="8" y="16"/>
                      <a:pt x="4" y="21"/>
                      <a:pt x="2" y="26"/>
                    </a:cubicBezTo>
                    <a:cubicBezTo>
                      <a:pt x="2" y="26"/>
                      <a:pt x="3" y="26"/>
                      <a:pt x="3" y="27"/>
                    </a:cubicBezTo>
                    <a:cubicBezTo>
                      <a:pt x="6" y="22"/>
                      <a:pt x="9" y="18"/>
                      <a:pt x="12" y="13"/>
                    </a:cubicBezTo>
                    <a:cubicBezTo>
                      <a:pt x="12" y="13"/>
                      <a:pt x="11" y="13"/>
                      <a:pt x="11" y="13"/>
                    </a:cubicBezTo>
                    <a:cubicBezTo>
                      <a:pt x="9" y="16"/>
                      <a:pt x="7" y="20"/>
                      <a:pt x="6" y="23"/>
                    </a:cubicBezTo>
                    <a:cubicBezTo>
                      <a:pt x="5" y="24"/>
                      <a:pt x="6" y="25"/>
                      <a:pt x="7" y="24"/>
                    </a:cubicBezTo>
                    <a:cubicBezTo>
                      <a:pt x="10" y="21"/>
                      <a:pt x="13" y="18"/>
                      <a:pt x="14" y="14"/>
                    </a:cubicBezTo>
                    <a:cubicBezTo>
                      <a:pt x="15" y="13"/>
                      <a:pt x="14" y="12"/>
                      <a:pt x="13" y="13"/>
                    </a:cubicBezTo>
                    <a:cubicBezTo>
                      <a:pt x="11" y="17"/>
                      <a:pt x="8" y="21"/>
                      <a:pt x="6" y="26"/>
                    </a:cubicBezTo>
                    <a:cubicBezTo>
                      <a:pt x="6" y="27"/>
                      <a:pt x="7" y="27"/>
                      <a:pt x="7" y="27"/>
                    </a:cubicBezTo>
                    <a:cubicBezTo>
                      <a:pt x="9" y="24"/>
                      <a:pt x="11" y="21"/>
                      <a:pt x="13" y="18"/>
                    </a:cubicBezTo>
                    <a:cubicBezTo>
                      <a:pt x="13" y="17"/>
                      <a:pt x="12" y="17"/>
                      <a:pt x="12" y="17"/>
                    </a:cubicBezTo>
                    <a:cubicBezTo>
                      <a:pt x="10" y="20"/>
                      <a:pt x="9" y="23"/>
                      <a:pt x="7" y="26"/>
                    </a:cubicBezTo>
                    <a:cubicBezTo>
                      <a:pt x="7" y="27"/>
                      <a:pt x="8" y="27"/>
                      <a:pt x="9" y="26"/>
                    </a:cubicBezTo>
                    <a:cubicBezTo>
                      <a:pt x="10" y="24"/>
                      <a:pt x="12" y="22"/>
                      <a:pt x="13" y="20"/>
                    </a:cubicBezTo>
                    <a:cubicBezTo>
                      <a:pt x="13" y="20"/>
                      <a:pt x="13" y="20"/>
                      <a:pt x="12" y="19"/>
                    </a:cubicBezTo>
                    <a:cubicBezTo>
                      <a:pt x="11" y="22"/>
                      <a:pt x="10" y="25"/>
                      <a:pt x="9" y="27"/>
                    </a:cubicBezTo>
                    <a:cubicBezTo>
                      <a:pt x="8" y="28"/>
                      <a:pt x="10" y="29"/>
                      <a:pt x="10" y="28"/>
                    </a:cubicBezTo>
                    <a:cubicBezTo>
                      <a:pt x="11" y="26"/>
                      <a:pt x="13" y="24"/>
                      <a:pt x="14" y="22"/>
                    </a:cubicBezTo>
                    <a:cubicBezTo>
                      <a:pt x="13" y="22"/>
                      <a:pt x="13" y="21"/>
                      <a:pt x="13" y="21"/>
                    </a:cubicBezTo>
                    <a:cubicBezTo>
                      <a:pt x="12" y="23"/>
                      <a:pt x="11" y="25"/>
                      <a:pt x="10" y="26"/>
                    </a:cubicBezTo>
                    <a:cubicBezTo>
                      <a:pt x="10" y="27"/>
                      <a:pt x="11" y="28"/>
                      <a:pt x="11" y="27"/>
                    </a:cubicBezTo>
                    <a:cubicBezTo>
                      <a:pt x="12" y="27"/>
                      <a:pt x="12" y="27"/>
                      <a:pt x="13" y="26"/>
                    </a:cubicBezTo>
                    <a:cubicBezTo>
                      <a:pt x="13" y="27"/>
                      <a:pt x="14" y="27"/>
                      <a:pt x="14" y="26"/>
                    </a:cubicBezTo>
                    <a:cubicBezTo>
                      <a:pt x="14" y="25"/>
                      <a:pt x="15" y="25"/>
                      <a:pt x="14" y="23"/>
                    </a:cubicBezTo>
                    <a:cubicBezTo>
                      <a:pt x="14" y="23"/>
                      <a:pt x="13" y="23"/>
                      <a:pt x="13" y="23"/>
                    </a:cubicBezTo>
                    <a:cubicBezTo>
                      <a:pt x="12" y="24"/>
                      <a:pt x="11" y="25"/>
                      <a:pt x="10" y="26"/>
                    </a:cubicBezTo>
                    <a:cubicBezTo>
                      <a:pt x="11" y="26"/>
                      <a:pt x="11" y="27"/>
                      <a:pt x="12" y="27"/>
                    </a:cubicBezTo>
                    <a:cubicBezTo>
                      <a:pt x="12" y="25"/>
                      <a:pt x="13" y="23"/>
                      <a:pt x="14" y="22"/>
                    </a:cubicBezTo>
                    <a:cubicBezTo>
                      <a:pt x="14" y="21"/>
                      <a:pt x="13" y="20"/>
                      <a:pt x="13" y="21"/>
                    </a:cubicBezTo>
                    <a:cubicBezTo>
                      <a:pt x="11" y="23"/>
                      <a:pt x="10" y="25"/>
                      <a:pt x="9" y="27"/>
                    </a:cubicBezTo>
                    <a:cubicBezTo>
                      <a:pt x="9" y="27"/>
                      <a:pt x="10" y="28"/>
                      <a:pt x="10" y="28"/>
                    </a:cubicBezTo>
                    <a:cubicBezTo>
                      <a:pt x="12" y="25"/>
                      <a:pt x="13" y="23"/>
                      <a:pt x="14" y="20"/>
                    </a:cubicBezTo>
                    <a:cubicBezTo>
                      <a:pt x="14" y="19"/>
                      <a:pt x="13" y="19"/>
                      <a:pt x="12" y="19"/>
                    </a:cubicBezTo>
                    <a:cubicBezTo>
                      <a:pt x="11" y="21"/>
                      <a:pt x="9" y="24"/>
                      <a:pt x="7" y="26"/>
                    </a:cubicBezTo>
                    <a:cubicBezTo>
                      <a:pt x="8" y="26"/>
                      <a:pt x="8" y="26"/>
                      <a:pt x="9" y="26"/>
                    </a:cubicBezTo>
                    <a:cubicBezTo>
                      <a:pt x="10" y="23"/>
                      <a:pt x="11" y="21"/>
                      <a:pt x="13" y="18"/>
                    </a:cubicBezTo>
                    <a:cubicBezTo>
                      <a:pt x="12" y="18"/>
                      <a:pt x="12" y="18"/>
                      <a:pt x="12" y="17"/>
                    </a:cubicBezTo>
                    <a:cubicBezTo>
                      <a:pt x="10" y="20"/>
                      <a:pt x="8" y="23"/>
                      <a:pt x="6" y="26"/>
                    </a:cubicBezTo>
                    <a:cubicBezTo>
                      <a:pt x="6" y="26"/>
                      <a:pt x="7" y="26"/>
                      <a:pt x="7" y="27"/>
                    </a:cubicBezTo>
                    <a:cubicBezTo>
                      <a:pt x="10" y="22"/>
                      <a:pt x="12" y="18"/>
                      <a:pt x="14" y="14"/>
                    </a:cubicBezTo>
                    <a:cubicBezTo>
                      <a:pt x="14" y="13"/>
                      <a:pt x="14" y="13"/>
                      <a:pt x="13" y="13"/>
                    </a:cubicBezTo>
                    <a:cubicBezTo>
                      <a:pt x="11" y="17"/>
                      <a:pt x="9" y="20"/>
                      <a:pt x="6" y="23"/>
                    </a:cubicBezTo>
                    <a:cubicBezTo>
                      <a:pt x="6" y="23"/>
                      <a:pt x="6" y="24"/>
                      <a:pt x="7" y="24"/>
                    </a:cubicBezTo>
                    <a:cubicBezTo>
                      <a:pt x="9" y="20"/>
                      <a:pt x="10" y="17"/>
                      <a:pt x="12" y="13"/>
                    </a:cubicBezTo>
                    <a:cubicBezTo>
                      <a:pt x="13" y="12"/>
                      <a:pt x="11" y="12"/>
                      <a:pt x="11" y="13"/>
                    </a:cubicBezTo>
                    <a:cubicBezTo>
                      <a:pt x="8" y="17"/>
                      <a:pt x="4" y="21"/>
                      <a:pt x="2" y="26"/>
                    </a:cubicBezTo>
                    <a:cubicBezTo>
                      <a:pt x="2" y="27"/>
                      <a:pt x="3" y="27"/>
                      <a:pt x="3" y="27"/>
                    </a:cubicBezTo>
                    <a:cubicBezTo>
                      <a:pt x="6" y="21"/>
                      <a:pt x="9" y="17"/>
                      <a:pt x="12" y="12"/>
                    </a:cubicBezTo>
                    <a:cubicBezTo>
                      <a:pt x="13" y="11"/>
                      <a:pt x="11" y="11"/>
                      <a:pt x="11" y="11"/>
                    </a:cubicBezTo>
                    <a:cubicBezTo>
                      <a:pt x="8" y="15"/>
                      <a:pt x="6" y="18"/>
                      <a:pt x="3" y="22"/>
                    </a:cubicBezTo>
                    <a:cubicBezTo>
                      <a:pt x="3" y="22"/>
                      <a:pt x="4" y="22"/>
                      <a:pt x="4" y="23"/>
                    </a:cubicBezTo>
                    <a:cubicBezTo>
                      <a:pt x="6" y="19"/>
                      <a:pt x="9" y="15"/>
                      <a:pt x="11" y="11"/>
                    </a:cubicBezTo>
                    <a:cubicBezTo>
                      <a:pt x="11" y="10"/>
                      <a:pt x="10" y="10"/>
                      <a:pt x="10" y="10"/>
                    </a:cubicBezTo>
                    <a:cubicBezTo>
                      <a:pt x="7" y="13"/>
                      <a:pt x="5" y="16"/>
                      <a:pt x="2" y="19"/>
                    </a:cubicBezTo>
                    <a:cubicBezTo>
                      <a:pt x="3" y="19"/>
                      <a:pt x="3" y="19"/>
                      <a:pt x="4" y="19"/>
                    </a:cubicBezTo>
                    <a:cubicBezTo>
                      <a:pt x="5" y="15"/>
                      <a:pt x="8" y="12"/>
                      <a:pt x="10" y="8"/>
                    </a:cubicBezTo>
                    <a:cubicBezTo>
                      <a:pt x="10" y="8"/>
                      <a:pt x="10" y="8"/>
                      <a:pt x="9" y="7"/>
                    </a:cubicBezTo>
                    <a:cubicBezTo>
                      <a:pt x="7" y="11"/>
                      <a:pt x="4" y="13"/>
                      <a:pt x="2" y="16"/>
                    </a:cubicBezTo>
                    <a:cubicBezTo>
                      <a:pt x="2" y="17"/>
                      <a:pt x="2" y="17"/>
                      <a:pt x="3" y="17"/>
                    </a:cubicBezTo>
                    <a:cubicBezTo>
                      <a:pt x="5" y="13"/>
                      <a:pt x="8" y="10"/>
                      <a:pt x="10" y="6"/>
                    </a:cubicBezTo>
                    <a:cubicBezTo>
                      <a:pt x="10" y="5"/>
                      <a:pt x="9" y="4"/>
                      <a:pt x="9" y="5"/>
                    </a:cubicBezTo>
                    <a:cubicBezTo>
                      <a:pt x="7" y="8"/>
                      <a:pt x="5" y="10"/>
                      <a:pt x="2" y="13"/>
                    </a:cubicBezTo>
                    <a:cubicBezTo>
                      <a:pt x="3" y="13"/>
                      <a:pt x="3" y="13"/>
                      <a:pt x="4" y="14"/>
                    </a:cubicBezTo>
                    <a:cubicBezTo>
                      <a:pt x="6" y="10"/>
                      <a:pt x="9" y="6"/>
                      <a:pt x="11" y="2"/>
                    </a:cubicBezTo>
                    <a:cubicBezTo>
                      <a:pt x="11" y="2"/>
                      <a:pt x="10" y="1"/>
                      <a:pt x="10" y="1"/>
                    </a:cubicBezTo>
                    <a:cubicBezTo>
                      <a:pt x="7" y="5"/>
                      <a:pt x="4" y="8"/>
                      <a:pt x="2" y="11"/>
                    </a:cubicBezTo>
                    <a:cubicBezTo>
                      <a:pt x="2" y="11"/>
                      <a:pt x="3" y="11"/>
                      <a:pt x="3" y="12"/>
                    </a:cubicBezTo>
                    <a:cubicBezTo>
                      <a:pt x="5" y="8"/>
                      <a:pt x="7" y="6"/>
                      <a:pt x="9" y="3"/>
                    </a:cubicBezTo>
                    <a:cubicBezTo>
                      <a:pt x="10" y="3"/>
                      <a:pt x="9" y="2"/>
                      <a:pt x="9" y="2"/>
                    </a:cubicBezTo>
                    <a:cubicBezTo>
                      <a:pt x="6" y="4"/>
                      <a:pt x="4" y="6"/>
                      <a:pt x="2" y="8"/>
                    </a:cubicBezTo>
                    <a:cubicBezTo>
                      <a:pt x="2" y="8"/>
                      <a:pt x="3" y="9"/>
                      <a:pt x="3" y="9"/>
                    </a:cubicBezTo>
                    <a:cubicBezTo>
                      <a:pt x="4" y="7"/>
                      <a:pt x="5" y="5"/>
                      <a:pt x="6" y="3"/>
                    </a:cubicBezTo>
                    <a:cubicBezTo>
                      <a:pt x="7" y="2"/>
                      <a:pt x="6" y="1"/>
                      <a:pt x="5" y="2"/>
                    </a:cubicBezTo>
                    <a:cubicBezTo>
                      <a:pt x="4" y="4"/>
                      <a:pt x="2" y="5"/>
                      <a:pt x="1" y="6"/>
                    </a:cubicBezTo>
                    <a:cubicBezTo>
                      <a:pt x="1" y="7"/>
                      <a:pt x="2" y="7"/>
                      <a:pt x="2" y="7"/>
                    </a:cubicBezTo>
                    <a:cubicBezTo>
                      <a:pt x="3" y="5"/>
                      <a:pt x="4" y="3"/>
                      <a:pt x="6" y="1"/>
                    </a:cubicBezTo>
                    <a:cubicBezTo>
                      <a:pt x="6" y="0"/>
                      <a:pt x="5" y="0"/>
                      <a:pt x="5" y="0"/>
                    </a:cubicBezTo>
                    <a:cubicBezTo>
                      <a:pt x="4" y="1"/>
                      <a:pt x="2" y="1"/>
                      <a:pt x="1" y="2"/>
                    </a:cubicBezTo>
                    <a:cubicBezTo>
                      <a:pt x="0" y="2"/>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73"/>
              <p:cNvSpPr/>
              <p:nvPr/>
            </p:nvSpPr>
            <p:spPr bwMode="auto">
              <a:xfrm>
                <a:off x="1187450" y="2135188"/>
                <a:ext cx="20638" cy="39688"/>
              </a:xfrm>
              <a:custGeom>
                <a:avLst/>
                <a:gdLst>
                  <a:gd name="T0" fmla="*/ 1 w 19"/>
                  <a:gd name="T1" fmla="*/ 37 h 37"/>
                  <a:gd name="T2" fmla="*/ 3 w 19"/>
                  <a:gd name="T3" fmla="*/ 37 h 37"/>
                  <a:gd name="T4" fmla="*/ 4 w 19"/>
                  <a:gd name="T5" fmla="*/ 36 h 37"/>
                  <a:gd name="T6" fmla="*/ 3 w 19"/>
                  <a:gd name="T7" fmla="*/ 18 h 37"/>
                  <a:gd name="T8" fmla="*/ 2 w 19"/>
                  <a:gd name="T9" fmla="*/ 8 h 37"/>
                  <a:gd name="T10" fmla="*/ 6 w 19"/>
                  <a:gd name="T11" fmla="*/ 3 h 37"/>
                  <a:gd name="T12" fmla="*/ 15 w 19"/>
                  <a:gd name="T13" fmla="*/ 12 h 37"/>
                  <a:gd name="T14" fmla="*/ 17 w 19"/>
                  <a:gd name="T15" fmla="*/ 34 h 37"/>
                  <a:gd name="T16" fmla="*/ 19 w 19"/>
                  <a:gd name="T17" fmla="*/ 34 h 37"/>
                  <a:gd name="T18" fmla="*/ 18 w 19"/>
                  <a:gd name="T19" fmla="*/ 19 h 37"/>
                  <a:gd name="T20" fmla="*/ 15 w 19"/>
                  <a:gd name="T21" fmla="*/ 5 h 37"/>
                  <a:gd name="T22" fmla="*/ 2 w 19"/>
                  <a:gd name="T23" fmla="*/ 2 h 37"/>
                  <a:gd name="T24" fmla="*/ 1 w 19"/>
                  <a:gd name="T25" fmla="*/ 2 h 37"/>
                  <a:gd name="T26" fmla="*/ 2 w 19"/>
                  <a:gd name="T27" fmla="*/ 18 h 37"/>
                  <a:gd name="T28" fmla="*/ 2 w 19"/>
                  <a:gd name="T29" fmla="*/ 35 h 37"/>
                  <a:gd name="T30" fmla="*/ 1 w 1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7">
                    <a:moveTo>
                      <a:pt x="1" y="37"/>
                    </a:moveTo>
                    <a:cubicBezTo>
                      <a:pt x="2" y="37"/>
                      <a:pt x="2" y="37"/>
                      <a:pt x="3" y="37"/>
                    </a:cubicBezTo>
                    <a:cubicBezTo>
                      <a:pt x="4" y="37"/>
                      <a:pt x="4" y="37"/>
                      <a:pt x="4" y="36"/>
                    </a:cubicBezTo>
                    <a:cubicBezTo>
                      <a:pt x="4" y="30"/>
                      <a:pt x="4" y="24"/>
                      <a:pt x="3" y="18"/>
                    </a:cubicBezTo>
                    <a:cubicBezTo>
                      <a:pt x="3" y="15"/>
                      <a:pt x="2" y="11"/>
                      <a:pt x="2" y="8"/>
                    </a:cubicBezTo>
                    <a:cubicBezTo>
                      <a:pt x="2" y="4"/>
                      <a:pt x="3" y="3"/>
                      <a:pt x="6" y="3"/>
                    </a:cubicBezTo>
                    <a:cubicBezTo>
                      <a:pt x="13" y="2"/>
                      <a:pt x="14" y="7"/>
                      <a:pt x="15" y="12"/>
                    </a:cubicBezTo>
                    <a:cubicBezTo>
                      <a:pt x="16" y="20"/>
                      <a:pt x="17" y="27"/>
                      <a:pt x="17" y="34"/>
                    </a:cubicBezTo>
                    <a:cubicBezTo>
                      <a:pt x="17" y="35"/>
                      <a:pt x="19" y="35"/>
                      <a:pt x="19" y="34"/>
                    </a:cubicBezTo>
                    <a:cubicBezTo>
                      <a:pt x="19" y="29"/>
                      <a:pt x="18" y="24"/>
                      <a:pt x="18" y="19"/>
                    </a:cubicBezTo>
                    <a:cubicBezTo>
                      <a:pt x="17" y="15"/>
                      <a:pt x="17" y="9"/>
                      <a:pt x="15" y="5"/>
                    </a:cubicBezTo>
                    <a:cubicBezTo>
                      <a:pt x="12" y="0"/>
                      <a:pt x="7" y="1"/>
                      <a:pt x="2" y="2"/>
                    </a:cubicBezTo>
                    <a:cubicBezTo>
                      <a:pt x="1" y="2"/>
                      <a:pt x="1" y="2"/>
                      <a:pt x="1" y="2"/>
                    </a:cubicBezTo>
                    <a:cubicBezTo>
                      <a:pt x="1" y="8"/>
                      <a:pt x="1" y="13"/>
                      <a:pt x="2" y="18"/>
                    </a:cubicBezTo>
                    <a:cubicBezTo>
                      <a:pt x="2" y="19"/>
                      <a:pt x="3" y="36"/>
                      <a:pt x="2" y="35"/>
                    </a:cubicBezTo>
                    <a:cubicBezTo>
                      <a:pt x="1" y="35"/>
                      <a:pt x="0" y="36"/>
                      <a:pt x="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74"/>
              <p:cNvSpPr/>
              <p:nvPr/>
            </p:nvSpPr>
            <p:spPr bwMode="auto">
              <a:xfrm>
                <a:off x="1187450" y="2138363"/>
                <a:ext cx="19050" cy="36513"/>
              </a:xfrm>
              <a:custGeom>
                <a:avLst/>
                <a:gdLst>
                  <a:gd name="T0" fmla="*/ 1 w 17"/>
                  <a:gd name="T1" fmla="*/ 5 h 34"/>
                  <a:gd name="T2" fmla="*/ 5 w 17"/>
                  <a:gd name="T3" fmla="*/ 2 h 34"/>
                  <a:gd name="T4" fmla="*/ 0 w 17"/>
                  <a:gd name="T5" fmla="*/ 7 h 34"/>
                  <a:gd name="T6" fmla="*/ 7 w 17"/>
                  <a:gd name="T7" fmla="*/ 2 h 34"/>
                  <a:gd name="T8" fmla="*/ 1 w 17"/>
                  <a:gd name="T9" fmla="*/ 9 h 34"/>
                  <a:gd name="T10" fmla="*/ 10 w 17"/>
                  <a:gd name="T11" fmla="*/ 1 h 34"/>
                  <a:gd name="T12" fmla="*/ 2 w 17"/>
                  <a:gd name="T13" fmla="*/ 10 h 34"/>
                  <a:gd name="T14" fmla="*/ 10 w 17"/>
                  <a:gd name="T15" fmla="*/ 2 h 34"/>
                  <a:gd name="T16" fmla="*/ 2 w 17"/>
                  <a:gd name="T17" fmla="*/ 14 h 34"/>
                  <a:gd name="T18" fmla="*/ 11 w 17"/>
                  <a:gd name="T19" fmla="*/ 6 h 34"/>
                  <a:gd name="T20" fmla="*/ 4 w 17"/>
                  <a:gd name="T21" fmla="*/ 15 h 34"/>
                  <a:gd name="T22" fmla="*/ 14 w 17"/>
                  <a:gd name="T23" fmla="*/ 5 h 34"/>
                  <a:gd name="T24" fmla="*/ 5 w 17"/>
                  <a:gd name="T25" fmla="*/ 16 h 34"/>
                  <a:gd name="T26" fmla="*/ 15 w 17"/>
                  <a:gd name="T27" fmla="*/ 6 h 34"/>
                  <a:gd name="T28" fmla="*/ 3 w 17"/>
                  <a:gd name="T29" fmla="*/ 21 h 34"/>
                  <a:gd name="T30" fmla="*/ 11 w 17"/>
                  <a:gd name="T31" fmla="*/ 13 h 34"/>
                  <a:gd name="T32" fmla="*/ 2 w 17"/>
                  <a:gd name="T33" fmla="*/ 25 h 34"/>
                  <a:gd name="T34" fmla="*/ 14 w 17"/>
                  <a:gd name="T35" fmla="*/ 12 h 34"/>
                  <a:gd name="T36" fmla="*/ 3 w 17"/>
                  <a:gd name="T37" fmla="*/ 29 h 34"/>
                  <a:gd name="T38" fmla="*/ 15 w 17"/>
                  <a:gd name="T39" fmla="*/ 15 h 34"/>
                  <a:gd name="T40" fmla="*/ 8 w 17"/>
                  <a:gd name="T41" fmla="*/ 27 h 34"/>
                  <a:gd name="T42" fmla="*/ 17 w 17"/>
                  <a:gd name="T43" fmla="*/ 18 h 34"/>
                  <a:gd name="T44" fmla="*/ 7 w 17"/>
                  <a:gd name="T45" fmla="*/ 33 h 34"/>
                  <a:gd name="T46" fmla="*/ 17 w 17"/>
                  <a:gd name="T47" fmla="*/ 22 h 34"/>
                  <a:gd name="T48" fmla="*/ 10 w 17"/>
                  <a:gd name="T49" fmla="*/ 31 h 34"/>
                  <a:gd name="T50" fmla="*/ 17 w 17"/>
                  <a:gd name="T51" fmla="*/ 27 h 34"/>
                  <a:gd name="T52" fmla="*/ 13 w 17"/>
                  <a:gd name="T53" fmla="*/ 31 h 34"/>
                  <a:gd name="T54" fmla="*/ 17 w 17"/>
                  <a:gd name="T55" fmla="*/ 27 h 34"/>
                  <a:gd name="T56" fmla="*/ 10 w 17"/>
                  <a:gd name="T57" fmla="*/ 31 h 34"/>
                  <a:gd name="T58" fmla="*/ 17 w 17"/>
                  <a:gd name="T59" fmla="*/ 22 h 34"/>
                  <a:gd name="T60" fmla="*/ 7 w 17"/>
                  <a:gd name="T61" fmla="*/ 32 h 34"/>
                  <a:gd name="T62" fmla="*/ 17 w 17"/>
                  <a:gd name="T63" fmla="*/ 18 h 34"/>
                  <a:gd name="T64" fmla="*/ 8 w 17"/>
                  <a:gd name="T65" fmla="*/ 27 h 34"/>
                  <a:gd name="T66" fmla="*/ 15 w 17"/>
                  <a:gd name="T67" fmla="*/ 15 h 34"/>
                  <a:gd name="T68" fmla="*/ 4 w 17"/>
                  <a:gd name="T69" fmla="*/ 29 h 34"/>
                  <a:gd name="T70" fmla="*/ 14 w 17"/>
                  <a:gd name="T71" fmla="*/ 12 h 34"/>
                  <a:gd name="T72" fmla="*/ 2 w 17"/>
                  <a:gd name="T73" fmla="*/ 25 h 34"/>
                  <a:gd name="T74" fmla="*/ 11 w 17"/>
                  <a:gd name="T75" fmla="*/ 13 h 34"/>
                  <a:gd name="T76" fmla="*/ 3 w 17"/>
                  <a:gd name="T77" fmla="*/ 21 h 34"/>
                  <a:gd name="T78" fmla="*/ 15 w 17"/>
                  <a:gd name="T79" fmla="*/ 6 h 34"/>
                  <a:gd name="T80" fmla="*/ 5 w 17"/>
                  <a:gd name="T81" fmla="*/ 16 h 34"/>
                  <a:gd name="T82" fmla="*/ 14 w 17"/>
                  <a:gd name="T83" fmla="*/ 5 h 34"/>
                  <a:gd name="T84" fmla="*/ 4 w 17"/>
                  <a:gd name="T85" fmla="*/ 15 h 34"/>
                  <a:gd name="T86" fmla="*/ 11 w 17"/>
                  <a:gd name="T87" fmla="*/ 6 h 34"/>
                  <a:gd name="T88" fmla="*/ 2 w 17"/>
                  <a:gd name="T89" fmla="*/ 14 h 34"/>
                  <a:gd name="T90" fmla="*/ 11 w 17"/>
                  <a:gd name="T91" fmla="*/ 2 h 34"/>
                  <a:gd name="T92" fmla="*/ 2 w 17"/>
                  <a:gd name="T93" fmla="*/ 10 h 34"/>
                  <a:gd name="T94" fmla="*/ 10 w 17"/>
                  <a:gd name="T95" fmla="*/ 1 h 34"/>
                  <a:gd name="T96" fmla="*/ 1 w 17"/>
                  <a:gd name="T97" fmla="*/ 9 h 34"/>
                  <a:gd name="T98" fmla="*/ 7 w 17"/>
                  <a:gd name="T99" fmla="*/ 2 h 34"/>
                  <a:gd name="T100" fmla="*/ 0 w 17"/>
                  <a:gd name="T101" fmla="*/ 7 h 34"/>
                  <a:gd name="T102" fmla="*/ 5 w 17"/>
                  <a:gd name="T103" fmla="*/ 2 h 34"/>
                  <a:gd name="T104" fmla="*/ 1 w 17"/>
                  <a:gd name="T105" fmla="*/ 5 h 34"/>
                  <a:gd name="T106" fmla="*/ 3 w 17"/>
                  <a:gd name="T10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 h="34">
                    <a:moveTo>
                      <a:pt x="2" y="3"/>
                    </a:moveTo>
                    <a:cubicBezTo>
                      <a:pt x="2" y="3"/>
                      <a:pt x="1" y="4"/>
                      <a:pt x="1" y="5"/>
                    </a:cubicBezTo>
                    <a:cubicBezTo>
                      <a:pt x="0" y="6"/>
                      <a:pt x="1" y="6"/>
                      <a:pt x="2" y="6"/>
                    </a:cubicBezTo>
                    <a:cubicBezTo>
                      <a:pt x="3" y="5"/>
                      <a:pt x="4" y="3"/>
                      <a:pt x="5" y="2"/>
                    </a:cubicBezTo>
                    <a:cubicBezTo>
                      <a:pt x="5" y="2"/>
                      <a:pt x="4" y="2"/>
                      <a:pt x="4" y="1"/>
                    </a:cubicBezTo>
                    <a:cubicBezTo>
                      <a:pt x="3" y="3"/>
                      <a:pt x="1" y="5"/>
                      <a:pt x="0" y="7"/>
                    </a:cubicBezTo>
                    <a:cubicBezTo>
                      <a:pt x="0" y="8"/>
                      <a:pt x="1" y="8"/>
                      <a:pt x="1" y="8"/>
                    </a:cubicBezTo>
                    <a:cubicBezTo>
                      <a:pt x="3" y="5"/>
                      <a:pt x="5" y="4"/>
                      <a:pt x="7" y="2"/>
                    </a:cubicBezTo>
                    <a:cubicBezTo>
                      <a:pt x="7" y="2"/>
                      <a:pt x="6" y="1"/>
                      <a:pt x="6" y="1"/>
                    </a:cubicBezTo>
                    <a:cubicBezTo>
                      <a:pt x="4" y="4"/>
                      <a:pt x="3" y="6"/>
                      <a:pt x="1" y="9"/>
                    </a:cubicBezTo>
                    <a:cubicBezTo>
                      <a:pt x="1" y="9"/>
                      <a:pt x="2" y="10"/>
                      <a:pt x="2" y="10"/>
                    </a:cubicBezTo>
                    <a:cubicBezTo>
                      <a:pt x="5" y="7"/>
                      <a:pt x="7" y="4"/>
                      <a:pt x="10" y="1"/>
                    </a:cubicBezTo>
                    <a:cubicBezTo>
                      <a:pt x="9" y="1"/>
                      <a:pt x="9" y="1"/>
                      <a:pt x="9" y="0"/>
                    </a:cubicBezTo>
                    <a:cubicBezTo>
                      <a:pt x="7" y="4"/>
                      <a:pt x="4" y="7"/>
                      <a:pt x="2" y="10"/>
                    </a:cubicBezTo>
                    <a:cubicBezTo>
                      <a:pt x="1" y="11"/>
                      <a:pt x="2" y="12"/>
                      <a:pt x="3" y="11"/>
                    </a:cubicBezTo>
                    <a:cubicBezTo>
                      <a:pt x="6" y="8"/>
                      <a:pt x="8" y="5"/>
                      <a:pt x="10" y="2"/>
                    </a:cubicBezTo>
                    <a:cubicBezTo>
                      <a:pt x="10" y="2"/>
                      <a:pt x="10" y="2"/>
                      <a:pt x="9" y="2"/>
                    </a:cubicBezTo>
                    <a:cubicBezTo>
                      <a:pt x="7" y="6"/>
                      <a:pt x="5" y="10"/>
                      <a:pt x="2" y="14"/>
                    </a:cubicBezTo>
                    <a:cubicBezTo>
                      <a:pt x="2" y="14"/>
                      <a:pt x="3" y="15"/>
                      <a:pt x="3" y="15"/>
                    </a:cubicBezTo>
                    <a:cubicBezTo>
                      <a:pt x="6" y="12"/>
                      <a:pt x="8" y="9"/>
                      <a:pt x="11" y="6"/>
                    </a:cubicBezTo>
                    <a:cubicBezTo>
                      <a:pt x="11" y="6"/>
                      <a:pt x="10" y="5"/>
                      <a:pt x="10" y="5"/>
                    </a:cubicBezTo>
                    <a:cubicBezTo>
                      <a:pt x="8" y="8"/>
                      <a:pt x="6" y="11"/>
                      <a:pt x="4" y="15"/>
                    </a:cubicBezTo>
                    <a:cubicBezTo>
                      <a:pt x="4" y="15"/>
                      <a:pt x="5" y="16"/>
                      <a:pt x="5" y="16"/>
                    </a:cubicBezTo>
                    <a:cubicBezTo>
                      <a:pt x="8" y="12"/>
                      <a:pt x="11" y="9"/>
                      <a:pt x="14" y="5"/>
                    </a:cubicBezTo>
                    <a:cubicBezTo>
                      <a:pt x="13" y="5"/>
                      <a:pt x="13" y="4"/>
                      <a:pt x="12" y="4"/>
                    </a:cubicBezTo>
                    <a:cubicBezTo>
                      <a:pt x="10" y="9"/>
                      <a:pt x="8" y="13"/>
                      <a:pt x="5" y="16"/>
                    </a:cubicBezTo>
                    <a:cubicBezTo>
                      <a:pt x="5" y="17"/>
                      <a:pt x="6" y="17"/>
                      <a:pt x="6" y="17"/>
                    </a:cubicBezTo>
                    <a:cubicBezTo>
                      <a:pt x="9" y="13"/>
                      <a:pt x="12" y="10"/>
                      <a:pt x="15" y="6"/>
                    </a:cubicBezTo>
                    <a:cubicBezTo>
                      <a:pt x="15" y="5"/>
                      <a:pt x="14" y="4"/>
                      <a:pt x="14" y="5"/>
                    </a:cubicBezTo>
                    <a:cubicBezTo>
                      <a:pt x="9" y="10"/>
                      <a:pt x="6" y="16"/>
                      <a:pt x="3" y="21"/>
                    </a:cubicBezTo>
                    <a:cubicBezTo>
                      <a:pt x="2" y="22"/>
                      <a:pt x="3" y="23"/>
                      <a:pt x="4" y="22"/>
                    </a:cubicBezTo>
                    <a:cubicBezTo>
                      <a:pt x="6" y="19"/>
                      <a:pt x="9" y="16"/>
                      <a:pt x="11" y="13"/>
                    </a:cubicBezTo>
                    <a:cubicBezTo>
                      <a:pt x="11" y="12"/>
                      <a:pt x="10" y="12"/>
                      <a:pt x="10" y="12"/>
                    </a:cubicBezTo>
                    <a:cubicBezTo>
                      <a:pt x="7" y="16"/>
                      <a:pt x="4" y="21"/>
                      <a:pt x="2" y="25"/>
                    </a:cubicBezTo>
                    <a:cubicBezTo>
                      <a:pt x="1" y="26"/>
                      <a:pt x="2" y="26"/>
                      <a:pt x="3" y="26"/>
                    </a:cubicBezTo>
                    <a:cubicBezTo>
                      <a:pt x="8" y="23"/>
                      <a:pt x="11" y="17"/>
                      <a:pt x="14" y="12"/>
                    </a:cubicBezTo>
                    <a:cubicBezTo>
                      <a:pt x="14" y="12"/>
                      <a:pt x="13" y="12"/>
                      <a:pt x="13" y="12"/>
                    </a:cubicBezTo>
                    <a:cubicBezTo>
                      <a:pt x="10" y="17"/>
                      <a:pt x="7" y="23"/>
                      <a:pt x="3" y="29"/>
                    </a:cubicBezTo>
                    <a:cubicBezTo>
                      <a:pt x="3" y="30"/>
                      <a:pt x="4" y="30"/>
                      <a:pt x="5" y="30"/>
                    </a:cubicBezTo>
                    <a:cubicBezTo>
                      <a:pt x="9" y="25"/>
                      <a:pt x="12" y="20"/>
                      <a:pt x="15" y="15"/>
                    </a:cubicBezTo>
                    <a:cubicBezTo>
                      <a:pt x="15" y="15"/>
                      <a:pt x="14" y="15"/>
                      <a:pt x="14" y="15"/>
                    </a:cubicBezTo>
                    <a:cubicBezTo>
                      <a:pt x="12" y="19"/>
                      <a:pt x="10" y="23"/>
                      <a:pt x="8" y="27"/>
                    </a:cubicBezTo>
                    <a:cubicBezTo>
                      <a:pt x="7" y="28"/>
                      <a:pt x="9" y="28"/>
                      <a:pt x="9" y="27"/>
                    </a:cubicBezTo>
                    <a:cubicBezTo>
                      <a:pt x="12" y="24"/>
                      <a:pt x="14" y="21"/>
                      <a:pt x="17" y="18"/>
                    </a:cubicBezTo>
                    <a:cubicBezTo>
                      <a:pt x="16" y="18"/>
                      <a:pt x="16" y="17"/>
                      <a:pt x="15" y="17"/>
                    </a:cubicBezTo>
                    <a:cubicBezTo>
                      <a:pt x="12" y="22"/>
                      <a:pt x="9" y="27"/>
                      <a:pt x="7" y="33"/>
                    </a:cubicBezTo>
                    <a:cubicBezTo>
                      <a:pt x="6" y="33"/>
                      <a:pt x="7" y="34"/>
                      <a:pt x="8" y="33"/>
                    </a:cubicBezTo>
                    <a:cubicBezTo>
                      <a:pt x="11" y="30"/>
                      <a:pt x="14" y="26"/>
                      <a:pt x="17" y="22"/>
                    </a:cubicBezTo>
                    <a:cubicBezTo>
                      <a:pt x="17" y="21"/>
                      <a:pt x="16" y="21"/>
                      <a:pt x="15" y="21"/>
                    </a:cubicBezTo>
                    <a:cubicBezTo>
                      <a:pt x="13" y="24"/>
                      <a:pt x="11" y="28"/>
                      <a:pt x="10" y="31"/>
                    </a:cubicBezTo>
                    <a:cubicBezTo>
                      <a:pt x="9" y="32"/>
                      <a:pt x="10" y="33"/>
                      <a:pt x="11" y="32"/>
                    </a:cubicBezTo>
                    <a:cubicBezTo>
                      <a:pt x="13" y="31"/>
                      <a:pt x="15" y="29"/>
                      <a:pt x="17" y="27"/>
                    </a:cubicBezTo>
                    <a:cubicBezTo>
                      <a:pt x="16" y="27"/>
                      <a:pt x="16" y="27"/>
                      <a:pt x="15" y="27"/>
                    </a:cubicBezTo>
                    <a:cubicBezTo>
                      <a:pt x="15" y="28"/>
                      <a:pt x="14" y="29"/>
                      <a:pt x="13" y="31"/>
                    </a:cubicBezTo>
                    <a:cubicBezTo>
                      <a:pt x="12" y="31"/>
                      <a:pt x="13" y="32"/>
                      <a:pt x="14" y="32"/>
                    </a:cubicBezTo>
                    <a:cubicBezTo>
                      <a:pt x="16" y="30"/>
                      <a:pt x="16" y="29"/>
                      <a:pt x="17" y="27"/>
                    </a:cubicBezTo>
                    <a:cubicBezTo>
                      <a:pt x="17" y="26"/>
                      <a:pt x="16" y="26"/>
                      <a:pt x="16" y="26"/>
                    </a:cubicBezTo>
                    <a:cubicBezTo>
                      <a:pt x="14" y="28"/>
                      <a:pt x="12" y="29"/>
                      <a:pt x="10" y="31"/>
                    </a:cubicBezTo>
                    <a:cubicBezTo>
                      <a:pt x="10" y="31"/>
                      <a:pt x="11" y="32"/>
                      <a:pt x="11" y="32"/>
                    </a:cubicBezTo>
                    <a:cubicBezTo>
                      <a:pt x="12" y="28"/>
                      <a:pt x="14" y="25"/>
                      <a:pt x="17" y="22"/>
                    </a:cubicBezTo>
                    <a:cubicBezTo>
                      <a:pt x="16" y="22"/>
                      <a:pt x="16" y="22"/>
                      <a:pt x="15" y="21"/>
                    </a:cubicBezTo>
                    <a:cubicBezTo>
                      <a:pt x="13" y="25"/>
                      <a:pt x="10" y="29"/>
                      <a:pt x="7" y="32"/>
                    </a:cubicBezTo>
                    <a:cubicBezTo>
                      <a:pt x="7" y="33"/>
                      <a:pt x="7" y="33"/>
                      <a:pt x="8" y="33"/>
                    </a:cubicBezTo>
                    <a:cubicBezTo>
                      <a:pt x="11" y="28"/>
                      <a:pt x="13" y="23"/>
                      <a:pt x="17" y="18"/>
                    </a:cubicBezTo>
                    <a:cubicBezTo>
                      <a:pt x="17" y="17"/>
                      <a:pt x="16" y="16"/>
                      <a:pt x="16" y="17"/>
                    </a:cubicBezTo>
                    <a:cubicBezTo>
                      <a:pt x="13" y="20"/>
                      <a:pt x="10" y="23"/>
                      <a:pt x="8" y="27"/>
                    </a:cubicBezTo>
                    <a:cubicBezTo>
                      <a:pt x="8" y="27"/>
                      <a:pt x="9" y="27"/>
                      <a:pt x="9" y="27"/>
                    </a:cubicBezTo>
                    <a:cubicBezTo>
                      <a:pt x="11" y="23"/>
                      <a:pt x="13" y="19"/>
                      <a:pt x="15" y="15"/>
                    </a:cubicBezTo>
                    <a:cubicBezTo>
                      <a:pt x="16" y="15"/>
                      <a:pt x="15" y="14"/>
                      <a:pt x="14" y="15"/>
                    </a:cubicBezTo>
                    <a:cubicBezTo>
                      <a:pt x="11" y="19"/>
                      <a:pt x="8" y="24"/>
                      <a:pt x="4" y="29"/>
                    </a:cubicBezTo>
                    <a:cubicBezTo>
                      <a:pt x="4" y="29"/>
                      <a:pt x="4" y="29"/>
                      <a:pt x="5" y="30"/>
                    </a:cubicBezTo>
                    <a:cubicBezTo>
                      <a:pt x="8" y="24"/>
                      <a:pt x="11" y="18"/>
                      <a:pt x="14" y="12"/>
                    </a:cubicBezTo>
                    <a:cubicBezTo>
                      <a:pt x="15" y="12"/>
                      <a:pt x="13" y="11"/>
                      <a:pt x="13" y="12"/>
                    </a:cubicBezTo>
                    <a:cubicBezTo>
                      <a:pt x="10" y="16"/>
                      <a:pt x="7" y="21"/>
                      <a:pt x="2" y="25"/>
                    </a:cubicBezTo>
                    <a:cubicBezTo>
                      <a:pt x="2" y="25"/>
                      <a:pt x="2" y="25"/>
                      <a:pt x="3" y="26"/>
                    </a:cubicBezTo>
                    <a:cubicBezTo>
                      <a:pt x="5" y="21"/>
                      <a:pt x="8" y="17"/>
                      <a:pt x="11" y="13"/>
                    </a:cubicBezTo>
                    <a:cubicBezTo>
                      <a:pt x="12" y="12"/>
                      <a:pt x="10" y="11"/>
                      <a:pt x="10" y="12"/>
                    </a:cubicBezTo>
                    <a:cubicBezTo>
                      <a:pt x="8" y="15"/>
                      <a:pt x="5" y="18"/>
                      <a:pt x="3" y="21"/>
                    </a:cubicBezTo>
                    <a:cubicBezTo>
                      <a:pt x="3" y="21"/>
                      <a:pt x="4" y="22"/>
                      <a:pt x="4" y="22"/>
                    </a:cubicBezTo>
                    <a:cubicBezTo>
                      <a:pt x="8" y="17"/>
                      <a:pt x="10" y="11"/>
                      <a:pt x="15" y="6"/>
                    </a:cubicBezTo>
                    <a:cubicBezTo>
                      <a:pt x="14" y="6"/>
                      <a:pt x="14" y="5"/>
                      <a:pt x="14" y="5"/>
                    </a:cubicBezTo>
                    <a:cubicBezTo>
                      <a:pt x="10" y="9"/>
                      <a:pt x="8" y="13"/>
                      <a:pt x="5" y="16"/>
                    </a:cubicBezTo>
                    <a:cubicBezTo>
                      <a:pt x="4" y="17"/>
                      <a:pt x="5" y="18"/>
                      <a:pt x="6" y="17"/>
                    </a:cubicBezTo>
                    <a:cubicBezTo>
                      <a:pt x="9" y="14"/>
                      <a:pt x="12" y="9"/>
                      <a:pt x="14" y="5"/>
                    </a:cubicBezTo>
                    <a:cubicBezTo>
                      <a:pt x="14" y="4"/>
                      <a:pt x="13" y="3"/>
                      <a:pt x="12" y="4"/>
                    </a:cubicBezTo>
                    <a:cubicBezTo>
                      <a:pt x="10" y="8"/>
                      <a:pt x="7" y="11"/>
                      <a:pt x="4" y="15"/>
                    </a:cubicBezTo>
                    <a:cubicBezTo>
                      <a:pt x="5" y="15"/>
                      <a:pt x="5" y="15"/>
                      <a:pt x="6" y="15"/>
                    </a:cubicBezTo>
                    <a:cubicBezTo>
                      <a:pt x="7" y="12"/>
                      <a:pt x="9" y="9"/>
                      <a:pt x="11" y="6"/>
                    </a:cubicBezTo>
                    <a:cubicBezTo>
                      <a:pt x="12" y="5"/>
                      <a:pt x="11" y="4"/>
                      <a:pt x="10" y="5"/>
                    </a:cubicBezTo>
                    <a:cubicBezTo>
                      <a:pt x="7" y="8"/>
                      <a:pt x="5" y="11"/>
                      <a:pt x="2" y="14"/>
                    </a:cubicBezTo>
                    <a:cubicBezTo>
                      <a:pt x="3" y="14"/>
                      <a:pt x="3" y="14"/>
                      <a:pt x="3" y="14"/>
                    </a:cubicBezTo>
                    <a:cubicBezTo>
                      <a:pt x="6" y="10"/>
                      <a:pt x="9" y="6"/>
                      <a:pt x="11" y="2"/>
                    </a:cubicBezTo>
                    <a:cubicBezTo>
                      <a:pt x="11" y="1"/>
                      <a:pt x="10" y="1"/>
                      <a:pt x="9" y="1"/>
                    </a:cubicBezTo>
                    <a:cubicBezTo>
                      <a:pt x="7" y="4"/>
                      <a:pt x="4" y="7"/>
                      <a:pt x="2" y="10"/>
                    </a:cubicBezTo>
                    <a:cubicBezTo>
                      <a:pt x="2" y="10"/>
                      <a:pt x="2" y="11"/>
                      <a:pt x="3" y="11"/>
                    </a:cubicBezTo>
                    <a:cubicBezTo>
                      <a:pt x="5" y="8"/>
                      <a:pt x="8" y="5"/>
                      <a:pt x="10" y="1"/>
                    </a:cubicBezTo>
                    <a:cubicBezTo>
                      <a:pt x="10" y="0"/>
                      <a:pt x="9" y="0"/>
                      <a:pt x="9" y="0"/>
                    </a:cubicBezTo>
                    <a:cubicBezTo>
                      <a:pt x="6" y="3"/>
                      <a:pt x="4" y="6"/>
                      <a:pt x="1" y="9"/>
                    </a:cubicBezTo>
                    <a:cubicBezTo>
                      <a:pt x="2" y="9"/>
                      <a:pt x="2" y="9"/>
                      <a:pt x="3" y="9"/>
                    </a:cubicBezTo>
                    <a:cubicBezTo>
                      <a:pt x="4" y="7"/>
                      <a:pt x="5" y="4"/>
                      <a:pt x="7" y="2"/>
                    </a:cubicBezTo>
                    <a:cubicBezTo>
                      <a:pt x="7" y="1"/>
                      <a:pt x="7" y="0"/>
                      <a:pt x="6" y="1"/>
                    </a:cubicBezTo>
                    <a:cubicBezTo>
                      <a:pt x="4" y="3"/>
                      <a:pt x="2" y="5"/>
                      <a:pt x="0" y="7"/>
                    </a:cubicBezTo>
                    <a:cubicBezTo>
                      <a:pt x="0" y="7"/>
                      <a:pt x="1" y="7"/>
                      <a:pt x="1" y="8"/>
                    </a:cubicBezTo>
                    <a:cubicBezTo>
                      <a:pt x="2" y="6"/>
                      <a:pt x="4" y="4"/>
                      <a:pt x="5" y="2"/>
                    </a:cubicBezTo>
                    <a:cubicBezTo>
                      <a:pt x="6" y="2"/>
                      <a:pt x="5" y="1"/>
                      <a:pt x="4" y="1"/>
                    </a:cubicBezTo>
                    <a:cubicBezTo>
                      <a:pt x="3" y="2"/>
                      <a:pt x="2" y="4"/>
                      <a:pt x="1" y="5"/>
                    </a:cubicBezTo>
                    <a:cubicBezTo>
                      <a:pt x="1" y="5"/>
                      <a:pt x="2" y="5"/>
                      <a:pt x="2" y="6"/>
                    </a:cubicBezTo>
                    <a:cubicBezTo>
                      <a:pt x="2" y="5"/>
                      <a:pt x="3" y="4"/>
                      <a:pt x="3" y="3"/>
                    </a:cubicBezTo>
                    <a:cubicBezTo>
                      <a:pt x="4" y="3"/>
                      <a:pt x="3"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75"/>
              <p:cNvSpPr/>
              <p:nvPr/>
            </p:nvSpPr>
            <p:spPr bwMode="auto">
              <a:xfrm>
                <a:off x="1209675" y="2119313"/>
                <a:ext cx="19050" cy="52388"/>
              </a:xfrm>
              <a:custGeom>
                <a:avLst/>
                <a:gdLst>
                  <a:gd name="T0" fmla="*/ 2 w 18"/>
                  <a:gd name="T1" fmla="*/ 50 h 50"/>
                  <a:gd name="T2" fmla="*/ 4 w 18"/>
                  <a:gd name="T3" fmla="*/ 38 h 50"/>
                  <a:gd name="T4" fmla="*/ 2 w 18"/>
                  <a:gd name="T5" fmla="*/ 14 h 50"/>
                  <a:gd name="T6" fmla="*/ 8 w 18"/>
                  <a:gd name="T7" fmla="*/ 2 h 50"/>
                  <a:gd name="T8" fmla="*/ 14 w 18"/>
                  <a:gd name="T9" fmla="*/ 13 h 50"/>
                  <a:gd name="T10" fmla="*/ 17 w 18"/>
                  <a:gd name="T11" fmla="*/ 49 h 50"/>
                  <a:gd name="T12" fmla="*/ 18 w 18"/>
                  <a:gd name="T13" fmla="*/ 49 h 50"/>
                  <a:gd name="T14" fmla="*/ 16 w 18"/>
                  <a:gd name="T15" fmla="*/ 1 h 50"/>
                  <a:gd name="T16" fmla="*/ 15 w 18"/>
                  <a:gd name="T17" fmla="*/ 0 h 50"/>
                  <a:gd name="T18" fmla="*/ 2 w 18"/>
                  <a:gd name="T19" fmla="*/ 0 h 50"/>
                  <a:gd name="T20" fmla="*/ 1 w 18"/>
                  <a:gd name="T21" fmla="*/ 1 h 50"/>
                  <a:gd name="T22" fmla="*/ 2 w 18"/>
                  <a:gd name="T23" fmla="*/ 26 h 50"/>
                  <a:gd name="T24" fmla="*/ 1 w 18"/>
                  <a:gd name="T25" fmla="*/ 49 h 50"/>
                  <a:gd name="T26" fmla="*/ 2 w 18"/>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0">
                    <a:moveTo>
                      <a:pt x="2" y="50"/>
                    </a:moveTo>
                    <a:cubicBezTo>
                      <a:pt x="5" y="47"/>
                      <a:pt x="4" y="42"/>
                      <a:pt x="4" y="38"/>
                    </a:cubicBezTo>
                    <a:cubicBezTo>
                      <a:pt x="4" y="30"/>
                      <a:pt x="3" y="22"/>
                      <a:pt x="2" y="14"/>
                    </a:cubicBezTo>
                    <a:cubicBezTo>
                      <a:pt x="2" y="7"/>
                      <a:pt x="0" y="2"/>
                      <a:pt x="8" y="2"/>
                    </a:cubicBezTo>
                    <a:cubicBezTo>
                      <a:pt x="17" y="1"/>
                      <a:pt x="14" y="7"/>
                      <a:pt x="14" y="13"/>
                    </a:cubicBezTo>
                    <a:cubicBezTo>
                      <a:pt x="14" y="25"/>
                      <a:pt x="16" y="37"/>
                      <a:pt x="17" y="49"/>
                    </a:cubicBezTo>
                    <a:cubicBezTo>
                      <a:pt x="17" y="50"/>
                      <a:pt x="18" y="50"/>
                      <a:pt x="18" y="49"/>
                    </a:cubicBezTo>
                    <a:cubicBezTo>
                      <a:pt x="18" y="33"/>
                      <a:pt x="14" y="17"/>
                      <a:pt x="16" y="1"/>
                    </a:cubicBezTo>
                    <a:cubicBezTo>
                      <a:pt x="16" y="1"/>
                      <a:pt x="16" y="0"/>
                      <a:pt x="15" y="0"/>
                    </a:cubicBezTo>
                    <a:cubicBezTo>
                      <a:pt x="11" y="0"/>
                      <a:pt x="6" y="1"/>
                      <a:pt x="2" y="0"/>
                    </a:cubicBezTo>
                    <a:cubicBezTo>
                      <a:pt x="1" y="0"/>
                      <a:pt x="1" y="0"/>
                      <a:pt x="1" y="1"/>
                    </a:cubicBezTo>
                    <a:cubicBezTo>
                      <a:pt x="0" y="9"/>
                      <a:pt x="1" y="18"/>
                      <a:pt x="2" y="26"/>
                    </a:cubicBezTo>
                    <a:cubicBezTo>
                      <a:pt x="3" y="31"/>
                      <a:pt x="6" y="45"/>
                      <a:pt x="1" y="49"/>
                    </a:cubicBezTo>
                    <a:cubicBezTo>
                      <a:pt x="0" y="49"/>
                      <a:pt x="1" y="50"/>
                      <a:pt x="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76"/>
              <p:cNvSpPr/>
              <p:nvPr/>
            </p:nvSpPr>
            <p:spPr bwMode="auto">
              <a:xfrm>
                <a:off x="1208088" y="2120901"/>
                <a:ext cx="17463" cy="50800"/>
              </a:xfrm>
              <a:custGeom>
                <a:avLst/>
                <a:gdLst>
                  <a:gd name="T0" fmla="*/ 5 w 16"/>
                  <a:gd name="T1" fmla="*/ 4 h 48"/>
                  <a:gd name="T2" fmla="*/ 0 w 16"/>
                  <a:gd name="T3" fmla="*/ 11 h 48"/>
                  <a:gd name="T4" fmla="*/ 6 w 16"/>
                  <a:gd name="T5" fmla="*/ 5 h 48"/>
                  <a:gd name="T6" fmla="*/ 3 w 16"/>
                  <a:gd name="T7" fmla="*/ 13 h 48"/>
                  <a:gd name="T8" fmla="*/ 9 w 16"/>
                  <a:gd name="T9" fmla="*/ 6 h 48"/>
                  <a:gd name="T10" fmla="*/ 6 w 16"/>
                  <a:gd name="T11" fmla="*/ 14 h 48"/>
                  <a:gd name="T12" fmla="*/ 9 w 16"/>
                  <a:gd name="T13" fmla="*/ 6 h 48"/>
                  <a:gd name="T14" fmla="*/ 4 w 16"/>
                  <a:gd name="T15" fmla="*/ 16 h 48"/>
                  <a:gd name="T16" fmla="*/ 12 w 16"/>
                  <a:gd name="T17" fmla="*/ 6 h 48"/>
                  <a:gd name="T18" fmla="*/ 4 w 16"/>
                  <a:gd name="T19" fmla="*/ 18 h 48"/>
                  <a:gd name="T20" fmla="*/ 10 w 16"/>
                  <a:gd name="T21" fmla="*/ 12 h 48"/>
                  <a:gd name="T22" fmla="*/ 12 w 16"/>
                  <a:gd name="T23" fmla="*/ 7 h 48"/>
                  <a:gd name="T24" fmla="*/ 7 w 16"/>
                  <a:gd name="T25" fmla="*/ 21 h 48"/>
                  <a:gd name="T26" fmla="*/ 13 w 16"/>
                  <a:gd name="T27" fmla="*/ 12 h 48"/>
                  <a:gd name="T28" fmla="*/ 4 w 16"/>
                  <a:gd name="T29" fmla="*/ 30 h 48"/>
                  <a:gd name="T30" fmla="*/ 6 w 16"/>
                  <a:gd name="T31" fmla="*/ 31 h 48"/>
                  <a:gd name="T32" fmla="*/ 13 w 16"/>
                  <a:gd name="T33" fmla="*/ 24 h 48"/>
                  <a:gd name="T34" fmla="*/ 7 w 16"/>
                  <a:gd name="T35" fmla="*/ 36 h 48"/>
                  <a:gd name="T36" fmla="*/ 13 w 16"/>
                  <a:gd name="T37" fmla="*/ 25 h 48"/>
                  <a:gd name="T38" fmla="*/ 4 w 16"/>
                  <a:gd name="T39" fmla="*/ 41 h 48"/>
                  <a:gd name="T40" fmla="*/ 12 w 16"/>
                  <a:gd name="T41" fmla="*/ 31 h 48"/>
                  <a:gd name="T42" fmla="*/ 4 w 16"/>
                  <a:gd name="T43" fmla="*/ 43 h 48"/>
                  <a:gd name="T44" fmla="*/ 11 w 16"/>
                  <a:gd name="T45" fmla="*/ 37 h 48"/>
                  <a:gd name="T46" fmla="*/ 7 w 16"/>
                  <a:gd name="T47" fmla="*/ 44 h 48"/>
                  <a:gd name="T48" fmla="*/ 14 w 16"/>
                  <a:gd name="T49" fmla="*/ 37 h 48"/>
                  <a:gd name="T50" fmla="*/ 9 w 16"/>
                  <a:gd name="T51" fmla="*/ 47 h 48"/>
                  <a:gd name="T52" fmla="*/ 13 w 16"/>
                  <a:gd name="T53" fmla="*/ 47 h 48"/>
                  <a:gd name="T54" fmla="*/ 14 w 16"/>
                  <a:gd name="T55" fmla="*/ 43 h 48"/>
                  <a:gd name="T56" fmla="*/ 14 w 16"/>
                  <a:gd name="T57" fmla="*/ 38 h 48"/>
                  <a:gd name="T58" fmla="*/ 11 w 16"/>
                  <a:gd name="T59" fmla="*/ 44 h 48"/>
                  <a:gd name="T60" fmla="*/ 15 w 16"/>
                  <a:gd name="T61" fmla="*/ 34 h 48"/>
                  <a:gd name="T62" fmla="*/ 10 w 16"/>
                  <a:gd name="T63" fmla="*/ 43 h 48"/>
                  <a:gd name="T64" fmla="*/ 13 w 16"/>
                  <a:gd name="T65" fmla="*/ 32 h 48"/>
                  <a:gd name="T66" fmla="*/ 15 w 16"/>
                  <a:gd name="T67" fmla="*/ 29 h 48"/>
                  <a:gd name="T68" fmla="*/ 5 w 16"/>
                  <a:gd name="T69" fmla="*/ 38 h 48"/>
                  <a:gd name="T70" fmla="*/ 12 w 16"/>
                  <a:gd name="T71" fmla="*/ 28 h 48"/>
                  <a:gd name="T72" fmla="*/ 9 w 16"/>
                  <a:gd name="T73" fmla="*/ 33 h 48"/>
                  <a:gd name="T74" fmla="*/ 14 w 16"/>
                  <a:gd name="T75" fmla="*/ 20 h 48"/>
                  <a:gd name="T76" fmla="*/ 10 w 16"/>
                  <a:gd name="T77" fmla="*/ 27 h 48"/>
                  <a:gd name="T78" fmla="*/ 13 w 16"/>
                  <a:gd name="T79" fmla="*/ 19 h 48"/>
                  <a:gd name="T80" fmla="*/ 7 w 16"/>
                  <a:gd name="T81" fmla="*/ 25 h 48"/>
                  <a:gd name="T82" fmla="*/ 15 w 16"/>
                  <a:gd name="T83" fmla="*/ 9 h 48"/>
                  <a:gd name="T84" fmla="*/ 15 w 16"/>
                  <a:gd name="T85" fmla="*/ 5 h 48"/>
                  <a:gd name="T86" fmla="*/ 6 w 16"/>
                  <a:gd name="T87" fmla="*/ 16 h 48"/>
                  <a:gd name="T88" fmla="*/ 10 w 16"/>
                  <a:gd name="T89" fmla="*/ 11 h 48"/>
                  <a:gd name="T90" fmla="*/ 13 w 16"/>
                  <a:gd name="T91" fmla="*/ 3 h 48"/>
                  <a:gd name="T92" fmla="*/ 6 w 16"/>
                  <a:gd name="T93" fmla="*/ 14 h 48"/>
                  <a:gd name="T94" fmla="*/ 11 w 16"/>
                  <a:gd name="T95" fmla="*/ 3 h 48"/>
                  <a:gd name="T96" fmla="*/ 7 w 16"/>
                  <a:gd name="T97" fmla="*/ 11 h 48"/>
                  <a:gd name="T98" fmla="*/ 11 w 16"/>
                  <a:gd name="T99" fmla="*/ 1 h 48"/>
                  <a:gd name="T100" fmla="*/ 6 w 16"/>
                  <a:gd name="T101" fmla="*/ 8 h 48"/>
                  <a:gd name="T102" fmla="*/ 7 w 16"/>
                  <a:gd name="T103" fmla="*/ 2 h 48"/>
                  <a:gd name="T104" fmla="*/ 2 w 16"/>
                  <a:gd name="T10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 h="48">
                    <a:moveTo>
                      <a:pt x="3" y="8"/>
                    </a:moveTo>
                    <a:cubicBezTo>
                      <a:pt x="4" y="7"/>
                      <a:pt x="4" y="6"/>
                      <a:pt x="5" y="4"/>
                    </a:cubicBezTo>
                    <a:cubicBezTo>
                      <a:pt x="5" y="4"/>
                      <a:pt x="4" y="3"/>
                      <a:pt x="3" y="4"/>
                    </a:cubicBezTo>
                    <a:cubicBezTo>
                      <a:pt x="2" y="6"/>
                      <a:pt x="1" y="8"/>
                      <a:pt x="0" y="11"/>
                    </a:cubicBezTo>
                    <a:cubicBezTo>
                      <a:pt x="0" y="12"/>
                      <a:pt x="1" y="12"/>
                      <a:pt x="2" y="11"/>
                    </a:cubicBezTo>
                    <a:cubicBezTo>
                      <a:pt x="3" y="10"/>
                      <a:pt x="6" y="4"/>
                      <a:pt x="6" y="5"/>
                    </a:cubicBezTo>
                    <a:cubicBezTo>
                      <a:pt x="4" y="7"/>
                      <a:pt x="3" y="10"/>
                      <a:pt x="2" y="12"/>
                    </a:cubicBezTo>
                    <a:cubicBezTo>
                      <a:pt x="2" y="13"/>
                      <a:pt x="2" y="13"/>
                      <a:pt x="3" y="13"/>
                    </a:cubicBezTo>
                    <a:cubicBezTo>
                      <a:pt x="6" y="10"/>
                      <a:pt x="8" y="7"/>
                      <a:pt x="11" y="4"/>
                    </a:cubicBezTo>
                    <a:cubicBezTo>
                      <a:pt x="10" y="3"/>
                      <a:pt x="9" y="3"/>
                      <a:pt x="9" y="6"/>
                    </a:cubicBezTo>
                    <a:cubicBezTo>
                      <a:pt x="7" y="8"/>
                      <a:pt x="6" y="11"/>
                      <a:pt x="4" y="13"/>
                    </a:cubicBezTo>
                    <a:cubicBezTo>
                      <a:pt x="4" y="14"/>
                      <a:pt x="5" y="15"/>
                      <a:pt x="6" y="14"/>
                    </a:cubicBezTo>
                    <a:cubicBezTo>
                      <a:pt x="7" y="12"/>
                      <a:pt x="8" y="11"/>
                      <a:pt x="9" y="9"/>
                    </a:cubicBezTo>
                    <a:cubicBezTo>
                      <a:pt x="11" y="7"/>
                      <a:pt x="11" y="6"/>
                      <a:pt x="9" y="6"/>
                    </a:cubicBezTo>
                    <a:cubicBezTo>
                      <a:pt x="7" y="9"/>
                      <a:pt x="5" y="12"/>
                      <a:pt x="3" y="16"/>
                    </a:cubicBezTo>
                    <a:cubicBezTo>
                      <a:pt x="3" y="16"/>
                      <a:pt x="4" y="17"/>
                      <a:pt x="4" y="16"/>
                    </a:cubicBezTo>
                    <a:cubicBezTo>
                      <a:pt x="7" y="13"/>
                      <a:pt x="10" y="10"/>
                      <a:pt x="12" y="7"/>
                    </a:cubicBezTo>
                    <a:cubicBezTo>
                      <a:pt x="12" y="6"/>
                      <a:pt x="12" y="6"/>
                      <a:pt x="12" y="6"/>
                    </a:cubicBezTo>
                    <a:cubicBezTo>
                      <a:pt x="11" y="8"/>
                      <a:pt x="10" y="9"/>
                      <a:pt x="9" y="11"/>
                    </a:cubicBezTo>
                    <a:cubicBezTo>
                      <a:pt x="7" y="13"/>
                      <a:pt x="6" y="16"/>
                      <a:pt x="4" y="18"/>
                    </a:cubicBezTo>
                    <a:cubicBezTo>
                      <a:pt x="4" y="19"/>
                      <a:pt x="5" y="20"/>
                      <a:pt x="6" y="19"/>
                    </a:cubicBezTo>
                    <a:cubicBezTo>
                      <a:pt x="7" y="16"/>
                      <a:pt x="8" y="14"/>
                      <a:pt x="10" y="12"/>
                    </a:cubicBezTo>
                    <a:cubicBezTo>
                      <a:pt x="11" y="11"/>
                      <a:pt x="11" y="10"/>
                      <a:pt x="12" y="10"/>
                    </a:cubicBezTo>
                    <a:cubicBezTo>
                      <a:pt x="14" y="8"/>
                      <a:pt x="14" y="7"/>
                      <a:pt x="12" y="7"/>
                    </a:cubicBezTo>
                    <a:cubicBezTo>
                      <a:pt x="10" y="11"/>
                      <a:pt x="8" y="16"/>
                      <a:pt x="6" y="20"/>
                    </a:cubicBezTo>
                    <a:cubicBezTo>
                      <a:pt x="6" y="21"/>
                      <a:pt x="7" y="21"/>
                      <a:pt x="7" y="21"/>
                    </a:cubicBezTo>
                    <a:cubicBezTo>
                      <a:pt x="9" y="19"/>
                      <a:pt x="11" y="17"/>
                      <a:pt x="13" y="14"/>
                    </a:cubicBezTo>
                    <a:cubicBezTo>
                      <a:pt x="15" y="12"/>
                      <a:pt x="13" y="12"/>
                      <a:pt x="13" y="12"/>
                    </a:cubicBezTo>
                    <a:cubicBezTo>
                      <a:pt x="10" y="18"/>
                      <a:pt x="6" y="23"/>
                      <a:pt x="3" y="29"/>
                    </a:cubicBezTo>
                    <a:cubicBezTo>
                      <a:pt x="3" y="30"/>
                      <a:pt x="4" y="31"/>
                      <a:pt x="4" y="30"/>
                    </a:cubicBezTo>
                    <a:cubicBezTo>
                      <a:pt x="7" y="27"/>
                      <a:pt x="10" y="25"/>
                      <a:pt x="12" y="22"/>
                    </a:cubicBezTo>
                    <a:cubicBezTo>
                      <a:pt x="11" y="23"/>
                      <a:pt x="8" y="28"/>
                      <a:pt x="6" y="31"/>
                    </a:cubicBezTo>
                    <a:cubicBezTo>
                      <a:pt x="5" y="31"/>
                      <a:pt x="6" y="32"/>
                      <a:pt x="7" y="31"/>
                    </a:cubicBezTo>
                    <a:cubicBezTo>
                      <a:pt x="7" y="32"/>
                      <a:pt x="13" y="23"/>
                      <a:pt x="13" y="24"/>
                    </a:cubicBezTo>
                    <a:cubicBezTo>
                      <a:pt x="10" y="27"/>
                      <a:pt x="8" y="31"/>
                      <a:pt x="5" y="35"/>
                    </a:cubicBezTo>
                    <a:cubicBezTo>
                      <a:pt x="5" y="36"/>
                      <a:pt x="6" y="37"/>
                      <a:pt x="7" y="36"/>
                    </a:cubicBezTo>
                    <a:cubicBezTo>
                      <a:pt x="9" y="33"/>
                      <a:pt x="12" y="29"/>
                      <a:pt x="15" y="26"/>
                    </a:cubicBezTo>
                    <a:cubicBezTo>
                      <a:pt x="15" y="25"/>
                      <a:pt x="14" y="25"/>
                      <a:pt x="13" y="25"/>
                    </a:cubicBezTo>
                    <a:cubicBezTo>
                      <a:pt x="9" y="30"/>
                      <a:pt x="6" y="35"/>
                      <a:pt x="3" y="40"/>
                    </a:cubicBezTo>
                    <a:cubicBezTo>
                      <a:pt x="3" y="41"/>
                      <a:pt x="3" y="42"/>
                      <a:pt x="4" y="41"/>
                    </a:cubicBezTo>
                    <a:cubicBezTo>
                      <a:pt x="7" y="38"/>
                      <a:pt x="10" y="35"/>
                      <a:pt x="13" y="32"/>
                    </a:cubicBezTo>
                    <a:cubicBezTo>
                      <a:pt x="12" y="31"/>
                      <a:pt x="12" y="31"/>
                      <a:pt x="12" y="31"/>
                    </a:cubicBezTo>
                    <a:cubicBezTo>
                      <a:pt x="11" y="32"/>
                      <a:pt x="10" y="34"/>
                      <a:pt x="9" y="36"/>
                    </a:cubicBezTo>
                    <a:cubicBezTo>
                      <a:pt x="7" y="38"/>
                      <a:pt x="6" y="41"/>
                      <a:pt x="4" y="43"/>
                    </a:cubicBezTo>
                    <a:cubicBezTo>
                      <a:pt x="4" y="44"/>
                      <a:pt x="5" y="45"/>
                      <a:pt x="5" y="44"/>
                    </a:cubicBezTo>
                    <a:cubicBezTo>
                      <a:pt x="7" y="42"/>
                      <a:pt x="9" y="39"/>
                      <a:pt x="11" y="37"/>
                    </a:cubicBezTo>
                    <a:cubicBezTo>
                      <a:pt x="13" y="34"/>
                      <a:pt x="13" y="34"/>
                      <a:pt x="11" y="37"/>
                    </a:cubicBezTo>
                    <a:cubicBezTo>
                      <a:pt x="10" y="39"/>
                      <a:pt x="8" y="42"/>
                      <a:pt x="7" y="44"/>
                    </a:cubicBezTo>
                    <a:cubicBezTo>
                      <a:pt x="7" y="45"/>
                      <a:pt x="8" y="46"/>
                      <a:pt x="8" y="45"/>
                    </a:cubicBezTo>
                    <a:cubicBezTo>
                      <a:pt x="10" y="42"/>
                      <a:pt x="12" y="40"/>
                      <a:pt x="14" y="37"/>
                    </a:cubicBezTo>
                    <a:cubicBezTo>
                      <a:pt x="13" y="39"/>
                      <a:pt x="10" y="43"/>
                      <a:pt x="8" y="46"/>
                    </a:cubicBezTo>
                    <a:cubicBezTo>
                      <a:pt x="8" y="47"/>
                      <a:pt x="9" y="48"/>
                      <a:pt x="9" y="47"/>
                    </a:cubicBezTo>
                    <a:cubicBezTo>
                      <a:pt x="13" y="42"/>
                      <a:pt x="14" y="38"/>
                      <a:pt x="11" y="46"/>
                    </a:cubicBezTo>
                    <a:cubicBezTo>
                      <a:pt x="11" y="46"/>
                      <a:pt x="12" y="47"/>
                      <a:pt x="13" y="47"/>
                    </a:cubicBezTo>
                    <a:cubicBezTo>
                      <a:pt x="14" y="45"/>
                      <a:pt x="14" y="45"/>
                      <a:pt x="15" y="43"/>
                    </a:cubicBezTo>
                    <a:cubicBezTo>
                      <a:pt x="16" y="43"/>
                      <a:pt x="14" y="42"/>
                      <a:pt x="14" y="43"/>
                    </a:cubicBezTo>
                    <a:cubicBezTo>
                      <a:pt x="12" y="45"/>
                      <a:pt x="15" y="39"/>
                      <a:pt x="15" y="39"/>
                    </a:cubicBezTo>
                    <a:cubicBezTo>
                      <a:pt x="15" y="38"/>
                      <a:pt x="14" y="37"/>
                      <a:pt x="14" y="38"/>
                    </a:cubicBezTo>
                    <a:cubicBezTo>
                      <a:pt x="13" y="39"/>
                      <a:pt x="13" y="40"/>
                      <a:pt x="12" y="41"/>
                    </a:cubicBezTo>
                    <a:cubicBezTo>
                      <a:pt x="9" y="42"/>
                      <a:pt x="9" y="43"/>
                      <a:pt x="11" y="44"/>
                    </a:cubicBezTo>
                    <a:cubicBezTo>
                      <a:pt x="13" y="41"/>
                      <a:pt x="14" y="38"/>
                      <a:pt x="16" y="35"/>
                    </a:cubicBezTo>
                    <a:cubicBezTo>
                      <a:pt x="16" y="34"/>
                      <a:pt x="15" y="33"/>
                      <a:pt x="15" y="34"/>
                    </a:cubicBezTo>
                    <a:cubicBezTo>
                      <a:pt x="13" y="36"/>
                      <a:pt x="12" y="37"/>
                      <a:pt x="11" y="39"/>
                    </a:cubicBezTo>
                    <a:cubicBezTo>
                      <a:pt x="9" y="40"/>
                      <a:pt x="8" y="41"/>
                      <a:pt x="10" y="43"/>
                    </a:cubicBezTo>
                    <a:cubicBezTo>
                      <a:pt x="11" y="39"/>
                      <a:pt x="13" y="36"/>
                      <a:pt x="14" y="32"/>
                    </a:cubicBezTo>
                    <a:cubicBezTo>
                      <a:pt x="15" y="31"/>
                      <a:pt x="13" y="31"/>
                      <a:pt x="13" y="32"/>
                    </a:cubicBezTo>
                    <a:cubicBezTo>
                      <a:pt x="11" y="35"/>
                      <a:pt x="9" y="38"/>
                      <a:pt x="7" y="41"/>
                    </a:cubicBezTo>
                    <a:cubicBezTo>
                      <a:pt x="9" y="37"/>
                      <a:pt x="12" y="33"/>
                      <a:pt x="15" y="29"/>
                    </a:cubicBezTo>
                    <a:cubicBezTo>
                      <a:pt x="15" y="28"/>
                      <a:pt x="14" y="28"/>
                      <a:pt x="13" y="28"/>
                    </a:cubicBezTo>
                    <a:cubicBezTo>
                      <a:pt x="11" y="32"/>
                      <a:pt x="8" y="35"/>
                      <a:pt x="5" y="38"/>
                    </a:cubicBezTo>
                    <a:cubicBezTo>
                      <a:pt x="6" y="39"/>
                      <a:pt x="6" y="39"/>
                      <a:pt x="7" y="36"/>
                    </a:cubicBezTo>
                    <a:cubicBezTo>
                      <a:pt x="9" y="33"/>
                      <a:pt x="11" y="31"/>
                      <a:pt x="12" y="28"/>
                    </a:cubicBezTo>
                    <a:cubicBezTo>
                      <a:pt x="10" y="29"/>
                      <a:pt x="9" y="31"/>
                      <a:pt x="8" y="33"/>
                    </a:cubicBezTo>
                    <a:cubicBezTo>
                      <a:pt x="7" y="33"/>
                      <a:pt x="7" y="33"/>
                      <a:pt x="9" y="33"/>
                    </a:cubicBezTo>
                    <a:cubicBezTo>
                      <a:pt x="11" y="29"/>
                      <a:pt x="13" y="25"/>
                      <a:pt x="16" y="21"/>
                    </a:cubicBezTo>
                    <a:cubicBezTo>
                      <a:pt x="16" y="21"/>
                      <a:pt x="15" y="20"/>
                      <a:pt x="14" y="20"/>
                    </a:cubicBezTo>
                    <a:cubicBezTo>
                      <a:pt x="12" y="23"/>
                      <a:pt x="10" y="25"/>
                      <a:pt x="8" y="28"/>
                    </a:cubicBezTo>
                    <a:cubicBezTo>
                      <a:pt x="8" y="30"/>
                      <a:pt x="9" y="29"/>
                      <a:pt x="10" y="27"/>
                    </a:cubicBezTo>
                    <a:cubicBezTo>
                      <a:pt x="11" y="24"/>
                      <a:pt x="13" y="22"/>
                      <a:pt x="14" y="20"/>
                    </a:cubicBezTo>
                    <a:cubicBezTo>
                      <a:pt x="15" y="19"/>
                      <a:pt x="14" y="18"/>
                      <a:pt x="13" y="19"/>
                    </a:cubicBezTo>
                    <a:cubicBezTo>
                      <a:pt x="11" y="21"/>
                      <a:pt x="9" y="23"/>
                      <a:pt x="7" y="25"/>
                    </a:cubicBezTo>
                    <a:cubicBezTo>
                      <a:pt x="4" y="28"/>
                      <a:pt x="5" y="28"/>
                      <a:pt x="7" y="25"/>
                    </a:cubicBezTo>
                    <a:cubicBezTo>
                      <a:pt x="10" y="20"/>
                      <a:pt x="13" y="15"/>
                      <a:pt x="16" y="10"/>
                    </a:cubicBezTo>
                    <a:cubicBezTo>
                      <a:pt x="16" y="9"/>
                      <a:pt x="15" y="8"/>
                      <a:pt x="15" y="9"/>
                    </a:cubicBezTo>
                    <a:cubicBezTo>
                      <a:pt x="13" y="12"/>
                      <a:pt x="9" y="16"/>
                      <a:pt x="9" y="18"/>
                    </a:cubicBezTo>
                    <a:cubicBezTo>
                      <a:pt x="11" y="13"/>
                      <a:pt x="13" y="9"/>
                      <a:pt x="15" y="5"/>
                    </a:cubicBezTo>
                    <a:cubicBezTo>
                      <a:pt x="16" y="4"/>
                      <a:pt x="15" y="4"/>
                      <a:pt x="14" y="4"/>
                    </a:cubicBezTo>
                    <a:cubicBezTo>
                      <a:pt x="11" y="8"/>
                      <a:pt x="8" y="12"/>
                      <a:pt x="6" y="16"/>
                    </a:cubicBezTo>
                    <a:cubicBezTo>
                      <a:pt x="6" y="16"/>
                      <a:pt x="6" y="16"/>
                      <a:pt x="7" y="16"/>
                    </a:cubicBezTo>
                    <a:cubicBezTo>
                      <a:pt x="8" y="15"/>
                      <a:pt x="9" y="13"/>
                      <a:pt x="10" y="11"/>
                    </a:cubicBezTo>
                    <a:cubicBezTo>
                      <a:pt x="12" y="9"/>
                      <a:pt x="13" y="7"/>
                      <a:pt x="14" y="4"/>
                    </a:cubicBezTo>
                    <a:cubicBezTo>
                      <a:pt x="15" y="3"/>
                      <a:pt x="14" y="3"/>
                      <a:pt x="13" y="3"/>
                    </a:cubicBezTo>
                    <a:cubicBezTo>
                      <a:pt x="12" y="5"/>
                      <a:pt x="11" y="7"/>
                      <a:pt x="9" y="8"/>
                    </a:cubicBezTo>
                    <a:cubicBezTo>
                      <a:pt x="5" y="10"/>
                      <a:pt x="4" y="12"/>
                      <a:pt x="6" y="14"/>
                    </a:cubicBezTo>
                    <a:cubicBezTo>
                      <a:pt x="8" y="11"/>
                      <a:pt x="10" y="7"/>
                      <a:pt x="12" y="4"/>
                    </a:cubicBezTo>
                    <a:cubicBezTo>
                      <a:pt x="12" y="3"/>
                      <a:pt x="11" y="3"/>
                      <a:pt x="11" y="3"/>
                    </a:cubicBezTo>
                    <a:cubicBezTo>
                      <a:pt x="9" y="5"/>
                      <a:pt x="8" y="7"/>
                      <a:pt x="7" y="8"/>
                    </a:cubicBezTo>
                    <a:cubicBezTo>
                      <a:pt x="5" y="10"/>
                      <a:pt x="5" y="11"/>
                      <a:pt x="7" y="11"/>
                    </a:cubicBezTo>
                    <a:cubicBezTo>
                      <a:pt x="9" y="8"/>
                      <a:pt x="11" y="5"/>
                      <a:pt x="13" y="2"/>
                    </a:cubicBezTo>
                    <a:cubicBezTo>
                      <a:pt x="13" y="1"/>
                      <a:pt x="12" y="0"/>
                      <a:pt x="11" y="1"/>
                    </a:cubicBezTo>
                    <a:cubicBezTo>
                      <a:pt x="9" y="4"/>
                      <a:pt x="7" y="7"/>
                      <a:pt x="4" y="10"/>
                    </a:cubicBezTo>
                    <a:cubicBezTo>
                      <a:pt x="5" y="11"/>
                      <a:pt x="5" y="10"/>
                      <a:pt x="6" y="8"/>
                    </a:cubicBezTo>
                    <a:cubicBezTo>
                      <a:pt x="7" y="6"/>
                      <a:pt x="7" y="5"/>
                      <a:pt x="8" y="3"/>
                    </a:cubicBezTo>
                    <a:cubicBezTo>
                      <a:pt x="9" y="2"/>
                      <a:pt x="8" y="2"/>
                      <a:pt x="7" y="2"/>
                    </a:cubicBezTo>
                    <a:cubicBezTo>
                      <a:pt x="5" y="4"/>
                      <a:pt x="3" y="6"/>
                      <a:pt x="2" y="8"/>
                    </a:cubicBezTo>
                    <a:cubicBezTo>
                      <a:pt x="3" y="6"/>
                      <a:pt x="3" y="4"/>
                      <a:pt x="2" y="8"/>
                    </a:cubicBezTo>
                    <a:cubicBezTo>
                      <a:pt x="1" y="9"/>
                      <a:pt x="3"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77"/>
              <p:cNvSpPr/>
              <p:nvPr/>
            </p:nvSpPr>
            <p:spPr bwMode="auto">
              <a:xfrm>
                <a:off x="1227138" y="2103438"/>
                <a:ext cx="22225" cy="68263"/>
              </a:xfrm>
              <a:custGeom>
                <a:avLst/>
                <a:gdLst>
                  <a:gd name="T0" fmla="*/ 7 w 20"/>
                  <a:gd name="T1" fmla="*/ 63 h 64"/>
                  <a:gd name="T2" fmla="*/ 6 w 20"/>
                  <a:gd name="T3" fmla="*/ 36 h 64"/>
                  <a:gd name="T4" fmla="*/ 3 w 20"/>
                  <a:gd name="T5" fmla="*/ 16 h 64"/>
                  <a:gd name="T6" fmla="*/ 7 w 20"/>
                  <a:gd name="T7" fmla="*/ 3 h 64"/>
                  <a:gd name="T8" fmla="*/ 13 w 20"/>
                  <a:gd name="T9" fmla="*/ 2 h 64"/>
                  <a:gd name="T10" fmla="*/ 16 w 20"/>
                  <a:gd name="T11" fmla="*/ 11 h 64"/>
                  <a:gd name="T12" fmla="*/ 17 w 20"/>
                  <a:gd name="T13" fmla="*/ 28 h 64"/>
                  <a:gd name="T14" fmla="*/ 19 w 20"/>
                  <a:gd name="T15" fmla="*/ 60 h 64"/>
                  <a:gd name="T16" fmla="*/ 20 w 20"/>
                  <a:gd name="T17" fmla="*/ 60 h 64"/>
                  <a:gd name="T18" fmla="*/ 16 w 20"/>
                  <a:gd name="T19" fmla="*/ 1 h 64"/>
                  <a:gd name="T20" fmla="*/ 16 w 20"/>
                  <a:gd name="T21" fmla="*/ 0 h 64"/>
                  <a:gd name="T22" fmla="*/ 1 w 20"/>
                  <a:gd name="T23" fmla="*/ 2 h 64"/>
                  <a:gd name="T24" fmla="*/ 0 w 20"/>
                  <a:gd name="T25" fmla="*/ 2 h 64"/>
                  <a:gd name="T26" fmla="*/ 4 w 20"/>
                  <a:gd name="T27" fmla="*/ 33 h 64"/>
                  <a:gd name="T28" fmla="*/ 5 w 20"/>
                  <a:gd name="T29" fmla="*/ 51 h 64"/>
                  <a:gd name="T30" fmla="*/ 6 w 20"/>
                  <a:gd name="T31" fmla="*/ 64 h 64"/>
                  <a:gd name="T32" fmla="*/ 7 w 20"/>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4">
                    <a:moveTo>
                      <a:pt x="7" y="63"/>
                    </a:moveTo>
                    <a:cubicBezTo>
                      <a:pt x="5" y="55"/>
                      <a:pt x="7" y="45"/>
                      <a:pt x="6" y="36"/>
                    </a:cubicBezTo>
                    <a:cubicBezTo>
                      <a:pt x="5" y="29"/>
                      <a:pt x="4" y="23"/>
                      <a:pt x="3" y="16"/>
                    </a:cubicBezTo>
                    <a:cubicBezTo>
                      <a:pt x="3" y="11"/>
                      <a:pt x="0" y="3"/>
                      <a:pt x="7" y="3"/>
                    </a:cubicBezTo>
                    <a:cubicBezTo>
                      <a:pt x="9" y="2"/>
                      <a:pt x="11" y="2"/>
                      <a:pt x="13" y="2"/>
                    </a:cubicBezTo>
                    <a:cubicBezTo>
                      <a:pt x="16" y="2"/>
                      <a:pt x="15" y="10"/>
                      <a:pt x="16" y="11"/>
                    </a:cubicBezTo>
                    <a:cubicBezTo>
                      <a:pt x="16" y="17"/>
                      <a:pt x="16" y="22"/>
                      <a:pt x="17" y="28"/>
                    </a:cubicBezTo>
                    <a:cubicBezTo>
                      <a:pt x="18" y="39"/>
                      <a:pt x="19" y="49"/>
                      <a:pt x="19" y="60"/>
                    </a:cubicBezTo>
                    <a:cubicBezTo>
                      <a:pt x="19" y="61"/>
                      <a:pt x="20" y="61"/>
                      <a:pt x="20" y="60"/>
                    </a:cubicBezTo>
                    <a:cubicBezTo>
                      <a:pt x="20" y="41"/>
                      <a:pt x="17" y="21"/>
                      <a:pt x="16" y="1"/>
                    </a:cubicBezTo>
                    <a:cubicBezTo>
                      <a:pt x="16" y="1"/>
                      <a:pt x="16" y="0"/>
                      <a:pt x="16" y="0"/>
                    </a:cubicBezTo>
                    <a:cubicBezTo>
                      <a:pt x="11" y="0"/>
                      <a:pt x="6" y="1"/>
                      <a:pt x="1" y="2"/>
                    </a:cubicBezTo>
                    <a:cubicBezTo>
                      <a:pt x="1" y="2"/>
                      <a:pt x="0" y="2"/>
                      <a:pt x="0" y="2"/>
                    </a:cubicBezTo>
                    <a:cubicBezTo>
                      <a:pt x="1" y="13"/>
                      <a:pt x="2" y="23"/>
                      <a:pt x="4" y="33"/>
                    </a:cubicBezTo>
                    <a:cubicBezTo>
                      <a:pt x="5" y="39"/>
                      <a:pt x="6" y="45"/>
                      <a:pt x="5" y="51"/>
                    </a:cubicBezTo>
                    <a:cubicBezTo>
                      <a:pt x="5" y="55"/>
                      <a:pt x="5" y="59"/>
                      <a:pt x="6" y="64"/>
                    </a:cubicBezTo>
                    <a:cubicBezTo>
                      <a:pt x="6" y="64"/>
                      <a:pt x="8" y="64"/>
                      <a:pt x="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78"/>
              <p:cNvSpPr/>
              <p:nvPr/>
            </p:nvSpPr>
            <p:spPr bwMode="auto">
              <a:xfrm>
                <a:off x="1228725" y="2106613"/>
                <a:ext cx="17463" cy="65088"/>
              </a:xfrm>
              <a:custGeom>
                <a:avLst/>
                <a:gdLst>
                  <a:gd name="T0" fmla="*/ 0 w 17"/>
                  <a:gd name="T1" fmla="*/ 10 h 61"/>
                  <a:gd name="T2" fmla="*/ 6 w 17"/>
                  <a:gd name="T3" fmla="*/ 4 h 61"/>
                  <a:gd name="T4" fmla="*/ 3 w 17"/>
                  <a:gd name="T5" fmla="*/ 12 h 61"/>
                  <a:gd name="T6" fmla="*/ 3 w 17"/>
                  <a:gd name="T7" fmla="*/ 16 h 61"/>
                  <a:gd name="T8" fmla="*/ 7 w 17"/>
                  <a:gd name="T9" fmla="*/ 12 h 61"/>
                  <a:gd name="T10" fmla="*/ 10 w 17"/>
                  <a:gd name="T11" fmla="*/ 7 h 61"/>
                  <a:gd name="T12" fmla="*/ 4 w 17"/>
                  <a:gd name="T13" fmla="*/ 21 h 61"/>
                  <a:gd name="T14" fmla="*/ 6 w 17"/>
                  <a:gd name="T15" fmla="*/ 23 h 61"/>
                  <a:gd name="T16" fmla="*/ 10 w 17"/>
                  <a:gd name="T17" fmla="*/ 19 h 61"/>
                  <a:gd name="T18" fmla="*/ 13 w 17"/>
                  <a:gd name="T19" fmla="*/ 14 h 61"/>
                  <a:gd name="T20" fmla="*/ 6 w 17"/>
                  <a:gd name="T21" fmla="*/ 30 h 61"/>
                  <a:gd name="T22" fmla="*/ 10 w 17"/>
                  <a:gd name="T23" fmla="*/ 22 h 61"/>
                  <a:gd name="T24" fmla="*/ 6 w 17"/>
                  <a:gd name="T25" fmla="*/ 32 h 61"/>
                  <a:gd name="T26" fmla="*/ 12 w 17"/>
                  <a:gd name="T27" fmla="*/ 26 h 61"/>
                  <a:gd name="T28" fmla="*/ 4 w 17"/>
                  <a:gd name="T29" fmla="*/ 38 h 61"/>
                  <a:gd name="T30" fmla="*/ 11 w 17"/>
                  <a:gd name="T31" fmla="*/ 29 h 61"/>
                  <a:gd name="T32" fmla="*/ 7 w 17"/>
                  <a:gd name="T33" fmla="*/ 42 h 61"/>
                  <a:gd name="T34" fmla="*/ 5 w 17"/>
                  <a:gd name="T35" fmla="*/ 47 h 61"/>
                  <a:gd name="T36" fmla="*/ 12 w 17"/>
                  <a:gd name="T37" fmla="*/ 39 h 61"/>
                  <a:gd name="T38" fmla="*/ 7 w 17"/>
                  <a:gd name="T39" fmla="*/ 51 h 61"/>
                  <a:gd name="T40" fmla="*/ 8 w 17"/>
                  <a:gd name="T41" fmla="*/ 54 h 61"/>
                  <a:gd name="T42" fmla="*/ 15 w 17"/>
                  <a:gd name="T43" fmla="*/ 47 h 61"/>
                  <a:gd name="T44" fmla="*/ 9 w 17"/>
                  <a:gd name="T45" fmla="*/ 59 h 61"/>
                  <a:gd name="T46" fmla="*/ 13 w 17"/>
                  <a:gd name="T47" fmla="*/ 52 h 61"/>
                  <a:gd name="T48" fmla="*/ 10 w 17"/>
                  <a:gd name="T49" fmla="*/ 60 h 61"/>
                  <a:gd name="T50" fmla="*/ 11 w 17"/>
                  <a:gd name="T51" fmla="*/ 58 h 61"/>
                  <a:gd name="T52" fmla="*/ 15 w 17"/>
                  <a:gd name="T53" fmla="*/ 49 h 61"/>
                  <a:gd name="T54" fmla="*/ 11 w 17"/>
                  <a:gd name="T55" fmla="*/ 56 h 61"/>
                  <a:gd name="T56" fmla="*/ 15 w 17"/>
                  <a:gd name="T57" fmla="*/ 43 h 61"/>
                  <a:gd name="T58" fmla="*/ 11 w 17"/>
                  <a:gd name="T59" fmla="*/ 50 h 61"/>
                  <a:gd name="T60" fmla="*/ 15 w 17"/>
                  <a:gd name="T61" fmla="*/ 39 h 61"/>
                  <a:gd name="T62" fmla="*/ 15 w 17"/>
                  <a:gd name="T63" fmla="*/ 36 h 61"/>
                  <a:gd name="T64" fmla="*/ 6 w 17"/>
                  <a:gd name="T65" fmla="*/ 45 h 61"/>
                  <a:gd name="T66" fmla="*/ 10 w 17"/>
                  <a:gd name="T67" fmla="*/ 40 h 61"/>
                  <a:gd name="T68" fmla="*/ 14 w 17"/>
                  <a:gd name="T69" fmla="*/ 31 h 61"/>
                  <a:gd name="T70" fmla="*/ 14 w 17"/>
                  <a:gd name="T71" fmla="*/ 27 h 61"/>
                  <a:gd name="T72" fmla="*/ 8 w 17"/>
                  <a:gd name="T73" fmla="*/ 33 h 61"/>
                  <a:gd name="T74" fmla="*/ 14 w 17"/>
                  <a:gd name="T75" fmla="*/ 21 h 61"/>
                  <a:gd name="T76" fmla="*/ 13 w 17"/>
                  <a:gd name="T77" fmla="*/ 20 h 61"/>
                  <a:gd name="T78" fmla="*/ 8 w 17"/>
                  <a:gd name="T79" fmla="*/ 24 h 61"/>
                  <a:gd name="T80" fmla="*/ 16 w 17"/>
                  <a:gd name="T81" fmla="*/ 12 h 61"/>
                  <a:gd name="T82" fmla="*/ 7 w 17"/>
                  <a:gd name="T83" fmla="*/ 21 h 61"/>
                  <a:gd name="T84" fmla="*/ 12 w 17"/>
                  <a:gd name="T85" fmla="*/ 10 h 61"/>
                  <a:gd name="T86" fmla="*/ 12 w 17"/>
                  <a:gd name="T87" fmla="*/ 5 h 61"/>
                  <a:gd name="T88" fmla="*/ 8 w 17"/>
                  <a:gd name="T89" fmla="*/ 9 h 61"/>
                  <a:gd name="T90" fmla="*/ 11 w 17"/>
                  <a:gd name="T91" fmla="*/ 1 h 61"/>
                  <a:gd name="T92" fmla="*/ 5 w 17"/>
                  <a:gd name="T93" fmla="*/ 7 h 61"/>
                  <a:gd name="T94" fmla="*/ 9 w 17"/>
                  <a:gd name="T95" fmla="*/ 3 h 61"/>
                  <a:gd name="T96" fmla="*/ 5 w 17"/>
                  <a:gd name="T97" fmla="*/ 2 h 61"/>
                  <a:gd name="T98" fmla="*/ 0 w 17"/>
                  <a:gd name="T9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 h="61">
                    <a:moveTo>
                      <a:pt x="1" y="8"/>
                    </a:moveTo>
                    <a:cubicBezTo>
                      <a:pt x="5" y="1"/>
                      <a:pt x="1" y="7"/>
                      <a:pt x="0" y="10"/>
                    </a:cubicBezTo>
                    <a:cubicBezTo>
                      <a:pt x="0" y="10"/>
                      <a:pt x="1" y="11"/>
                      <a:pt x="2" y="10"/>
                    </a:cubicBezTo>
                    <a:cubicBezTo>
                      <a:pt x="0" y="12"/>
                      <a:pt x="7" y="3"/>
                      <a:pt x="6" y="4"/>
                    </a:cubicBezTo>
                    <a:cubicBezTo>
                      <a:pt x="5" y="7"/>
                      <a:pt x="3" y="9"/>
                      <a:pt x="2" y="12"/>
                    </a:cubicBezTo>
                    <a:cubicBezTo>
                      <a:pt x="2" y="13"/>
                      <a:pt x="3" y="13"/>
                      <a:pt x="3" y="12"/>
                    </a:cubicBezTo>
                    <a:cubicBezTo>
                      <a:pt x="5" y="10"/>
                      <a:pt x="9" y="6"/>
                      <a:pt x="9" y="4"/>
                    </a:cubicBezTo>
                    <a:cubicBezTo>
                      <a:pt x="8" y="8"/>
                      <a:pt x="5" y="12"/>
                      <a:pt x="3" y="16"/>
                    </a:cubicBezTo>
                    <a:cubicBezTo>
                      <a:pt x="2" y="16"/>
                      <a:pt x="3" y="17"/>
                      <a:pt x="4" y="17"/>
                    </a:cubicBezTo>
                    <a:cubicBezTo>
                      <a:pt x="6" y="14"/>
                      <a:pt x="6" y="14"/>
                      <a:pt x="7" y="12"/>
                    </a:cubicBezTo>
                    <a:cubicBezTo>
                      <a:pt x="8" y="11"/>
                      <a:pt x="9" y="10"/>
                      <a:pt x="9" y="10"/>
                    </a:cubicBezTo>
                    <a:cubicBezTo>
                      <a:pt x="11" y="8"/>
                      <a:pt x="11" y="7"/>
                      <a:pt x="10" y="7"/>
                    </a:cubicBezTo>
                    <a:cubicBezTo>
                      <a:pt x="7" y="11"/>
                      <a:pt x="5" y="15"/>
                      <a:pt x="3" y="20"/>
                    </a:cubicBezTo>
                    <a:cubicBezTo>
                      <a:pt x="3" y="21"/>
                      <a:pt x="4" y="21"/>
                      <a:pt x="4" y="21"/>
                    </a:cubicBezTo>
                    <a:cubicBezTo>
                      <a:pt x="7" y="18"/>
                      <a:pt x="9" y="15"/>
                      <a:pt x="10" y="13"/>
                    </a:cubicBezTo>
                    <a:cubicBezTo>
                      <a:pt x="9" y="16"/>
                      <a:pt x="7" y="20"/>
                      <a:pt x="6" y="23"/>
                    </a:cubicBezTo>
                    <a:cubicBezTo>
                      <a:pt x="5" y="24"/>
                      <a:pt x="7" y="25"/>
                      <a:pt x="7" y="24"/>
                    </a:cubicBezTo>
                    <a:cubicBezTo>
                      <a:pt x="8" y="22"/>
                      <a:pt x="9" y="21"/>
                      <a:pt x="10" y="19"/>
                    </a:cubicBezTo>
                    <a:cubicBezTo>
                      <a:pt x="12" y="18"/>
                      <a:pt x="13" y="16"/>
                      <a:pt x="14" y="15"/>
                    </a:cubicBezTo>
                    <a:cubicBezTo>
                      <a:pt x="14" y="14"/>
                      <a:pt x="14" y="14"/>
                      <a:pt x="13" y="14"/>
                    </a:cubicBezTo>
                    <a:cubicBezTo>
                      <a:pt x="10" y="19"/>
                      <a:pt x="7" y="24"/>
                      <a:pt x="5" y="29"/>
                    </a:cubicBezTo>
                    <a:cubicBezTo>
                      <a:pt x="4" y="30"/>
                      <a:pt x="5" y="30"/>
                      <a:pt x="6" y="30"/>
                    </a:cubicBezTo>
                    <a:cubicBezTo>
                      <a:pt x="7" y="28"/>
                      <a:pt x="8" y="26"/>
                      <a:pt x="9" y="25"/>
                    </a:cubicBezTo>
                    <a:cubicBezTo>
                      <a:pt x="11" y="24"/>
                      <a:pt x="12" y="22"/>
                      <a:pt x="10" y="22"/>
                    </a:cubicBezTo>
                    <a:cubicBezTo>
                      <a:pt x="9" y="25"/>
                      <a:pt x="7" y="28"/>
                      <a:pt x="5" y="31"/>
                    </a:cubicBezTo>
                    <a:cubicBezTo>
                      <a:pt x="5" y="32"/>
                      <a:pt x="6" y="33"/>
                      <a:pt x="6" y="32"/>
                    </a:cubicBezTo>
                    <a:cubicBezTo>
                      <a:pt x="8" y="31"/>
                      <a:pt x="9" y="30"/>
                      <a:pt x="10" y="28"/>
                    </a:cubicBezTo>
                    <a:cubicBezTo>
                      <a:pt x="11" y="28"/>
                      <a:pt x="11" y="27"/>
                      <a:pt x="12" y="26"/>
                    </a:cubicBezTo>
                    <a:cubicBezTo>
                      <a:pt x="14" y="25"/>
                      <a:pt x="14" y="24"/>
                      <a:pt x="12" y="24"/>
                    </a:cubicBezTo>
                    <a:cubicBezTo>
                      <a:pt x="10" y="29"/>
                      <a:pt x="6" y="33"/>
                      <a:pt x="4" y="38"/>
                    </a:cubicBezTo>
                    <a:cubicBezTo>
                      <a:pt x="4" y="38"/>
                      <a:pt x="5" y="39"/>
                      <a:pt x="5" y="38"/>
                    </a:cubicBezTo>
                    <a:cubicBezTo>
                      <a:pt x="8" y="35"/>
                      <a:pt x="10" y="32"/>
                      <a:pt x="11" y="29"/>
                    </a:cubicBezTo>
                    <a:cubicBezTo>
                      <a:pt x="9" y="33"/>
                      <a:pt x="7" y="37"/>
                      <a:pt x="5" y="41"/>
                    </a:cubicBezTo>
                    <a:cubicBezTo>
                      <a:pt x="5" y="42"/>
                      <a:pt x="6" y="43"/>
                      <a:pt x="7" y="42"/>
                    </a:cubicBezTo>
                    <a:cubicBezTo>
                      <a:pt x="7" y="42"/>
                      <a:pt x="15" y="29"/>
                      <a:pt x="11" y="37"/>
                    </a:cubicBezTo>
                    <a:cubicBezTo>
                      <a:pt x="9" y="40"/>
                      <a:pt x="6" y="43"/>
                      <a:pt x="5" y="47"/>
                    </a:cubicBezTo>
                    <a:cubicBezTo>
                      <a:pt x="4" y="48"/>
                      <a:pt x="5" y="48"/>
                      <a:pt x="6" y="48"/>
                    </a:cubicBezTo>
                    <a:cubicBezTo>
                      <a:pt x="7" y="46"/>
                      <a:pt x="12" y="39"/>
                      <a:pt x="12" y="39"/>
                    </a:cubicBezTo>
                    <a:cubicBezTo>
                      <a:pt x="9" y="42"/>
                      <a:pt x="7" y="46"/>
                      <a:pt x="6" y="50"/>
                    </a:cubicBezTo>
                    <a:cubicBezTo>
                      <a:pt x="5" y="51"/>
                      <a:pt x="6" y="51"/>
                      <a:pt x="7" y="51"/>
                    </a:cubicBezTo>
                    <a:cubicBezTo>
                      <a:pt x="9" y="48"/>
                      <a:pt x="13" y="43"/>
                      <a:pt x="14" y="41"/>
                    </a:cubicBezTo>
                    <a:cubicBezTo>
                      <a:pt x="12" y="46"/>
                      <a:pt x="9" y="50"/>
                      <a:pt x="8" y="54"/>
                    </a:cubicBezTo>
                    <a:cubicBezTo>
                      <a:pt x="7" y="55"/>
                      <a:pt x="9" y="56"/>
                      <a:pt x="9" y="55"/>
                    </a:cubicBezTo>
                    <a:cubicBezTo>
                      <a:pt x="11" y="52"/>
                      <a:pt x="13" y="49"/>
                      <a:pt x="15" y="47"/>
                    </a:cubicBezTo>
                    <a:cubicBezTo>
                      <a:pt x="12" y="50"/>
                      <a:pt x="10" y="54"/>
                      <a:pt x="8" y="58"/>
                    </a:cubicBezTo>
                    <a:cubicBezTo>
                      <a:pt x="7" y="59"/>
                      <a:pt x="9" y="60"/>
                      <a:pt x="9" y="59"/>
                    </a:cubicBezTo>
                    <a:cubicBezTo>
                      <a:pt x="10" y="57"/>
                      <a:pt x="11" y="56"/>
                      <a:pt x="12" y="54"/>
                    </a:cubicBezTo>
                    <a:cubicBezTo>
                      <a:pt x="15" y="53"/>
                      <a:pt x="15" y="52"/>
                      <a:pt x="13" y="52"/>
                    </a:cubicBezTo>
                    <a:cubicBezTo>
                      <a:pt x="12" y="54"/>
                      <a:pt x="10" y="57"/>
                      <a:pt x="9" y="60"/>
                    </a:cubicBezTo>
                    <a:cubicBezTo>
                      <a:pt x="9" y="60"/>
                      <a:pt x="10" y="61"/>
                      <a:pt x="10" y="60"/>
                    </a:cubicBezTo>
                    <a:cubicBezTo>
                      <a:pt x="11" y="60"/>
                      <a:pt x="11" y="60"/>
                      <a:pt x="12" y="59"/>
                    </a:cubicBezTo>
                    <a:cubicBezTo>
                      <a:pt x="13" y="58"/>
                      <a:pt x="12" y="57"/>
                      <a:pt x="11" y="58"/>
                    </a:cubicBezTo>
                    <a:cubicBezTo>
                      <a:pt x="13" y="56"/>
                      <a:pt x="14" y="52"/>
                      <a:pt x="16" y="50"/>
                    </a:cubicBezTo>
                    <a:cubicBezTo>
                      <a:pt x="16" y="49"/>
                      <a:pt x="15" y="48"/>
                      <a:pt x="15" y="49"/>
                    </a:cubicBezTo>
                    <a:cubicBezTo>
                      <a:pt x="13" y="50"/>
                      <a:pt x="12" y="52"/>
                      <a:pt x="11" y="54"/>
                    </a:cubicBezTo>
                    <a:cubicBezTo>
                      <a:pt x="9" y="55"/>
                      <a:pt x="9" y="56"/>
                      <a:pt x="11" y="56"/>
                    </a:cubicBezTo>
                    <a:cubicBezTo>
                      <a:pt x="13" y="52"/>
                      <a:pt x="15" y="48"/>
                      <a:pt x="17" y="44"/>
                    </a:cubicBezTo>
                    <a:cubicBezTo>
                      <a:pt x="17" y="43"/>
                      <a:pt x="16" y="43"/>
                      <a:pt x="15" y="43"/>
                    </a:cubicBezTo>
                    <a:cubicBezTo>
                      <a:pt x="14" y="45"/>
                      <a:pt x="13" y="47"/>
                      <a:pt x="11" y="49"/>
                    </a:cubicBezTo>
                    <a:cubicBezTo>
                      <a:pt x="9" y="52"/>
                      <a:pt x="9" y="52"/>
                      <a:pt x="11" y="50"/>
                    </a:cubicBezTo>
                    <a:cubicBezTo>
                      <a:pt x="13" y="46"/>
                      <a:pt x="15" y="43"/>
                      <a:pt x="16" y="40"/>
                    </a:cubicBezTo>
                    <a:cubicBezTo>
                      <a:pt x="17" y="39"/>
                      <a:pt x="16" y="38"/>
                      <a:pt x="15" y="39"/>
                    </a:cubicBezTo>
                    <a:cubicBezTo>
                      <a:pt x="13" y="42"/>
                      <a:pt x="10" y="45"/>
                      <a:pt x="8" y="48"/>
                    </a:cubicBezTo>
                    <a:cubicBezTo>
                      <a:pt x="11" y="45"/>
                      <a:pt x="13" y="40"/>
                      <a:pt x="15" y="36"/>
                    </a:cubicBezTo>
                    <a:cubicBezTo>
                      <a:pt x="15" y="36"/>
                      <a:pt x="14" y="35"/>
                      <a:pt x="14" y="36"/>
                    </a:cubicBezTo>
                    <a:cubicBezTo>
                      <a:pt x="11" y="38"/>
                      <a:pt x="8" y="41"/>
                      <a:pt x="6" y="45"/>
                    </a:cubicBezTo>
                    <a:cubicBezTo>
                      <a:pt x="7" y="45"/>
                      <a:pt x="7" y="45"/>
                      <a:pt x="7" y="45"/>
                    </a:cubicBezTo>
                    <a:cubicBezTo>
                      <a:pt x="8" y="43"/>
                      <a:pt x="9" y="42"/>
                      <a:pt x="10" y="40"/>
                    </a:cubicBezTo>
                    <a:cubicBezTo>
                      <a:pt x="12" y="37"/>
                      <a:pt x="13" y="35"/>
                      <a:pt x="15" y="32"/>
                    </a:cubicBezTo>
                    <a:cubicBezTo>
                      <a:pt x="15" y="32"/>
                      <a:pt x="14" y="31"/>
                      <a:pt x="14" y="31"/>
                    </a:cubicBezTo>
                    <a:cubicBezTo>
                      <a:pt x="11" y="34"/>
                      <a:pt x="9" y="36"/>
                      <a:pt x="7" y="39"/>
                    </a:cubicBezTo>
                    <a:cubicBezTo>
                      <a:pt x="10" y="35"/>
                      <a:pt x="12" y="31"/>
                      <a:pt x="14" y="27"/>
                    </a:cubicBezTo>
                    <a:cubicBezTo>
                      <a:pt x="14" y="26"/>
                      <a:pt x="13" y="26"/>
                      <a:pt x="13" y="26"/>
                    </a:cubicBezTo>
                    <a:cubicBezTo>
                      <a:pt x="11" y="29"/>
                      <a:pt x="4" y="40"/>
                      <a:pt x="8" y="33"/>
                    </a:cubicBezTo>
                    <a:cubicBezTo>
                      <a:pt x="10" y="29"/>
                      <a:pt x="13" y="26"/>
                      <a:pt x="15" y="22"/>
                    </a:cubicBezTo>
                    <a:cubicBezTo>
                      <a:pt x="16" y="22"/>
                      <a:pt x="15" y="21"/>
                      <a:pt x="14" y="21"/>
                    </a:cubicBezTo>
                    <a:cubicBezTo>
                      <a:pt x="12" y="24"/>
                      <a:pt x="10" y="27"/>
                      <a:pt x="7" y="29"/>
                    </a:cubicBezTo>
                    <a:cubicBezTo>
                      <a:pt x="9" y="27"/>
                      <a:pt x="11" y="23"/>
                      <a:pt x="13" y="20"/>
                    </a:cubicBezTo>
                    <a:cubicBezTo>
                      <a:pt x="13" y="19"/>
                      <a:pt x="12" y="18"/>
                      <a:pt x="12" y="19"/>
                    </a:cubicBezTo>
                    <a:cubicBezTo>
                      <a:pt x="10" y="21"/>
                      <a:pt x="9" y="22"/>
                      <a:pt x="8" y="24"/>
                    </a:cubicBezTo>
                    <a:cubicBezTo>
                      <a:pt x="6" y="26"/>
                      <a:pt x="6" y="27"/>
                      <a:pt x="7" y="27"/>
                    </a:cubicBezTo>
                    <a:cubicBezTo>
                      <a:pt x="10" y="22"/>
                      <a:pt x="13" y="17"/>
                      <a:pt x="16" y="12"/>
                    </a:cubicBezTo>
                    <a:cubicBezTo>
                      <a:pt x="16" y="11"/>
                      <a:pt x="15" y="11"/>
                      <a:pt x="15" y="11"/>
                    </a:cubicBezTo>
                    <a:cubicBezTo>
                      <a:pt x="12" y="15"/>
                      <a:pt x="10" y="18"/>
                      <a:pt x="7" y="21"/>
                    </a:cubicBezTo>
                    <a:cubicBezTo>
                      <a:pt x="9" y="19"/>
                      <a:pt x="11" y="14"/>
                      <a:pt x="13" y="11"/>
                    </a:cubicBezTo>
                    <a:cubicBezTo>
                      <a:pt x="13" y="10"/>
                      <a:pt x="12" y="10"/>
                      <a:pt x="12" y="10"/>
                    </a:cubicBezTo>
                    <a:cubicBezTo>
                      <a:pt x="10" y="12"/>
                      <a:pt x="6" y="15"/>
                      <a:pt x="5" y="18"/>
                    </a:cubicBezTo>
                    <a:cubicBezTo>
                      <a:pt x="7" y="13"/>
                      <a:pt x="10" y="9"/>
                      <a:pt x="12" y="5"/>
                    </a:cubicBezTo>
                    <a:cubicBezTo>
                      <a:pt x="13" y="4"/>
                      <a:pt x="11" y="3"/>
                      <a:pt x="11" y="4"/>
                    </a:cubicBezTo>
                    <a:cubicBezTo>
                      <a:pt x="10" y="6"/>
                      <a:pt x="9" y="7"/>
                      <a:pt x="8" y="9"/>
                    </a:cubicBezTo>
                    <a:cubicBezTo>
                      <a:pt x="7" y="10"/>
                      <a:pt x="3" y="18"/>
                      <a:pt x="7" y="12"/>
                    </a:cubicBezTo>
                    <a:cubicBezTo>
                      <a:pt x="9" y="9"/>
                      <a:pt x="10" y="5"/>
                      <a:pt x="11" y="1"/>
                    </a:cubicBezTo>
                    <a:cubicBezTo>
                      <a:pt x="12" y="1"/>
                      <a:pt x="11" y="0"/>
                      <a:pt x="10" y="1"/>
                    </a:cubicBezTo>
                    <a:cubicBezTo>
                      <a:pt x="8" y="3"/>
                      <a:pt x="7" y="5"/>
                      <a:pt x="5" y="7"/>
                    </a:cubicBezTo>
                    <a:cubicBezTo>
                      <a:pt x="3" y="9"/>
                      <a:pt x="3" y="10"/>
                      <a:pt x="5" y="10"/>
                    </a:cubicBezTo>
                    <a:cubicBezTo>
                      <a:pt x="6" y="8"/>
                      <a:pt x="7" y="5"/>
                      <a:pt x="9" y="3"/>
                    </a:cubicBezTo>
                    <a:cubicBezTo>
                      <a:pt x="9" y="2"/>
                      <a:pt x="8" y="1"/>
                      <a:pt x="8" y="2"/>
                    </a:cubicBezTo>
                    <a:cubicBezTo>
                      <a:pt x="3" y="5"/>
                      <a:pt x="0" y="11"/>
                      <a:pt x="5" y="2"/>
                    </a:cubicBezTo>
                    <a:cubicBezTo>
                      <a:pt x="5" y="2"/>
                      <a:pt x="4" y="1"/>
                      <a:pt x="4" y="2"/>
                    </a:cubicBezTo>
                    <a:cubicBezTo>
                      <a:pt x="1" y="5"/>
                      <a:pt x="2" y="3"/>
                      <a:pt x="0" y="7"/>
                    </a:cubicBezTo>
                    <a:cubicBezTo>
                      <a:pt x="0"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79"/>
              <p:cNvSpPr/>
              <p:nvPr/>
            </p:nvSpPr>
            <p:spPr bwMode="auto">
              <a:xfrm>
                <a:off x="1163638" y="2068513"/>
                <a:ext cx="68263" cy="50800"/>
              </a:xfrm>
              <a:custGeom>
                <a:avLst/>
                <a:gdLst>
                  <a:gd name="T0" fmla="*/ 1 w 64"/>
                  <a:gd name="T1" fmla="*/ 47 h 48"/>
                  <a:gd name="T2" fmla="*/ 35 w 64"/>
                  <a:gd name="T3" fmla="*/ 35 h 48"/>
                  <a:gd name="T4" fmla="*/ 60 w 64"/>
                  <a:gd name="T5" fmla="*/ 1 h 48"/>
                  <a:gd name="T6" fmla="*/ 59 w 64"/>
                  <a:gd name="T7" fmla="*/ 0 h 48"/>
                  <a:gd name="T8" fmla="*/ 49 w 64"/>
                  <a:gd name="T9" fmla="*/ 7 h 48"/>
                  <a:gd name="T10" fmla="*/ 49 w 64"/>
                  <a:gd name="T11" fmla="*/ 8 h 48"/>
                  <a:gd name="T12" fmla="*/ 58 w 64"/>
                  <a:gd name="T13" fmla="*/ 3 h 48"/>
                  <a:gd name="T14" fmla="*/ 62 w 64"/>
                  <a:gd name="T15" fmla="*/ 13 h 48"/>
                  <a:gd name="T16" fmla="*/ 64 w 64"/>
                  <a:gd name="T17" fmla="*/ 13 h 48"/>
                  <a:gd name="T18" fmla="*/ 61 w 64"/>
                  <a:gd name="T19" fmla="*/ 1 h 48"/>
                  <a:gd name="T20" fmla="*/ 60 w 64"/>
                  <a:gd name="T21" fmla="*/ 0 h 48"/>
                  <a:gd name="T22" fmla="*/ 51 w 64"/>
                  <a:gd name="T23" fmla="*/ 5 h 48"/>
                  <a:gd name="T24" fmla="*/ 58 w 64"/>
                  <a:gd name="T25" fmla="*/ 4 h 48"/>
                  <a:gd name="T26" fmla="*/ 44 w 64"/>
                  <a:gd name="T27" fmla="*/ 27 h 48"/>
                  <a:gd name="T28" fmla="*/ 2 w 64"/>
                  <a:gd name="T29" fmla="*/ 45 h 48"/>
                  <a:gd name="T30" fmla="*/ 1 w 64"/>
                  <a:gd name="T31"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8">
                    <a:moveTo>
                      <a:pt x="1" y="47"/>
                    </a:moveTo>
                    <a:cubicBezTo>
                      <a:pt x="14" y="48"/>
                      <a:pt x="25" y="42"/>
                      <a:pt x="35" y="35"/>
                    </a:cubicBezTo>
                    <a:cubicBezTo>
                      <a:pt x="48" y="26"/>
                      <a:pt x="54" y="15"/>
                      <a:pt x="60" y="1"/>
                    </a:cubicBezTo>
                    <a:cubicBezTo>
                      <a:pt x="61" y="1"/>
                      <a:pt x="60" y="0"/>
                      <a:pt x="59" y="0"/>
                    </a:cubicBezTo>
                    <a:cubicBezTo>
                      <a:pt x="55" y="2"/>
                      <a:pt x="52" y="4"/>
                      <a:pt x="49" y="7"/>
                    </a:cubicBezTo>
                    <a:cubicBezTo>
                      <a:pt x="48" y="7"/>
                      <a:pt x="49" y="9"/>
                      <a:pt x="49" y="8"/>
                    </a:cubicBezTo>
                    <a:cubicBezTo>
                      <a:pt x="52" y="7"/>
                      <a:pt x="55" y="5"/>
                      <a:pt x="58" y="3"/>
                    </a:cubicBezTo>
                    <a:cubicBezTo>
                      <a:pt x="61" y="2"/>
                      <a:pt x="62" y="11"/>
                      <a:pt x="62" y="13"/>
                    </a:cubicBezTo>
                    <a:cubicBezTo>
                      <a:pt x="62" y="14"/>
                      <a:pt x="64" y="13"/>
                      <a:pt x="64" y="13"/>
                    </a:cubicBezTo>
                    <a:cubicBezTo>
                      <a:pt x="63" y="8"/>
                      <a:pt x="63" y="5"/>
                      <a:pt x="61" y="1"/>
                    </a:cubicBezTo>
                    <a:cubicBezTo>
                      <a:pt x="61" y="0"/>
                      <a:pt x="60" y="0"/>
                      <a:pt x="60" y="0"/>
                    </a:cubicBezTo>
                    <a:cubicBezTo>
                      <a:pt x="57" y="2"/>
                      <a:pt x="54" y="4"/>
                      <a:pt x="51" y="5"/>
                    </a:cubicBezTo>
                    <a:cubicBezTo>
                      <a:pt x="48" y="7"/>
                      <a:pt x="58" y="4"/>
                      <a:pt x="58" y="4"/>
                    </a:cubicBezTo>
                    <a:cubicBezTo>
                      <a:pt x="54" y="12"/>
                      <a:pt x="51" y="20"/>
                      <a:pt x="44" y="27"/>
                    </a:cubicBezTo>
                    <a:cubicBezTo>
                      <a:pt x="34" y="37"/>
                      <a:pt x="17" y="47"/>
                      <a:pt x="2" y="45"/>
                    </a:cubicBezTo>
                    <a:cubicBezTo>
                      <a:pt x="1" y="45"/>
                      <a:pt x="0" y="46"/>
                      <a:pt x="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80"/>
              <p:cNvSpPr/>
              <p:nvPr/>
            </p:nvSpPr>
            <p:spPr bwMode="auto">
              <a:xfrm>
                <a:off x="1265238" y="2162176"/>
                <a:ext cx="14288" cy="15875"/>
              </a:xfrm>
              <a:custGeom>
                <a:avLst/>
                <a:gdLst>
                  <a:gd name="T0" fmla="*/ 2 w 14"/>
                  <a:gd name="T1" fmla="*/ 0 h 15"/>
                  <a:gd name="T2" fmla="*/ 1 w 14"/>
                  <a:gd name="T3" fmla="*/ 0 h 15"/>
                  <a:gd name="T4" fmla="*/ 1 w 14"/>
                  <a:gd name="T5" fmla="*/ 1 h 15"/>
                  <a:gd name="T6" fmla="*/ 13 w 14"/>
                  <a:gd name="T7" fmla="*/ 4 h 15"/>
                  <a:gd name="T8" fmla="*/ 13 w 14"/>
                  <a:gd name="T9" fmla="*/ 3 h 15"/>
                  <a:gd name="T10" fmla="*/ 8 w 14"/>
                  <a:gd name="T11" fmla="*/ 13 h 15"/>
                  <a:gd name="T12" fmla="*/ 9 w 14"/>
                  <a:gd name="T13" fmla="*/ 14 h 15"/>
                  <a:gd name="T14" fmla="*/ 14 w 14"/>
                  <a:gd name="T15" fmla="*/ 4 h 15"/>
                  <a:gd name="T16" fmla="*/ 13 w 14"/>
                  <a:gd name="T17" fmla="*/ 3 h 15"/>
                  <a:gd name="T18" fmla="*/ 1 w 14"/>
                  <a:gd name="T19" fmla="*/ 0 h 15"/>
                  <a:gd name="T20" fmla="*/ 0 w 14"/>
                  <a:gd name="T21" fmla="*/ 1 h 15"/>
                  <a:gd name="T22" fmla="*/ 1 w 14"/>
                  <a:gd name="T23" fmla="*/ 1 h 15"/>
                  <a:gd name="T24" fmla="*/ 2 w 1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2" y="0"/>
                    </a:moveTo>
                    <a:cubicBezTo>
                      <a:pt x="2" y="0"/>
                      <a:pt x="2" y="0"/>
                      <a:pt x="1" y="0"/>
                    </a:cubicBezTo>
                    <a:cubicBezTo>
                      <a:pt x="1" y="0"/>
                      <a:pt x="1" y="1"/>
                      <a:pt x="1" y="1"/>
                    </a:cubicBezTo>
                    <a:cubicBezTo>
                      <a:pt x="5" y="1"/>
                      <a:pt x="9" y="3"/>
                      <a:pt x="13" y="4"/>
                    </a:cubicBezTo>
                    <a:cubicBezTo>
                      <a:pt x="13" y="4"/>
                      <a:pt x="13" y="4"/>
                      <a:pt x="13" y="3"/>
                    </a:cubicBezTo>
                    <a:cubicBezTo>
                      <a:pt x="12" y="7"/>
                      <a:pt x="10" y="10"/>
                      <a:pt x="8" y="13"/>
                    </a:cubicBezTo>
                    <a:cubicBezTo>
                      <a:pt x="7" y="14"/>
                      <a:pt x="8" y="15"/>
                      <a:pt x="9" y="14"/>
                    </a:cubicBezTo>
                    <a:cubicBezTo>
                      <a:pt x="11" y="11"/>
                      <a:pt x="13" y="7"/>
                      <a:pt x="14" y="4"/>
                    </a:cubicBezTo>
                    <a:cubicBezTo>
                      <a:pt x="14" y="3"/>
                      <a:pt x="14" y="3"/>
                      <a:pt x="13" y="3"/>
                    </a:cubicBezTo>
                    <a:cubicBezTo>
                      <a:pt x="9" y="2"/>
                      <a:pt x="5" y="0"/>
                      <a:pt x="1" y="0"/>
                    </a:cubicBezTo>
                    <a:cubicBezTo>
                      <a:pt x="0" y="0"/>
                      <a:pt x="0" y="0"/>
                      <a:pt x="0" y="1"/>
                    </a:cubicBezTo>
                    <a:cubicBezTo>
                      <a:pt x="1" y="1"/>
                      <a:pt x="1" y="1"/>
                      <a:pt x="1" y="1"/>
                    </a:cubicBezTo>
                    <a:cubicBezTo>
                      <a:pt x="2"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81"/>
              <p:cNvSpPr/>
              <p:nvPr/>
            </p:nvSpPr>
            <p:spPr bwMode="auto">
              <a:xfrm>
                <a:off x="1144588" y="2081213"/>
                <a:ext cx="20638" cy="17463"/>
              </a:xfrm>
              <a:custGeom>
                <a:avLst/>
                <a:gdLst>
                  <a:gd name="T0" fmla="*/ 1 w 19"/>
                  <a:gd name="T1" fmla="*/ 16 h 16"/>
                  <a:gd name="T2" fmla="*/ 12 w 19"/>
                  <a:gd name="T3" fmla="*/ 1 h 16"/>
                  <a:gd name="T4" fmla="*/ 11 w 19"/>
                  <a:gd name="T5" fmla="*/ 1 h 16"/>
                  <a:gd name="T6" fmla="*/ 17 w 19"/>
                  <a:gd name="T7" fmla="*/ 13 h 16"/>
                  <a:gd name="T8" fmla="*/ 18 w 19"/>
                  <a:gd name="T9" fmla="*/ 12 h 16"/>
                  <a:gd name="T10" fmla="*/ 12 w 19"/>
                  <a:gd name="T11" fmla="*/ 1 h 16"/>
                  <a:gd name="T12" fmla="*/ 11 w 19"/>
                  <a:gd name="T13" fmla="*/ 1 h 16"/>
                  <a:gd name="T14" fmla="*/ 1 w 19"/>
                  <a:gd name="T15" fmla="*/ 14 h 16"/>
                  <a:gd name="T16" fmla="*/ 1 w 1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6">
                    <a:moveTo>
                      <a:pt x="1" y="16"/>
                    </a:moveTo>
                    <a:cubicBezTo>
                      <a:pt x="7" y="14"/>
                      <a:pt x="10" y="6"/>
                      <a:pt x="12" y="1"/>
                    </a:cubicBezTo>
                    <a:cubicBezTo>
                      <a:pt x="12" y="1"/>
                      <a:pt x="11" y="1"/>
                      <a:pt x="11" y="1"/>
                    </a:cubicBezTo>
                    <a:cubicBezTo>
                      <a:pt x="13" y="5"/>
                      <a:pt x="14" y="10"/>
                      <a:pt x="17" y="13"/>
                    </a:cubicBezTo>
                    <a:cubicBezTo>
                      <a:pt x="18" y="14"/>
                      <a:pt x="19" y="13"/>
                      <a:pt x="18" y="12"/>
                    </a:cubicBezTo>
                    <a:cubicBezTo>
                      <a:pt x="15" y="9"/>
                      <a:pt x="15" y="4"/>
                      <a:pt x="12" y="1"/>
                    </a:cubicBezTo>
                    <a:cubicBezTo>
                      <a:pt x="12" y="0"/>
                      <a:pt x="11" y="0"/>
                      <a:pt x="11" y="1"/>
                    </a:cubicBezTo>
                    <a:cubicBezTo>
                      <a:pt x="9" y="5"/>
                      <a:pt x="6" y="13"/>
                      <a:pt x="1" y="14"/>
                    </a:cubicBezTo>
                    <a:cubicBezTo>
                      <a:pt x="0" y="15"/>
                      <a:pt x="0"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95"/>
              <p:cNvSpPr/>
              <p:nvPr/>
            </p:nvSpPr>
            <p:spPr bwMode="auto">
              <a:xfrm>
                <a:off x="1050925" y="2143126"/>
                <a:ext cx="92075" cy="84138"/>
              </a:xfrm>
              <a:custGeom>
                <a:avLst/>
                <a:gdLst>
                  <a:gd name="T0" fmla="*/ 55 w 87"/>
                  <a:gd name="T1" fmla="*/ 6 h 79"/>
                  <a:gd name="T2" fmla="*/ 28 w 87"/>
                  <a:gd name="T3" fmla="*/ 10 h 79"/>
                  <a:gd name="T4" fmla="*/ 7 w 87"/>
                  <a:gd name="T5" fmla="*/ 38 h 79"/>
                  <a:gd name="T6" fmla="*/ 44 w 87"/>
                  <a:gd name="T7" fmla="*/ 78 h 79"/>
                  <a:gd name="T8" fmla="*/ 81 w 87"/>
                  <a:gd name="T9" fmla="*/ 35 h 79"/>
                  <a:gd name="T10" fmla="*/ 47 w 87"/>
                  <a:gd name="T11" fmla="*/ 3 h 79"/>
                  <a:gd name="T12" fmla="*/ 48 w 87"/>
                  <a:gd name="T13" fmla="*/ 5 h 79"/>
                  <a:gd name="T14" fmla="*/ 79 w 87"/>
                  <a:gd name="T15" fmla="*/ 32 h 79"/>
                  <a:gd name="T16" fmla="*/ 47 w 87"/>
                  <a:gd name="T17" fmla="*/ 77 h 79"/>
                  <a:gd name="T18" fmla="*/ 7 w 87"/>
                  <a:gd name="T19" fmla="*/ 43 h 79"/>
                  <a:gd name="T20" fmla="*/ 25 w 87"/>
                  <a:gd name="T21" fmla="*/ 13 h 79"/>
                  <a:gd name="T22" fmla="*/ 54 w 87"/>
                  <a:gd name="T23" fmla="*/ 7 h 79"/>
                  <a:gd name="T24" fmla="*/ 55 w 87"/>
                  <a:gd name="T2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55" y="6"/>
                    </a:moveTo>
                    <a:cubicBezTo>
                      <a:pt x="47" y="0"/>
                      <a:pt x="36" y="6"/>
                      <a:pt x="28" y="10"/>
                    </a:cubicBezTo>
                    <a:cubicBezTo>
                      <a:pt x="17" y="15"/>
                      <a:pt x="10" y="26"/>
                      <a:pt x="7" y="38"/>
                    </a:cubicBezTo>
                    <a:cubicBezTo>
                      <a:pt x="0" y="60"/>
                      <a:pt x="23" y="78"/>
                      <a:pt x="44" y="78"/>
                    </a:cubicBezTo>
                    <a:cubicBezTo>
                      <a:pt x="65" y="79"/>
                      <a:pt x="86" y="55"/>
                      <a:pt x="81" y="35"/>
                    </a:cubicBezTo>
                    <a:cubicBezTo>
                      <a:pt x="79" y="24"/>
                      <a:pt x="62" y="0"/>
                      <a:pt x="47" y="3"/>
                    </a:cubicBezTo>
                    <a:cubicBezTo>
                      <a:pt x="46" y="4"/>
                      <a:pt x="47" y="5"/>
                      <a:pt x="48" y="5"/>
                    </a:cubicBezTo>
                    <a:cubicBezTo>
                      <a:pt x="60" y="1"/>
                      <a:pt x="75" y="23"/>
                      <a:pt x="79" y="32"/>
                    </a:cubicBezTo>
                    <a:cubicBezTo>
                      <a:pt x="87" y="52"/>
                      <a:pt x="66" y="75"/>
                      <a:pt x="47" y="77"/>
                    </a:cubicBezTo>
                    <a:cubicBezTo>
                      <a:pt x="27" y="79"/>
                      <a:pt x="6" y="63"/>
                      <a:pt x="7" y="43"/>
                    </a:cubicBezTo>
                    <a:cubicBezTo>
                      <a:pt x="7" y="32"/>
                      <a:pt x="16" y="20"/>
                      <a:pt x="25" y="13"/>
                    </a:cubicBezTo>
                    <a:cubicBezTo>
                      <a:pt x="33" y="8"/>
                      <a:pt x="46" y="1"/>
                      <a:pt x="54" y="7"/>
                    </a:cubicBezTo>
                    <a:cubicBezTo>
                      <a:pt x="55" y="8"/>
                      <a:pt x="55" y="6"/>
                      <a:pt x="5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96"/>
              <p:cNvSpPr/>
              <p:nvPr/>
            </p:nvSpPr>
            <p:spPr bwMode="auto">
              <a:xfrm>
                <a:off x="1063625" y="2144713"/>
                <a:ext cx="73025" cy="74613"/>
              </a:xfrm>
              <a:custGeom>
                <a:avLst/>
                <a:gdLst>
                  <a:gd name="T0" fmla="*/ 0 w 70"/>
                  <a:gd name="T1" fmla="*/ 24 h 70"/>
                  <a:gd name="T2" fmla="*/ 13 w 70"/>
                  <a:gd name="T3" fmla="*/ 37 h 70"/>
                  <a:gd name="T4" fmla="*/ 27 w 70"/>
                  <a:gd name="T5" fmla="*/ 39 h 70"/>
                  <a:gd name="T6" fmla="*/ 43 w 70"/>
                  <a:gd name="T7" fmla="*/ 40 h 70"/>
                  <a:gd name="T8" fmla="*/ 44 w 70"/>
                  <a:gd name="T9" fmla="*/ 47 h 70"/>
                  <a:gd name="T10" fmla="*/ 49 w 70"/>
                  <a:gd name="T11" fmla="*/ 68 h 70"/>
                  <a:gd name="T12" fmla="*/ 50 w 70"/>
                  <a:gd name="T13" fmla="*/ 69 h 70"/>
                  <a:gd name="T14" fmla="*/ 61 w 70"/>
                  <a:gd name="T15" fmla="*/ 48 h 70"/>
                  <a:gd name="T16" fmla="*/ 64 w 70"/>
                  <a:gd name="T17" fmla="*/ 36 h 70"/>
                  <a:gd name="T18" fmla="*/ 48 w 70"/>
                  <a:gd name="T19" fmla="*/ 32 h 70"/>
                  <a:gd name="T20" fmla="*/ 33 w 70"/>
                  <a:gd name="T21" fmla="*/ 35 h 70"/>
                  <a:gd name="T22" fmla="*/ 28 w 70"/>
                  <a:gd name="T23" fmla="*/ 34 h 70"/>
                  <a:gd name="T24" fmla="*/ 30 w 70"/>
                  <a:gd name="T25" fmla="*/ 26 h 70"/>
                  <a:gd name="T26" fmla="*/ 36 w 70"/>
                  <a:gd name="T27" fmla="*/ 22 h 70"/>
                  <a:gd name="T28" fmla="*/ 42 w 70"/>
                  <a:gd name="T29" fmla="*/ 11 h 70"/>
                  <a:gd name="T30" fmla="*/ 41 w 70"/>
                  <a:gd name="T31" fmla="*/ 1 h 70"/>
                  <a:gd name="T32" fmla="*/ 41 w 70"/>
                  <a:gd name="T33" fmla="*/ 0 h 70"/>
                  <a:gd name="T34" fmla="*/ 37 w 70"/>
                  <a:gd name="T35" fmla="*/ 6 h 70"/>
                  <a:gd name="T36" fmla="*/ 39 w 70"/>
                  <a:gd name="T37" fmla="*/ 10 h 70"/>
                  <a:gd name="T38" fmla="*/ 37 w 70"/>
                  <a:gd name="T39" fmla="*/ 18 h 70"/>
                  <a:gd name="T40" fmla="*/ 24 w 70"/>
                  <a:gd name="T41" fmla="*/ 28 h 70"/>
                  <a:gd name="T42" fmla="*/ 56 w 70"/>
                  <a:gd name="T43" fmla="*/ 32 h 70"/>
                  <a:gd name="T44" fmla="*/ 55 w 70"/>
                  <a:gd name="T45" fmla="*/ 57 h 70"/>
                  <a:gd name="T46" fmla="*/ 52 w 70"/>
                  <a:gd name="T47" fmla="*/ 62 h 70"/>
                  <a:gd name="T48" fmla="*/ 51 w 70"/>
                  <a:gd name="T49" fmla="*/ 67 h 70"/>
                  <a:gd name="T50" fmla="*/ 53 w 70"/>
                  <a:gd name="T51" fmla="*/ 62 h 70"/>
                  <a:gd name="T52" fmla="*/ 50 w 70"/>
                  <a:gd name="T53" fmla="*/ 54 h 70"/>
                  <a:gd name="T54" fmla="*/ 45 w 70"/>
                  <a:gd name="T55" fmla="*/ 40 h 70"/>
                  <a:gd name="T56" fmla="*/ 27 w 70"/>
                  <a:gd name="T57" fmla="*/ 38 h 70"/>
                  <a:gd name="T58" fmla="*/ 6 w 70"/>
                  <a:gd name="T59" fmla="*/ 26 h 70"/>
                  <a:gd name="T60" fmla="*/ 0 w 70"/>
                  <a:gd name="T61" fmla="*/ 23 h 70"/>
                  <a:gd name="T62" fmla="*/ 0 w 70"/>
                  <a:gd name="T6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0">
                    <a:moveTo>
                      <a:pt x="0" y="24"/>
                    </a:moveTo>
                    <a:cubicBezTo>
                      <a:pt x="5" y="24"/>
                      <a:pt x="9" y="35"/>
                      <a:pt x="13" y="37"/>
                    </a:cubicBezTo>
                    <a:cubicBezTo>
                      <a:pt x="18" y="40"/>
                      <a:pt x="23" y="40"/>
                      <a:pt x="27" y="39"/>
                    </a:cubicBezTo>
                    <a:cubicBezTo>
                      <a:pt x="31" y="38"/>
                      <a:pt x="41" y="35"/>
                      <a:pt x="43" y="40"/>
                    </a:cubicBezTo>
                    <a:cubicBezTo>
                      <a:pt x="44" y="42"/>
                      <a:pt x="44" y="45"/>
                      <a:pt x="44" y="47"/>
                    </a:cubicBezTo>
                    <a:cubicBezTo>
                      <a:pt x="45" y="55"/>
                      <a:pt x="55" y="57"/>
                      <a:pt x="49" y="68"/>
                    </a:cubicBezTo>
                    <a:cubicBezTo>
                      <a:pt x="48" y="69"/>
                      <a:pt x="49" y="70"/>
                      <a:pt x="50" y="69"/>
                    </a:cubicBezTo>
                    <a:cubicBezTo>
                      <a:pt x="54" y="62"/>
                      <a:pt x="58" y="55"/>
                      <a:pt x="61" y="48"/>
                    </a:cubicBezTo>
                    <a:cubicBezTo>
                      <a:pt x="62" y="45"/>
                      <a:pt x="65" y="40"/>
                      <a:pt x="64" y="36"/>
                    </a:cubicBezTo>
                    <a:cubicBezTo>
                      <a:pt x="62" y="29"/>
                      <a:pt x="53" y="31"/>
                      <a:pt x="48" y="32"/>
                    </a:cubicBezTo>
                    <a:cubicBezTo>
                      <a:pt x="43" y="33"/>
                      <a:pt x="38" y="35"/>
                      <a:pt x="33" y="35"/>
                    </a:cubicBezTo>
                    <a:cubicBezTo>
                      <a:pt x="31" y="35"/>
                      <a:pt x="30" y="35"/>
                      <a:pt x="28" y="34"/>
                    </a:cubicBezTo>
                    <a:cubicBezTo>
                      <a:pt x="26" y="30"/>
                      <a:pt x="27" y="27"/>
                      <a:pt x="30" y="26"/>
                    </a:cubicBezTo>
                    <a:cubicBezTo>
                      <a:pt x="32" y="25"/>
                      <a:pt x="34" y="24"/>
                      <a:pt x="36" y="22"/>
                    </a:cubicBezTo>
                    <a:cubicBezTo>
                      <a:pt x="38" y="21"/>
                      <a:pt x="42" y="14"/>
                      <a:pt x="42" y="11"/>
                    </a:cubicBezTo>
                    <a:cubicBezTo>
                      <a:pt x="42" y="10"/>
                      <a:pt x="33" y="1"/>
                      <a:pt x="41" y="1"/>
                    </a:cubicBezTo>
                    <a:cubicBezTo>
                      <a:pt x="42" y="1"/>
                      <a:pt x="42" y="0"/>
                      <a:pt x="41" y="0"/>
                    </a:cubicBezTo>
                    <a:cubicBezTo>
                      <a:pt x="36" y="0"/>
                      <a:pt x="35" y="2"/>
                      <a:pt x="37" y="6"/>
                    </a:cubicBezTo>
                    <a:cubicBezTo>
                      <a:pt x="37" y="7"/>
                      <a:pt x="39" y="8"/>
                      <a:pt x="39" y="10"/>
                    </a:cubicBezTo>
                    <a:cubicBezTo>
                      <a:pt x="41" y="12"/>
                      <a:pt x="39" y="15"/>
                      <a:pt x="37" y="18"/>
                    </a:cubicBezTo>
                    <a:cubicBezTo>
                      <a:pt x="35" y="24"/>
                      <a:pt x="27" y="23"/>
                      <a:pt x="24" y="28"/>
                    </a:cubicBezTo>
                    <a:cubicBezTo>
                      <a:pt x="16" y="43"/>
                      <a:pt x="52" y="32"/>
                      <a:pt x="56" y="32"/>
                    </a:cubicBezTo>
                    <a:cubicBezTo>
                      <a:pt x="70" y="32"/>
                      <a:pt x="58" y="52"/>
                      <a:pt x="55" y="57"/>
                    </a:cubicBezTo>
                    <a:cubicBezTo>
                      <a:pt x="54" y="59"/>
                      <a:pt x="53" y="61"/>
                      <a:pt x="52" y="62"/>
                    </a:cubicBezTo>
                    <a:cubicBezTo>
                      <a:pt x="50" y="64"/>
                      <a:pt x="50" y="65"/>
                      <a:pt x="51" y="67"/>
                    </a:cubicBezTo>
                    <a:cubicBezTo>
                      <a:pt x="52" y="65"/>
                      <a:pt x="53" y="63"/>
                      <a:pt x="53" y="62"/>
                    </a:cubicBezTo>
                    <a:cubicBezTo>
                      <a:pt x="53" y="59"/>
                      <a:pt x="53" y="56"/>
                      <a:pt x="50" y="54"/>
                    </a:cubicBezTo>
                    <a:cubicBezTo>
                      <a:pt x="45" y="49"/>
                      <a:pt x="46" y="46"/>
                      <a:pt x="45" y="40"/>
                    </a:cubicBezTo>
                    <a:cubicBezTo>
                      <a:pt x="44" y="33"/>
                      <a:pt x="31" y="37"/>
                      <a:pt x="27" y="38"/>
                    </a:cubicBezTo>
                    <a:cubicBezTo>
                      <a:pt x="17" y="40"/>
                      <a:pt x="11" y="35"/>
                      <a:pt x="6" y="26"/>
                    </a:cubicBezTo>
                    <a:cubicBezTo>
                      <a:pt x="5" y="24"/>
                      <a:pt x="3" y="23"/>
                      <a:pt x="0" y="23"/>
                    </a:cubicBezTo>
                    <a:cubicBezTo>
                      <a:pt x="0" y="22"/>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99"/>
              <p:cNvSpPr/>
              <p:nvPr/>
            </p:nvSpPr>
            <p:spPr bwMode="auto">
              <a:xfrm>
                <a:off x="1104900" y="2179638"/>
                <a:ext cx="25400" cy="30163"/>
              </a:xfrm>
              <a:custGeom>
                <a:avLst/>
                <a:gdLst>
                  <a:gd name="T0" fmla="*/ 2 w 24"/>
                  <a:gd name="T1" fmla="*/ 6 h 28"/>
                  <a:gd name="T2" fmla="*/ 5 w 24"/>
                  <a:gd name="T3" fmla="*/ 6 h 28"/>
                  <a:gd name="T4" fmla="*/ 5 w 24"/>
                  <a:gd name="T5" fmla="*/ 13 h 28"/>
                  <a:gd name="T6" fmla="*/ 8 w 24"/>
                  <a:gd name="T7" fmla="*/ 19 h 28"/>
                  <a:gd name="T8" fmla="*/ 11 w 24"/>
                  <a:gd name="T9" fmla="*/ 22 h 28"/>
                  <a:gd name="T10" fmla="*/ 13 w 24"/>
                  <a:gd name="T11" fmla="*/ 25 h 28"/>
                  <a:gd name="T12" fmla="*/ 14 w 24"/>
                  <a:gd name="T13" fmla="*/ 27 h 28"/>
                  <a:gd name="T14" fmla="*/ 16 w 24"/>
                  <a:gd name="T15" fmla="*/ 17 h 28"/>
                  <a:gd name="T16" fmla="*/ 17 w 24"/>
                  <a:gd name="T17" fmla="*/ 16 h 28"/>
                  <a:gd name="T18" fmla="*/ 18 w 24"/>
                  <a:gd name="T19" fmla="*/ 16 h 28"/>
                  <a:gd name="T20" fmla="*/ 20 w 24"/>
                  <a:gd name="T21" fmla="*/ 14 h 28"/>
                  <a:gd name="T22" fmla="*/ 21 w 24"/>
                  <a:gd name="T23" fmla="*/ 8 h 28"/>
                  <a:gd name="T24" fmla="*/ 14 w 24"/>
                  <a:gd name="T25" fmla="*/ 10 h 28"/>
                  <a:gd name="T26" fmla="*/ 13 w 24"/>
                  <a:gd name="T27" fmla="*/ 14 h 28"/>
                  <a:gd name="T28" fmla="*/ 9 w 24"/>
                  <a:gd name="T29" fmla="*/ 11 h 28"/>
                  <a:gd name="T30" fmla="*/ 10 w 24"/>
                  <a:gd name="T31" fmla="*/ 15 h 28"/>
                  <a:gd name="T32" fmla="*/ 7 w 24"/>
                  <a:gd name="T33" fmla="*/ 6 h 28"/>
                  <a:gd name="T34" fmla="*/ 20 w 24"/>
                  <a:gd name="T35" fmla="*/ 10 h 28"/>
                  <a:gd name="T36" fmla="*/ 18 w 24"/>
                  <a:gd name="T37" fmla="*/ 16 h 28"/>
                  <a:gd name="T38" fmla="*/ 14 w 24"/>
                  <a:gd name="T39" fmla="*/ 16 h 28"/>
                  <a:gd name="T40" fmla="*/ 11 w 24"/>
                  <a:gd name="T41" fmla="*/ 18 h 28"/>
                  <a:gd name="T42" fmla="*/ 7 w 24"/>
                  <a:gd name="T43" fmla="*/ 19 h 28"/>
                  <a:gd name="T44" fmla="*/ 17 w 24"/>
                  <a:gd name="T45" fmla="*/ 4 h 28"/>
                  <a:gd name="T46" fmla="*/ 11 w 24"/>
                  <a:gd name="T47" fmla="*/ 14 h 28"/>
                  <a:gd name="T48" fmla="*/ 9 w 24"/>
                  <a:gd name="T49" fmla="*/ 18 h 28"/>
                  <a:gd name="T50" fmla="*/ 10 w 24"/>
                  <a:gd name="T51" fmla="*/ 11 h 28"/>
                  <a:gd name="T52" fmla="*/ 10 w 24"/>
                  <a:gd name="T53" fmla="*/ 6 h 28"/>
                  <a:gd name="T54" fmla="*/ 13 w 24"/>
                  <a:gd name="T55" fmla="*/ 8 h 28"/>
                  <a:gd name="T56" fmla="*/ 12 w 24"/>
                  <a:gd name="T57" fmla="*/ 11 h 28"/>
                  <a:gd name="T58" fmla="*/ 17 w 24"/>
                  <a:gd name="T59" fmla="*/ 4 h 28"/>
                  <a:gd name="T60" fmla="*/ 8 w 24"/>
                  <a:gd name="T61" fmla="*/ 21 h 28"/>
                  <a:gd name="T62" fmla="*/ 11 w 24"/>
                  <a:gd name="T63" fmla="*/ 18 h 28"/>
                  <a:gd name="T64" fmla="*/ 13 w 24"/>
                  <a:gd name="T65" fmla="*/ 25 h 28"/>
                  <a:gd name="T66" fmla="*/ 15 w 24"/>
                  <a:gd name="T67" fmla="*/ 23 h 28"/>
                  <a:gd name="T68" fmla="*/ 15 w 24"/>
                  <a:gd name="T69" fmla="*/ 14 h 28"/>
                  <a:gd name="T70" fmla="*/ 7 w 24"/>
                  <a:gd name="T71" fmla="*/ 6 h 28"/>
                  <a:gd name="T72" fmla="*/ 10 w 24"/>
                  <a:gd name="T73" fmla="*/ 15 h 28"/>
                  <a:gd name="T74" fmla="*/ 9 w 24"/>
                  <a:gd name="T75" fmla="*/ 12 h 28"/>
                  <a:gd name="T76" fmla="*/ 13 w 24"/>
                  <a:gd name="T77" fmla="*/ 15 h 28"/>
                  <a:gd name="T78" fmla="*/ 14 w 24"/>
                  <a:gd name="T79" fmla="*/ 10 h 28"/>
                  <a:gd name="T80" fmla="*/ 22 w 24"/>
                  <a:gd name="T81" fmla="*/ 8 h 28"/>
                  <a:gd name="T82" fmla="*/ 22 w 24"/>
                  <a:gd name="T83" fmla="*/ 14 h 28"/>
                  <a:gd name="T84" fmla="*/ 20 w 24"/>
                  <a:gd name="T85" fmla="*/ 16 h 28"/>
                  <a:gd name="T86" fmla="*/ 18 w 24"/>
                  <a:gd name="T87" fmla="*/ 16 h 28"/>
                  <a:gd name="T88" fmla="*/ 18 w 24"/>
                  <a:gd name="T89" fmla="*/ 18 h 28"/>
                  <a:gd name="T90" fmla="*/ 15 w 24"/>
                  <a:gd name="T91" fmla="*/ 27 h 28"/>
                  <a:gd name="T92" fmla="*/ 15 w 24"/>
                  <a:gd name="T93" fmla="*/ 25 h 28"/>
                  <a:gd name="T94" fmla="*/ 12 w 24"/>
                  <a:gd name="T95" fmla="*/ 22 h 28"/>
                  <a:gd name="T96" fmla="*/ 9 w 24"/>
                  <a:gd name="T97" fmla="*/ 19 h 28"/>
                  <a:gd name="T98" fmla="*/ 6 w 24"/>
                  <a:gd name="T99" fmla="*/ 14 h 28"/>
                  <a:gd name="T100" fmla="*/ 6 w 24"/>
                  <a:gd name="T101" fmla="*/ 6 h 28"/>
                  <a:gd name="T102" fmla="*/ 0 w 24"/>
                  <a:gd name="T10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28">
                    <a:moveTo>
                      <a:pt x="2" y="4"/>
                    </a:moveTo>
                    <a:cubicBezTo>
                      <a:pt x="2" y="4"/>
                      <a:pt x="2" y="4"/>
                      <a:pt x="2" y="4"/>
                    </a:cubicBezTo>
                    <a:cubicBezTo>
                      <a:pt x="1" y="4"/>
                      <a:pt x="1" y="4"/>
                      <a:pt x="1" y="5"/>
                    </a:cubicBezTo>
                    <a:cubicBezTo>
                      <a:pt x="1" y="5"/>
                      <a:pt x="1" y="6"/>
                      <a:pt x="2" y="6"/>
                    </a:cubicBezTo>
                    <a:cubicBezTo>
                      <a:pt x="2" y="7"/>
                      <a:pt x="3" y="7"/>
                      <a:pt x="3" y="7"/>
                    </a:cubicBezTo>
                    <a:cubicBezTo>
                      <a:pt x="4" y="6"/>
                      <a:pt x="5" y="5"/>
                      <a:pt x="6" y="4"/>
                    </a:cubicBezTo>
                    <a:cubicBezTo>
                      <a:pt x="5" y="4"/>
                      <a:pt x="5" y="4"/>
                      <a:pt x="4" y="3"/>
                    </a:cubicBezTo>
                    <a:cubicBezTo>
                      <a:pt x="5" y="4"/>
                      <a:pt x="5" y="5"/>
                      <a:pt x="5" y="6"/>
                    </a:cubicBezTo>
                    <a:cubicBezTo>
                      <a:pt x="5" y="7"/>
                      <a:pt x="6" y="7"/>
                      <a:pt x="6" y="6"/>
                    </a:cubicBezTo>
                    <a:cubicBezTo>
                      <a:pt x="7" y="5"/>
                      <a:pt x="7" y="4"/>
                      <a:pt x="7" y="3"/>
                    </a:cubicBezTo>
                    <a:cubicBezTo>
                      <a:pt x="7" y="3"/>
                      <a:pt x="7" y="3"/>
                      <a:pt x="6" y="3"/>
                    </a:cubicBezTo>
                    <a:cubicBezTo>
                      <a:pt x="6" y="7"/>
                      <a:pt x="5" y="10"/>
                      <a:pt x="5" y="13"/>
                    </a:cubicBezTo>
                    <a:cubicBezTo>
                      <a:pt x="4" y="14"/>
                      <a:pt x="6" y="15"/>
                      <a:pt x="6" y="14"/>
                    </a:cubicBezTo>
                    <a:cubicBezTo>
                      <a:pt x="7" y="10"/>
                      <a:pt x="8" y="7"/>
                      <a:pt x="9" y="3"/>
                    </a:cubicBezTo>
                    <a:cubicBezTo>
                      <a:pt x="9" y="3"/>
                      <a:pt x="8" y="3"/>
                      <a:pt x="8" y="3"/>
                    </a:cubicBezTo>
                    <a:cubicBezTo>
                      <a:pt x="9" y="8"/>
                      <a:pt x="7" y="14"/>
                      <a:pt x="8" y="19"/>
                    </a:cubicBezTo>
                    <a:cubicBezTo>
                      <a:pt x="8" y="20"/>
                      <a:pt x="9" y="20"/>
                      <a:pt x="9" y="19"/>
                    </a:cubicBezTo>
                    <a:cubicBezTo>
                      <a:pt x="11" y="15"/>
                      <a:pt x="11" y="10"/>
                      <a:pt x="12" y="5"/>
                    </a:cubicBezTo>
                    <a:cubicBezTo>
                      <a:pt x="11" y="5"/>
                      <a:pt x="11" y="5"/>
                      <a:pt x="11" y="5"/>
                    </a:cubicBezTo>
                    <a:cubicBezTo>
                      <a:pt x="11" y="11"/>
                      <a:pt x="11" y="16"/>
                      <a:pt x="11" y="22"/>
                    </a:cubicBezTo>
                    <a:cubicBezTo>
                      <a:pt x="11" y="23"/>
                      <a:pt x="12" y="23"/>
                      <a:pt x="12" y="22"/>
                    </a:cubicBezTo>
                    <a:cubicBezTo>
                      <a:pt x="13" y="15"/>
                      <a:pt x="15" y="8"/>
                      <a:pt x="16" y="2"/>
                    </a:cubicBezTo>
                    <a:cubicBezTo>
                      <a:pt x="16" y="1"/>
                      <a:pt x="16" y="1"/>
                      <a:pt x="15" y="1"/>
                    </a:cubicBezTo>
                    <a:cubicBezTo>
                      <a:pt x="15" y="9"/>
                      <a:pt x="14" y="17"/>
                      <a:pt x="13" y="25"/>
                    </a:cubicBezTo>
                    <a:cubicBezTo>
                      <a:pt x="14" y="25"/>
                      <a:pt x="14" y="25"/>
                      <a:pt x="15" y="25"/>
                    </a:cubicBezTo>
                    <a:cubicBezTo>
                      <a:pt x="15" y="18"/>
                      <a:pt x="16" y="11"/>
                      <a:pt x="17" y="3"/>
                    </a:cubicBezTo>
                    <a:cubicBezTo>
                      <a:pt x="17" y="3"/>
                      <a:pt x="16" y="3"/>
                      <a:pt x="16" y="3"/>
                    </a:cubicBezTo>
                    <a:cubicBezTo>
                      <a:pt x="16" y="11"/>
                      <a:pt x="14" y="19"/>
                      <a:pt x="14" y="27"/>
                    </a:cubicBezTo>
                    <a:cubicBezTo>
                      <a:pt x="14" y="28"/>
                      <a:pt x="15" y="28"/>
                      <a:pt x="15" y="27"/>
                    </a:cubicBezTo>
                    <a:cubicBezTo>
                      <a:pt x="16" y="19"/>
                      <a:pt x="18" y="12"/>
                      <a:pt x="20" y="5"/>
                    </a:cubicBezTo>
                    <a:cubicBezTo>
                      <a:pt x="19" y="5"/>
                      <a:pt x="19" y="5"/>
                      <a:pt x="18" y="5"/>
                    </a:cubicBezTo>
                    <a:cubicBezTo>
                      <a:pt x="18" y="9"/>
                      <a:pt x="17" y="13"/>
                      <a:pt x="16" y="17"/>
                    </a:cubicBezTo>
                    <a:cubicBezTo>
                      <a:pt x="17" y="17"/>
                      <a:pt x="17" y="17"/>
                      <a:pt x="18" y="17"/>
                    </a:cubicBezTo>
                    <a:cubicBezTo>
                      <a:pt x="18" y="12"/>
                      <a:pt x="19" y="7"/>
                      <a:pt x="20" y="3"/>
                    </a:cubicBezTo>
                    <a:cubicBezTo>
                      <a:pt x="19" y="3"/>
                      <a:pt x="19" y="2"/>
                      <a:pt x="18" y="2"/>
                    </a:cubicBezTo>
                    <a:cubicBezTo>
                      <a:pt x="19" y="7"/>
                      <a:pt x="18" y="11"/>
                      <a:pt x="17" y="16"/>
                    </a:cubicBezTo>
                    <a:cubicBezTo>
                      <a:pt x="18" y="16"/>
                      <a:pt x="18" y="16"/>
                      <a:pt x="18" y="16"/>
                    </a:cubicBezTo>
                    <a:cubicBezTo>
                      <a:pt x="18" y="12"/>
                      <a:pt x="19" y="9"/>
                      <a:pt x="20" y="5"/>
                    </a:cubicBezTo>
                    <a:cubicBezTo>
                      <a:pt x="20" y="5"/>
                      <a:pt x="19" y="5"/>
                      <a:pt x="19" y="5"/>
                    </a:cubicBezTo>
                    <a:cubicBezTo>
                      <a:pt x="19" y="9"/>
                      <a:pt x="19" y="12"/>
                      <a:pt x="18" y="16"/>
                    </a:cubicBezTo>
                    <a:cubicBezTo>
                      <a:pt x="19" y="16"/>
                      <a:pt x="19" y="16"/>
                      <a:pt x="20" y="16"/>
                    </a:cubicBezTo>
                    <a:cubicBezTo>
                      <a:pt x="20" y="11"/>
                      <a:pt x="21" y="7"/>
                      <a:pt x="22" y="3"/>
                    </a:cubicBezTo>
                    <a:cubicBezTo>
                      <a:pt x="22" y="3"/>
                      <a:pt x="21" y="3"/>
                      <a:pt x="21" y="3"/>
                    </a:cubicBezTo>
                    <a:cubicBezTo>
                      <a:pt x="21" y="6"/>
                      <a:pt x="20" y="10"/>
                      <a:pt x="20" y="14"/>
                    </a:cubicBezTo>
                    <a:cubicBezTo>
                      <a:pt x="21" y="14"/>
                      <a:pt x="21" y="14"/>
                      <a:pt x="22" y="14"/>
                    </a:cubicBezTo>
                    <a:cubicBezTo>
                      <a:pt x="22" y="9"/>
                      <a:pt x="23" y="5"/>
                      <a:pt x="24" y="1"/>
                    </a:cubicBezTo>
                    <a:cubicBezTo>
                      <a:pt x="24" y="1"/>
                      <a:pt x="23" y="1"/>
                      <a:pt x="23" y="1"/>
                    </a:cubicBezTo>
                    <a:cubicBezTo>
                      <a:pt x="22" y="3"/>
                      <a:pt x="22" y="6"/>
                      <a:pt x="21" y="8"/>
                    </a:cubicBezTo>
                    <a:cubicBezTo>
                      <a:pt x="21" y="8"/>
                      <a:pt x="22" y="8"/>
                      <a:pt x="22" y="8"/>
                    </a:cubicBezTo>
                    <a:cubicBezTo>
                      <a:pt x="21" y="6"/>
                      <a:pt x="20" y="5"/>
                      <a:pt x="19" y="3"/>
                    </a:cubicBezTo>
                    <a:cubicBezTo>
                      <a:pt x="19" y="3"/>
                      <a:pt x="18" y="3"/>
                      <a:pt x="18" y="3"/>
                    </a:cubicBezTo>
                    <a:cubicBezTo>
                      <a:pt x="16" y="5"/>
                      <a:pt x="15" y="7"/>
                      <a:pt x="14" y="10"/>
                    </a:cubicBezTo>
                    <a:cubicBezTo>
                      <a:pt x="15" y="10"/>
                      <a:pt x="15" y="10"/>
                      <a:pt x="16" y="10"/>
                    </a:cubicBezTo>
                    <a:cubicBezTo>
                      <a:pt x="16" y="8"/>
                      <a:pt x="16" y="6"/>
                      <a:pt x="17" y="3"/>
                    </a:cubicBezTo>
                    <a:cubicBezTo>
                      <a:pt x="17" y="2"/>
                      <a:pt x="15" y="2"/>
                      <a:pt x="15" y="3"/>
                    </a:cubicBezTo>
                    <a:cubicBezTo>
                      <a:pt x="14" y="7"/>
                      <a:pt x="14" y="11"/>
                      <a:pt x="13" y="14"/>
                    </a:cubicBezTo>
                    <a:cubicBezTo>
                      <a:pt x="14" y="14"/>
                      <a:pt x="14" y="15"/>
                      <a:pt x="15" y="15"/>
                    </a:cubicBezTo>
                    <a:cubicBezTo>
                      <a:pt x="15" y="10"/>
                      <a:pt x="15" y="6"/>
                      <a:pt x="14" y="2"/>
                    </a:cubicBezTo>
                    <a:cubicBezTo>
                      <a:pt x="14" y="1"/>
                      <a:pt x="13" y="1"/>
                      <a:pt x="13" y="2"/>
                    </a:cubicBezTo>
                    <a:cubicBezTo>
                      <a:pt x="11" y="5"/>
                      <a:pt x="10" y="8"/>
                      <a:pt x="9" y="11"/>
                    </a:cubicBezTo>
                    <a:cubicBezTo>
                      <a:pt x="10" y="11"/>
                      <a:pt x="10" y="12"/>
                      <a:pt x="11" y="12"/>
                    </a:cubicBezTo>
                    <a:cubicBezTo>
                      <a:pt x="10" y="8"/>
                      <a:pt x="11" y="5"/>
                      <a:pt x="11" y="1"/>
                    </a:cubicBezTo>
                    <a:cubicBezTo>
                      <a:pt x="11" y="1"/>
                      <a:pt x="10" y="1"/>
                      <a:pt x="10" y="1"/>
                    </a:cubicBezTo>
                    <a:cubicBezTo>
                      <a:pt x="11" y="6"/>
                      <a:pt x="10" y="10"/>
                      <a:pt x="10" y="15"/>
                    </a:cubicBezTo>
                    <a:cubicBezTo>
                      <a:pt x="10" y="16"/>
                      <a:pt x="11" y="16"/>
                      <a:pt x="11" y="15"/>
                    </a:cubicBezTo>
                    <a:cubicBezTo>
                      <a:pt x="12" y="11"/>
                      <a:pt x="12" y="7"/>
                      <a:pt x="11" y="3"/>
                    </a:cubicBezTo>
                    <a:cubicBezTo>
                      <a:pt x="11" y="3"/>
                      <a:pt x="10" y="3"/>
                      <a:pt x="10" y="3"/>
                    </a:cubicBezTo>
                    <a:cubicBezTo>
                      <a:pt x="9" y="4"/>
                      <a:pt x="8" y="5"/>
                      <a:pt x="7" y="6"/>
                    </a:cubicBezTo>
                    <a:cubicBezTo>
                      <a:pt x="8" y="7"/>
                      <a:pt x="8" y="7"/>
                      <a:pt x="9" y="7"/>
                    </a:cubicBezTo>
                    <a:cubicBezTo>
                      <a:pt x="12" y="1"/>
                      <a:pt x="14" y="12"/>
                      <a:pt x="14" y="14"/>
                    </a:cubicBezTo>
                    <a:cubicBezTo>
                      <a:pt x="15" y="15"/>
                      <a:pt x="15" y="15"/>
                      <a:pt x="16" y="15"/>
                    </a:cubicBezTo>
                    <a:cubicBezTo>
                      <a:pt x="17" y="13"/>
                      <a:pt x="18" y="11"/>
                      <a:pt x="20" y="10"/>
                    </a:cubicBezTo>
                    <a:cubicBezTo>
                      <a:pt x="20" y="10"/>
                      <a:pt x="19" y="9"/>
                      <a:pt x="19" y="9"/>
                    </a:cubicBezTo>
                    <a:cubicBezTo>
                      <a:pt x="19" y="14"/>
                      <a:pt x="18" y="18"/>
                      <a:pt x="15" y="23"/>
                    </a:cubicBezTo>
                    <a:cubicBezTo>
                      <a:pt x="16" y="23"/>
                      <a:pt x="16" y="23"/>
                      <a:pt x="17" y="23"/>
                    </a:cubicBezTo>
                    <a:cubicBezTo>
                      <a:pt x="17" y="20"/>
                      <a:pt x="17" y="18"/>
                      <a:pt x="18" y="16"/>
                    </a:cubicBezTo>
                    <a:cubicBezTo>
                      <a:pt x="18" y="16"/>
                      <a:pt x="17" y="16"/>
                      <a:pt x="17" y="16"/>
                    </a:cubicBezTo>
                    <a:cubicBezTo>
                      <a:pt x="16" y="19"/>
                      <a:pt x="14" y="22"/>
                      <a:pt x="13" y="25"/>
                    </a:cubicBezTo>
                    <a:cubicBezTo>
                      <a:pt x="14" y="25"/>
                      <a:pt x="14" y="25"/>
                      <a:pt x="15" y="25"/>
                    </a:cubicBezTo>
                    <a:cubicBezTo>
                      <a:pt x="15" y="22"/>
                      <a:pt x="15" y="19"/>
                      <a:pt x="14" y="16"/>
                    </a:cubicBezTo>
                    <a:cubicBezTo>
                      <a:pt x="13" y="14"/>
                      <a:pt x="10" y="14"/>
                      <a:pt x="9" y="11"/>
                    </a:cubicBezTo>
                    <a:cubicBezTo>
                      <a:pt x="9" y="11"/>
                      <a:pt x="7" y="11"/>
                      <a:pt x="8" y="12"/>
                    </a:cubicBezTo>
                    <a:cubicBezTo>
                      <a:pt x="9" y="14"/>
                      <a:pt x="9" y="16"/>
                      <a:pt x="10" y="18"/>
                    </a:cubicBezTo>
                    <a:cubicBezTo>
                      <a:pt x="10" y="19"/>
                      <a:pt x="12" y="19"/>
                      <a:pt x="11" y="18"/>
                    </a:cubicBezTo>
                    <a:cubicBezTo>
                      <a:pt x="11" y="15"/>
                      <a:pt x="10" y="12"/>
                      <a:pt x="10" y="9"/>
                    </a:cubicBezTo>
                    <a:cubicBezTo>
                      <a:pt x="10" y="8"/>
                      <a:pt x="9" y="8"/>
                      <a:pt x="9" y="9"/>
                    </a:cubicBezTo>
                    <a:cubicBezTo>
                      <a:pt x="9" y="11"/>
                      <a:pt x="9" y="13"/>
                      <a:pt x="9" y="15"/>
                    </a:cubicBezTo>
                    <a:cubicBezTo>
                      <a:pt x="9" y="15"/>
                      <a:pt x="8" y="20"/>
                      <a:pt x="7" y="19"/>
                    </a:cubicBezTo>
                    <a:cubicBezTo>
                      <a:pt x="6" y="18"/>
                      <a:pt x="6" y="16"/>
                      <a:pt x="6" y="15"/>
                    </a:cubicBezTo>
                    <a:cubicBezTo>
                      <a:pt x="5" y="11"/>
                      <a:pt x="6" y="11"/>
                      <a:pt x="9" y="9"/>
                    </a:cubicBezTo>
                    <a:cubicBezTo>
                      <a:pt x="11" y="7"/>
                      <a:pt x="2" y="12"/>
                      <a:pt x="12" y="5"/>
                    </a:cubicBezTo>
                    <a:cubicBezTo>
                      <a:pt x="13" y="4"/>
                      <a:pt x="15" y="4"/>
                      <a:pt x="17" y="4"/>
                    </a:cubicBezTo>
                    <a:cubicBezTo>
                      <a:pt x="18" y="4"/>
                      <a:pt x="18" y="2"/>
                      <a:pt x="17" y="2"/>
                    </a:cubicBezTo>
                    <a:cubicBezTo>
                      <a:pt x="16" y="2"/>
                      <a:pt x="15" y="2"/>
                      <a:pt x="15" y="2"/>
                    </a:cubicBezTo>
                    <a:cubicBezTo>
                      <a:pt x="14" y="2"/>
                      <a:pt x="14" y="3"/>
                      <a:pt x="14" y="3"/>
                    </a:cubicBezTo>
                    <a:cubicBezTo>
                      <a:pt x="14" y="7"/>
                      <a:pt x="12" y="10"/>
                      <a:pt x="11" y="14"/>
                    </a:cubicBezTo>
                    <a:cubicBezTo>
                      <a:pt x="11" y="14"/>
                      <a:pt x="11" y="14"/>
                      <a:pt x="12" y="14"/>
                    </a:cubicBezTo>
                    <a:cubicBezTo>
                      <a:pt x="12" y="13"/>
                      <a:pt x="12" y="12"/>
                      <a:pt x="12" y="11"/>
                    </a:cubicBezTo>
                    <a:cubicBezTo>
                      <a:pt x="11" y="11"/>
                      <a:pt x="10" y="11"/>
                      <a:pt x="10" y="11"/>
                    </a:cubicBezTo>
                    <a:cubicBezTo>
                      <a:pt x="10" y="14"/>
                      <a:pt x="10" y="16"/>
                      <a:pt x="9" y="18"/>
                    </a:cubicBezTo>
                    <a:cubicBezTo>
                      <a:pt x="9" y="19"/>
                      <a:pt x="11" y="19"/>
                      <a:pt x="11" y="18"/>
                    </a:cubicBezTo>
                    <a:cubicBezTo>
                      <a:pt x="12" y="15"/>
                      <a:pt x="12" y="11"/>
                      <a:pt x="13" y="8"/>
                    </a:cubicBezTo>
                    <a:cubicBezTo>
                      <a:pt x="13" y="7"/>
                      <a:pt x="12" y="7"/>
                      <a:pt x="11" y="7"/>
                    </a:cubicBezTo>
                    <a:cubicBezTo>
                      <a:pt x="11" y="9"/>
                      <a:pt x="11" y="10"/>
                      <a:pt x="10" y="11"/>
                    </a:cubicBezTo>
                    <a:cubicBezTo>
                      <a:pt x="9" y="11"/>
                      <a:pt x="8" y="11"/>
                      <a:pt x="8" y="11"/>
                    </a:cubicBezTo>
                    <a:cubicBezTo>
                      <a:pt x="8" y="9"/>
                      <a:pt x="9" y="8"/>
                      <a:pt x="11" y="8"/>
                    </a:cubicBezTo>
                    <a:cubicBezTo>
                      <a:pt x="12" y="9"/>
                      <a:pt x="13" y="8"/>
                      <a:pt x="13" y="8"/>
                    </a:cubicBezTo>
                    <a:cubicBezTo>
                      <a:pt x="12" y="6"/>
                      <a:pt x="12" y="7"/>
                      <a:pt x="10" y="6"/>
                    </a:cubicBezTo>
                    <a:cubicBezTo>
                      <a:pt x="10" y="6"/>
                      <a:pt x="10" y="6"/>
                      <a:pt x="10" y="6"/>
                    </a:cubicBezTo>
                    <a:cubicBezTo>
                      <a:pt x="7" y="8"/>
                      <a:pt x="6" y="10"/>
                      <a:pt x="5" y="13"/>
                    </a:cubicBezTo>
                    <a:cubicBezTo>
                      <a:pt x="5" y="13"/>
                      <a:pt x="5" y="14"/>
                      <a:pt x="5" y="14"/>
                    </a:cubicBezTo>
                    <a:cubicBezTo>
                      <a:pt x="10" y="15"/>
                      <a:pt x="12" y="12"/>
                      <a:pt x="13" y="8"/>
                    </a:cubicBezTo>
                    <a:cubicBezTo>
                      <a:pt x="12" y="8"/>
                      <a:pt x="12" y="8"/>
                      <a:pt x="11" y="8"/>
                    </a:cubicBezTo>
                    <a:cubicBezTo>
                      <a:pt x="11" y="11"/>
                      <a:pt x="11" y="14"/>
                      <a:pt x="9" y="18"/>
                    </a:cubicBezTo>
                    <a:cubicBezTo>
                      <a:pt x="10" y="18"/>
                      <a:pt x="10" y="18"/>
                      <a:pt x="11" y="18"/>
                    </a:cubicBezTo>
                    <a:cubicBezTo>
                      <a:pt x="11" y="16"/>
                      <a:pt x="11" y="14"/>
                      <a:pt x="12" y="11"/>
                    </a:cubicBezTo>
                    <a:cubicBezTo>
                      <a:pt x="11" y="11"/>
                      <a:pt x="11" y="11"/>
                      <a:pt x="10" y="11"/>
                    </a:cubicBezTo>
                    <a:cubicBezTo>
                      <a:pt x="10" y="13"/>
                      <a:pt x="10" y="13"/>
                      <a:pt x="11" y="14"/>
                    </a:cubicBezTo>
                    <a:cubicBezTo>
                      <a:pt x="11" y="15"/>
                      <a:pt x="12" y="15"/>
                      <a:pt x="12" y="14"/>
                    </a:cubicBezTo>
                    <a:cubicBezTo>
                      <a:pt x="13" y="12"/>
                      <a:pt x="14" y="4"/>
                      <a:pt x="17" y="4"/>
                    </a:cubicBezTo>
                    <a:cubicBezTo>
                      <a:pt x="17" y="3"/>
                      <a:pt x="17" y="3"/>
                      <a:pt x="17" y="2"/>
                    </a:cubicBezTo>
                    <a:cubicBezTo>
                      <a:pt x="11" y="3"/>
                      <a:pt x="9" y="6"/>
                      <a:pt x="5" y="9"/>
                    </a:cubicBezTo>
                    <a:cubicBezTo>
                      <a:pt x="2" y="12"/>
                      <a:pt x="5" y="19"/>
                      <a:pt x="7" y="21"/>
                    </a:cubicBezTo>
                    <a:cubicBezTo>
                      <a:pt x="8" y="22"/>
                      <a:pt x="8" y="21"/>
                      <a:pt x="8" y="21"/>
                    </a:cubicBezTo>
                    <a:cubicBezTo>
                      <a:pt x="12" y="18"/>
                      <a:pt x="10" y="13"/>
                      <a:pt x="10" y="9"/>
                    </a:cubicBezTo>
                    <a:cubicBezTo>
                      <a:pt x="10" y="9"/>
                      <a:pt x="9" y="9"/>
                      <a:pt x="9" y="9"/>
                    </a:cubicBezTo>
                    <a:cubicBezTo>
                      <a:pt x="9" y="12"/>
                      <a:pt x="10" y="15"/>
                      <a:pt x="10" y="18"/>
                    </a:cubicBezTo>
                    <a:cubicBezTo>
                      <a:pt x="10" y="18"/>
                      <a:pt x="11" y="18"/>
                      <a:pt x="11" y="18"/>
                    </a:cubicBezTo>
                    <a:cubicBezTo>
                      <a:pt x="11" y="16"/>
                      <a:pt x="10" y="14"/>
                      <a:pt x="9" y="12"/>
                    </a:cubicBezTo>
                    <a:cubicBezTo>
                      <a:pt x="9" y="12"/>
                      <a:pt x="8" y="12"/>
                      <a:pt x="8" y="12"/>
                    </a:cubicBezTo>
                    <a:cubicBezTo>
                      <a:pt x="9" y="14"/>
                      <a:pt x="9" y="15"/>
                      <a:pt x="11" y="15"/>
                    </a:cubicBezTo>
                    <a:cubicBezTo>
                      <a:pt x="14" y="17"/>
                      <a:pt x="13" y="22"/>
                      <a:pt x="13" y="25"/>
                    </a:cubicBezTo>
                    <a:cubicBezTo>
                      <a:pt x="13" y="26"/>
                      <a:pt x="15" y="26"/>
                      <a:pt x="15" y="25"/>
                    </a:cubicBezTo>
                    <a:cubicBezTo>
                      <a:pt x="16" y="22"/>
                      <a:pt x="17" y="19"/>
                      <a:pt x="18" y="16"/>
                    </a:cubicBezTo>
                    <a:cubicBezTo>
                      <a:pt x="19" y="15"/>
                      <a:pt x="17" y="15"/>
                      <a:pt x="17" y="16"/>
                    </a:cubicBezTo>
                    <a:cubicBezTo>
                      <a:pt x="16" y="18"/>
                      <a:pt x="15" y="20"/>
                      <a:pt x="15" y="23"/>
                    </a:cubicBezTo>
                    <a:cubicBezTo>
                      <a:pt x="15" y="24"/>
                      <a:pt x="16" y="24"/>
                      <a:pt x="17" y="23"/>
                    </a:cubicBezTo>
                    <a:cubicBezTo>
                      <a:pt x="19" y="19"/>
                      <a:pt x="21" y="14"/>
                      <a:pt x="20" y="9"/>
                    </a:cubicBezTo>
                    <a:cubicBezTo>
                      <a:pt x="20" y="9"/>
                      <a:pt x="20" y="8"/>
                      <a:pt x="19" y="9"/>
                    </a:cubicBezTo>
                    <a:cubicBezTo>
                      <a:pt x="17" y="10"/>
                      <a:pt x="16" y="12"/>
                      <a:pt x="15" y="14"/>
                    </a:cubicBezTo>
                    <a:cubicBezTo>
                      <a:pt x="15" y="14"/>
                      <a:pt x="15" y="14"/>
                      <a:pt x="16" y="14"/>
                    </a:cubicBezTo>
                    <a:cubicBezTo>
                      <a:pt x="15" y="10"/>
                      <a:pt x="15" y="6"/>
                      <a:pt x="11" y="3"/>
                    </a:cubicBezTo>
                    <a:cubicBezTo>
                      <a:pt x="11" y="3"/>
                      <a:pt x="10" y="3"/>
                      <a:pt x="10" y="3"/>
                    </a:cubicBezTo>
                    <a:cubicBezTo>
                      <a:pt x="9" y="4"/>
                      <a:pt x="8" y="5"/>
                      <a:pt x="7" y="6"/>
                    </a:cubicBezTo>
                    <a:cubicBezTo>
                      <a:pt x="7" y="7"/>
                      <a:pt x="8" y="8"/>
                      <a:pt x="9" y="7"/>
                    </a:cubicBezTo>
                    <a:cubicBezTo>
                      <a:pt x="9" y="6"/>
                      <a:pt x="10" y="5"/>
                      <a:pt x="11" y="4"/>
                    </a:cubicBezTo>
                    <a:cubicBezTo>
                      <a:pt x="10" y="4"/>
                      <a:pt x="10" y="4"/>
                      <a:pt x="9" y="4"/>
                    </a:cubicBezTo>
                    <a:cubicBezTo>
                      <a:pt x="10" y="7"/>
                      <a:pt x="10" y="11"/>
                      <a:pt x="10" y="15"/>
                    </a:cubicBezTo>
                    <a:cubicBezTo>
                      <a:pt x="11" y="15"/>
                      <a:pt x="11" y="15"/>
                      <a:pt x="11" y="15"/>
                    </a:cubicBezTo>
                    <a:cubicBezTo>
                      <a:pt x="12" y="10"/>
                      <a:pt x="12" y="5"/>
                      <a:pt x="11" y="1"/>
                    </a:cubicBezTo>
                    <a:cubicBezTo>
                      <a:pt x="11" y="0"/>
                      <a:pt x="10" y="0"/>
                      <a:pt x="10" y="1"/>
                    </a:cubicBezTo>
                    <a:cubicBezTo>
                      <a:pt x="9" y="4"/>
                      <a:pt x="9" y="8"/>
                      <a:pt x="9" y="12"/>
                    </a:cubicBezTo>
                    <a:cubicBezTo>
                      <a:pt x="9" y="12"/>
                      <a:pt x="10" y="13"/>
                      <a:pt x="11" y="12"/>
                    </a:cubicBezTo>
                    <a:cubicBezTo>
                      <a:pt x="11" y="8"/>
                      <a:pt x="12" y="5"/>
                      <a:pt x="14" y="2"/>
                    </a:cubicBezTo>
                    <a:cubicBezTo>
                      <a:pt x="14" y="2"/>
                      <a:pt x="13" y="2"/>
                      <a:pt x="13" y="2"/>
                    </a:cubicBezTo>
                    <a:cubicBezTo>
                      <a:pt x="14" y="6"/>
                      <a:pt x="13" y="10"/>
                      <a:pt x="13" y="15"/>
                    </a:cubicBezTo>
                    <a:cubicBezTo>
                      <a:pt x="13" y="15"/>
                      <a:pt x="14" y="16"/>
                      <a:pt x="15" y="15"/>
                    </a:cubicBezTo>
                    <a:cubicBezTo>
                      <a:pt x="15" y="11"/>
                      <a:pt x="15" y="7"/>
                      <a:pt x="16" y="3"/>
                    </a:cubicBezTo>
                    <a:cubicBezTo>
                      <a:pt x="16" y="3"/>
                      <a:pt x="16" y="3"/>
                      <a:pt x="15" y="3"/>
                    </a:cubicBezTo>
                    <a:cubicBezTo>
                      <a:pt x="15" y="6"/>
                      <a:pt x="15" y="8"/>
                      <a:pt x="14" y="10"/>
                    </a:cubicBezTo>
                    <a:cubicBezTo>
                      <a:pt x="14" y="11"/>
                      <a:pt x="16" y="11"/>
                      <a:pt x="16" y="10"/>
                    </a:cubicBezTo>
                    <a:cubicBezTo>
                      <a:pt x="16" y="10"/>
                      <a:pt x="18" y="4"/>
                      <a:pt x="19" y="5"/>
                    </a:cubicBezTo>
                    <a:cubicBezTo>
                      <a:pt x="19" y="6"/>
                      <a:pt x="20" y="7"/>
                      <a:pt x="21" y="8"/>
                    </a:cubicBezTo>
                    <a:cubicBezTo>
                      <a:pt x="21" y="9"/>
                      <a:pt x="22" y="9"/>
                      <a:pt x="22" y="8"/>
                    </a:cubicBezTo>
                    <a:cubicBezTo>
                      <a:pt x="23" y="6"/>
                      <a:pt x="24" y="4"/>
                      <a:pt x="24" y="1"/>
                    </a:cubicBezTo>
                    <a:cubicBezTo>
                      <a:pt x="24" y="0"/>
                      <a:pt x="23" y="0"/>
                      <a:pt x="23" y="1"/>
                    </a:cubicBezTo>
                    <a:cubicBezTo>
                      <a:pt x="21" y="5"/>
                      <a:pt x="20" y="9"/>
                      <a:pt x="20" y="14"/>
                    </a:cubicBezTo>
                    <a:cubicBezTo>
                      <a:pt x="20" y="15"/>
                      <a:pt x="22" y="15"/>
                      <a:pt x="22" y="14"/>
                    </a:cubicBezTo>
                    <a:cubicBezTo>
                      <a:pt x="22" y="10"/>
                      <a:pt x="22" y="6"/>
                      <a:pt x="22" y="3"/>
                    </a:cubicBezTo>
                    <a:cubicBezTo>
                      <a:pt x="22" y="2"/>
                      <a:pt x="21" y="2"/>
                      <a:pt x="21" y="3"/>
                    </a:cubicBezTo>
                    <a:cubicBezTo>
                      <a:pt x="20" y="7"/>
                      <a:pt x="19" y="11"/>
                      <a:pt x="18" y="16"/>
                    </a:cubicBezTo>
                    <a:cubicBezTo>
                      <a:pt x="18" y="16"/>
                      <a:pt x="20" y="16"/>
                      <a:pt x="20" y="16"/>
                    </a:cubicBezTo>
                    <a:cubicBezTo>
                      <a:pt x="20" y="12"/>
                      <a:pt x="21" y="9"/>
                      <a:pt x="20" y="5"/>
                    </a:cubicBezTo>
                    <a:cubicBezTo>
                      <a:pt x="20" y="4"/>
                      <a:pt x="19" y="4"/>
                      <a:pt x="19" y="5"/>
                    </a:cubicBezTo>
                    <a:cubicBezTo>
                      <a:pt x="18" y="8"/>
                      <a:pt x="17" y="12"/>
                      <a:pt x="17" y="16"/>
                    </a:cubicBezTo>
                    <a:cubicBezTo>
                      <a:pt x="17" y="17"/>
                      <a:pt x="18" y="17"/>
                      <a:pt x="18" y="16"/>
                    </a:cubicBezTo>
                    <a:cubicBezTo>
                      <a:pt x="20" y="12"/>
                      <a:pt x="20" y="7"/>
                      <a:pt x="20" y="2"/>
                    </a:cubicBezTo>
                    <a:cubicBezTo>
                      <a:pt x="20" y="2"/>
                      <a:pt x="18" y="1"/>
                      <a:pt x="18" y="2"/>
                    </a:cubicBezTo>
                    <a:cubicBezTo>
                      <a:pt x="17" y="7"/>
                      <a:pt x="17" y="12"/>
                      <a:pt x="16" y="17"/>
                    </a:cubicBezTo>
                    <a:cubicBezTo>
                      <a:pt x="16" y="18"/>
                      <a:pt x="18" y="18"/>
                      <a:pt x="18" y="18"/>
                    </a:cubicBezTo>
                    <a:cubicBezTo>
                      <a:pt x="19" y="13"/>
                      <a:pt x="19" y="9"/>
                      <a:pt x="20" y="5"/>
                    </a:cubicBezTo>
                    <a:cubicBezTo>
                      <a:pt x="20" y="4"/>
                      <a:pt x="19" y="4"/>
                      <a:pt x="18" y="5"/>
                    </a:cubicBezTo>
                    <a:cubicBezTo>
                      <a:pt x="16" y="12"/>
                      <a:pt x="15" y="19"/>
                      <a:pt x="14" y="27"/>
                    </a:cubicBezTo>
                    <a:cubicBezTo>
                      <a:pt x="14" y="27"/>
                      <a:pt x="15" y="27"/>
                      <a:pt x="15" y="27"/>
                    </a:cubicBezTo>
                    <a:cubicBezTo>
                      <a:pt x="16" y="19"/>
                      <a:pt x="17" y="11"/>
                      <a:pt x="17" y="3"/>
                    </a:cubicBezTo>
                    <a:cubicBezTo>
                      <a:pt x="17" y="2"/>
                      <a:pt x="16" y="2"/>
                      <a:pt x="16" y="3"/>
                    </a:cubicBezTo>
                    <a:cubicBezTo>
                      <a:pt x="14" y="10"/>
                      <a:pt x="14" y="18"/>
                      <a:pt x="13" y="25"/>
                    </a:cubicBezTo>
                    <a:cubicBezTo>
                      <a:pt x="13" y="26"/>
                      <a:pt x="15" y="26"/>
                      <a:pt x="15" y="25"/>
                    </a:cubicBezTo>
                    <a:cubicBezTo>
                      <a:pt x="15" y="17"/>
                      <a:pt x="16" y="9"/>
                      <a:pt x="16" y="1"/>
                    </a:cubicBezTo>
                    <a:cubicBezTo>
                      <a:pt x="17" y="1"/>
                      <a:pt x="15" y="0"/>
                      <a:pt x="15" y="1"/>
                    </a:cubicBezTo>
                    <a:cubicBezTo>
                      <a:pt x="14" y="8"/>
                      <a:pt x="11" y="15"/>
                      <a:pt x="11" y="22"/>
                    </a:cubicBezTo>
                    <a:cubicBezTo>
                      <a:pt x="11" y="22"/>
                      <a:pt x="12" y="22"/>
                      <a:pt x="12" y="22"/>
                    </a:cubicBezTo>
                    <a:cubicBezTo>
                      <a:pt x="12" y="16"/>
                      <a:pt x="12" y="11"/>
                      <a:pt x="12" y="5"/>
                    </a:cubicBezTo>
                    <a:cubicBezTo>
                      <a:pt x="12" y="4"/>
                      <a:pt x="11" y="4"/>
                      <a:pt x="11" y="5"/>
                    </a:cubicBezTo>
                    <a:cubicBezTo>
                      <a:pt x="10" y="9"/>
                      <a:pt x="9" y="14"/>
                      <a:pt x="8" y="19"/>
                    </a:cubicBezTo>
                    <a:cubicBezTo>
                      <a:pt x="8" y="19"/>
                      <a:pt x="9" y="19"/>
                      <a:pt x="9" y="19"/>
                    </a:cubicBezTo>
                    <a:cubicBezTo>
                      <a:pt x="9" y="13"/>
                      <a:pt x="10" y="8"/>
                      <a:pt x="9" y="3"/>
                    </a:cubicBezTo>
                    <a:cubicBezTo>
                      <a:pt x="9" y="2"/>
                      <a:pt x="8" y="2"/>
                      <a:pt x="8" y="3"/>
                    </a:cubicBezTo>
                    <a:cubicBezTo>
                      <a:pt x="6" y="6"/>
                      <a:pt x="5" y="10"/>
                      <a:pt x="5" y="13"/>
                    </a:cubicBezTo>
                    <a:cubicBezTo>
                      <a:pt x="5" y="13"/>
                      <a:pt x="5" y="14"/>
                      <a:pt x="6" y="14"/>
                    </a:cubicBezTo>
                    <a:cubicBezTo>
                      <a:pt x="7" y="10"/>
                      <a:pt x="8" y="7"/>
                      <a:pt x="8" y="3"/>
                    </a:cubicBezTo>
                    <a:cubicBezTo>
                      <a:pt x="8" y="2"/>
                      <a:pt x="6" y="2"/>
                      <a:pt x="6" y="3"/>
                    </a:cubicBezTo>
                    <a:cubicBezTo>
                      <a:pt x="6" y="4"/>
                      <a:pt x="5" y="5"/>
                      <a:pt x="5" y="6"/>
                    </a:cubicBezTo>
                    <a:cubicBezTo>
                      <a:pt x="5" y="6"/>
                      <a:pt x="6" y="6"/>
                      <a:pt x="6" y="6"/>
                    </a:cubicBezTo>
                    <a:cubicBezTo>
                      <a:pt x="6" y="4"/>
                      <a:pt x="6" y="5"/>
                      <a:pt x="6" y="3"/>
                    </a:cubicBezTo>
                    <a:cubicBezTo>
                      <a:pt x="6" y="3"/>
                      <a:pt x="5" y="2"/>
                      <a:pt x="5" y="3"/>
                    </a:cubicBezTo>
                    <a:cubicBezTo>
                      <a:pt x="3" y="5"/>
                      <a:pt x="3" y="6"/>
                      <a:pt x="2" y="4"/>
                    </a:cubicBezTo>
                    <a:cubicBezTo>
                      <a:pt x="1" y="3"/>
                      <a:pt x="1" y="3"/>
                      <a:pt x="0" y="4"/>
                    </a:cubicBezTo>
                    <a:cubicBezTo>
                      <a:pt x="0" y="4"/>
                      <a:pt x="0" y="4"/>
                      <a:pt x="0" y="4"/>
                    </a:cubicBezTo>
                    <a:cubicBezTo>
                      <a:pt x="0" y="5"/>
                      <a:pt x="2"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167"/>
              <p:cNvSpPr/>
              <p:nvPr/>
            </p:nvSpPr>
            <p:spPr bwMode="auto">
              <a:xfrm>
                <a:off x="1460500" y="2222501"/>
                <a:ext cx="85725" cy="87313"/>
              </a:xfrm>
              <a:custGeom>
                <a:avLst/>
                <a:gdLst>
                  <a:gd name="T0" fmla="*/ 47 w 81"/>
                  <a:gd name="T1" fmla="*/ 2 h 82"/>
                  <a:gd name="T2" fmla="*/ 6 w 81"/>
                  <a:gd name="T3" fmla="*/ 34 h 82"/>
                  <a:gd name="T4" fmla="*/ 34 w 81"/>
                  <a:gd name="T5" fmla="*/ 77 h 82"/>
                  <a:gd name="T6" fmla="*/ 81 w 81"/>
                  <a:gd name="T7" fmla="*/ 37 h 82"/>
                  <a:gd name="T8" fmla="*/ 65 w 81"/>
                  <a:gd name="T9" fmla="*/ 13 h 82"/>
                  <a:gd name="T10" fmla="*/ 41 w 81"/>
                  <a:gd name="T11" fmla="*/ 2 h 82"/>
                  <a:gd name="T12" fmla="*/ 41 w 81"/>
                  <a:gd name="T13" fmla="*/ 3 h 82"/>
                  <a:gd name="T14" fmla="*/ 65 w 81"/>
                  <a:gd name="T15" fmla="*/ 16 h 82"/>
                  <a:gd name="T16" fmla="*/ 79 w 81"/>
                  <a:gd name="T17" fmla="*/ 40 h 82"/>
                  <a:gd name="T18" fmla="*/ 59 w 81"/>
                  <a:gd name="T19" fmla="*/ 70 h 82"/>
                  <a:gd name="T20" fmla="*/ 24 w 81"/>
                  <a:gd name="T21" fmla="*/ 72 h 82"/>
                  <a:gd name="T22" fmla="*/ 8 w 81"/>
                  <a:gd name="T23" fmla="*/ 31 h 82"/>
                  <a:gd name="T24" fmla="*/ 47 w 81"/>
                  <a:gd name="T25" fmla="*/ 4 h 82"/>
                  <a:gd name="T26" fmla="*/ 47 w 81"/>
                  <a:gd name="T2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82">
                    <a:moveTo>
                      <a:pt x="47" y="2"/>
                    </a:moveTo>
                    <a:cubicBezTo>
                      <a:pt x="27" y="3"/>
                      <a:pt x="10" y="15"/>
                      <a:pt x="6" y="34"/>
                    </a:cubicBezTo>
                    <a:cubicBezTo>
                      <a:pt x="0" y="53"/>
                      <a:pt x="14" y="73"/>
                      <a:pt x="34" y="77"/>
                    </a:cubicBezTo>
                    <a:cubicBezTo>
                      <a:pt x="57" y="82"/>
                      <a:pt x="80" y="59"/>
                      <a:pt x="81" y="37"/>
                    </a:cubicBezTo>
                    <a:cubicBezTo>
                      <a:pt x="81" y="27"/>
                      <a:pt x="71" y="19"/>
                      <a:pt x="65" y="13"/>
                    </a:cubicBezTo>
                    <a:cubicBezTo>
                      <a:pt x="58" y="7"/>
                      <a:pt x="50" y="0"/>
                      <a:pt x="41" y="2"/>
                    </a:cubicBezTo>
                    <a:cubicBezTo>
                      <a:pt x="40" y="2"/>
                      <a:pt x="40" y="3"/>
                      <a:pt x="41" y="3"/>
                    </a:cubicBezTo>
                    <a:cubicBezTo>
                      <a:pt x="50" y="1"/>
                      <a:pt x="59" y="10"/>
                      <a:pt x="65" y="16"/>
                    </a:cubicBezTo>
                    <a:cubicBezTo>
                      <a:pt x="73" y="22"/>
                      <a:pt x="79" y="29"/>
                      <a:pt x="79" y="40"/>
                    </a:cubicBezTo>
                    <a:cubicBezTo>
                      <a:pt x="79" y="52"/>
                      <a:pt x="69" y="64"/>
                      <a:pt x="59" y="70"/>
                    </a:cubicBezTo>
                    <a:cubicBezTo>
                      <a:pt x="49" y="77"/>
                      <a:pt x="35" y="78"/>
                      <a:pt x="24" y="72"/>
                    </a:cubicBezTo>
                    <a:cubicBezTo>
                      <a:pt x="9" y="65"/>
                      <a:pt x="3" y="46"/>
                      <a:pt x="8" y="31"/>
                    </a:cubicBezTo>
                    <a:cubicBezTo>
                      <a:pt x="13" y="14"/>
                      <a:pt x="30" y="4"/>
                      <a:pt x="47" y="4"/>
                    </a:cubicBezTo>
                    <a:cubicBezTo>
                      <a:pt x="48" y="4"/>
                      <a:pt x="48" y="2"/>
                      <a:pt x="4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168"/>
              <p:cNvSpPr/>
              <p:nvPr/>
            </p:nvSpPr>
            <p:spPr bwMode="auto">
              <a:xfrm>
                <a:off x="1503363" y="2225676"/>
                <a:ext cx="38100" cy="55563"/>
              </a:xfrm>
              <a:custGeom>
                <a:avLst/>
                <a:gdLst>
                  <a:gd name="T0" fmla="*/ 7 w 35"/>
                  <a:gd name="T1" fmla="*/ 1 h 52"/>
                  <a:gd name="T2" fmla="*/ 0 w 35"/>
                  <a:gd name="T3" fmla="*/ 6 h 52"/>
                  <a:gd name="T4" fmla="*/ 3 w 35"/>
                  <a:gd name="T5" fmla="*/ 16 h 52"/>
                  <a:gd name="T6" fmla="*/ 11 w 35"/>
                  <a:gd name="T7" fmla="*/ 18 h 52"/>
                  <a:gd name="T8" fmla="*/ 16 w 35"/>
                  <a:gd name="T9" fmla="*/ 11 h 52"/>
                  <a:gd name="T10" fmla="*/ 19 w 35"/>
                  <a:gd name="T11" fmla="*/ 15 h 52"/>
                  <a:gd name="T12" fmla="*/ 16 w 35"/>
                  <a:gd name="T13" fmla="*/ 18 h 52"/>
                  <a:gd name="T14" fmla="*/ 12 w 35"/>
                  <a:gd name="T15" fmla="*/ 29 h 52"/>
                  <a:gd name="T16" fmla="*/ 18 w 35"/>
                  <a:gd name="T17" fmla="*/ 36 h 52"/>
                  <a:gd name="T18" fmla="*/ 24 w 35"/>
                  <a:gd name="T19" fmla="*/ 36 h 52"/>
                  <a:gd name="T20" fmla="*/ 32 w 35"/>
                  <a:gd name="T21" fmla="*/ 51 h 52"/>
                  <a:gd name="T22" fmla="*/ 34 w 35"/>
                  <a:gd name="T23" fmla="*/ 52 h 52"/>
                  <a:gd name="T24" fmla="*/ 27 w 35"/>
                  <a:gd name="T25" fmla="*/ 33 h 52"/>
                  <a:gd name="T26" fmla="*/ 25 w 35"/>
                  <a:gd name="T27" fmla="*/ 34 h 52"/>
                  <a:gd name="T28" fmla="*/ 17 w 35"/>
                  <a:gd name="T29" fmla="*/ 19 h 52"/>
                  <a:gd name="T30" fmla="*/ 23 w 35"/>
                  <a:gd name="T31" fmla="*/ 12 h 52"/>
                  <a:gd name="T32" fmla="*/ 12 w 35"/>
                  <a:gd name="T33" fmla="*/ 12 h 52"/>
                  <a:gd name="T34" fmla="*/ 10 w 35"/>
                  <a:gd name="T35" fmla="*/ 15 h 52"/>
                  <a:gd name="T36" fmla="*/ 9 w 35"/>
                  <a:gd name="T37" fmla="*/ 19 h 52"/>
                  <a:gd name="T38" fmla="*/ 5 w 35"/>
                  <a:gd name="T39" fmla="*/ 15 h 52"/>
                  <a:gd name="T40" fmla="*/ 6 w 35"/>
                  <a:gd name="T41" fmla="*/ 13 h 52"/>
                  <a:gd name="T42" fmla="*/ 6 w 35"/>
                  <a:gd name="T43" fmla="*/ 11 h 52"/>
                  <a:gd name="T44" fmla="*/ 5 w 35"/>
                  <a:gd name="T45" fmla="*/ 10 h 52"/>
                  <a:gd name="T46" fmla="*/ 5 w 35"/>
                  <a:gd name="T47" fmla="*/ 10 h 52"/>
                  <a:gd name="T48" fmla="*/ 7 w 35"/>
                  <a:gd name="T49" fmla="*/ 2 h 52"/>
                  <a:gd name="T50" fmla="*/ 7 w 35"/>
                  <a:gd name="T5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52">
                    <a:moveTo>
                      <a:pt x="7" y="1"/>
                    </a:moveTo>
                    <a:cubicBezTo>
                      <a:pt x="4" y="0"/>
                      <a:pt x="0" y="2"/>
                      <a:pt x="0" y="6"/>
                    </a:cubicBezTo>
                    <a:cubicBezTo>
                      <a:pt x="0" y="10"/>
                      <a:pt x="5" y="11"/>
                      <a:pt x="3" y="16"/>
                    </a:cubicBezTo>
                    <a:cubicBezTo>
                      <a:pt x="2" y="22"/>
                      <a:pt x="9" y="24"/>
                      <a:pt x="11" y="18"/>
                    </a:cubicBezTo>
                    <a:cubicBezTo>
                      <a:pt x="12" y="15"/>
                      <a:pt x="12" y="12"/>
                      <a:pt x="16" y="11"/>
                    </a:cubicBezTo>
                    <a:cubicBezTo>
                      <a:pt x="20" y="13"/>
                      <a:pt x="21" y="15"/>
                      <a:pt x="19" y="15"/>
                    </a:cubicBezTo>
                    <a:cubicBezTo>
                      <a:pt x="17" y="16"/>
                      <a:pt x="18" y="16"/>
                      <a:pt x="16" y="18"/>
                    </a:cubicBezTo>
                    <a:cubicBezTo>
                      <a:pt x="13" y="20"/>
                      <a:pt x="11" y="25"/>
                      <a:pt x="12" y="29"/>
                    </a:cubicBezTo>
                    <a:cubicBezTo>
                      <a:pt x="12" y="32"/>
                      <a:pt x="14" y="36"/>
                      <a:pt x="18" y="36"/>
                    </a:cubicBezTo>
                    <a:cubicBezTo>
                      <a:pt x="20" y="37"/>
                      <a:pt x="22" y="37"/>
                      <a:pt x="24" y="36"/>
                    </a:cubicBezTo>
                    <a:cubicBezTo>
                      <a:pt x="33" y="32"/>
                      <a:pt x="34" y="47"/>
                      <a:pt x="32" y="51"/>
                    </a:cubicBezTo>
                    <a:cubicBezTo>
                      <a:pt x="32" y="52"/>
                      <a:pt x="34" y="52"/>
                      <a:pt x="34" y="52"/>
                    </a:cubicBezTo>
                    <a:cubicBezTo>
                      <a:pt x="35" y="47"/>
                      <a:pt x="34" y="33"/>
                      <a:pt x="27" y="33"/>
                    </a:cubicBezTo>
                    <a:cubicBezTo>
                      <a:pt x="27" y="33"/>
                      <a:pt x="26" y="33"/>
                      <a:pt x="25" y="34"/>
                    </a:cubicBezTo>
                    <a:cubicBezTo>
                      <a:pt x="13" y="39"/>
                      <a:pt x="11" y="25"/>
                      <a:pt x="17" y="19"/>
                    </a:cubicBezTo>
                    <a:cubicBezTo>
                      <a:pt x="19" y="16"/>
                      <a:pt x="24" y="16"/>
                      <a:pt x="23" y="12"/>
                    </a:cubicBezTo>
                    <a:cubicBezTo>
                      <a:pt x="23" y="7"/>
                      <a:pt x="14" y="9"/>
                      <a:pt x="12" y="12"/>
                    </a:cubicBezTo>
                    <a:cubicBezTo>
                      <a:pt x="11" y="13"/>
                      <a:pt x="11" y="14"/>
                      <a:pt x="10" y="15"/>
                    </a:cubicBezTo>
                    <a:cubicBezTo>
                      <a:pt x="10" y="16"/>
                      <a:pt x="9" y="18"/>
                      <a:pt x="9" y="19"/>
                    </a:cubicBezTo>
                    <a:cubicBezTo>
                      <a:pt x="8" y="18"/>
                      <a:pt x="7" y="16"/>
                      <a:pt x="5" y="15"/>
                    </a:cubicBezTo>
                    <a:cubicBezTo>
                      <a:pt x="6" y="15"/>
                      <a:pt x="6" y="14"/>
                      <a:pt x="6" y="13"/>
                    </a:cubicBezTo>
                    <a:cubicBezTo>
                      <a:pt x="6" y="13"/>
                      <a:pt x="7" y="12"/>
                      <a:pt x="6" y="11"/>
                    </a:cubicBezTo>
                    <a:cubicBezTo>
                      <a:pt x="6" y="11"/>
                      <a:pt x="6" y="10"/>
                      <a:pt x="5" y="10"/>
                    </a:cubicBezTo>
                    <a:cubicBezTo>
                      <a:pt x="5" y="10"/>
                      <a:pt x="5" y="10"/>
                      <a:pt x="5" y="10"/>
                    </a:cubicBezTo>
                    <a:cubicBezTo>
                      <a:pt x="1" y="9"/>
                      <a:pt x="2" y="6"/>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169"/>
              <p:cNvSpPr/>
              <p:nvPr/>
            </p:nvSpPr>
            <p:spPr bwMode="auto">
              <a:xfrm>
                <a:off x="1465263" y="2232026"/>
                <a:ext cx="50800" cy="73025"/>
              </a:xfrm>
              <a:custGeom>
                <a:avLst/>
                <a:gdLst>
                  <a:gd name="T0" fmla="*/ 15 w 49"/>
                  <a:gd name="T1" fmla="*/ 5 h 68"/>
                  <a:gd name="T2" fmla="*/ 20 w 49"/>
                  <a:gd name="T3" fmla="*/ 3 h 68"/>
                  <a:gd name="T4" fmla="*/ 20 w 49"/>
                  <a:gd name="T5" fmla="*/ 9 h 68"/>
                  <a:gd name="T6" fmla="*/ 18 w 49"/>
                  <a:gd name="T7" fmla="*/ 8 h 68"/>
                  <a:gd name="T8" fmla="*/ 15 w 49"/>
                  <a:gd name="T9" fmla="*/ 9 h 68"/>
                  <a:gd name="T10" fmla="*/ 19 w 49"/>
                  <a:gd name="T11" fmla="*/ 17 h 68"/>
                  <a:gd name="T12" fmla="*/ 17 w 49"/>
                  <a:gd name="T13" fmla="*/ 26 h 68"/>
                  <a:gd name="T14" fmla="*/ 13 w 49"/>
                  <a:gd name="T15" fmla="*/ 37 h 68"/>
                  <a:gd name="T16" fmla="*/ 12 w 49"/>
                  <a:gd name="T17" fmla="*/ 42 h 68"/>
                  <a:gd name="T18" fmla="*/ 25 w 49"/>
                  <a:gd name="T19" fmla="*/ 47 h 68"/>
                  <a:gd name="T20" fmla="*/ 38 w 49"/>
                  <a:gd name="T21" fmla="*/ 47 h 68"/>
                  <a:gd name="T22" fmla="*/ 47 w 49"/>
                  <a:gd name="T23" fmla="*/ 46 h 68"/>
                  <a:gd name="T24" fmla="*/ 45 w 49"/>
                  <a:gd name="T25" fmla="*/ 58 h 68"/>
                  <a:gd name="T26" fmla="*/ 40 w 49"/>
                  <a:gd name="T27" fmla="*/ 65 h 68"/>
                  <a:gd name="T28" fmla="*/ 34 w 49"/>
                  <a:gd name="T29" fmla="*/ 61 h 68"/>
                  <a:gd name="T30" fmla="*/ 21 w 49"/>
                  <a:gd name="T31" fmla="*/ 50 h 68"/>
                  <a:gd name="T32" fmla="*/ 15 w 49"/>
                  <a:gd name="T33" fmla="*/ 44 h 68"/>
                  <a:gd name="T34" fmla="*/ 2 w 49"/>
                  <a:gd name="T35" fmla="*/ 32 h 68"/>
                  <a:gd name="T36" fmla="*/ 0 w 49"/>
                  <a:gd name="T37" fmla="*/ 33 h 68"/>
                  <a:gd name="T38" fmla="*/ 20 w 49"/>
                  <a:gd name="T39" fmla="*/ 51 h 68"/>
                  <a:gd name="T40" fmla="*/ 44 w 49"/>
                  <a:gd name="T41" fmla="*/ 68 h 68"/>
                  <a:gd name="T42" fmla="*/ 44 w 49"/>
                  <a:gd name="T43" fmla="*/ 67 h 68"/>
                  <a:gd name="T44" fmla="*/ 49 w 49"/>
                  <a:gd name="T45" fmla="*/ 44 h 68"/>
                  <a:gd name="T46" fmla="*/ 48 w 49"/>
                  <a:gd name="T47" fmla="*/ 43 h 68"/>
                  <a:gd name="T48" fmla="*/ 28 w 49"/>
                  <a:gd name="T49" fmla="*/ 45 h 68"/>
                  <a:gd name="T50" fmla="*/ 17 w 49"/>
                  <a:gd name="T51" fmla="*/ 43 h 68"/>
                  <a:gd name="T52" fmla="*/ 15 w 49"/>
                  <a:gd name="T53" fmla="*/ 38 h 68"/>
                  <a:gd name="T54" fmla="*/ 20 w 49"/>
                  <a:gd name="T55" fmla="*/ 26 h 68"/>
                  <a:gd name="T56" fmla="*/ 24 w 49"/>
                  <a:gd name="T57" fmla="*/ 18 h 68"/>
                  <a:gd name="T58" fmla="*/ 20 w 49"/>
                  <a:gd name="T59" fmla="*/ 10 h 68"/>
                  <a:gd name="T60" fmla="*/ 27 w 49"/>
                  <a:gd name="T61" fmla="*/ 8 h 68"/>
                  <a:gd name="T62" fmla="*/ 14 w 49"/>
                  <a:gd name="T63" fmla="*/ 4 h 68"/>
                  <a:gd name="T64" fmla="*/ 15 w 49"/>
                  <a:gd name="T65"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68">
                    <a:moveTo>
                      <a:pt x="15" y="5"/>
                    </a:moveTo>
                    <a:cubicBezTo>
                      <a:pt x="16" y="4"/>
                      <a:pt x="18" y="4"/>
                      <a:pt x="20" y="3"/>
                    </a:cubicBezTo>
                    <a:cubicBezTo>
                      <a:pt x="20" y="5"/>
                      <a:pt x="20" y="7"/>
                      <a:pt x="20" y="9"/>
                    </a:cubicBezTo>
                    <a:cubicBezTo>
                      <a:pt x="20" y="8"/>
                      <a:pt x="19" y="8"/>
                      <a:pt x="18" y="8"/>
                    </a:cubicBezTo>
                    <a:cubicBezTo>
                      <a:pt x="17" y="8"/>
                      <a:pt x="16" y="8"/>
                      <a:pt x="15" y="9"/>
                    </a:cubicBezTo>
                    <a:cubicBezTo>
                      <a:pt x="12" y="12"/>
                      <a:pt x="17" y="16"/>
                      <a:pt x="19" y="17"/>
                    </a:cubicBezTo>
                    <a:cubicBezTo>
                      <a:pt x="24" y="20"/>
                      <a:pt x="20" y="24"/>
                      <a:pt x="17" y="26"/>
                    </a:cubicBezTo>
                    <a:cubicBezTo>
                      <a:pt x="15" y="28"/>
                      <a:pt x="15" y="36"/>
                      <a:pt x="13" y="37"/>
                    </a:cubicBezTo>
                    <a:cubicBezTo>
                      <a:pt x="11" y="37"/>
                      <a:pt x="10" y="40"/>
                      <a:pt x="12" y="42"/>
                    </a:cubicBezTo>
                    <a:cubicBezTo>
                      <a:pt x="15" y="45"/>
                      <a:pt x="21" y="46"/>
                      <a:pt x="25" y="47"/>
                    </a:cubicBezTo>
                    <a:cubicBezTo>
                      <a:pt x="29" y="47"/>
                      <a:pt x="35" y="48"/>
                      <a:pt x="38" y="47"/>
                    </a:cubicBezTo>
                    <a:cubicBezTo>
                      <a:pt x="39" y="46"/>
                      <a:pt x="48" y="43"/>
                      <a:pt x="47" y="46"/>
                    </a:cubicBezTo>
                    <a:cubicBezTo>
                      <a:pt x="47" y="50"/>
                      <a:pt x="46" y="54"/>
                      <a:pt x="45" y="58"/>
                    </a:cubicBezTo>
                    <a:cubicBezTo>
                      <a:pt x="45" y="60"/>
                      <a:pt x="44" y="67"/>
                      <a:pt x="40" y="65"/>
                    </a:cubicBezTo>
                    <a:cubicBezTo>
                      <a:pt x="38" y="64"/>
                      <a:pt x="36" y="62"/>
                      <a:pt x="34" y="61"/>
                    </a:cubicBezTo>
                    <a:cubicBezTo>
                      <a:pt x="30" y="58"/>
                      <a:pt x="25" y="54"/>
                      <a:pt x="21" y="50"/>
                    </a:cubicBezTo>
                    <a:cubicBezTo>
                      <a:pt x="19" y="48"/>
                      <a:pt x="17" y="45"/>
                      <a:pt x="15" y="44"/>
                    </a:cubicBezTo>
                    <a:cubicBezTo>
                      <a:pt x="9" y="40"/>
                      <a:pt x="5" y="38"/>
                      <a:pt x="2" y="32"/>
                    </a:cubicBezTo>
                    <a:cubicBezTo>
                      <a:pt x="1" y="31"/>
                      <a:pt x="0" y="32"/>
                      <a:pt x="0" y="33"/>
                    </a:cubicBezTo>
                    <a:cubicBezTo>
                      <a:pt x="5" y="41"/>
                      <a:pt x="14" y="44"/>
                      <a:pt x="20" y="51"/>
                    </a:cubicBezTo>
                    <a:cubicBezTo>
                      <a:pt x="26" y="58"/>
                      <a:pt x="35" y="64"/>
                      <a:pt x="44" y="68"/>
                    </a:cubicBezTo>
                    <a:cubicBezTo>
                      <a:pt x="44" y="68"/>
                      <a:pt x="44" y="68"/>
                      <a:pt x="44" y="67"/>
                    </a:cubicBezTo>
                    <a:cubicBezTo>
                      <a:pt x="46" y="59"/>
                      <a:pt x="49" y="52"/>
                      <a:pt x="49" y="44"/>
                    </a:cubicBezTo>
                    <a:cubicBezTo>
                      <a:pt x="49" y="43"/>
                      <a:pt x="49" y="43"/>
                      <a:pt x="48" y="43"/>
                    </a:cubicBezTo>
                    <a:cubicBezTo>
                      <a:pt x="41" y="43"/>
                      <a:pt x="35" y="45"/>
                      <a:pt x="28" y="45"/>
                    </a:cubicBezTo>
                    <a:cubicBezTo>
                      <a:pt x="24" y="45"/>
                      <a:pt x="21" y="45"/>
                      <a:pt x="17" y="43"/>
                    </a:cubicBezTo>
                    <a:cubicBezTo>
                      <a:pt x="16" y="42"/>
                      <a:pt x="10" y="39"/>
                      <a:pt x="15" y="38"/>
                    </a:cubicBezTo>
                    <a:cubicBezTo>
                      <a:pt x="16" y="37"/>
                      <a:pt x="19" y="26"/>
                      <a:pt x="20" y="26"/>
                    </a:cubicBezTo>
                    <a:cubicBezTo>
                      <a:pt x="22" y="24"/>
                      <a:pt x="25" y="21"/>
                      <a:pt x="24" y="18"/>
                    </a:cubicBezTo>
                    <a:cubicBezTo>
                      <a:pt x="24" y="18"/>
                      <a:pt x="12" y="9"/>
                      <a:pt x="20" y="10"/>
                    </a:cubicBezTo>
                    <a:cubicBezTo>
                      <a:pt x="22" y="10"/>
                      <a:pt x="25" y="11"/>
                      <a:pt x="27" y="8"/>
                    </a:cubicBezTo>
                    <a:cubicBezTo>
                      <a:pt x="33" y="0"/>
                      <a:pt x="18" y="2"/>
                      <a:pt x="14" y="4"/>
                    </a:cubicBezTo>
                    <a:cubicBezTo>
                      <a:pt x="13" y="4"/>
                      <a:pt x="14"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170"/>
              <p:cNvSpPr/>
              <p:nvPr/>
            </p:nvSpPr>
            <p:spPr bwMode="auto">
              <a:xfrm>
                <a:off x="1466850" y="2235201"/>
                <a:ext cx="20638" cy="39688"/>
              </a:xfrm>
              <a:custGeom>
                <a:avLst/>
                <a:gdLst>
                  <a:gd name="T0" fmla="*/ 5 w 20"/>
                  <a:gd name="T1" fmla="*/ 19 h 38"/>
                  <a:gd name="T2" fmla="*/ 0 w 20"/>
                  <a:gd name="T3" fmla="*/ 29 h 38"/>
                  <a:gd name="T4" fmla="*/ 5 w 20"/>
                  <a:gd name="T5" fmla="*/ 20 h 38"/>
                  <a:gd name="T6" fmla="*/ 2 w 20"/>
                  <a:gd name="T7" fmla="*/ 29 h 38"/>
                  <a:gd name="T8" fmla="*/ 8 w 20"/>
                  <a:gd name="T9" fmla="*/ 18 h 38"/>
                  <a:gd name="T10" fmla="*/ 6 w 20"/>
                  <a:gd name="T11" fmla="*/ 24 h 38"/>
                  <a:gd name="T12" fmla="*/ 7 w 20"/>
                  <a:gd name="T13" fmla="*/ 34 h 38"/>
                  <a:gd name="T14" fmla="*/ 7 w 20"/>
                  <a:gd name="T15" fmla="*/ 21 h 38"/>
                  <a:gd name="T16" fmla="*/ 8 w 20"/>
                  <a:gd name="T17" fmla="*/ 34 h 38"/>
                  <a:gd name="T18" fmla="*/ 7 w 20"/>
                  <a:gd name="T19" fmla="*/ 25 h 38"/>
                  <a:gd name="T20" fmla="*/ 2 w 20"/>
                  <a:gd name="T21" fmla="*/ 29 h 38"/>
                  <a:gd name="T22" fmla="*/ 3 w 20"/>
                  <a:gd name="T23" fmla="*/ 36 h 38"/>
                  <a:gd name="T24" fmla="*/ 4 w 20"/>
                  <a:gd name="T25" fmla="*/ 34 h 38"/>
                  <a:gd name="T26" fmla="*/ 5 w 20"/>
                  <a:gd name="T27" fmla="*/ 38 h 38"/>
                  <a:gd name="T28" fmla="*/ 7 w 20"/>
                  <a:gd name="T29" fmla="*/ 34 h 38"/>
                  <a:gd name="T30" fmla="*/ 7 w 20"/>
                  <a:gd name="T31" fmla="*/ 37 h 38"/>
                  <a:gd name="T32" fmla="*/ 11 w 20"/>
                  <a:gd name="T33" fmla="*/ 21 h 38"/>
                  <a:gd name="T34" fmla="*/ 15 w 20"/>
                  <a:gd name="T35" fmla="*/ 19 h 38"/>
                  <a:gd name="T36" fmla="*/ 11 w 20"/>
                  <a:gd name="T37" fmla="*/ 28 h 38"/>
                  <a:gd name="T38" fmla="*/ 15 w 20"/>
                  <a:gd name="T39" fmla="*/ 19 h 38"/>
                  <a:gd name="T40" fmla="*/ 11 w 20"/>
                  <a:gd name="T41" fmla="*/ 27 h 38"/>
                  <a:gd name="T42" fmla="*/ 14 w 20"/>
                  <a:gd name="T43" fmla="*/ 23 h 38"/>
                  <a:gd name="T44" fmla="*/ 15 w 20"/>
                  <a:gd name="T45" fmla="*/ 17 h 38"/>
                  <a:gd name="T46" fmla="*/ 14 w 20"/>
                  <a:gd name="T47" fmla="*/ 15 h 38"/>
                  <a:gd name="T48" fmla="*/ 9 w 20"/>
                  <a:gd name="T49" fmla="*/ 17 h 38"/>
                  <a:gd name="T50" fmla="*/ 11 w 20"/>
                  <a:gd name="T51" fmla="*/ 14 h 38"/>
                  <a:gd name="T52" fmla="*/ 9 w 20"/>
                  <a:gd name="T53" fmla="*/ 10 h 38"/>
                  <a:gd name="T54" fmla="*/ 11 w 20"/>
                  <a:gd name="T55" fmla="*/ 5 h 38"/>
                  <a:gd name="T56" fmla="*/ 17 w 20"/>
                  <a:gd name="T57" fmla="*/ 3 h 38"/>
                  <a:gd name="T58" fmla="*/ 18 w 20"/>
                  <a:gd name="T59" fmla="*/ 2 h 38"/>
                  <a:gd name="T60" fmla="*/ 20 w 20"/>
                  <a:gd name="T61" fmla="*/ 1 h 38"/>
                  <a:gd name="T62" fmla="*/ 15 w 20"/>
                  <a:gd name="T63" fmla="*/ 2 h 38"/>
                  <a:gd name="T64" fmla="*/ 11 w 20"/>
                  <a:gd name="T65" fmla="*/ 5 h 38"/>
                  <a:gd name="T66" fmla="*/ 8 w 20"/>
                  <a:gd name="T67" fmla="*/ 9 h 38"/>
                  <a:gd name="T68" fmla="*/ 12 w 20"/>
                  <a:gd name="T69" fmla="*/ 4 h 38"/>
                  <a:gd name="T70" fmla="*/ 6 w 20"/>
                  <a:gd name="T71" fmla="*/ 15 h 38"/>
                  <a:gd name="T72" fmla="*/ 9 w 20"/>
                  <a:gd name="T73" fmla="*/ 21 h 38"/>
                  <a:gd name="T74" fmla="*/ 13 w 20"/>
                  <a:gd name="T75" fmla="*/ 10 h 38"/>
                  <a:gd name="T76" fmla="*/ 9 w 20"/>
                  <a:gd name="T77" fmla="*/ 19 h 38"/>
                  <a:gd name="T78" fmla="*/ 12 w 20"/>
                  <a:gd name="T79" fmla="*/ 10 h 38"/>
                  <a:gd name="T80" fmla="*/ 7 w 20"/>
                  <a:gd name="T81" fmla="*/ 20 h 38"/>
                  <a:gd name="T82" fmla="*/ 13 w 20"/>
                  <a:gd name="T83" fmla="*/ 21 h 38"/>
                  <a:gd name="T84" fmla="*/ 17 w 20"/>
                  <a:gd name="T85" fmla="*/ 16 h 38"/>
                  <a:gd name="T86" fmla="*/ 16 w 20"/>
                  <a:gd name="T87" fmla="*/ 16 h 38"/>
                  <a:gd name="T88" fmla="*/ 14 w 20"/>
                  <a:gd name="T89" fmla="*/ 21 h 38"/>
                  <a:gd name="T90" fmla="*/ 12 w 20"/>
                  <a:gd name="T91" fmla="*/ 24 h 38"/>
                  <a:gd name="T92" fmla="*/ 12 w 20"/>
                  <a:gd name="T93" fmla="*/ 31 h 38"/>
                  <a:gd name="T94" fmla="*/ 14 w 20"/>
                  <a:gd name="T95" fmla="*/ 24 h 38"/>
                  <a:gd name="T96" fmla="*/ 10 w 20"/>
                  <a:gd name="T97" fmla="*/ 31 h 38"/>
                  <a:gd name="T98" fmla="*/ 13 w 20"/>
                  <a:gd name="T99" fmla="*/ 19 h 38"/>
                  <a:gd name="T100" fmla="*/ 9 w 20"/>
                  <a:gd name="T101" fmla="*/ 28 h 38"/>
                  <a:gd name="T102" fmla="*/ 7 w 20"/>
                  <a:gd name="T103" fmla="*/ 31 h 38"/>
                  <a:gd name="T104" fmla="*/ 2 w 20"/>
                  <a:gd name="T105" fmla="*/ 30 h 38"/>
                  <a:gd name="T106" fmla="*/ 2 w 20"/>
                  <a:gd name="T107" fmla="*/ 34 h 38"/>
                  <a:gd name="T108" fmla="*/ 8 w 20"/>
                  <a:gd name="T109" fmla="*/ 35 h 38"/>
                  <a:gd name="T110" fmla="*/ 8 w 20"/>
                  <a:gd name="T111" fmla="*/ 28 h 38"/>
                  <a:gd name="T112" fmla="*/ 8 w 20"/>
                  <a:gd name="T113" fmla="*/ 27 h 38"/>
                  <a:gd name="T114" fmla="*/ 7 w 20"/>
                  <a:gd name="T115" fmla="*/ 31 h 38"/>
                  <a:gd name="T116" fmla="*/ 8 w 20"/>
                  <a:gd name="T117" fmla="*/ 15 h 38"/>
                  <a:gd name="T118" fmla="*/ 4 w 20"/>
                  <a:gd name="T119" fmla="*/ 28 h 38"/>
                  <a:gd name="T120" fmla="*/ 4 w 20"/>
                  <a:gd name="T121" fmla="*/ 16 h 38"/>
                  <a:gd name="T122" fmla="*/ 7 w 20"/>
                  <a:gd name="T123" fmla="*/ 17 h 38"/>
                  <a:gd name="T124" fmla="*/ 0 w 20"/>
                  <a:gd name="T125"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38">
                    <a:moveTo>
                      <a:pt x="2" y="25"/>
                    </a:moveTo>
                    <a:cubicBezTo>
                      <a:pt x="2" y="23"/>
                      <a:pt x="3" y="21"/>
                      <a:pt x="5" y="19"/>
                    </a:cubicBezTo>
                    <a:cubicBezTo>
                      <a:pt x="4" y="18"/>
                      <a:pt x="3" y="18"/>
                      <a:pt x="3" y="20"/>
                    </a:cubicBezTo>
                    <a:cubicBezTo>
                      <a:pt x="1" y="23"/>
                      <a:pt x="1" y="26"/>
                      <a:pt x="0" y="29"/>
                    </a:cubicBezTo>
                    <a:cubicBezTo>
                      <a:pt x="0" y="30"/>
                      <a:pt x="1" y="30"/>
                      <a:pt x="2" y="29"/>
                    </a:cubicBezTo>
                    <a:cubicBezTo>
                      <a:pt x="4" y="27"/>
                      <a:pt x="4" y="24"/>
                      <a:pt x="5" y="20"/>
                    </a:cubicBezTo>
                    <a:cubicBezTo>
                      <a:pt x="6" y="16"/>
                      <a:pt x="4" y="20"/>
                      <a:pt x="4" y="22"/>
                    </a:cubicBezTo>
                    <a:cubicBezTo>
                      <a:pt x="3" y="24"/>
                      <a:pt x="3" y="27"/>
                      <a:pt x="2" y="29"/>
                    </a:cubicBezTo>
                    <a:cubicBezTo>
                      <a:pt x="2" y="30"/>
                      <a:pt x="3" y="31"/>
                      <a:pt x="4" y="30"/>
                    </a:cubicBezTo>
                    <a:cubicBezTo>
                      <a:pt x="6" y="26"/>
                      <a:pt x="7" y="22"/>
                      <a:pt x="8" y="18"/>
                    </a:cubicBezTo>
                    <a:cubicBezTo>
                      <a:pt x="6" y="17"/>
                      <a:pt x="6" y="18"/>
                      <a:pt x="6" y="20"/>
                    </a:cubicBezTo>
                    <a:cubicBezTo>
                      <a:pt x="6" y="21"/>
                      <a:pt x="6" y="23"/>
                      <a:pt x="6" y="24"/>
                    </a:cubicBezTo>
                    <a:cubicBezTo>
                      <a:pt x="5" y="27"/>
                      <a:pt x="6" y="30"/>
                      <a:pt x="6" y="33"/>
                    </a:cubicBezTo>
                    <a:cubicBezTo>
                      <a:pt x="6" y="34"/>
                      <a:pt x="7" y="34"/>
                      <a:pt x="7" y="34"/>
                    </a:cubicBezTo>
                    <a:cubicBezTo>
                      <a:pt x="9" y="29"/>
                      <a:pt x="9" y="25"/>
                      <a:pt x="9" y="21"/>
                    </a:cubicBezTo>
                    <a:cubicBezTo>
                      <a:pt x="8" y="20"/>
                      <a:pt x="7" y="20"/>
                      <a:pt x="7" y="21"/>
                    </a:cubicBezTo>
                    <a:cubicBezTo>
                      <a:pt x="6" y="25"/>
                      <a:pt x="6" y="29"/>
                      <a:pt x="6" y="34"/>
                    </a:cubicBezTo>
                    <a:cubicBezTo>
                      <a:pt x="6" y="34"/>
                      <a:pt x="8" y="35"/>
                      <a:pt x="8" y="34"/>
                    </a:cubicBezTo>
                    <a:cubicBezTo>
                      <a:pt x="8" y="31"/>
                      <a:pt x="9" y="28"/>
                      <a:pt x="9" y="25"/>
                    </a:cubicBezTo>
                    <a:cubicBezTo>
                      <a:pt x="8" y="24"/>
                      <a:pt x="7" y="24"/>
                      <a:pt x="7" y="25"/>
                    </a:cubicBezTo>
                    <a:cubicBezTo>
                      <a:pt x="7" y="27"/>
                      <a:pt x="6" y="32"/>
                      <a:pt x="8" y="33"/>
                    </a:cubicBezTo>
                    <a:cubicBezTo>
                      <a:pt x="6" y="31"/>
                      <a:pt x="4" y="30"/>
                      <a:pt x="2" y="29"/>
                    </a:cubicBezTo>
                    <a:cubicBezTo>
                      <a:pt x="2" y="28"/>
                      <a:pt x="1" y="29"/>
                      <a:pt x="1" y="29"/>
                    </a:cubicBezTo>
                    <a:cubicBezTo>
                      <a:pt x="1" y="32"/>
                      <a:pt x="2" y="34"/>
                      <a:pt x="3" y="36"/>
                    </a:cubicBezTo>
                    <a:cubicBezTo>
                      <a:pt x="3" y="37"/>
                      <a:pt x="4" y="36"/>
                      <a:pt x="4" y="36"/>
                    </a:cubicBezTo>
                    <a:cubicBezTo>
                      <a:pt x="4" y="35"/>
                      <a:pt x="4" y="34"/>
                      <a:pt x="4" y="34"/>
                    </a:cubicBezTo>
                    <a:cubicBezTo>
                      <a:pt x="4" y="32"/>
                      <a:pt x="3" y="31"/>
                      <a:pt x="2" y="32"/>
                    </a:cubicBezTo>
                    <a:cubicBezTo>
                      <a:pt x="3" y="34"/>
                      <a:pt x="4" y="36"/>
                      <a:pt x="5" y="38"/>
                    </a:cubicBezTo>
                    <a:cubicBezTo>
                      <a:pt x="6" y="38"/>
                      <a:pt x="7" y="38"/>
                      <a:pt x="7" y="38"/>
                    </a:cubicBezTo>
                    <a:cubicBezTo>
                      <a:pt x="7" y="36"/>
                      <a:pt x="7" y="35"/>
                      <a:pt x="7" y="34"/>
                    </a:cubicBezTo>
                    <a:cubicBezTo>
                      <a:pt x="7" y="34"/>
                      <a:pt x="7" y="34"/>
                      <a:pt x="6" y="34"/>
                    </a:cubicBezTo>
                    <a:cubicBezTo>
                      <a:pt x="7" y="35"/>
                      <a:pt x="7" y="36"/>
                      <a:pt x="7" y="37"/>
                    </a:cubicBezTo>
                    <a:cubicBezTo>
                      <a:pt x="7" y="38"/>
                      <a:pt x="9" y="38"/>
                      <a:pt x="9" y="37"/>
                    </a:cubicBezTo>
                    <a:cubicBezTo>
                      <a:pt x="10" y="32"/>
                      <a:pt x="11" y="27"/>
                      <a:pt x="11" y="21"/>
                    </a:cubicBezTo>
                    <a:cubicBezTo>
                      <a:pt x="11" y="22"/>
                      <a:pt x="10" y="34"/>
                      <a:pt x="12" y="27"/>
                    </a:cubicBezTo>
                    <a:cubicBezTo>
                      <a:pt x="13" y="24"/>
                      <a:pt x="14" y="22"/>
                      <a:pt x="15" y="19"/>
                    </a:cubicBezTo>
                    <a:cubicBezTo>
                      <a:pt x="15" y="18"/>
                      <a:pt x="14" y="17"/>
                      <a:pt x="14" y="18"/>
                    </a:cubicBezTo>
                    <a:cubicBezTo>
                      <a:pt x="13" y="21"/>
                      <a:pt x="12" y="25"/>
                      <a:pt x="11" y="28"/>
                    </a:cubicBezTo>
                    <a:cubicBezTo>
                      <a:pt x="12" y="29"/>
                      <a:pt x="13" y="29"/>
                      <a:pt x="13" y="26"/>
                    </a:cubicBezTo>
                    <a:cubicBezTo>
                      <a:pt x="13" y="24"/>
                      <a:pt x="14" y="22"/>
                      <a:pt x="15" y="19"/>
                    </a:cubicBezTo>
                    <a:cubicBezTo>
                      <a:pt x="15" y="18"/>
                      <a:pt x="13" y="18"/>
                      <a:pt x="13" y="19"/>
                    </a:cubicBezTo>
                    <a:cubicBezTo>
                      <a:pt x="12" y="22"/>
                      <a:pt x="12" y="24"/>
                      <a:pt x="11" y="27"/>
                    </a:cubicBezTo>
                    <a:cubicBezTo>
                      <a:pt x="11" y="28"/>
                      <a:pt x="12" y="29"/>
                      <a:pt x="12" y="28"/>
                    </a:cubicBezTo>
                    <a:cubicBezTo>
                      <a:pt x="14" y="25"/>
                      <a:pt x="13" y="26"/>
                      <a:pt x="14" y="23"/>
                    </a:cubicBezTo>
                    <a:cubicBezTo>
                      <a:pt x="15" y="22"/>
                      <a:pt x="15" y="22"/>
                      <a:pt x="15" y="21"/>
                    </a:cubicBezTo>
                    <a:cubicBezTo>
                      <a:pt x="16" y="19"/>
                      <a:pt x="16" y="18"/>
                      <a:pt x="15" y="17"/>
                    </a:cubicBezTo>
                    <a:cubicBezTo>
                      <a:pt x="14" y="18"/>
                      <a:pt x="15" y="19"/>
                      <a:pt x="16" y="18"/>
                    </a:cubicBezTo>
                    <a:cubicBezTo>
                      <a:pt x="14" y="22"/>
                      <a:pt x="14" y="17"/>
                      <a:pt x="14" y="15"/>
                    </a:cubicBezTo>
                    <a:cubicBezTo>
                      <a:pt x="14" y="15"/>
                      <a:pt x="13" y="15"/>
                      <a:pt x="13" y="15"/>
                    </a:cubicBezTo>
                    <a:cubicBezTo>
                      <a:pt x="11" y="16"/>
                      <a:pt x="11" y="15"/>
                      <a:pt x="9" y="17"/>
                    </a:cubicBezTo>
                    <a:cubicBezTo>
                      <a:pt x="5" y="21"/>
                      <a:pt x="10" y="14"/>
                      <a:pt x="11" y="12"/>
                    </a:cubicBezTo>
                    <a:cubicBezTo>
                      <a:pt x="10" y="19"/>
                      <a:pt x="13" y="7"/>
                      <a:pt x="11" y="14"/>
                    </a:cubicBezTo>
                    <a:cubicBezTo>
                      <a:pt x="10" y="20"/>
                      <a:pt x="10" y="12"/>
                      <a:pt x="10" y="11"/>
                    </a:cubicBezTo>
                    <a:cubicBezTo>
                      <a:pt x="10" y="10"/>
                      <a:pt x="9" y="10"/>
                      <a:pt x="9" y="10"/>
                    </a:cubicBezTo>
                    <a:cubicBezTo>
                      <a:pt x="4" y="16"/>
                      <a:pt x="10" y="7"/>
                      <a:pt x="12" y="6"/>
                    </a:cubicBezTo>
                    <a:cubicBezTo>
                      <a:pt x="12" y="6"/>
                      <a:pt x="11" y="6"/>
                      <a:pt x="11" y="5"/>
                    </a:cubicBezTo>
                    <a:cubicBezTo>
                      <a:pt x="12" y="7"/>
                      <a:pt x="13" y="7"/>
                      <a:pt x="14" y="5"/>
                    </a:cubicBezTo>
                    <a:cubicBezTo>
                      <a:pt x="16" y="4"/>
                      <a:pt x="16" y="4"/>
                      <a:pt x="17" y="3"/>
                    </a:cubicBezTo>
                    <a:cubicBezTo>
                      <a:pt x="18" y="2"/>
                      <a:pt x="17" y="1"/>
                      <a:pt x="17" y="2"/>
                    </a:cubicBezTo>
                    <a:cubicBezTo>
                      <a:pt x="14" y="2"/>
                      <a:pt x="17" y="2"/>
                      <a:pt x="18" y="2"/>
                    </a:cubicBezTo>
                    <a:cubicBezTo>
                      <a:pt x="17" y="3"/>
                      <a:pt x="18" y="3"/>
                      <a:pt x="19" y="3"/>
                    </a:cubicBezTo>
                    <a:cubicBezTo>
                      <a:pt x="19" y="2"/>
                      <a:pt x="20" y="1"/>
                      <a:pt x="20" y="1"/>
                    </a:cubicBezTo>
                    <a:cubicBezTo>
                      <a:pt x="20" y="0"/>
                      <a:pt x="19" y="0"/>
                      <a:pt x="19" y="0"/>
                    </a:cubicBezTo>
                    <a:cubicBezTo>
                      <a:pt x="18" y="1"/>
                      <a:pt x="16" y="1"/>
                      <a:pt x="15" y="2"/>
                    </a:cubicBezTo>
                    <a:cubicBezTo>
                      <a:pt x="14" y="2"/>
                      <a:pt x="15" y="4"/>
                      <a:pt x="16" y="3"/>
                    </a:cubicBezTo>
                    <a:cubicBezTo>
                      <a:pt x="18" y="2"/>
                      <a:pt x="11" y="5"/>
                      <a:pt x="11" y="5"/>
                    </a:cubicBezTo>
                    <a:cubicBezTo>
                      <a:pt x="10" y="6"/>
                      <a:pt x="9" y="7"/>
                      <a:pt x="8" y="8"/>
                    </a:cubicBezTo>
                    <a:cubicBezTo>
                      <a:pt x="7" y="8"/>
                      <a:pt x="8" y="9"/>
                      <a:pt x="8" y="9"/>
                    </a:cubicBezTo>
                    <a:cubicBezTo>
                      <a:pt x="11" y="8"/>
                      <a:pt x="12" y="7"/>
                      <a:pt x="14" y="5"/>
                    </a:cubicBezTo>
                    <a:cubicBezTo>
                      <a:pt x="14" y="4"/>
                      <a:pt x="13" y="3"/>
                      <a:pt x="12" y="4"/>
                    </a:cubicBezTo>
                    <a:cubicBezTo>
                      <a:pt x="9" y="7"/>
                      <a:pt x="5" y="9"/>
                      <a:pt x="5" y="14"/>
                    </a:cubicBezTo>
                    <a:cubicBezTo>
                      <a:pt x="5" y="15"/>
                      <a:pt x="6" y="15"/>
                      <a:pt x="6" y="15"/>
                    </a:cubicBezTo>
                    <a:cubicBezTo>
                      <a:pt x="7" y="14"/>
                      <a:pt x="8" y="11"/>
                      <a:pt x="8" y="13"/>
                    </a:cubicBezTo>
                    <a:cubicBezTo>
                      <a:pt x="8" y="16"/>
                      <a:pt x="8" y="18"/>
                      <a:pt x="9" y="21"/>
                    </a:cubicBezTo>
                    <a:cubicBezTo>
                      <a:pt x="9" y="22"/>
                      <a:pt x="10" y="22"/>
                      <a:pt x="10" y="21"/>
                    </a:cubicBezTo>
                    <a:cubicBezTo>
                      <a:pt x="12" y="17"/>
                      <a:pt x="13" y="14"/>
                      <a:pt x="13" y="10"/>
                    </a:cubicBezTo>
                    <a:cubicBezTo>
                      <a:pt x="13" y="9"/>
                      <a:pt x="12" y="9"/>
                      <a:pt x="12" y="10"/>
                    </a:cubicBezTo>
                    <a:cubicBezTo>
                      <a:pt x="10" y="13"/>
                      <a:pt x="9" y="15"/>
                      <a:pt x="9" y="19"/>
                    </a:cubicBezTo>
                    <a:cubicBezTo>
                      <a:pt x="9" y="19"/>
                      <a:pt x="10" y="20"/>
                      <a:pt x="10" y="19"/>
                    </a:cubicBezTo>
                    <a:cubicBezTo>
                      <a:pt x="11" y="16"/>
                      <a:pt x="12" y="14"/>
                      <a:pt x="12" y="10"/>
                    </a:cubicBezTo>
                    <a:cubicBezTo>
                      <a:pt x="13" y="10"/>
                      <a:pt x="12" y="9"/>
                      <a:pt x="11" y="10"/>
                    </a:cubicBezTo>
                    <a:cubicBezTo>
                      <a:pt x="9" y="13"/>
                      <a:pt x="7" y="16"/>
                      <a:pt x="7" y="20"/>
                    </a:cubicBezTo>
                    <a:cubicBezTo>
                      <a:pt x="7" y="21"/>
                      <a:pt x="7" y="21"/>
                      <a:pt x="8" y="21"/>
                    </a:cubicBezTo>
                    <a:cubicBezTo>
                      <a:pt x="10" y="18"/>
                      <a:pt x="13" y="15"/>
                      <a:pt x="13" y="21"/>
                    </a:cubicBezTo>
                    <a:cubicBezTo>
                      <a:pt x="13" y="22"/>
                      <a:pt x="14" y="22"/>
                      <a:pt x="14" y="22"/>
                    </a:cubicBezTo>
                    <a:cubicBezTo>
                      <a:pt x="16" y="20"/>
                      <a:pt x="17" y="18"/>
                      <a:pt x="17" y="16"/>
                    </a:cubicBezTo>
                    <a:cubicBezTo>
                      <a:pt x="18" y="15"/>
                      <a:pt x="17" y="15"/>
                      <a:pt x="16" y="15"/>
                    </a:cubicBezTo>
                    <a:cubicBezTo>
                      <a:pt x="13" y="19"/>
                      <a:pt x="17" y="14"/>
                      <a:pt x="16" y="16"/>
                    </a:cubicBezTo>
                    <a:cubicBezTo>
                      <a:pt x="17" y="16"/>
                      <a:pt x="15" y="15"/>
                      <a:pt x="15" y="16"/>
                    </a:cubicBezTo>
                    <a:cubicBezTo>
                      <a:pt x="15" y="18"/>
                      <a:pt x="14" y="19"/>
                      <a:pt x="14" y="21"/>
                    </a:cubicBezTo>
                    <a:cubicBezTo>
                      <a:pt x="13" y="22"/>
                      <a:pt x="12" y="29"/>
                      <a:pt x="14" y="22"/>
                    </a:cubicBezTo>
                    <a:cubicBezTo>
                      <a:pt x="12" y="21"/>
                      <a:pt x="12" y="21"/>
                      <a:pt x="12" y="24"/>
                    </a:cubicBezTo>
                    <a:cubicBezTo>
                      <a:pt x="11" y="26"/>
                      <a:pt x="11" y="28"/>
                      <a:pt x="10" y="31"/>
                    </a:cubicBezTo>
                    <a:cubicBezTo>
                      <a:pt x="10" y="32"/>
                      <a:pt x="11" y="32"/>
                      <a:pt x="12" y="31"/>
                    </a:cubicBezTo>
                    <a:cubicBezTo>
                      <a:pt x="12" y="29"/>
                      <a:pt x="12" y="28"/>
                      <a:pt x="13" y="26"/>
                    </a:cubicBezTo>
                    <a:cubicBezTo>
                      <a:pt x="13" y="25"/>
                      <a:pt x="13" y="24"/>
                      <a:pt x="14" y="24"/>
                    </a:cubicBezTo>
                    <a:cubicBezTo>
                      <a:pt x="15" y="22"/>
                      <a:pt x="15" y="21"/>
                      <a:pt x="13" y="20"/>
                    </a:cubicBezTo>
                    <a:cubicBezTo>
                      <a:pt x="12" y="24"/>
                      <a:pt x="10" y="27"/>
                      <a:pt x="10" y="31"/>
                    </a:cubicBezTo>
                    <a:cubicBezTo>
                      <a:pt x="10" y="32"/>
                      <a:pt x="11" y="32"/>
                      <a:pt x="11" y="31"/>
                    </a:cubicBezTo>
                    <a:cubicBezTo>
                      <a:pt x="12" y="27"/>
                      <a:pt x="13" y="23"/>
                      <a:pt x="13" y="19"/>
                    </a:cubicBezTo>
                    <a:cubicBezTo>
                      <a:pt x="13" y="18"/>
                      <a:pt x="12" y="18"/>
                      <a:pt x="12" y="19"/>
                    </a:cubicBezTo>
                    <a:cubicBezTo>
                      <a:pt x="10" y="22"/>
                      <a:pt x="9" y="24"/>
                      <a:pt x="9" y="28"/>
                    </a:cubicBezTo>
                    <a:cubicBezTo>
                      <a:pt x="8" y="30"/>
                      <a:pt x="8" y="32"/>
                      <a:pt x="8" y="35"/>
                    </a:cubicBezTo>
                    <a:cubicBezTo>
                      <a:pt x="8" y="36"/>
                      <a:pt x="7" y="32"/>
                      <a:pt x="7" y="31"/>
                    </a:cubicBezTo>
                    <a:cubicBezTo>
                      <a:pt x="7" y="31"/>
                      <a:pt x="6" y="31"/>
                      <a:pt x="6" y="32"/>
                    </a:cubicBezTo>
                    <a:cubicBezTo>
                      <a:pt x="6" y="38"/>
                      <a:pt x="4" y="32"/>
                      <a:pt x="2" y="30"/>
                    </a:cubicBezTo>
                    <a:cubicBezTo>
                      <a:pt x="2" y="29"/>
                      <a:pt x="1" y="29"/>
                      <a:pt x="1" y="30"/>
                    </a:cubicBezTo>
                    <a:cubicBezTo>
                      <a:pt x="1" y="31"/>
                      <a:pt x="2" y="33"/>
                      <a:pt x="2" y="34"/>
                    </a:cubicBezTo>
                    <a:cubicBezTo>
                      <a:pt x="1" y="30"/>
                      <a:pt x="2" y="29"/>
                      <a:pt x="4" y="33"/>
                    </a:cubicBezTo>
                    <a:cubicBezTo>
                      <a:pt x="5" y="34"/>
                      <a:pt x="7" y="34"/>
                      <a:pt x="8" y="35"/>
                    </a:cubicBezTo>
                    <a:cubicBezTo>
                      <a:pt x="9" y="35"/>
                      <a:pt x="9" y="35"/>
                      <a:pt x="9" y="34"/>
                    </a:cubicBezTo>
                    <a:cubicBezTo>
                      <a:pt x="9" y="32"/>
                      <a:pt x="8" y="30"/>
                      <a:pt x="8" y="28"/>
                    </a:cubicBezTo>
                    <a:cubicBezTo>
                      <a:pt x="7" y="28"/>
                      <a:pt x="6" y="29"/>
                      <a:pt x="8" y="32"/>
                    </a:cubicBezTo>
                    <a:cubicBezTo>
                      <a:pt x="8" y="30"/>
                      <a:pt x="8" y="29"/>
                      <a:pt x="8" y="27"/>
                    </a:cubicBezTo>
                    <a:cubicBezTo>
                      <a:pt x="8" y="26"/>
                      <a:pt x="7" y="19"/>
                      <a:pt x="7" y="25"/>
                    </a:cubicBezTo>
                    <a:cubicBezTo>
                      <a:pt x="8" y="27"/>
                      <a:pt x="7" y="29"/>
                      <a:pt x="7" y="31"/>
                    </a:cubicBezTo>
                    <a:cubicBezTo>
                      <a:pt x="7" y="30"/>
                      <a:pt x="7" y="28"/>
                      <a:pt x="7" y="27"/>
                    </a:cubicBezTo>
                    <a:cubicBezTo>
                      <a:pt x="7" y="23"/>
                      <a:pt x="8" y="19"/>
                      <a:pt x="8" y="15"/>
                    </a:cubicBezTo>
                    <a:cubicBezTo>
                      <a:pt x="8" y="15"/>
                      <a:pt x="7" y="14"/>
                      <a:pt x="7" y="15"/>
                    </a:cubicBezTo>
                    <a:cubicBezTo>
                      <a:pt x="6" y="19"/>
                      <a:pt x="5" y="24"/>
                      <a:pt x="4" y="28"/>
                    </a:cubicBezTo>
                    <a:cubicBezTo>
                      <a:pt x="5" y="25"/>
                      <a:pt x="5" y="20"/>
                      <a:pt x="6" y="17"/>
                    </a:cubicBezTo>
                    <a:cubicBezTo>
                      <a:pt x="6" y="16"/>
                      <a:pt x="5" y="15"/>
                      <a:pt x="4" y="16"/>
                    </a:cubicBezTo>
                    <a:cubicBezTo>
                      <a:pt x="4" y="20"/>
                      <a:pt x="3" y="24"/>
                      <a:pt x="2" y="27"/>
                    </a:cubicBezTo>
                    <a:cubicBezTo>
                      <a:pt x="3" y="24"/>
                      <a:pt x="4" y="20"/>
                      <a:pt x="7" y="17"/>
                    </a:cubicBezTo>
                    <a:cubicBezTo>
                      <a:pt x="7" y="16"/>
                      <a:pt x="6" y="16"/>
                      <a:pt x="5" y="16"/>
                    </a:cubicBezTo>
                    <a:cubicBezTo>
                      <a:pt x="2" y="19"/>
                      <a:pt x="1" y="21"/>
                      <a:pt x="0" y="25"/>
                    </a:cubicBezTo>
                    <a:cubicBezTo>
                      <a:pt x="0" y="26"/>
                      <a:pt x="1" y="26"/>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171"/>
              <p:cNvSpPr/>
              <p:nvPr/>
            </p:nvSpPr>
            <p:spPr bwMode="auto">
              <a:xfrm>
                <a:off x="1482725" y="2279651"/>
                <a:ext cx="22225" cy="20638"/>
              </a:xfrm>
              <a:custGeom>
                <a:avLst/>
                <a:gdLst>
                  <a:gd name="T0" fmla="*/ 9 w 21"/>
                  <a:gd name="T1" fmla="*/ 4 h 19"/>
                  <a:gd name="T2" fmla="*/ 8 w 21"/>
                  <a:gd name="T3" fmla="*/ 2 h 19"/>
                  <a:gd name="T4" fmla="*/ 7 w 21"/>
                  <a:gd name="T5" fmla="*/ 3 h 19"/>
                  <a:gd name="T6" fmla="*/ 11 w 21"/>
                  <a:gd name="T7" fmla="*/ 7 h 19"/>
                  <a:gd name="T8" fmla="*/ 12 w 21"/>
                  <a:gd name="T9" fmla="*/ 6 h 19"/>
                  <a:gd name="T10" fmla="*/ 2 w 21"/>
                  <a:gd name="T11" fmla="*/ 0 h 19"/>
                  <a:gd name="T12" fmla="*/ 1 w 21"/>
                  <a:gd name="T13" fmla="*/ 2 h 19"/>
                  <a:gd name="T14" fmla="*/ 9 w 21"/>
                  <a:gd name="T15" fmla="*/ 8 h 19"/>
                  <a:gd name="T16" fmla="*/ 10 w 21"/>
                  <a:gd name="T17" fmla="*/ 7 h 19"/>
                  <a:gd name="T18" fmla="*/ 4 w 21"/>
                  <a:gd name="T19" fmla="*/ 2 h 19"/>
                  <a:gd name="T20" fmla="*/ 3 w 21"/>
                  <a:gd name="T21" fmla="*/ 3 h 19"/>
                  <a:gd name="T22" fmla="*/ 12 w 21"/>
                  <a:gd name="T23" fmla="*/ 10 h 19"/>
                  <a:gd name="T24" fmla="*/ 13 w 21"/>
                  <a:gd name="T25" fmla="*/ 9 h 19"/>
                  <a:gd name="T26" fmla="*/ 10 w 21"/>
                  <a:gd name="T27" fmla="*/ 6 h 19"/>
                  <a:gd name="T28" fmla="*/ 9 w 21"/>
                  <a:gd name="T29" fmla="*/ 7 h 19"/>
                  <a:gd name="T30" fmla="*/ 19 w 21"/>
                  <a:gd name="T31" fmla="*/ 12 h 19"/>
                  <a:gd name="T32" fmla="*/ 20 w 21"/>
                  <a:gd name="T33" fmla="*/ 11 h 19"/>
                  <a:gd name="T34" fmla="*/ 11 w 21"/>
                  <a:gd name="T35" fmla="*/ 3 h 19"/>
                  <a:gd name="T36" fmla="*/ 10 w 21"/>
                  <a:gd name="T37" fmla="*/ 4 h 19"/>
                  <a:gd name="T38" fmla="*/ 20 w 21"/>
                  <a:gd name="T39" fmla="*/ 18 h 19"/>
                  <a:gd name="T40" fmla="*/ 21 w 21"/>
                  <a:gd name="T41" fmla="*/ 17 h 19"/>
                  <a:gd name="T42" fmla="*/ 9 w 21"/>
                  <a:gd name="T43" fmla="*/ 7 h 19"/>
                  <a:gd name="T44" fmla="*/ 8 w 21"/>
                  <a:gd name="T45" fmla="*/ 8 h 19"/>
                  <a:gd name="T46" fmla="*/ 18 w 21"/>
                  <a:gd name="T47" fmla="*/ 16 h 19"/>
                  <a:gd name="T48" fmla="*/ 19 w 21"/>
                  <a:gd name="T49" fmla="*/ 15 h 19"/>
                  <a:gd name="T50" fmla="*/ 16 w 21"/>
                  <a:gd name="T51" fmla="*/ 9 h 19"/>
                  <a:gd name="T52" fmla="*/ 15 w 21"/>
                  <a:gd name="T53" fmla="*/ 8 h 19"/>
                  <a:gd name="T54" fmla="*/ 18 w 21"/>
                  <a:gd name="T55" fmla="*/ 16 h 19"/>
                  <a:gd name="T56" fmla="*/ 19 w 21"/>
                  <a:gd name="T57" fmla="*/ 15 h 19"/>
                  <a:gd name="T58" fmla="*/ 9 w 21"/>
                  <a:gd name="T59" fmla="*/ 7 h 19"/>
                  <a:gd name="T60" fmla="*/ 8 w 21"/>
                  <a:gd name="T61" fmla="*/ 8 h 19"/>
                  <a:gd name="T62" fmla="*/ 20 w 21"/>
                  <a:gd name="T63" fmla="*/ 18 h 19"/>
                  <a:gd name="T64" fmla="*/ 21 w 21"/>
                  <a:gd name="T65" fmla="*/ 18 h 19"/>
                  <a:gd name="T66" fmla="*/ 11 w 21"/>
                  <a:gd name="T67" fmla="*/ 3 h 19"/>
                  <a:gd name="T68" fmla="*/ 10 w 21"/>
                  <a:gd name="T69" fmla="*/ 4 h 19"/>
                  <a:gd name="T70" fmla="*/ 19 w 21"/>
                  <a:gd name="T71" fmla="*/ 12 h 19"/>
                  <a:gd name="T72" fmla="*/ 20 w 21"/>
                  <a:gd name="T73" fmla="*/ 11 h 19"/>
                  <a:gd name="T74" fmla="*/ 9 w 21"/>
                  <a:gd name="T75" fmla="*/ 5 h 19"/>
                  <a:gd name="T76" fmla="*/ 9 w 21"/>
                  <a:gd name="T77" fmla="*/ 7 h 19"/>
                  <a:gd name="T78" fmla="*/ 12 w 21"/>
                  <a:gd name="T79" fmla="*/ 10 h 19"/>
                  <a:gd name="T80" fmla="*/ 13 w 21"/>
                  <a:gd name="T81" fmla="*/ 9 h 19"/>
                  <a:gd name="T82" fmla="*/ 4 w 21"/>
                  <a:gd name="T83" fmla="*/ 2 h 19"/>
                  <a:gd name="T84" fmla="*/ 3 w 21"/>
                  <a:gd name="T85" fmla="*/ 3 h 19"/>
                  <a:gd name="T86" fmla="*/ 9 w 21"/>
                  <a:gd name="T87" fmla="*/ 8 h 19"/>
                  <a:gd name="T88" fmla="*/ 10 w 21"/>
                  <a:gd name="T89" fmla="*/ 7 h 19"/>
                  <a:gd name="T90" fmla="*/ 2 w 21"/>
                  <a:gd name="T91" fmla="*/ 1 h 19"/>
                  <a:gd name="T92" fmla="*/ 1 w 21"/>
                  <a:gd name="T93" fmla="*/ 2 h 19"/>
                  <a:gd name="T94" fmla="*/ 12 w 21"/>
                  <a:gd name="T95" fmla="*/ 7 h 19"/>
                  <a:gd name="T96" fmla="*/ 12 w 21"/>
                  <a:gd name="T97" fmla="*/ 6 h 19"/>
                  <a:gd name="T98" fmla="*/ 8 w 21"/>
                  <a:gd name="T99" fmla="*/ 2 h 19"/>
                  <a:gd name="T100" fmla="*/ 6 w 21"/>
                  <a:gd name="T101" fmla="*/ 3 h 19"/>
                  <a:gd name="T102" fmla="*/ 8 w 21"/>
                  <a:gd name="T103" fmla="*/ 5 h 19"/>
                  <a:gd name="T104" fmla="*/ 9 w 21"/>
                  <a:gd name="T10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19">
                    <a:moveTo>
                      <a:pt x="9" y="4"/>
                    </a:moveTo>
                    <a:cubicBezTo>
                      <a:pt x="8" y="3"/>
                      <a:pt x="8" y="3"/>
                      <a:pt x="8" y="2"/>
                    </a:cubicBezTo>
                    <a:cubicBezTo>
                      <a:pt x="7" y="2"/>
                      <a:pt x="7" y="3"/>
                      <a:pt x="7" y="3"/>
                    </a:cubicBezTo>
                    <a:cubicBezTo>
                      <a:pt x="8" y="4"/>
                      <a:pt x="10" y="6"/>
                      <a:pt x="11" y="7"/>
                    </a:cubicBezTo>
                    <a:cubicBezTo>
                      <a:pt x="12" y="7"/>
                      <a:pt x="12" y="6"/>
                      <a:pt x="12" y="6"/>
                    </a:cubicBezTo>
                    <a:cubicBezTo>
                      <a:pt x="8" y="4"/>
                      <a:pt x="5" y="2"/>
                      <a:pt x="2" y="0"/>
                    </a:cubicBezTo>
                    <a:cubicBezTo>
                      <a:pt x="1" y="0"/>
                      <a:pt x="0" y="1"/>
                      <a:pt x="1" y="2"/>
                    </a:cubicBezTo>
                    <a:cubicBezTo>
                      <a:pt x="3" y="4"/>
                      <a:pt x="6" y="6"/>
                      <a:pt x="9" y="8"/>
                    </a:cubicBezTo>
                    <a:cubicBezTo>
                      <a:pt x="10" y="9"/>
                      <a:pt x="11" y="8"/>
                      <a:pt x="10" y="7"/>
                    </a:cubicBezTo>
                    <a:cubicBezTo>
                      <a:pt x="8" y="5"/>
                      <a:pt x="6" y="4"/>
                      <a:pt x="4" y="2"/>
                    </a:cubicBezTo>
                    <a:cubicBezTo>
                      <a:pt x="3" y="2"/>
                      <a:pt x="3" y="3"/>
                      <a:pt x="3" y="3"/>
                    </a:cubicBezTo>
                    <a:cubicBezTo>
                      <a:pt x="6" y="5"/>
                      <a:pt x="9" y="8"/>
                      <a:pt x="12" y="10"/>
                    </a:cubicBezTo>
                    <a:cubicBezTo>
                      <a:pt x="13" y="10"/>
                      <a:pt x="14" y="9"/>
                      <a:pt x="13" y="9"/>
                    </a:cubicBezTo>
                    <a:cubicBezTo>
                      <a:pt x="12" y="8"/>
                      <a:pt x="11" y="7"/>
                      <a:pt x="10" y="6"/>
                    </a:cubicBezTo>
                    <a:cubicBezTo>
                      <a:pt x="10" y="6"/>
                      <a:pt x="9" y="6"/>
                      <a:pt x="9" y="7"/>
                    </a:cubicBezTo>
                    <a:cubicBezTo>
                      <a:pt x="13" y="8"/>
                      <a:pt x="16" y="10"/>
                      <a:pt x="19" y="12"/>
                    </a:cubicBezTo>
                    <a:cubicBezTo>
                      <a:pt x="20" y="12"/>
                      <a:pt x="21" y="11"/>
                      <a:pt x="20" y="11"/>
                    </a:cubicBezTo>
                    <a:cubicBezTo>
                      <a:pt x="17" y="9"/>
                      <a:pt x="14" y="6"/>
                      <a:pt x="11" y="3"/>
                    </a:cubicBezTo>
                    <a:cubicBezTo>
                      <a:pt x="11" y="3"/>
                      <a:pt x="11" y="4"/>
                      <a:pt x="10" y="4"/>
                    </a:cubicBezTo>
                    <a:cubicBezTo>
                      <a:pt x="14" y="8"/>
                      <a:pt x="18" y="13"/>
                      <a:pt x="20" y="18"/>
                    </a:cubicBezTo>
                    <a:cubicBezTo>
                      <a:pt x="20" y="18"/>
                      <a:pt x="20" y="17"/>
                      <a:pt x="21" y="17"/>
                    </a:cubicBezTo>
                    <a:cubicBezTo>
                      <a:pt x="16" y="14"/>
                      <a:pt x="12" y="11"/>
                      <a:pt x="9" y="7"/>
                    </a:cubicBezTo>
                    <a:cubicBezTo>
                      <a:pt x="9" y="7"/>
                      <a:pt x="8" y="8"/>
                      <a:pt x="8" y="8"/>
                    </a:cubicBezTo>
                    <a:cubicBezTo>
                      <a:pt x="11" y="11"/>
                      <a:pt x="14" y="14"/>
                      <a:pt x="18" y="16"/>
                    </a:cubicBezTo>
                    <a:cubicBezTo>
                      <a:pt x="19" y="16"/>
                      <a:pt x="19" y="15"/>
                      <a:pt x="19" y="15"/>
                    </a:cubicBezTo>
                    <a:cubicBezTo>
                      <a:pt x="17" y="13"/>
                      <a:pt x="14" y="12"/>
                      <a:pt x="16" y="9"/>
                    </a:cubicBezTo>
                    <a:cubicBezTo>
                      <a:pt x="17" y="8"/>
                      <a:pt x="15" y="7"/>
                      <a:pt x="15" y="8"/>
                    </a:cubicBezTo>
                    <a:cubicBezTo>
                      <a:pt x="12" y="11"/>
                      <a:pt x="15" y="13"/>
                      <a:pt x="18" y="16"/>
                    </a:cubicBezTo>
                    <a:cubicBezTo>
                      <a:pt x="18" y="15"/>
                      <a:pt x="18" y="15"/>
                      <a:pt x="19" y="15"/>
                    </a:cubicBezTo>
                    <a:cubicBezTo>
                      <a:pt x="15" y="13"/>
                      <a:pt x="12" y="10"/>
                      <a:pt x="9" y="7"/>
                    </a:cubicBezTo>
                    <a:cubicBezTo>
                      <a:pt x="8" y="6"/>
                      <a:pt x="7" y="7"/>
                      <a:pt x="8" y="8"/>
                    </a:cubicBezTo>
                    <a:cubicBezTo>
                      <a:pt x="11" y="12"/>
                      <a:pt x="15" y="16"/>
                      <a:pt x="20" y="18"/>
                    </a:cubicBezTo>
                    <a:cubicBezTo>
                      <a:pt x="20" y="19"/>
                      <a:pt x="21" y="18"/>
                      <a:pt x="21" y="18"/>
                    </a:cubicBezTo>
                    <a:cubicBezTo>
                      <a:pt x="19" y="12"/>
                      <a:pt x="15" y="7"/>
                      <a:pt x="11" y="3"/>
                    </a:cubicBezTo>
                    <a:cubicBezTo>
                      <a:pt x="11" y="2"/>
                      <a:pt x="10" y="3"/>
                      <a:pt x="10" y="4"/>
                    </a:cubicBezTo>
                    <a:cubicBezTo>
                      <a:pt x="13" y="7"/>
                      <a:pt x="16" y="10"/>
                      <a:pt x="19" y="12"/>
                    </a:cubicBezTo>
                    <a:cubicBezTo>
                      <a:pt x="19" y="12"/>
                      <a:pt x="20" y="11"/>
                      <a:pt x="20" y="11"/>
                    </a:cubicBezTo>
                    <a:cubicBezTo>
                      <a:pt x="17" y="9"/>
                      <a:pt x="13" y="7"/>
                      <a:pt x="9" y="5"/>
                    </a:cubicBezTo>
                    <a:cubicBezTo>
                      <a:pt x="9" y="5"/>
                      <a:pt x="8" y="6"/>
                      <a:pt x="9" y="7"/>
                    </a:cubicBezTo>
                    <a:cubicBezTo>
                      <a:pt x="10" y="8"/>
                      <a:pt x="11" y="9"/>
                      <a:pt x="12" y="10"/>
                    </a:cubicBezTo>
                    <a:cubicBezTo>
                      <a:pt x="12" y="9"/>
                      <a:pt x="13" y="9"/>
                      <a:pt x="13" y="9"/>
                    </a:cubicBezTo>
                    <a:cubicBezTo>
                      <a:pt x="10" y="7"/>
                      <a:pt x="7" y="4"/>
                      <a:pt x="4" y="2"/>
                    </a:cubicBezTo>
                    <a:cubicBezTo>
                      <a:pt x="3" y="1"/>
                      <a:pt x="2" y="2"/>
                      <a:pt x="3" y="3"/>
                    </a:cubicBezTo>
                    <a:cubicBezTo>
                      <a:pt x="5" y="5"/>
                      <a:pt x="7" y="6"/>
                      <a:pt x="9" y="8"/>
                    </a:cubicBezTo>
                    <a:cubicBezTo>
                      <a:pt x="9" y="8"/>
                      <a:pt x="10" y="7"/>
                      <a:pt x="10" y="7"/>
                    </a:cubicBezTo>
                    <a:cubicBezTo>
                      <a:pt x="7" y="5"/>
                      <a:pt x="4" y="3"/>
                      <a:pt x="2" y="1"/>
                    </a:cubicBezTo>
                    <a:cubicBezTo>
                      <a:pt x="2" y="1"/>
                      <a:pt x="2" y="1"/>
                      <a:pt x="1" y="2"/>
                    </a:cubicBezTo>
                    <a:cubicBezTo>
                      <a:pt x="5" y="3"/>
                      <a:pt x="8" y="6"/>
                      <a:pt x="12" y="7"/>
                    </a:cubicBezTo>
                    <a:cubicBezTo>
                      <a:pt x="12" y="7"/>
                      <a:pt x="13" y="6"/>
                      <a:pt x="12" y="6"/>
                    </a:cubicBezTo>
                    <a:cubicBezTo>
                      <a:pt x="11" y="5"/>
                      <a:pt x="9" y="3"/>
                      <a:pt x="8" y="2"/>
                    </a:cubicBezTo>
                    <a:cubicBezTo>
                      <a:pt x="7" y="1"/>
                      <a:pt x="6" y="2"/>
                      <a:pt x="6" y="3"/>
                    </a:cubicBezTo>
                    <a:cubicBezTo>
                      <a:pt x="7" y="4"/>
                      <a:pt x="7" y="4"/>
                      <a:pt x="8" y="5"/>
                    </a:cubicBezTo>
                    <a:cubicBezTo>
                      <a:pt x="9"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172"/>
              <p:cNvSpPr/>
              <p:nvPr/>
            </p:nvSpPr>
            <p:spPr bwMode="auto">
              <a:xfrm>
                <a:off x="1477963" y="2270126"/>
                <a:ext cx="38100" cy="34925"/>
              </a:xfrm>
              <a:custGeom>
                <a:avLst/>
                <a:gdLst>
                  <a:gd name="T0" fmla="*/ 2 w 37"/>
                  <a:gd name="T1" fmla="*/ 9 h 33"/>
                  <a:gd name="T2" fmla="*/ 15 w 37"/>
                  <a:gd name="T3" fmla="*/ 4 h 33"/>
                  <a:gd name="T4" fmla="*/ 22 w 37"/>
                  <a:gd name="T5" fmla="*/ 9 h 33"/>
                  <a:gd name="T6" fmla="*/ 31 w 37"/>
                  <a:gd name="T7" fmla="*/ 10 h 33"/>
                  <a:gd name="T8" fmla="*/ 32 w 37"/>
                  <a:gd name="T9" fmla="*/ 15 h 33"/>
                  <a:gd name="T10" fmla="*/ 31 w 37"/>
                  <a:gd name="T11" fmla="*/ 17 h 33"/>
                  <a:gd name="T12" fmla="*/ 29 w 37"/>
                  <a:gd name="T13" fmla="*/ 20 h 33"/>
                  <a:gd name="T14" fmla="*/ 30 w 37"/>
                  <a:gd name="T15" fmla="*/ 29 h 33"/>
                  <a:gd name="T16" fmla="*/ 29 w 37"/>
                  <a:gd name="T17" fmla="*/ 31 h 33"/>
                  <a:gd name="T18" fmla="*/ 32 w 37"/>
                  <a:gd name="T19" fmla="*/ 26 h 33"/>
                  <a:gd name="T20" fmla="*/ 34 w 37"/>
                  <a:gd name="T21" fmla="*/ 15 h 33"/>
                  <a:gd name="T22" fmla="*/ 36 w 37"/>
                  <a:gd name="T23" fmla="*/ 10 h 33"/>
                  <a:gd name="T24" fmla="*/ 32 w 37"/>
                  <a:gd name="T25" fmla="*/ 8 h 33"/>
                  <a:gd name="T26" fmla="*/ 25 w 37"/>
                  <a:gd name="T27" fmla="*/ 9 h 33"/>
                  <a:gd name="T28" fmla="*/ 19 w 37"/>
                  <a:gd name="T29" fmla="*/ 5 h 33"/>
                  <a:gd name="T30" fmla="*/ 1 w 37"/>
                  <a:gd name="T31" fmla="*/ 8 h 33"/>
                  <a:gd name="T32" fmla="*/ 2 w 37"/>
                  <a:gd name="T3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2" y="9"/>
                    </a:moveTo>
                    <a:cubicBezTo>
                      <a:pt x="6" y="6"/>
                      <a:pt x="9" y="3"/>
                      <a:pt x="15" y="4"/>
                    </a:cubicBezTo>
                    <a:cubicBezTo>
                      <a:pt x="17" y="5"/>
                      <a:pt x="20" y="7"/>
                      <a:pt x="22" y="9"/>
                    </a:cubicBezTo>
                    <a:cubicBezTo>
                      <a:pt x="25" y="11"/>
                      <a:pt x="28" y="11"/>
                      <a:pt x="31" y="10"/>
                    </a:cubicBezTo>
                    <a:cubicBezTo>
                      <a:pt x="35" y="11"/>
                      <a:pt x="35" y="13"/>
                      <a:pt x="32" y="15"/>
                    </a:cubicBezTo>
                    <a:cubicBezTo>
                      <a:pt x="32" y="15"/>
                      <a:pt x="31" y="16"/>
                      <a:pt x="31" y="17"/>
                    </a:cubicBezTo>
                    <a:cubicBezTo>
                      <a:pt x="30" y="18"/>
                      <a:pt x="29" y="19"/>
                      <a:pt x="29" y="20"/>
                    </a:cubicBezTo>
                    <a:cubicBezTo>
                      <a:pt x="29" y="21"/>
                      <a:pt x="30" y="30"/>
                      <a:pt x="30" y="29"/>
                    </a:cubicBezTo>
                    <a:cubicBezTo>
                      <a:pt x="29" y="29"/>
                      <a:pt x="28" y="30"/>
                      <a:pt x="29" y="31"/>
                    </a:cubicBezTo>
                    <a:cubicBezTo>
                      <a:pt x="32" y="33"/>
                      <a:pt x="32" y="27"/>
                      <a:pt x="32" y="26"/>
                    </a:cubicBezTo>
                    <a:cubicBezTo>
                      <a:pt x="31" y="21"/>
                      <a:pt x="31" y="18"/>
                      <a:pt x="34" y="15"/>
                    </a:cubicBezTo>
                    <a:cubicBezTo>
                      <a:pt x="36" y="13"/>
                      <a:pt x="37" y="12"/>
                      <a:pt x="36" y="10"/>
                    </a:cubicBezTo>
                    <a:cubicBezTo>
                      <a:pt x="36" y="8"/>
                      <a:pt x="34" y="8"/>
                      <a:pt x="32" y="8"/>
                    </a:cubicBezTo>
                    <a:cubicBezTo>
                      <a:pt x="29" y="8"/>
                      <a:pt x="28" y="10"/>
                      <a:pt x="25" y="9"/>
                    </a:cubicBezTo>
                    <a:cubicBezTo>
                      <a:pt x="23" y="9"/>
                      <a:pt x="21" y="6"/>
                      <a:pt x="19" y="5"/>
                    </a:cubicBezTo>
                    <a:cubicBezTo>
                      <a:pt x="12" y="0"/>
                      <a:pt x="6" y="4"/>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173"/>
              <p:cNvSpPr/>
              <p:nvPr/>
            </p:nvSpPr>
            <p:spPr bwMode="auto">
              <a:xfrm>
                <a:off x="1508125" y="2286001"/>
                <a:ext cx="4763" cy="14288"/>
              </a:xfrm>
              <a:custGeom>
                <a:avLst/>
                <a:gdLst>
                  <a:gd name="T0" fmla="*/ 2 w 5"/>
                  <a:gd name="T1" fmla="*/ 12 h 13"/>
                  <a:gd name="T2" fmla="*/ 3 w 5"/>
                  <a:gd name="T3" fmla="*/ 8 h 13"/>
                  <a:gd name="T4" fmla="*/ 5 w 5"/>
                  <a:gd name="T5" fmla="*/ 3 h 13"/>
                  <a:gd name="T6" fmla="*/ 3 w 5"/>
                  <a:gd name="T7" fmla="*/ 3 h 13"/>
                  <a:gd name="T8" fmla="*/ 0 w 5"/>
                  <a:gd name="T9" fmla="*/ 9 h 13"/>
                  <a:gd name="T10" fmla="*/ 1 w 5"/>
                  <a:gd name="T11" fmla="*/ 10 h 13"/>
                  <a:gd name="T12" fmla="*/ 3 w 5"/>
                  <a:gd name="T13" fmla="*/ 2 h 13"/>
                  <a:gd name="T14" fmla="*/ 2 w 5"/>
                  <a:gd name="T15" fmla="*/ 1 h 13"/>
                  <a:gd name="T16" fmla="*/ 0 w 5"/>
                  <a:gd name="T17" fmla="*/ 8 h 13"/>
                  <a:gd name="T18" fmla="*/ 2 w 5"/>
                  <a:gd name="T19" fmla="*/ 8 h 13"/>
                  <a:gd name="T20" fmla="*/ 3 w 5"/>
                  <a:gd name="T21" fmla="*/ 1 h 13"/>
                  <a:gd name="T22" fmla="*/ 2 w 5"/>
                  <a:gd name="T23" fmla="*/ 1 h 13"/>
                  <a:gd name="T24" fmla="*/ 0 w 5"/>
                  <a:gd name="T25" fmla="*/ 8 h 13"/>
                  <a:gd name="T26" fmla="*/ 2 w 5"/>
                  <a:gd name="T27" fmla="*/ 8 h 13"/>
                  <a:gd name="T28" fmla="*/ 3 w 5"/>
                  <a:gd name="T29" fmla="*/ 2 h 13"/>
                  <a:gd name="T30" fmla="*/ 2 w 5"/>
                  <a:gd name="T31" fmla="*/ 1 h 13"/>
                  <a:gd name="T32" fmla="*/ 0 w 5"/>
                  <a:gd name="T33" fmla="*/ 10 h 13"/>
                  <a:gd name="T34" fmla="*/ 1 w 5"/>
                  <a:gd name="T35" fmla="*/ 10 h 13"/>
                  <a:gd name="T36" fmla="*/ 5 w 5"/>
                  <a:gd name="T37" fmla="*/ 3 h 13"/>
                  <a:gd name="T38" fmla="*/ 3 w 5"/>
                  <a:gd name="T39" fmla="*/ 3 h 13"/>
                  <a:gd name="T40" fmla="*/ 1 w 5"/>
                  <a:gd name="T41" fmla="*/ 8 h 13"/>
                  <a:gd name="T42" fmla="*/ 1 w 5"/>
                  <a:gd name="T43" fmla="*/ 12 h 13"/>
                  <a:gd name="T44" fmla="*/ 2 w 5"/>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3">
                    <a:moveTo>
                      <a:pt x="2" y="12"/>
                    </a:moveTo>
                    <a:cubicBezTo>
                      <a:pt x="2" y="10"/>
                      <a:pt x="3" y="9"/>
                      <a:pt x="3" y="8"/>
                    </a:cubicBezTo>
                    <a:cubicBezTo>
                      <a:pt x="3" y="6"/>
                      <a:pt x="4" y="4"/>
                      <a:pt x="5" y="3"/>
                    </a:cubicBezTo>
                    <a:cubicBezTo>
                      <a:pt x="4" y="3"/>
                      <a:pt x="4" y="3"/>
                      <a:pt x="3" y="3"/>
                    </a:cubicBezTo>
                    <a:cubicBezTo>
                      <a:pt x="2" y="5"/>
                      <a:pt x="1" y="7"/>
                      <a:pt x="0" y="9"/>
                    </a:cubicBezTo>
                    <a:cubicBezTo>
                      <a:pt x="0" y="10"/>
                      <a:pt x="1" y="10"/>
                      <a:pt x="1" y="10"/>
                    </a:cubicBezTo>
                    <a:cubicBezTo>
                      <a:pt x="1" y="7"/>
                      <a:pt x="2" y="4"/>
                      <a:pt x="3" y="2"/>
                    </a:cubicBezTo>
                    <a:cubicBezTo>
                      <a:pt x="3" y="2"/>
                      <a:pt x="2" y="1"/>
                      <a:pt x="2" y="1"/>
                    </a:cubicBezTo>
                    <a:cubicBezTo>
                      <a:pt x="1" y="3"/>
                      <a:pt x="1" y="5"/>
                      <a:pt x="0" y="8"/>
                    </a:cubicBezTo>
                    <a:cubicBezTo>
                      <a:pt x="1" y="8"/>
                      <a:pt x="1" y="8"/>
                      <a:pt x="2" y="8"/>
                    </a:cubicBezTo>
                    <a:cubicBezTo>
                      <a:pt x="2" y="6"/>
                      <a:pt x="2" y="3"/>
                      <a:pt x="3" y="1"/>
                    </a:cubicBezTo>
                    <a:cubicBezTo>
                      <a:pt x="3" y="1"/>
                      <a:pt x="2" y="0"/>
                      <a:pt x="2" y="1"/>
                    </a:cubicBezTo>
                    <a:cubicBezTo>
                      <a:pt x="1" y="3"/>
                      <a:pt x="0" y="6"/>
                      <a:pt x="0" y="8"/>
                    </a:cubicBezTo>
                    <a:cubicBezTo>
                      <a:pt x="0" y="8"/>
                      <a:pt x="1" y="9"/>
                      <a:pt x="2" y="8"/>
                    </a:cubicBezTo>
                    <a:cubicBezTo>
                      <a:pt x="2" y="6"/>
                      <a:pt x="3" y="4"/>
                      <a:pt x="3" y="2"/>
                    </a:cubicBezTo>
                    <a:cubicBezTo>
                      <a:pt x="3" y="1"/>
                      <a:pt x="2" y="0"/>
                      <a:pt x="2" y="1"/>
                    </a:cubicBezTo>
                    <a:cubicBezTo>
                      <a:pt x="1" y="4"/>
                      <a:pt x="0" y="7"/>
                      <a:pt x="0" y="10"/>
                    </a:cubicBezTo>
                    <a:cubicBezTo>
                      <a:pt x="0" y="10"/>
                      <a:pt x="1" y="11"/>
                      <a:pt x="1" y="10"/>
                    </a:cubicBezTo>
                    <a:cubicBezTo>
                      <a:pt x="2" y="8"/>
                      <a:pt x="4" y="5"/>
                      <a:pt x="5" y="3"/>
                    </a:cubicBezTo>
                    <a:cubicBezTo>
                      <a:pt x="5" y="2"/>
                      <a:pt x="4" y="2"/>
                      <a:pt x="3" y="3"/>
                    </a:cubicBezTo>
                    <a:cubicBezTo>
                      <a:pt x="3" y="4"/>
                      <a:pt x="2" y="6"/>
                      <a:pt x="1" y="8"/>
                    </a:cubicBezTo>
                    <a:cubicBezTo>
                      <a:pt x="1" y="9"/>
                      <a:pt x="1" y="11"/>
                      <a:pt x="1" y="12"/>
                    </a:cubicBezTo>
                    <a:cubicBezTo>
                      <a:pt x="1" y="13"/>
                      <a:pt x="3"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174"/>
              <p:cNvSpPr/>
              <p:nvPr/>
            </p:nvSpPr>
            <p:spPr bwMode="auto">
              <a:xfrm>
                <a:off x="1481138" y="2273301"/>
                <a:ext cx="31750" cy="25400"/>
              </a:xfrm>
              <a:custGeom>
                <a:avLst/>
                <a:gdLst>
                  <a:gd name="T0" fmla="*/ 23 w 30"/>
                  <a:gd name="T1" fmla="*/ 23 h 24"/>
                  <a:gd name="T2" fmla="*/ 27 w 30"/>
                  <a:gd name="T3" fmla="*/ 16 h 24"/>
                  <a:gd name="T4" fmla="*/ 22 w 30"/>
                  <a:gd name="T5" fmla="*/ 17 h 24"/>
                  <a:gd name="T6" fmla="*/ 21 w 30"/>
                  <a:gd name="T7" fmla="*/ 12 h 24"/>
                  <a:gd name="T8" fmla="*/ 22 w 30"/>
                  <a:gd name="T9" fmla="*/ 19 h 24"/>
                  <a:gd name="T10" fmla="*/ 23 w 30"/>
                  <a:gd name="T11" fmla="*/ 18 h 24"/>
                  <a:gd name="T12" fmla="*/ 25 w 30"/>
                  <a:gd name="T13" fmla="*/ 9 h 24"/>
                  <a:gd name="T14" fmla="*/ 24 w 30"/>
                  <a:gd name="T15" fmla="*/ 10 h 24"/>
                  <a:gd name="T16" fmla="*/ 22 w 30"/>
                  <a:gd name="T17" fmla="*/ 13 h 24"/>
                  <a:gd name="T18" fmla="*/ 17 w 30"/>
                  <a:gd name="T19" fmla="*/ 12 h 24"/>
                  <a:gd name="T20" fmla="*/ 14 w 30"/>
                  <a:gd name="T21" fmla="*/ 9 h 24"/>
                  <a:gd name="T22" fmla="*/ 1 w 30"/>
                  <a:gd name="T23" fmla="*/ 5 h 24"/>
                  <a:gd name="T24" fmla="*/ 7 w 30"/>
                  <a:gd name="T25" fmla="*/ 5 h 24"/>
                  <a:gd name="T26" fmla="*/ 6 w 30"/>
                  <a:gd name="T27" fmla="*/ 4 h 24"/>
                  <a:gd name="T28" fmla="*/ 12 w 30"/>
                  <a:gd name="T29" fmla="*/ 3 h 24"/>
                  <a:gd name="T30" fmla="*/ 11 w 30"/>
                  <a:gd name="T31" fmla="*/ 9 h 24"/>
                  <a:gd name="T32" fmla="*/ 18 w 30"/>
                  <a:gd name="T33" fmla="*/ 10 h 24"/>
                  <a:gd name="T34" fmla="*/ 26 w 30"/>
                  <a:gd name="T35" fmla="*/ 11 h 24"/>
                  <a:gd name="T36" fmla="*/ 24 w 30"/>
                  <a:gd name="T37" fmla="*/ 8 h 24"/>
                  <a:gd name="T38" fmla="*/ 23 w 30"/>
                  <a:gd name="T39" fmla="*/ 13 h 24"/>
                  <a:gd name="T40" fmla="*/ 22 w 30"/>
                  <a:gd name="T41" fmla="*/ 15 h 24"/>
                  <a:gd name="T42" fmla="*/ 24 w 30"/>
                  <a:gd name="T43" fmla="*/ 8 h 24"/>
                  <a:gd name="T44" fmla="*/ 27 w 30"/>
                  <a:gd name="T45" fmla="*/ 11 h 24"/>
                  <a:gd name="T46" fmla="*/ 17 w 30"/>
                  <a:gd name="T47" fmla="*/ 9 h 24"/>
                  <a:gd name="T48" fmla="*/ 20 w 30"/>
                  <a:gd name="T49" fmla="*/ 14 h 24"/>
                  <a:gd name="T50" fmla="*/ 12 w 30"/>
                  <a:gd name="T51" fmla="*/ 8 h 24"/>
                  <a:gd name="T52" fmla="*/ 18 w 30"/>
                  <a:gd name="T53" fmla="*/ 13 h 24"/>
                  <a:gd name="T54" fmla="*/ 11 w 30"/>
                  <a:gd name="T55" fmla="*/ 11 h 24"/>
                  <a:gd name="T56" fmla="*/ 18 w 30"/>
                  <a:gd name="T57" fmla="*/ 13 h 24"/>
                  <a:gd name="T58" fmla="*/ 11 w 30"/>
                  <a:gd name="T59" fmla="*/ 9 h 24"/>
                  <a:gd name="T60" fmla="*/ 11 w 30"/>
                  <a:gd name="T61" fmla="*/ 4 h 24"/>
                  <a:gd name="T62" fmla="*/ 4 w 30"/>
                  <a:gd name="T63" fmla="*/ 4 h 24"/>
                  <a:gd name="T64" fmla="*/ 13 w 30"/>
                  <a:gd name="T65" fmla="*/ 6 h 24"/>
                  <a:gd name="T66" fmla="*/ 1 w 30"/>
                  <a:gd name="T67" fmla="*/ 5 h 24"/>
                  <a:gd name="T68" fmla="*/ 11 w 30"/>
                  <a:gd name="T69" fmla="*/ 4 h 24"/>
                  <a:gd name="T70" fmla="*/ 3 w 30"/>
                  <a:gd name="T71" fmla="*/ 4 h 24"/>
                  <a:gd name="T72" fmla="*/ 12 w 30"/>
                  <a:gd name="T73" fmla="*/ 5 h 24"/>
                  <a:gd name="T74" fmla="*/ 6 w 30"/>
                  <a:gd name="T75" fmla="*/ 3 h 24"/>
                  <a:gd name="T76" fmla="*/ 12 w 30"/>
                  <a:gd name="T77" fmla="*/ 7 h 24"/>
                  <a:gd name="T78" fmla="*/ 7 w 30"/>
                  <a:gd name="T79" fmla="*/ 5 h 24"/>
                  <a:gd name="T80" fmla="*/ 14 w 30"/>
                  <a:gd name="T81" fmla="*/ 10 h 24"/>
                  <a:gd name="T82" fmla="*/ 11 w 30"/>
                  <a:gd name="T83" fmla="*/ 9 h 24"/>
                  <a:gd name="T84" fmla="*/ 21 w 30"/>
                  <a:gd name="T85" fmla="*/ 10 h 24"/>
                  <a:gd name="T86" fmla="*/ 15 w 30"/>
                  <a:gd name="T87" fmla="*/ 13 h 24"/>
                  <a:gd name="T88" fmla="*/ 27 w 30"/>
                  <a:gd name="T89" fmla="*/ 8 h 24"/>
                  <a:gd name="T90" fmla="*/ 22 w 30"/>
                  <a:gd name="T91" fmla="*/ 15 h 24"/>
                  <a:gd name="T92" fmla="*/ 27 w 30"/>
                  <a:gd name="T93" fmla="*/ 8 h 24"/>
                  <a:gd name="T94" fmla="*/ 21 w 30"/>
                  <a:gd name="T95" fmla="*/ 16 h 24"/>
                  <a:gd name="T96" fmla="*/ 27 w 30"/>
                  <a:gd name="T97" fmla="*/ 10 h 24"/>
                  <a:gd name="T98" fmla="*/ 21 w 30"/>
                  <a:gd name="T99" fmla="*/ 19 h 24"/>
                  <a:gd name="T100" fmla="*/ 24 w 30"/>
                  <a:gd name="T101" fmla="*/ 11 h 24"/>
                  <a:gd name="T102" fmla="*/ 22 w 30"/>
                  <a:gd name="T103" fmla="*/ 22 h 24"/>
                  <a:gd name="T104" fmla="*/ 23 w 30"/>
                  <a:gd name="T105" fmla="*/ 11 h 24"/>
                  <a:gd name="T106" fmla="*/ 23 w 30"/>
                  <a:gd name="T107" fmla="*/ 21 h 24"/>
                  <a:gd name="T108" fmla="*/ 23 w 30"/>
                  <a:gd name="T109" fmla="*/ 13 h 24"/>
                  <a:gd name="T110" fmla="*/ 27 w 30"/>
                  <a:gd name="T111" fmla="*/ 16 h 24"/>
                  <a:gd name="T112" fmla="*/ 23 w 30"/>
                  <a:gd name="T113" fmla="*/ 23 h 24"/>
                  <a:gd name="T114" fmla="*/ 29 w 30"/>
                  <a:gd name="T11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 h="24">
                    <a:moveTo>
                      <a:pt x="28" y="12"/>
                    </a:moveTo>
                    <a:cubicBezTo>
                      <a:pt x="26" y="16"/>
                      <a:pt x="25" y="19"/>
                      <a:pt x="23" y="23"/>
                    </a:cubicBezTo>
                    <a:cubicBezTo>
                      <a:pt x="24" y="23"/>
                      <a:pt x="24" y="23"/>
                      <a:pt x="25" y="23"/>
                    </a:cubicBezTo>
                    <a:cubicBezTo>
                      <a:pt x="25" y="21"/>
                      <a:pt x="26" y="18"/>
                      <a:pt x="27" y="16"/>
                    </a:cubicBezTo>
                    <a:cubicBezTo>
                      <a:pt x="27" y="15"/>
                      <a:pt x="26" y="15"/>
                      <a:pt x="25" y="15"/>
                    </a:cubicBezTo>
                    <a:cubicBezTo>
                      <a:pt x="24" y="16"/>
                      <a:pt x="23" y="16"/>
                      <a:pt x="22" y="17"/>
                    </a:cubicBezTo>
                    <a:cubicBezTo>
                      <a:pt x="22" y="15"/>
                      <a:pt x="22" y="13"/>
                      <a:pt x="23" y="12"/>
                    </a:cubicBezTo>
                    <a:cubicBezTo>
                      <a:pt x="22" y="12"/>
                      <a:pt x="22" y="12"/>
                      <a:pt x="21" y="12"/>
                    </a:cubicBezTo>
                    <a:cubicBezTo>
                      <a:pt x="22" y="13"/>
                      <a:pt x="22" y="14"/>
                      <a:pt x="23" y="14"/>
                    </a:cubicBezTo>
                    <a:cubicBezTo>
                      <a:pt x="23" y="16"/>
                      <a:pt x="23" y="18"/>
                      <a:pt x="22" y="19"/>
                    </a:cubicBezTo>
                    <a:cubicBezTo>
                      <a:pt x="20" y="15"/>
                      <a:pt x="26" y="12"/>
                      <a:pt x="21" y="18"/>
                    </a:cubicBezTo>
                    <a:cubicBezTo>
                      <a:pt x="22" y="18"/>
                      <a:pt x="22" y="18"/>
                      <a:pt x="23" y="18"/>
                    </a:cubicBezTo>
                    <a:cubicBezTo>
                      <a:pt x="22" y="15"/>
                      <a:pt x="23" y="12"/>
                      <a:pt x="26" y="10"/>
                    </a:cubicBezTo>
                    <a:cubicBezTo>
                      <a:pt x="26" y="10"/>
                      <a:pt x="26" y="10"/>
                      <a:pt x="25" y="9"/>
                    </a:cubicBezTo>
                    <a:cubicBezTo>
                      <a:pt x="25" y="10"/>
                      <a:pt x="25" y="10"/>
                      <a:pt x="25" y="11"/>
                    </a:cubicBezTo>
                    <a:cubicBezTo>
                      <a:pt x="23" y="15"/>
                      <a:pt x="23" y="15"/>
                      <a:pt x="24" y="10"/>
                    </a:cubicBezTo>
                    <a:cubicBezTo>
                      <a:pt x="24" y="11"/>
                      <a:pt x="25" y="12"/>
                      <a:pt x="25" y="12"/>
                    </a:cubicBezTo>
                    <a:cubicBezTo>
                      <a:pt x="24" y="11"/>
                      <a:pt x="23" y="11"/>
                      <a:pt x="22" y="13"/>
                    </a:cubicBezTo>
                    <a:cubicBezTo>
                      <a:pt x="21" y="13"/>
                      <a:pt x="20" y="13"/>
                      <a:pt x="19" y="14"/>
                    </a:cubicBezTo>
                    <a:cubicBezTo>
                      <a:pt x="20" y="11"/>
                      <a:pt x="19" y="10"/>
                      <a:pt x="17" y="12"/>
                    </a:cubicBezTo>
                    <a:cubicBezTo>
                      <a:pt x="16" y="12"/>
                      <a:pt x="10" y="11"/>
                      <a:pt x="14" y="10"/>
                    </a:cubicBezTo>
                    <a:cubicBezTo>
                      <a:pt x="15" y="10"/>
                      <a:pt x="14" y="9"/>
                      <a:pt x="14" y="9"/>
                    </a:cubicBezTo>
                    <a:cubicBezTo>
                      <a:pt x="10" y="9"/>
                      <a:pt x="9" y="7"/>
                      <a:pt x="10" y="5"/>
                    </a:cubicBezTo>
                    <a:cubicBezTo>
                      <a:pt x="7" y="7"/>
                      <a:pt x="4" y="7"/>
                      <a:pt x="1" y="5"/>
                    </a:cubicBezTo>
                    <a:cubicBezTo>
                      <a:pt x="1" y="6"/>
                      <a:pt x="1" y="6"/>
                      <a:pt x="1" y="6"/>
                    </a:cubicBezTo>
                    <a:cubicBezTo>
                      <a:pt x="3" y="6"/>
                      <a:pt x="5" y="5"/>
                      <a:pt x="7" y="5"/>
                    </a:cubicBezTo>
                    <a:cubicBezTo>
                      <a:pt x="7" y="5"/>
                      <a:pt x="8" y="5"/>
                      <a:pt x="8" y="5"/>
                    </a:cubicBezTo>
                    <a:cubicBezTo>
                      <a:pt x="13" y="6"/>
                      <a:pt x="12" y="5"/>
                      <a:pt x="6" y="4"/>
                    </a:cubicBezTo>
                    <a:cubicBezTo>
                      <a:pt x="7" y="3"/>
                      <a:pt x="8" y="2"/>
                      <a:pt x="9" y="2"/>
                    </a:cubicBezTo>
                    <a:cubicBezTo>
                      <a:pt x="10" y="2"/>
                      <a:pt x="11" y="2"/>
                      <a:pt x="12" y="3"/>
                    </a:cubicBezTo>
                    <a:cubicBezTo>
                      <a:pt x="13" y="4"/>
                      <a:pt x="15" y="8"/>
                      <a:pt x="11" y="8"/>
                    </a:cubicBezTo>
                    <a:cubicBezTo>
                      <a:pt x="11" y="8"/>
                      <a:pt x="11" y="9"/>
                      <a:pt x="11" y="9"/>
                    </a:cubicBezTo>
                    <a:cubicBezTo>
                      <a:pt x="13" y="8"/>
                      <a:pt x="14" y="9"/>
                      <a:pt x="13" y="11"/>
                    </a:cubicBezTo>
                    <a:cubicBezTo>
                      <a:pt x="15" y="9"/>
                      <a:pt x="17" y="8"/>
                      <a:pt x="18" y="10"/>
                    </a:cubicBezTo>
                    <a:cubicBezTo>
                      <a:pt x="19" y="10"/>
                      <a:pt x="20" y="10"/>
                      <a:pt x="20" y="10"/>
                    </a:cubicBezTo>
                    <a:cubicBezTo>
                      <a:pt x="23" y="9"/>
                      <a:pt x="25" y="9"/>
                      <a:pt x="26" y="11"/>
                    </a:cubicBezTo>
                    <a:cubicBezTo>
                      <a:pt x="27" y="10"/>
                      <a:pt x="27" y="10"/>
                      <a:pt x="27" y="10"/>
                    </a:cubicBezTo>
                    <a:cubicBezTo>
                      <a:pt x="26" y="9"/>
                      <a:pt x="25" y="9"/>
                      <a:pt x="24" y="8"/>
                    </a:cubicBezTo>
                    <a:cubicBezTo>
                      <a:pt x="23" y="8"/>
                      <a:pt x="23" y="9"/>
                      <a:pt x="23" y="9"/>
                    </a:cubicBezTo>
                    <a:cubicBezTo>
                      <a:pt x="23" y="10"/>
                      <a:pt x="23" y="12"/>
                      <a:pt x="23" y="13"/>
                    </a:cubicBezTo>
                    <a:cubicBezTo>
                      <a:pt x="23" y="12"/>
                      <a:pt x="21" y="12"/>
                      <a:pt x="21" y="13"/>
                    </a:cubicBezTo>
                    <a:cubicBezTo>
                      <a:pt x="22" y="14"/>
                      <a:pt x="22" y="14"/>
                      <a:pt x="22" y="15"/>
                    </a:cubicBezTo>
                    <a:cubicBezTo>
                      <a:pt x="22" y="15"/>
                      <a:pt x="23" y="15"/>
                      <a:pt x="23" y="15"/>
                    </a:cubicBezTo>
                    <a:cubicBezTo>
                      <a:pt x="26" y="13"/>
                      <a:pt x="27" y="10"/>
                      <a:pt x="24" y="8"/>
                    </a:cubicBezTo>
                    <a:cubicBezTo>
                      <a:pt x="24" y="9"/>
                      <a:pt x="23" y="9"/>
                      <a:pt x="23" y="9"/>
                    </a:cubicBezTo>
                    <a:cubicBezTo>
                      <a:pt x="24" y="10"/>
                      <a:pt x="25" y="10"/>
                      <a:pt x="27" y="11"/>
                    </a:cubicBezTo>
                    <a:cubicBezTo>
                      <a:pt x="27" y="11"/>
                      <a:pt x="28" y="10"/>
                      <a:pt x="27" y="10"/>
                    </a:cubicBezTo>
                    <a:cubicBezTo>
                      <a:pt x="24" y="7"/>
                      <a:pt x="20" y="8"/>
                      <a:pt x="17" y="9"/>
                    </a:cubicBezTo>
                    <a:cubicBezTo>
                      <a:pt x="17" y="9"/>
                      <a:pt x="16" y="10"/>
                      <a:pt x="16" y="10"/>
                    </a:cubicBezTo>
                    <a:cubicBezTo>
                      <a:pt x="17" y="13"/>
                      <a:pt x="17" y="13"/>
                      <a:pt x="20" y="14"/>
                    </a:cubicBezTo>
                    <a:cubicBezTo>
                      <a:pt x="20" y="14"/>
                      <a:pt x="21" y="14"/>
                      <a:pt x="21" y="13"/>
                    </a:cubicBezTo>
                    <a:cubicBezTo>
                      <a:pt x="21" y="10"/>
                      <a:pt x="15" y="5"/>
                      <a:pt x="12" y="8"/>
                    </a:cubicBezTo>
                    <a:cubicBezTo>
                      <a:pt x="8" y="12"/>
                      <a:pt x="14" y="16"/>
                      <a:pt x="18" y="14"/>
                    </a:cubicBezTo>
                    <a:cubicBezTo>
                      <a:pt x="18" y="14"/>
                      <a:pt x="18" y="14"/>
                      <a:pt x="18" y="13"/>
                    </a:cubicBezTo>
                    <a:cubicBezTo>
                      <a:pt x="18" y="10"/>
                      <a:pt x="15" y="9"/>
                      <a:pt x="11" y="10"/>
                    </a:cubicBezTo>
                    <a:cubicBezTo>
                      <a:pt x="11" y="10"/>
                      <a:pt x="10" y="11"/>
                      <a:pt x="11" y="11"/>
                    </a:cubicBezTo>
                    <a:cubicBezTo>
                      <a:pt x="12" y="14"/>
                      <a:pt x="15" y="14"/>
                      <a:pt x="18" y="13"/>
                    </a:cubicBezTo>
                    <a:cubicBezTo>
                      <a:pt x="18" y="13"/>
                      <a:pt x="18" y="13"/>
                      <a:pt x="18" y="13"/>
                    </a:cubicBezTo>
                    <a:cubicBezTo>
                      <a:pt x="18" y="8"/>
                      <a:pt x="14" y="7"/>
                      <a:pt x="10" y="8"/>
                    </a:cubicBezTo>
                    <a:cubicBezTo>
                      <a:pt x="10" y="8"/>
                      <a:pt x="10" y="9"/>
                      <a:pt x="11" y="9"/>
                    </a:cubicBezTo>
                    <a:cubicBezTo>
                      <a:pt x="19" y="10"/>
                      <a:pt x="13" y="0"/>
                      <a:pt x="8" y="0"/>
                    </a:cubicBezTo>
                    <a:cubicBezTo>
                      <a:pt x="1" y="1"/>
                      <a:pt x="6" y="9"/>
                      <a:pt x="11" y="4"/>
                    </a:cubicBezTo>
                    <a:cubicBezTo>
                      <a:pt x="11" y="4"/>
                      <a:pt x="11" y="4"/>
                      <a:pt x="10" y="3"/>
                    </a:cubicBezTo>
                    <a:cubicBezTo>
                      <a:pt x="8" y="1"/>
                      <a:pt x="6" y="2"/>
                      <a:pt x="4" y="4"/>
                    </a:cubicBezTo>
                    <a:cubicBezTo>
                      <a:pt x="3" y="4"/>
                      <a:pt x="4" y="5"/>
                      <a:pt x="4" y="5"/>
                    </a:cubicBezTo>
                    <a:cubicBezTo>
                      <a:pt x="6" y="8"/>
                      <a:pt x="10" y="8"/>
                      <a:pt x="13" y="6"/>
                    </a:cubicBezTo>
                    <a:cubicBezTo>
                      <a:pt x="13" y="5"/>
                      <a:pt x="13" y="5"/>
                      <a:pt x="13" y="4"/>
                    </a:cubicBezTo>
                    <a:cubicBezTo>
                      <a:pt x="9" y="3"/>
                      <a:pt x="5" y="4"/>
                      <a:pt x="1" y="5"/>
                    </a:cubicBezTo>
                    <a:cubicBezTo>
                      <a:pt x="0" y="5"/>
                      <a:pt x="0" y="6"/>
                      <a:pt x="1" y="6"/>
                    </a:cubicBezTo>
                    <a:cubicBezTo>
                      <a:pt x="5" y="9"/>
                      <a:pt x="9" y="8"/>
                      <a:pt x="11" y="4"/>
                    </a:cubicBezTo>
                    <a:cubicBezTo>
                      <a:pt x="11" y="4"/>
                      <a:pt x="11" y="4"/>
                      <a:pt x="11" y="3"/>
                    </a:cubicBezTo>
                    <a:cubicBezTo>
                      <a:pt x="8" y="1"/>
                      <a:pt x="6" y="1"/>
                      <a:pt x="3" y="4"/>
                    </a:cubicBezTo>
                    <a:cubicBezTo>
                      <a:pt x="3" y="4"/>
                      <a:pt x="3" y="5"/>
                      <a:pt x="3" y="5"/>
                    </a:cubicBezTo>
                    <a:cubicBezTo>
                      <a:pt x="6" y="8"/>
                      <a:pt x="9" y="8"/>
                      <a:pt x="12" y="5"/>
                    </a:cubicBezTo>
                    <a:cubicBezTo>
                      <a:pt x="12" y="5"/>
                      <a:pt x="12" y="4"/>
                      <a:pt x="11" y="4"/>
                    </a:cubicBezTo>
                    <a:cubicBezTo>
                      <a:pt x="10" y="3"/>
                      <a:pt x="8" y="3"/>
                      <a:pt x="6" y="3"/>
                    </a:cubicBezTo>
                    <a:cubicBezTo>
                      <a:pt x="6" y="3"/>
                      <a:pt x="6" y="4"/>
                      <a:pt x="6" y="4"/>
                    </a:cubicBezTo>
                    <a:cubicBezTo>
                      <a:pt x="7" y="7"/>
                      <a:pt x="10" y="11"/>
                      <a:pt x="12" y="7"/>
                    </a:cubicBezTo>
                    <a:cubicBezTo>
                      <a:pt x="13" y="7"/>
                      <a:pt x="13" y="7"/>
                      <a:pt x="12" y="7"/>
                    </a:cubicBezTo>
                    <a:cubicBezTo>
                      <a:pt x="10" y="5"/>
                      <a:pt x="9" y="4"/>
                      <a:pt x="7" y="5"/>
                    </a:cubicBezTo>
                    <a:cubicBezTo>
                      <a:pt x="6" y="5"/>
                      <a:pt x="6" y="6"/>
                      <a:pt x="6" y="6"/>
                    </a:cubicBezTo>
                    <a:cubicBezTo>
                      <a:pt x="8" y="9"/>
                      <a:pt x="10" y="11"/>
                      <a:pt x="14" y="10"/>
                    </a:cubicBezTo>
                    <a:cubicBezTo>
                      <a:pt x="14" y="10"/>
                      <a:pt x="14" y="9"/>
                      <a:pt x="14" y="9"/>
                    </a:cubicBezTo>
                    <a:cubicBezTo>
                      <a:pt x="12" y="9"/>
                      <a:pt x="11" y="9"/>
                      <a:pt x="11" y="9"/>
                    </a:cubicBezTo>
                    <a:cubicBezTo>
                      <a:pt x="10" y="10"/>
                      <a:pt x="10" y="10"/>
                      <a:pt x="10" y="11"/>
                    </a:cubicBezTo>
                    <a:cubicBezTo>
                      <a:pt x="13" y="13"/>
                      <a:pt x="19" y="15"/>
                      <a:pt x="21" y="10"/>
                    </a:cubicBezTo>
                    <a:cubicBezTo>
                      <a:pt x="21" y="10"/>
                      <a:pt x="20" y="9"/>
                      <a:pt x="20" y="9"/>
                    </a:cubicBezTo>
                    <a:cubicBezTo>
                      <a:pt x="17" y="10"/>
                      <a:pt x="16" y="11"/>
                      <a:pt x="15" y="13"/>
                    </a:cubicBezTo>
                    <a:cubicBezTo>
                      <a:pt x="15" y="13"/>
                      <a:pt x="15" y="14"/>
                      <a:pt x="15" y="14"/>
                    </a:cubicBezTo>
                    <a:cubicBezTo>
                      <a:pt x="20" y="17"/>
                      <a:pt x="27" y="13"/>
                      <a:pt x="27" y="8"/>
                    </a:cubicBezTo>
                    <a:cubicBezTo>
                      <a:pt x="27" y="7"/>
                      <a:pt x="27" y="7"/>
                      <a:pt x="27" y="7"/>
                    </a:cubicBezTo>
                    <a:cubicBezTo>
                      <a:pt x="22" y="7"/>
                      <a:pt x="18" y="11"/>
                      <a:pt x="22" y="15"/>
                    </a:cubicBezTo>
                    <a:cubicBezTo>
                      <a:pt x="22" y="15"/>
                      <a:pt x="23" y="15"/>
                      <a:pt x="23" y="15"/>
                    </a:cubicBezTo>
                    <a:cubicBezTo>
                      <a:pt x="26" y="14"/>
                      <a:pt x="28" y="12"/>
                      <a:pt x="27" y="8"/>
                    </a:cubicBezTo>
                    <a:cubicBezTo>
                      <a:pt x="27" y="8"/>
                      <a:pt x="27" y="8"/>
                      <a:pt x="26" y="8"/>
                    </a:cubicBezTo>
                    <a:cubicBezTo>
                      <a:pt x="22" y="8"/>
                      <a:pt x="19" y="12"/>
                      <a:pt x="21" y="16"/>
                    </a:cubicBezTo>
                    <a:cubicBezTo>
                      <a:pt x="21" y="16"/>
                      <a:pt x="21" y="17"/>
                      <a:pt x="22" y="16"/>
                    </a:cubicBezTo>
                    <a:cubicBezTo>
                      <a:pt x="25" y="15"/>
                      <a:pt x="26" y="13"/>
                      <a:pt x="27" y="10"/>
                    </a:cubicBezTo>
                    <a:cubicBezTo>
                      <a:pt x="27" y="9"/>
                      <a:pt x="26" y="9"/>
                      <a:pt x="26" y="9"/>
                    </a:cubicBezTo>
                    <a:cubicBezTo>
                      <a:pt x="22" y="11"/>
                      <a:pt x="20" y="15"/>
                      <a:pt x="21" y="19"/>
                    </a:cubicBezTo>
                    <a:cubicBezTo>
                      <a:pt x="22" y="19"/>
                      <a:pt x="22" y="19"/>
                      <a:pt x="23" y="19"/>
                    </a:cubicBezTo>
                    <a:cubicBezTo>
                      <a:pt x="24" y="16"/>
                      <a:pt x="25" y="14"/>
                      <a:pt x="24" y="11"/>
                    </a:cubicBezTo>
                    <a:cubicBezTo>
                      <a:pt x="23" y="11"/>
                      <a:pt x="23" y="11"/>
                      <a:pt x="22" y="11"/>
                    </a:cubicBezTo>
                    <a:cubicBezTo>
                      <a:pt x="19" y="14"/>
                      <a:pt x="20" y="18"/>
                      <a:pt x="22" y="22"/>
                    </a:cubicBezTo>
                    <a:cubicBezTo>
                      <a:pt x="22" y="22"/>
                      <a:pt x="23" y="22"/>
                      <a:pt x="23" y="22"/>
                    </a:cubicBezTo>
                    <a:cubicBezTo>
                      <a:pt x="25" y="18"/>
                      <a:pt x="24" y="15"/>
                      <a:pt x="23" y="11"/>
                    </a:cubicBezTo>
                    <a:cubicBezTo>
                      <a:pt x="22" y="11"/>
                      <a:pt x="22" y="11"/>
                      <a:pt x="21" y="11"/>
                    </a:cubicBezTo>
                    <a:cubicBezTo>
                      <a:pt x="20" y="15"/>
                      <a:pt x="21" y="18"/>
                      <a:pt x="23" y="21"/>
                    </a:cubicBezTo>
                    <a:cubicBezTo>
                      <a:pt x="24" y="21"/>
                      <a:pt x="24" y="21"/>
                      <a:pt x="25" y="20"/>
                    </a:cubicBezTo>
                    <a:cubicBezTo>
                      <a:pt x="26" y="18"/>
                      <a:pt x="26" y="15"/>
                      <a:pt x="23" y="13"/>
                    </a:cubicBezTo>
                    <a:cubicBezTo>
                      <a:pt x="23" y="13"/>
                      <a:pt x="23" y="13"/>
                      <a:pt x="22" y="13"/>
                    </a:cubicBezTo>
                    <a:cubicBezTo>
                      <a:pt x="17" y="18"/>
                      <a:pt x="23" y="22"/>
                      <a:pt x="27" y="16"/>
                    </a:cubicBezTo>
                    <a:cubicBezTo>
                      <a:pt x="26" y="16"/>
                      <a:pt x="26" y="16"/>
                      <a:pt x="25" y="16"/>
                    </a:cubicBezTo>
                    <a:cubicBezTo>
                      <a:pt x="25" y="18"/>
                      <a:pt x="24" y="20"/>
                      <a:pt x="23" y="23"/>
                    </a:cubicBezTo>
                    <a:cubicBezTo>
                      <a:pt x="23" y="24"/>
                      <a:pt x="24" y="24"/>
                      <a:pt x="25" y="23"/>
                    </a:cubicBezTo>
                    <a:cubicBezTo>
                      <a:pt x="26" y="20"/>
                      <a:pt x="27" y="16"/>
                      <a:pt x="29" y="13"/>
                    </a:cubicBezTo>
                    <a:cubicBezTo>
                      <a:pt x="30" y="12"/>
                      <a:pt x="28" y="11"/>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175"/>
              <p:cNvSpPr/>
              <p:nvPr/>
            </p:nvSpPr>
            <p:spPr bwMode="auto">
              <a:xfrm>
                <a:off x="1501775" y="2225676"/>
                <a:ext cx="42863" cy="52388"/>
              </a:xfrm>
              <a:custGeom>
                <a:avLst/>
                <a:gdLst>
                  <a:gd name="T0" fmla="*/ 13 w 41"/>
                  <a:gd name="T1" fmla="*/ 6 h 49"/>
                  <a:gd name="T2" fmla="*/ 8 w 41"/>
                  <a:gd name="T3" fmla="*/ 12 h 49"/>
                  <a:gd name="T4" fmla="*/ 9 w 41"/>
                  <a:gd name="T5" fmla="*/ 19 h 49"/>
                  <a:gd name="T6" fmla="*/ 13 w 41"/>
                  <a:gd name="T7" fmla="*/ 6 h 49"/>
                  <a:gd name="T8" fmla="*/ 18 w 41"/>
                  <a:gd name="T9" fmla="*/ 6 h 49"/>
                  <a:gd name="T10" fmla="*/ 10 w 41"/>
                  <a:gd name="T11" fmla="*/ 17 h 49"/>
                  <a:gd name="T12" fmla="*/ 20 w 41"/>
                  <a:gd name="T13" fmla="*/ 8 h 49"/>
                  <a:gd name="T14" fmla="*/ 26 w 41"/>
                  <a:gd name="T15" fmla="*/ 27 h 49"/>
                  <a:gd name="T16" fmla="*/ 17 w 41"/>
                  <a:gd name="T17" fmla="*/ 24 h 49"/>
                  <a:gd name="T18" fmla="*/ 22 w 41"/>
                  <a:gd name="T19" fmla="*/ 26 h 49"/>
                  <a:gd name="T20" fmla="*/ 27 w 41"/>
                  <a:gd name="T21" fmla="*/ 18 h 49"/>
                  <a:gd name="T22" fmla="*/ 23 w 41"/>
                  <a:gd name="T23" fmla="*/ 30 h 49"/>
                  <a:gd name="T24" fmla="*/ 22 w 41"/>
                  <a:gd name="T25" fmla="*/ 34 h 49"/>
                  <a:gd name="T26" fmla="*/ 26 w 41"/>
                  <a:gd name="T27" fmla="*/ 32 h 49"/>
                  <a:gd name="T28" fmla="*/ 30 w 41"/>
                  <a:gd name="T29" fmla="*/ 28 h 49"/>
                  <a:gd name="T30" fmla="*/ 30 w 41"/>
                  <a:gd name="T31" fmla="*/ 31 h 49"/>
                  <a:gd name="T32" fmla="*/ 34 w 41"/>
                  <a:gd name="T33" fmla="*/ 24 h 49"/>
                  <a:gd name="T34" fmla="*/ 30 w 41"/>
                  <a:gd name="T35" fmla="*/ 18 h 49"/>
                  <a:gd name="T36" fmla="*/ 36 w 41"/>
                  <a:gd name="T37" fmla="*/ 47 h 49"/>
                  <a:gd name="T38" fmla="*/ 36 w 41"/>
                  <a:gd name="T39" fmla="*/ 44 h 49"/>
                  <a:gd name="T40" fmla="*/ 33 w 41"/>
                  <a:gd name="T41" fmla="*/ 23 h 49"/>
                  <a:gd name="T42" fmla="*/ 33 w 41"/>
                  <a:gd name="T43" fmla="*/ 21 h 49"/>
                  <a:gd name="T44" fmla="*/ 36 w 41"/>
                  <a:gd name="T45" fmla="*/ 31 h 49"/>
                  <a:gd name="T46" fmla="*/ 32 w 41"/>
                  <a:gd name="T47" fmla="*/ 31 h 49"/>
                  <a:gd name="T48" fmla="*/ 33 w 41"/>
                  <a:gd name="T49" fmla="*/ 35 h 49"/>
                  <a:gd name="T50" fmla="*/ 31 w 41"/>
                  <a:gd name="T51" fmla="*/ 33 h 49"/>
                  <a:gd name="T52" fmla="*/ 26 w 41"/>
                  <a:gd name="T53" fmla="*/ 29 h 49"/>
                  <a:gd name="T54" fmla="*/ 25 w 41"/>
                  <a:gd name="T55" fmla="*/ 33 h 49"/>
                  <a:gd name="T56" fmla="*/ 28 w 41"/>
                  <a:gd name="T57" fmla="*/ 30 h 49"/>
                  <a:gd name="T58" fmla="*/ 29 w 41"/>
                  <a:gd name="T59" fmla="*/ 19 h 49"/>
                  <a:gd name="T60" fmla="*/ 25 w 41"/>
                  <a:gd name="T61" fmla="*/ 16 h 49"/>
                  <a:gd name="T62" fmla="*/ 28 w 41"/>
                  <a:gd name="T63" fmla="*/ 13 h 49"/>
                  <a:gd name="T64" fmla="*/ 26 w 41"/>
                  <a:gd name="T65" fmla="*/ 16 h 49"/>
                  <a:gd name="T66" fmla="*/ 24 w 41"/>
                  <a:gd name="T67" fmla="*/ 18 h 49"/>
                  <a:gd name="T68" fmla="*/ 24 w 41"/>
                  <a:gd name="T69" fmla="*/ 20 h 49"/>
                  <a:gd name="T70" fmla="*/ 22 w 41"/>
                  <a:gd name="T71" fmla="*/ 20 h 49"/>
                  <a:gd name="T72" fmla="*/ 18 w 41"/>
                  <a:gd name="T73" fmla="*/ 20 h 49"/>
                  <a:gd name="T74" fmla="*/ 18 w 41"/>
                  <a:gd name="T75" fmla="*/ 30 h 49"/>
                  <a:gd name="T76" fmla="*/ 28 w 41"/>
                  <a:gd name="T77" fmla="*/ 26 h 49"/>
                  <a:gd name="T78" fmla="*/ 24 w 41"/>
                  <a:gd name="T79" fmla="*/ 21 h 49"/>
                  <a:gd name="T80" fmla="*/ 19 w 41"/>
                  <a:gd name="T81" fmla="*/ 25 h 49"/>
                  <a:gd name="T82" fmla="*/ 19 w 41"/>
                  <a:gd name="T83" fmla="*/ 21 h 49"/>
                  <a:gd name="T84" fmla="*/ 9 w 41"/>
                  <a:gd name="T85" fmla="*/ 16 h 49"/>
                  <a:gd name="T86" fmla="*/ 10 w 41"/>
                  <a:gd name="T87" fmla="*/ 13 h 49"/>
                  <a:gd name="T88" fmla="*/ 6 w 41"/>
                  <a:gd name="T89" fmla="*/ 2 h 49"/>
                  <a:gd name="T90" fmla="*/ 17 w 41"/>
                  <a:gd name="T91" fmla="*/ 9 h 49"/>
                  <a:gd name="T92" fmla="*/ 15 w 41"/>
                  <a:gd name="T93" fmla="*/ 4 h 49"/>
                  <a:gd name="T94" fmla="*/ 14 w 41"/>
                  <a:gd name="T95" fmla="*/ 3 h 49"/>
                  <a:gd name="T96" fmla="*/ 10 w 41"/>
                  <a:gd name="T97" fmla="*/ 14 h 49"/>
                  <a:gd name="T98" fmla="*/ 13 w 41"/>
                  <a:gd name="T99" fmla="*/ 11 h 49"/>
                  <a:gd name="T100" fmla="*/ 8 w 41"/>
                  <a:gd name="T101" fmla="*/ 16 h 49"/>
                  <a:gd name="T102" fmla="*/ 9 w 41"/>
                  <a:gd name="T103" fmla="*/ 17 h 49"/>
                  <a:gd name="T104" fmla="*/ 12 w 41"/>
                  <a:gd name="T105" fmla="*/ 12 h 49"/>
                  <a:gd name="T106" fmla="*/ 5 w 41"/>
                  <a:gd name="T107" fmla="*/ 10 h 49"/>
                  <a:gd name="T108" fmla="*/ 6 w 41"/>
                  <a:gd name="T109" fmla="*/ 5 h 49"/>
                  <a:gd name="T110" fmla="*/ 11 w 41"/>
                  <a:gd name="T111" fmla="*/ 4 h 49"/>
                  <a:gd name="T112" fmla="*/ 11 w 41"/>
                  <a:gd name="T113" fmla="*/ 6 h 49"/>
                  <a:gd name="T114" fmla="*/ 9 w 41"/>
                  <a:gd name="T11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49">
                    <a:moveTo>
                      <a:pt x="10" y="6"/>
                    </a:moveTo>
                    <a:cubicBezTo>
                      <a:pt x="10" y="6"/>
                      <a:pt x="9" y="6"/>
                      <a:pt x="9" y="6"/>
                    </a:cubicBezTo>
                    <a:cubicBezTo>
                      <a:pt x="9" y="6"/>
                      <a:pt x="10" y="6"/>
                      <a:pt x="12" y="6"/>
                    </a:cubicBezTo>
                    <a:cubicBezTo>
                      <a:pt x="11" y="6"/>
                      <a:pt x="11" y="6"/>
                      <a:pt x="13" y="6"/>
                    </a:cubicBezTo>
                    <a:cubicBezTo>
                      <a:pt x="16" y="7"/>
                      <a:pt x="14" y="13"/>
                      <a:pt x="11" y="9"/>
                    </a:cubicBezTo>
                    <a:cubicBezTo>
                      <a:pt x="10" y="8"/>
                      <a:pt x="10" y="8"/>
                      <a:pt x="9" y="9"/>
                    </a:cubicBezTo>
                    <a:cubicBezTo>
                      <a:pt x="9" y="12"/>
                      <a:pt x="10" y="11"/>
                      <a:pt x="8" y="11"/>
                    </a:cubicBezTo>
                    <a:cubicBezTo>
                      <a:pt x="8" y="11"/>
                      <a:pt x="8" y="12"/>
                      <a:pt x="8" y="12"/>
                    </a:cubicBezTo>
                    <a:cubicBezTo>
                      <a:pt x="8" y="14"/>
                      <a:pt x="8" y="15"/>
                      <a:pt x="9" y="14"/>
                    </a:cubicBezTo>
                    <a:cubicBezTo>
                      <a:pt x="9" y="13"/>
                      <a:pt x="8" y="13"/>
                      <a:pt x="7" y="14"/>
                    </a:cubicBezTo>
                    <a:cubicBezTo>
                      <a:pt x="8" y="16"/>
                      <a:pt x="8" y="18"/>
                      <a:pt x="8" y="20"/>
                    </a:cubicBezTo>
                    <a:cubicBezTo>
                      <a:pt x="8" y="20"/>
                      <a:pt x="9" y="20"/>
                      <a:pt x="9" y="19"/>
                    </a:cubicBezTo>
                    <a:cubicBezTo>
                      <a:pt x="9" y="14"/>
                      <a:pt x="12" y="10"/>
                      <a:pt x="14" y="5"/>
                    </a:cubicBezTo>
                    <a:cubicBezTo>
                      <a:pt x="14" y="5"/>
                      <a:pt x="14" y="5"/>
                      <a:pt x="13" y="5"/>
                    </a:cubicBezTo>
                    <a:cubicBezTo>
                      <a:pt x="8" y="4"/>
                      <a:pt x="16" y="3"/>
                      <a:pt x="13" y="5"/>
                    </a:cubicBezTo>
                    <a:cubicBezTo>
                      <a:pt x="12" y="5"/>
                      <a:pt x="12" y="6"/>
                      <a:pt x="13" y="6"/>
                    </a:cubicBezTo>
                    <a:cubicBezTo>
                      <a:pt x="14" y="6"/>
                      <a:pt x="18" y="9"/>
                      <a:pt x="19" y="9"/>
                    </a:cubicBezTo>
                    <a:cubicBezTo>
                      <a:pt x="20" y="9"/>
                      <a:pt x="20" y="8"/>
                      <a:pt x="19" y="8"/>
                    </a:cubicBezTo>
                    <a:cubicBezTo>
                      <a:pt x="17" y="7"/>
                      <a:pt x="16" y="7"/>
                      <a:pt x="18" y="8"/>
                    </a:cubicBezTo>
                    <a:cubicBezTo>
                      <a:pt x="18" y="8"/>
                      <a:pt x="19" y="7"/>
                      <a:pt x="18" y="6"/>
                    </a:cubicBezTo>
                    <a:cubicBezTo>
                      <a:pt x="15" y="5"/>
                      <a:pt x="12" y="3"/>
                      <a:pt x="9" y="2"/>
                    </a:cubicBezTo>
                    <a:cubicBezTo>
                      <a:pt x="12" y="3"/>
                      <a:pt x="9" y="12"/>
                      <a:pt x="8" y="14"/>
                    </a:cubicBezTo>
                    <a:cubicBezTo>
                      <a:pt x="8" y="15"/>
                      <a:pt x="9" y="16"/>
                      <a:pt x="9" y="15"/>
                    </a:cubicBezTo>
                    <a:cubicBezTo>
                      <a:pt x="11" y="14"/>
                      <a:pt x="10" y="16"/>
                      <a:pt x="10" y="17"/>
                    </a:cubicBezTo>
                    <a:cubicBezTo>
                      <a:pt x="10" y="18"/>
                      <a:pt x="11" y="18"/>
                      <a:pt x="12" y="18"/>
                    </a:cubicBezTo>
                    <a:cubicBezTo>
                      <a:pt x="12" y="16"/>
                      <a:pt x="12" y="15"/>
                      <a:pt x="12" y="14"/>
                    </a:cubicBezTo>
                    <a:cubicBezTo>
                      <a:pt x="12" y="13"/>
                      <a:pt x="11" y="13"/>
                      <a:pt x="11" y="14"/>
                    </a:cubicBezTo>
                    <a:cubicBezTo>
                      <a:pt x="13" y="10"/>
                      <a:pt x="16" y="8"/>
                      <a:pt x="20" y="8"/>
                    </a:cubicBezTo>
                    <a:cubicBezTo>
                      <a:pt x="29" y="8"/>
                      <a:pt x="29" y="13"/>
                      <a:pt x="20" y="23"/>
                    </a:cubicBezTo>
                    <a:cubicBezTo>
                      <a:pt x="22" y="22"/>
                      <a:pt x="24" y="22"/>
                      <a:pt x="24" y="25"/>
                    </a:cubicBezTo>
                    <a:cubicBezTo>
                      <a:pt x="24" y="25"/>
                      <a:pt x="14" y="29"/>
                      <a:pt x="21" y="23"/>
                    </a:cubicBezTo>
                    <a:cubicBezTo>
                      <a:pt x="24" y="21"/>
                      <a:pt x="26" y="23"/>
                      <a:pt x="26" y="27"/>
                    </a:cubicBezTo>
                    <a:cubicBezTo>
                      <a:pt x="22" y="32"/>
                      <a:pt x="20" y="32"/>
                      <a:pt x="19" y="27"/>
                    </a:cubicBezTo>
                    <a:cubicBezTo>
                      <a:pt x="22" y="20"/>
                      <a:pt x="23" y="19"/>
                      <a:pt x="20" y="24"/>
                    </a:cubicBezTo>
                    <a:cubicBezTo>
                      <a:pt x="18" y="28"/>
                      <a:pt x="18" y="28"/>
                      <a:pt x="19" y="25"/>
                    </a:cubicBezTo>
                    <a:cubicBezTo>
                      <a:pt x="19" y="24"/>
                      <a:pt x="18" y="24"/>
                      <a:pt x="17" y="24"/>
                    </a:cubicBezTo>
                    <a:cubicBezTo>
                      <a:pt x="16" y="27"/>
                      <a:pt x="16" y="26"/>
                      <a:pt x="19" y="23"/>
                    </a:cubicBezTo>
                    <a:cubicBezTo>
                      <a:pt x="19" y="26"/>
                      <a:pt x="20" y="28"/>
                      <a:pt x="20" y="31"/>
                    </a:cubicBezTo>
                    <a:cubicBezTo>
                      <a:pt x="20" y="32"/>
                      <a:pt x="21" y="32"/>
                      <a:pt x="21" y="31"/>
                    </a:cubicBezTo>
                    <a:cubicBezTo>
                      <a:pt x="22" y="24"/>
                      <a:pt x="22" y="22"/>
                      <a:pt x="22" y="26"/>
                    </a:cubicBezTo>
                    <a:cubicBezTo>
                      <a:pt x="23" y="30"/>
                      <a:pt x="24" y="29"/>
                      <a:pt x="24" y="23"/>
                    </a:cubicBezTo>
                    <a:cubicBezTo>
                      <a:pt x="24" y="25"/>
                      <a:pt x="24" y="26"/>
                      <a:pt x="24" y="28"/>
                    </a:cubicBezTo>
                    <a:cubicBezTo>
                      <a:pt x="24" y="28"/>
                      <a:pt x="26" y="25"/>
                      <a:pt x="26" y="24"/>
                    </a:cubicBezTo>
                    <a:cubicBezTo>
                      <a:pt x="26" y="22"/>
                      <a:pt x="27" y="20"/>
                      <a:pt x="27" y="18"/>
                    </a:cubicBezTo>
                    <a:cubicBezTo>
                      <a:pt x="29" y="22"/>
                      <a:pt x="29" y="29"/>
                      <a:pt x="28" y="18"/>
                    </a:cubicBezTo>
                    <a:cubicBezTo>
                      <a:pt x="29" y="20"/>
                      <a:pt x="30" y="22"/>
                      <a:pt x="31" y="24"/>
                    </a:cubicBezTo>
                    <a:cubicBezTo>
                      <a:pt x="33" y="33"/>
                      <a:pt x="26" y="29"/>
                      <a:pt x="23" y="28"/>
                    </a:cubicBezTo>
                    <a:cubicBezTo>
                      <a:pt x="23" y="28"/>
                      <a:pt x="22" y="30"/>
                      <a:pt x="23" y="30"/>
                    </a:cubicBezTo>
                    <a:cubicBezTo>
                      <a:pt x="26" y="31"/>
                      <a:pt x="25" y="31"/>
                      <a:pt x="29" y="31"/>
                    </a:cubicBezTo>
                    <a:cubicBezTo>
                      <a:pt x="29" y="31"/>
                      <a:pt x="29" y="29"/>
                      <a:pt x="28" y="29"/>
                    </a:cubicBezTo>
                    <a:cubicBezTo>
                      <a:pt x="25" y="30"/>
                      <a:pt x="24" y="30"/>
                      <a:pt x="22" y="33"/>
                    </a:cubicBezTo>
                    <a:cubicBezTo>
                      <a:pt x="21" y="33"/>
                      <a:pt x="22" y="33"/>
                      <a:pt x="22" y="34"/>
                    </a:cubicBezTo>
                    <a:cubicBezTo>
                      <a:pt x="22" y="33"/>
                      <a:pt x="21" y="32"/>
                      <a:pt x="19" y="33"/>
                    </a:cubicBezTo>
                    <a:cubicBezTo>
                      <a:pt x="18" y="33"/>
                      <a:pt x="18" y="35"/>
                      <a:pt x="19" y="35"/>
                    </a:cubicBezTo>
                    <a:cubicBezTo>
                      <a:pt x="22" y="35"/>
                      <a:pt x="24" y="34"/>
                      <a:pt x="27" y="33"/>
                    </a:cubicBezTo>
                    <a:cubicBezTo>
                      <a:pt x="27" y="33"/>
                      <a:pt x="27" y="32"/>
                      <a:pt x="26" y="32"/>
                    </a:cubicBezTo>
                    <a:cubicBezTo>
                      <a:pt x="25" y="32"/>
                      <a:pt x="25" y="32"/>
                      <a:pt x="24" y="33"/>
                    </a:cubicBezTo>
                    <a:cubicBezTo>
                      <a:pt x="23" y="33"/>
                      <a:pt x="23" y="34"/>
                      <a:pt x="24" y="34"/>
                    </a:cubicBezTo>
                    <a:cubicBezTo>
                      <a:pt x="28" y="34"/>
                      <a:pt x="30" y="32"/>
                      <a:pt x="31" y="28"/>
                    </a:cubicBezTo>
                    <a:cubicBezTo>
                      <a:pt x="31" y="28"/>
                      <a:pt x="30" y="27"/>
                      <a:pt x="30" y="28"/>
                    </a:cubicBezTo>
                    <a:cubicBezTo>
                      <a:pt x="25" y="29"/>
                      <a:pt x="31" y="27"/>
                      <a:pt x="31" y="30"/>
                    </a:cubicBezTo>
                    <a:cubicBezTo>
                      <a:pt x="33" y="30"/>
                      <a:pt x="33" y="29"/>
                      <a:pt x="32" y="27"/>
                    </a:cubicBezTo>
                    <a:cubicBezTo>
                      <a:pt x="34" y="32"/>
                      <a:pt x="33" y="33"/>
                      <a:pt x="30" y="30"/>
                    </a:cubicBezTo>
                    <a:cubicBezTo>
                      <a:pt x="30" y="31"/>
                      <a:pt x="30" y="31"/>
                      <a:pt x="30" y="31"/>
                    </a:cubicBezTo>
                    <a:cubicBezTo>
                      <a:pt x="31" y="33"/>
                      <a:pt x="33" y="35"/>
                      <a:pt x="34" y="36"/>
                    </a:cubicBezTo>
                    <a:cubicBezTo>
                      <a:pt x="37" y="35"/>
                      <a:pt x="38" y="36"/>
                      <a:pt x="38" y="39"/>
                    </a:cubicBezTo>
                    <a:cubicBezTo>
                      <a:pt x="37" y="38"/>
                      <a:pt x="37" y="34"/>
                      <a:pt x="37" y="32"/>
                    </a:cubicBezTo>
                    <a:cubicBezTo>
                      <a:pt x="36" y="29"/>
                      <a:pt x="36" y="26"/>
                      <a:pt x="34" y="24"/>
                    </a:cubicBezTo>
                    <a:cubicBezTo>
                      <a:pt x="39" y="30"/>
                      <a:pt x="39" y="32"/>
                      <a:pt x="34" y="28"/>
                    </a:cubicBezTo>
                    <a:cubicBezTo>
                      <a:pt x="32" y="22"/>
                      <a:pt x="35" y="30"/>
                      <a:pt x="35" y="30"/>
                    </a:cubicBezTo>
                    <a:cubicBezTo>
                      <a:pt x="35" y="31"/>
                      <a:pt x="37" y="30"/>
                      <a:pt x="36" y="30"/>
                    </a:cubicBezTo>
                    <a:cubicBezTo>
                      <a:pt x="35" y="25"/>
                      <a:pt x="33" y="21"/>
                      <a:pt x="30" y="18"/>
                    </a:cubicBezTo>
                    <a:cubicBezTo>
                      <a:pt x="29" y="17"/>
                      <a:pt x="28" y="17"/>
                      <a:pt x="29" y="18"/>
                    </a:cubicBezTo>
                    <a:cubicBezTo>
                      <a:pt x="29" y="21"/>
                      <a:pt x="31" y="22"/>
                      <a:pt x="33" y="24"/>
                    </a:cubicBezTo>
                    <a:cubicBezTo>
                      <a:pt x="36" y="28"/>
                      <a:pt x="38" y="29"/>
                      <a:pt x="38" y="35"/>
                    </a:cubicBezTo>
                    <a:cubicBezTo>
                      <a:pt x="39" y="37"/>
                      <a:pt x="36" y="45"/>
                      <a:pt x="36" y="47"/>
                    </a:cubicBezTo>
                    <a:cubicBezTo>
                      <a:pt x="36" y="48"/>
                      <a:pt x="37" y="49"/>
                      <a:pt x="37" y="48"/>
                    </a:cubicBezTo>
                    <a:cubicBezTo>
                      <a:pt x="38" y="45"/>
                      <a:pt x="38" y="43"/>
                      <a:pt x="37" y="39"/>
                    </a:cubicBezTo>
                    <a:cubicBezTo>
                      <a:pt x="37" y="39"/>
                      <a:pt x="36" y="39"/>
                      <a:pt x="36" y="40"/>
                    </a:cubicBezTo>
                    <a:cubicBezTo>
                      <a:pt x="36" y="41"/>
                      <a:pt x="36" y="42"/>
                      <a:pt x="36" y="44"/>
                    </a:cubicBezTo>
                    <a:cubicBezTo>
                      <a:pt x="37" y="45"/>
                      <a:pt x="38" y="44"/>
                      <a:pt x="38" y="44"/>
                    </a:cubicBezTo>
                    <a:cubicBezTo>
                      <a:pt x="40" y="38"/>
                      <a:pt x="41" y="33"/>
                      <a:pt x="38" y="28"/>
                    </a:cubicBezTo>
                    <a:cubicBezTo>
                      <a:pt x="36" y="26"/>
                      <a:pt x="34" y="24"/>
                      <a:pt x="32" y="22"/>
                    </a:cubicBezTo>
                    <a:cubicBezTo>
                      <a:pt x="27" y="16"/>
                      <a:pt x="39" y="35"/>
                      <a:pt x="33" y="23"/>
                    </a:cubicBezTo>
                    <a:cubicBezTo>
                      <a:pt x="33" y="23"/>
                      <a:pt x="32" y="23"/>
                      <a:pt x="32" y="24"/>
                    </a:cubicBezTo>
                    <a:cubicBezTo>
                      <a:pt x="33" y="28"/>
                      <a:pt x="33" y="33"/>
                      <a:pt x="37" y="35"/>
                    </a:cubicBezTo>
                    <a:cubicBezTo>
                      <a:pt x="38" y="35"/>
                      <a:pt x="38" y="35"/>
                      <a:pt x="39" y="34"/>
                    </a:cubicBezTo>
                    <a:cubicBezTo>
                      <a:pt x="39" y="29"/>
                      <a:pt x="37" y="25"/>
                      <a:pt x="33" y="21"/>
                    </a:cubicBezTo>
                    <a:cubicBezTo>
                      <a:pt x="32" y="21"/>
                      <a:pt x="31" y="22"/>
                      <a:pt x="32" y="22"/>
                    </a:cubicBezTo>
                    <a:cubicBezTo>
                      <a:pt x="36" y="28"/>
                      <a:pt x="36" y="35"/>
                      <a:pt x="38" y="41"/>
                    </a:cubicBezTo>
                    <a:cubicBezTo>
                      <a:pt x="38" y="42"/>
                      <a:pt x="40" y="41"/>
                      <a:pt x="39" y="41"/>
                    </a:cubicBezTo>
                    <a:cubicBezTo>
                      <a:pt x="39" y="37"/>
                      <a:pt x="38" y="34"/>
                      <a:pt x="36" y="31"/>
                    </a:cubicBezTo>
                    <a:cubicBezTo>
                      <a:pt x="36" y="30"/>
                      <a:pt x="35" y="31"/>
                      <a:pt x="35" y="31"/>
                    </a:cubicBezTo>
                    <a:cubicBezTo>
                      <a:pt x="34" y="35"/>
                      <a:pt x="34" y="37"/>
                      <a:pt x="37" y="40"/>
                    </a:cubicBezTo>
                    <a:cubicBezTo>
                      <a:pt x="37" y="41"/>
                      <a:pt x="38" y="40"/>
                      <a:pt x="38" y="39"/>
                    </a:cubicBezTo>
                    <a:cubicBezTo>
                      <a:pt x="37" y="38"/>
                      <a:pt x="32" y="31"/>
                      <a:pt x="32" y="31"/>
                    </a:cubicBezTo>
                    <a:cubicBezTo>
                      <a:pt x="33" y="30"/>
                      <a:pt x="33" y="30"/>
                      <a:pt x="32" y="30"/>
                    </a:cubicBezTo>
                    <a:cubicBezTo>
                      <a:pt x="31" y="28"/>
                      <a:pt x="32" y="28"/>
                      <a:pt x="30" y="28"/>
                    </a:cubicBezTo>
                    <a:cubicBezTo>
                      <a:pt x="29" y="27"/>
                      <a:pt x="29" y="28"/>
                      <a:pt x="29" y="28"/>
                    </a:cubicBezTo>
                    <a:cubicBezTo>
                      <a:pt x="30" y="31"/>
                      <a:pt x="30" y="33"/>
                      <a:pt x="33" y="35"/>
                    </a:cubicBezTo>
                    <a:cubicBezTo>
                      <a:pt x="33" y="35"/>
                      <a:pt x="34" y="35"/>
                      <a:pt x="34" y="34"/>
                    </a:cubicBezTo>
                    <a:cubicBezTo>
                      <a:pt x="34" y="30"/>
                      <a:pt x="34" y="26"/>
                      <a:pt x="32" y="22"/>
                    </a:cubicBezTo>
                    <a:cubicBezTo>
                      <a:pt x="32" y="22"/>
                      <a:pt x="31" y="22"/>
                      <a:pt x="31" y="22"/>
                    </a:cubicBezTo>
                    <a:cubicBezTo>
                      <a:pt x="30" y="26"/>
                      <a:pt x="30" y="29"/>
                      <a:pt x="31" y="33"/>
                    </a:cubicBezTo>
                    <a:cubicBezTo>
                      <a:pt x="31" y="33"/>
                      <a:pt x="33" y="33"/>
                      <a:pt x="33" y="32"/>
                    </a:cubicBezTo>
                    <a:cubicBezTo>
                      <a:pt x="33" y="29"/>
                      <a:pt x="33" y="27"/>
                      <a:pt x="31" y="24"/>
                    </a:cubicBezTo>
                    <a:cubicBezTo>
                      <a:pt x="31" y="23"/>
                      <a:pt x="31" y="23"/>
                      <a:pt x="30" y="24"/>
                    </a:cubicBezTo>
                    <a:cubicBezTo>
                      <a:pt x="29" y="25"/>
                      <a:pt x="27" y="27"/>
                      <a:pt x="26" y="29"/>
                    </a:cubicBezTo>
                    <a:cubicBezTo>
                      <a:pt x="25" y="30"/>
                      <a:pt x="26" y="31"/>
                      <a:pt x="27" y="30"/>
                    </a:cubicBezTo>
                    <a:cubicBezTo>
                      <a:pt x="27" y="34"/>
                      <a:pt x="26" y="35"/>
                      <a:pt x="24" y="33"/>
                    </a:cubicBezTo>
                    <a:cubicBezTo>
                      <a:pt x="21" y="35"/>
                      <a:pt x="21" y="35"/>
                      <a:pt x="25" y="35"/>
                    </a:cubicBezTo>
                    <a:cubicBezTo>
                      <a:pt x="26" y="35"/>
                      <a:pt x="26" y="34"/>
                      <a:pt x="25" y="33"/>
                    </a:cubicBezTo>
                    <a:cubicBezTo>
                      <a:pt x="24" y="32"/>
                      <a:pt x="23" y="31"/>
                      <a:pt x="23" y="30"/>
                    </a:cubicBezTo>
                    <a:cubicBezTo>
                      <a:pt x="22" y="30"/>
                      <a:pt x="22" y="31"/>
                      <a:pt x="23" y="31"/>
                    </a:cubicBezTo>
                    <a:cubicBezTo>
                      <a:pt x="24" y="32"/>
                      <a:pt x="26" y="31"/>
                      <a:pt x="27" y="31"/>
                    </a:cubicBezTo>
                    <a:cubicBezTo>
                      <a:pt x="28" y="31"/>
                      <a:pt x="28" y="30"/>
                      <a:pt x="28" y="30"/>
                    </a:cubicBezTo>
                    <a:cubicBezTo>
                      <a:pt x="23" y="28"/>
                      <a:pt x="26" y="32"/>
                      <a:pt x="29" y="32"/>
                    </a:cubicBezTo>
                    <a:cubicBezTo>
                      <a:pt x="31" y="32"/>
                      <a:pt x="33" y="32"/>
                      <a:pt x="34" y="31"/>
                    </a:cubicBezTo>
                    <a:cubicBezTo>
                      <a:pt x="36" y="26"/>
                      <a:pt x="34" y="22"/>
                      <a:pt x="30" y="19"/>
                    </a:cubicBezTo>
                    <a:cubicBezTo>
                      <a:pt x="30" y="19"/>
                      <a:pt x="30" y="19"/>
                      <a:pt x="29" y="19"/>
                    </a:cubicBezTo>
                    <a:cubicBezTo>
                      <a:pt x="28" y="23"/>
                      <a:pt x="28" y="25"/>
                      <a:pt x="31" y="28"/>
                    </a:cubicBezTo>
                    <a:cubicBezTo>
                      <a:pt x="32" y="28"/>
                      <a:pt x="32" y="28"/>
                      <a:pt x="32" y="28"/>
                    </a:cubicBezTo>
                    <a:cubicBezTo>
                      <a:pt x="32" y="22"/>
                      <a:pt x="31" y="18"/>
                      <a:pt x="26" y="15"/>
                    </a:cubicBezTo>
                    <a:cubicBezTo>
                      <a:pt x="25" y="15"/>
                      <a:pt x="24" y="16"/>
                      <a:pt x="25" y="16"/>
                    </a:cubicBezTo>
                    <a:cubicBezTo>
                      <a:pt x="26" y="18"/>
                      <a:pt x="27" y="19"/>
                      <a:pt x="29" y="19"/>
                    </a:cubicBezTo>
                    <a:cubicBezTo>
                      <a:pt x="30" y="19"/>
                      <a:pt x="30" y="19"/>
                      <a:pt x="30" y="18"/>
                    </a:cubicBezTo>
                    <a:cubicBezTo>
                      <a:pt x="30" y="15"/>
                      <a:pt x="30" y="16"/>
                      <a:pt x="29" y="13"/>
                    </a:cubicBezTo>
                    <a:cubicBezTo>
                      <a:pt x="29" y="12"/>
                      <a:pt x="28" y="12"/>
                      <a:pt x="28" y="13"/>
                    </a:cubicBezTo>
                    <a:cubicBezTo>
                      <a:pt x="26" y="18"/>
                      <a:pt x="27" y="22"/>
                      <a:pt x="28" y="26"/>
                    </a:cubicBezTo>
                    <a:cubicBezTo>
                      <a:pt x="28" y="27"/>
                      <a:pt x="30" y="27"/>
                      <a:pt x="30" y="26"/>
                    </a:cubicBezTo>
                    <a:cubicBezTo>
                      <a:pt x="29" y="22"/>
                      <a:pt x="29" y="19"/>
                      <a:pt x="28" y="16"/>
                    </a:cubicBezTo>
                    <a:cubicBezTo>
                      <a:pt x="27" y="15"/>
                      <a:pt x="26" y="15"/>
                      <a:pt x="26" y="16"/>
                    </a:cubicBezTo>
                    <a:cubicBezTo>
                      <a:pt x="25" y="20"/>
                      <a:pt x="25" y="23"/>
                      <a:pt x="26" y="28"/>
                    </a:cubicBezTo>
                    <a:cubicBezTo>
                      <a:pt x="26" y="28"/>
                      <a:pt x="27" y="28"/>
                      <a:pt x="27" y="28"/>
                    </a:cubicBezTo>
                    <a:cubicBezTo>
                      <a:pt x="27" y="24"/>
                      <a:pt x="27" y="21"/>
                      <a:pt x="26" y="18"/>
                    </a:cubicBezTo>
                    <a:cubicBezTo>
                      <a:pt x="26" y="17"/>
                      <a:pt x="24" y="17"/>
                      <a:pt x="24" y="18"/>
                    </a:cubicBezTo>
                    <a:cubicBezTo>
                      <a:pt x="24" y="22"/>
                      <a:pt x="24" y="27"/>
                      <a:pt x="24" y="31"/>
                    </a:cubicBezTo>
                    <a:cubicBezTo>
                      <a:pt x="24" y="32"/>
                      <a:pt x="25" y="32"/>
                      <a:pt x="25" y="31"/>
                    </a:cubicBezTo>
                    <a:cubicBezTo>
                      <a:pt x="25" y="27"/>
                      <a:pt x="26" y="23"/>
                      <a:pt x="25" y="20"/>
                    </a:cubicBezTo>
                    <a:cubicBezTo>
                      <a:pt x="25" y="19"/>
                      <a:pt x="24" y="19"/>
                      <a:pt x="24" y="20"/>
                    </a:cubicBezTo>
                    <a:cubicBezTo>
                      <a:pt x="22" y="24"/>
                      <a:pt x="22" y="27"/>
                      <a:pt x="22" y="31"/>
                    </a:cubicBezTo>
                    <a:cubicBezTo>
                      <a:pt x="22" y="32"/>
                      <a:pt x="23" y="32"/>
                      <a:pt x="23" y="31"/>
                    </a:cubicBezTo>
                    <a:cubicBezTo>
                      <a:pt x="24" y="28"/>
                      <a:pt x="24" y="24"/>
                      <a:pt x="23" y="20"/>
                    </a:cubicBezTo>
                    <a:cubicBezTo>
                      <a:pt x="23" y="20"/>
                      <a:pt x="22" y="20"/>
                      <a:pt x="22" y="20"/>
                    </a:cubicBezTo>
                    <a:cubicBezTo>
                      <a:pt x="21" y="23"/>
                      <a:pt x="20" y="25"/>
                      <a:pt x="20" y="27"/>
                    </a:cubicBezTo>
                    <a:cubicBezTo>
                      <a:pt x="20" y="28"/>
                      <a:pt x="20" y="28"/>
                      <a:pt x="21" y="28"/>
                    </a:cubicBezTo>
                    <a:cubicBezTo>
                      <a:pt x="21" y="26"/>
                      <a:pt x="20" y="23"/>
                      <a:pt x="19" y="21"/>
                    </a:cubicBezTo>
                    <a:cubicBezTo>
                      <a:pt x="19" y="20"/>
                      <a:pt x="18" y="20"/>
                      <a:pt x="18" y="20"/>
                    </a:cubicBezTo>
                    <a:cubicBezTo>
                      <a:pt x="15" y="23"/>
                      <a:pt x="15" y="24"/>
                      <a:pt x="15" y="27"/>
                    </a:cubicBezTo>
                    <a:cubicBezTo>
                      <a:pt x="15" y="28"/>
                      <a:pt x="16" y="28"/>
                      <a:pt x="17" y="28"/>
                    </a:cubicBezTo>
                    <a:cubicBezTo>
                      <a:pt x="18" y="25"/>
                      <a:pt x="17" y="28"/>
                      <a:pt x="17" y="29"/>
                    </a:cubicBezTo>
                    <a:cubicBezTo>
                      <a:pt x="17" y="30"/>
                      <a:pt x="18" y="30"/>
                      <a:pt x="18" y="30"/>
                    </a:cubicBezTo>
                    <a:cubicBezTo>
                      <a:pt x="21" y="26"/>
                      <a:pt x="23" y="23"/>
                      <a:pt x="24" y="19"/>
                    </a:cubicBezTo>
                    <a:cubicBezTo>
                      <a:pt x="24" y="19"/>
                      <a:pt x="24" y="18"/>
                      <a:pt x="23" y="19"/>
                    </a:cubicBezTo>
                    <a:cubicBezTo>
                      <a:pt x="17" y="21"/>
                      <a:pt x="15" y="26"/>
                      <a:pt x="19" y="31"/>
                    </a:cubicBezTo>
                    <a:cubicBezTo>
                      <a:pt x="23" y="36"/>
                      <a:pt x="28" y="30"/>
                      <a:pt x="28" y="26"/>
                    </a:cubicBezTo>
                    <a:cubicBezTo>
                      <a:pt x="28" y="15"/>
                      <a:pt x="8" y="27"/>
                      <a:pt x="20" y="34"/>
                    </a:cubicBezTo>
                    <a:cubicBezTo>
                      <a:pt x="20" y="34"/>
                      <a:pt x="20" y="34"/>
                      <a:pt x="20" y="34"/>
                    </a:cubicBezTo>
                    <a:cubicBezTo>
                      <a:pt x="24" y="31"/>
                      <a:pt x="27" y="27"/>
                      <a:pt x="25" y="22"/>
                    </a:cubicBezTo>
                    <a:cubicBezTo>
                      <a:pt x="25" y="22"/>
                      <a:pt x="24" y="21"/>
                      <a:pt x="24" y="21"/>
                    </a:cubicBezTo>
                    <a:cubicBezTo>
                      <a:pt x="20" y="22"/>
                      <a:pt x="18" y="24"/>
                      <a:pt x="18" y="28"/>
                    </a:cubicBezTo>
                    <a:cubicBezTo>
                      <a:pt x="18" y="28"/>
                      <a:pt x="18" y="28"/>
                      <a:pt x="18" y="28"/>
                    </a:cubicBezTo>
                    <a:cubicBezTo>
                      <a:pt x="32" y="32"/>
                      <a:pt x="20" y="12"/>
                      <a:pt x="18" y="24"/>
                    </a:cubicBezTo>
                    <a:cubicBezTo>
                      <a:pt x="18" y="25"/>
                      <a:pt x="18" y="25"/>
                      <a:pt x="19" y="25"/>
                    </a:cubicBezTo>
                    <a:cubicBezTo>
                      <a:pt x="23" y="24"/>
                      <a:pt x="25" y="22"/>
                      <a:pt x="24" y="17"/>
                    </a:cubicBezTo>
                    <a:cubicBezTo>
                      <a:pt x="24" y="17"/>
                      <a:pt x="23" y="17"/>
                      <a:pt x="23" y="17"/>
                    </a:cubicBezTo>
                    <a:cubicBezTo>
                      <a:pt x="20" y="18"/>
                      <a:pt x="20" y="18"/>
                      <a:pt x="19" y="20"/>
                    </a:cubicBezTo>
                    <a:cubicBezTo>
                      <a:pt x="18" y="21"/>
                      <a:pt x="19" y="21"/>
                      <a:pt x="19" y="21"/>
                    </a:cubicBezTo>
                    <a:cubicBezTo>
                      <a:pt x="24" y="20"/>
                      <a:pt x="26" y="18"/>
                      <a:pt x="25" y="13"/>
                    </a:cubicBezTo>
                    <a:cubicBezTo>
                      <a:pt x="25" y="12"/>
                      <a:pt x="24" y="13"/>
                      <a:pt x="24" y="13"/>
                    </a:cubicBezTo>
                    <a:cubicBezTo>
                      <a:pt x="23" y="20"/>
                      <a:pt x="32" y="17"/>
                      <a:pt x="30" y="12"/>
                    </a:cubicBezTo>
                    <a:cubicBezTo>
                      <a:pt x="26" y="3"/>
                      <a:pt x="9" y="5"/>
                      <a:pt x="9" y="16"/>
                    </a:cubicBezTo>
                    <a:cubicBezTo>
                      <a:pt x="9" y="16"/>
                      <a:pt x="10" y="17"/>
                      <a:pt x="11" y="16"/>
                    </a:cubicBezTo>
                    <a:cubicBezTo>
                      <a:pt x="11" y="16"/>
                      <a:pt x="11" y="16"/>
                      <a:pt x="12" y="15"/>
                    </a:cubicBezTo>
                    <a:cubicBezTo>
                      <a:pt x="10" y="17"/>
                      <a:pt x="12" y="15"/>
                      <a:pt x="11" y="13"/>
                    </a:cubicBezTo>
                    <a:cubicBezTo>
                      <a:pt x="11" y="13"/>
                      <a:pt x="11" y="12"/>
                      <a:pt x="10" y="13"/>
                    </a:cubicBezTo>
                    <a:cubicBezTo>
                      <a:pt x="8" y="14"/>
                      <a:pt x="11" y="12"/>
                      <a:pt x="11" y="10"/>
                    </a:cubicBezTo>
                    <a:cubicBezTo>
                      <a:pt x="11" y="9"/>
                      <a:pt x="11" y="7"/>
                      <a:pt x="11" y="6"/>
                    </a:cubicBezTo>
                    <a:cubicBezTo>
                      <a:pt x="10" y="3"/>
                      <a:pt x="9" y="2"/>
                      <a:pt x="6" y="1"/>
                    </a:cubicBezTo>
                    <a:cubicBezTo>
                      <a:pt x="5" y="1"/>
                      <a:pt x="5" y="2"/>
                      <a:pt x="6" y="2"/>
                    </a:cubicBezTo>
                    <a:cubicBezTo>
                      <a:pt x="3" y="1"/>
                      <a:pt x="17" y="6"/>
                      <a:pt x="15" y="7"/>
                    </a:cubicBezTo>
                    <a:cubicBezTo>
                      <a:pt x="14" y="8"/>
                      <a:pt x="14" y="9"/>
                      <a:pt x="15" y="9"/>
                    </a:cubicBezTo>
                    <a:cubicBezTo>
                      <a:pt x="16" y="9"/>
                      <a:pt x="17" y="9"/>
                      <a:pt x="18" y="8"/>
                    </a:cubicBezTo>
                    <a:cubicBezTo>
                      <a:pt x="17" y="8"/>
                      <a:pt x="17" y="9"/>
                      <a:pt x="17" y="9"/>
                    </a:cubicBezTo>
                    <a:cubicBezTo>
                      <a:pt x="19" y="9"/>
                      <a:pt x="20" y="9"/>
                      <a:pt x="22" y="10"/>
                    </a:cubicBezTo>
                    <a:cubicBezTo>
                      <a:pt x="22" y="10"/>
                      <a:pt x="22" y="8"/>
                      <a:pt x="22" y="8"/>
                    </a:cubicBezTo>
                    <a:cubicBezTo>
                      <a:pt x="21" y="8"/>
                      <a:pt x="12" y="6"/>
                      <a:pt x="16" y="5"/>
                    </a:cubicBezTo>
                    <a:cubicBezTo>
                      <a:pt x="16" y="4"/>
                      <a:pt x="16" y="4"/>
                      <a:pt x="15" y="4"/>
                    </a:cubicBezTo>
                    <a:cubicBezTo>
                      <a:pt x="14" y="3"/>
                      <a:pt x="12" y="3"/>
                      <a:pt x="10" y="4"/>
                    </a:cubicBezTo>
                    <a:cubicBezTo>
                      <a:pt x="9" y="4"/>
                      <a:pt x="9" y="5"/>
                      <a:pt x="10" y="5"/>
                    </a:cubicBezTo>
                    <a:cubicBezTo>
                      <a:pt x="11" y="5"/>
                      <a:pt x="13" y="5"/>
                      <a:pt x="14" y="5"/>
                    </a:cubicBezTo>
                    <a:cubicBezTo>
                      <a:pt x="15" y="5"/>
                      <a:pt x="15" y="3"/>
                      <a:pt x="14" y="3"/>
                    </a:cubicBezTo>
                    <a:cubicBezTo>
                      <a:pt x="11" y="4"/>
                      <a:pt x="12" y="3"/>
                      <a:pt x="9" y="4"/>
                    </a:cubicBezTo>
                    <a:cubicBezTo>
                      <a:pt x="8" y="5"/>
                      <a:pt x="8" y="6"/>
                      <a:pt x="9" y="6"/>
                    </a:cubicBezTo>
                    <a:cubicBezTo>
                      <a:pt x="14" y="6"/>
                      <a:pt x="10" y="10"/>
                      <a:pt x="10" y="13"/>
                    </a:cubicBezTo>
                    <a:cubicBezTo>
                      <a:pt x="9" y="13"/>
                      <a:pt x="10" y="14"/>
                      <a:pt x="10" y="14"/>
                    </a:cubicBezTo>
                    <a:cubicBezTo>
                      <a:pt x="14" y="13"/>
                      <a:pt x="16" y="12"/>
                      <a:pt x="18" y="9"/>
                    </a:cubicBezTo>
                    <a:cubicBezTo>
                      <a:pt x="18" y="8"/>
                      <a:pt x="18" y="7"/>
                      <a:pt x="17" y="7"/>
                    </a:cubicBezTo>
                    <a:cubicBezTo>
                      <a:pt x="14" y="8"/>
                      <a:pt x="12" y="8"/>
                      <a:pt x="11" y="11"/>
                    </a:cubicBezTo>
                    <a:cubicBezTo>
                      <a:pt x="11" y="12"/>
                      <a:pt x="13" y="12"/>
                      <a:pt x="13" y="11"/>
                    </a:cubicBezTo>
                    <a:cubicBezTo>
                      <a:pt x="13" y="9"/>
                      <a:pt x="13" y="10"/>
                      <a:pt x="13" y="8"/>
                    </a:cubicBezTo>
                    <a:cubicBezTo>
                      <a:pt x="13" y="7"/>
                      <a:pt x="13" y="7"/>
                      <a:pt x="12" y="7"/>
                    </a:cubicBezTo>
                    <a:cubicBezTo>
                      <a:pt x="10" y="9"/>
                      <a:pt x="9" y="11"/>
                      <a:pt x="8" y="14"/>
                    </a:cubicBezTo>
                    <a:cubicBezTo>
                      <a:pt x="7" y="16"/>
                      <a:pt x="9" y="19"/>
                      <a:pt x="8" y="16"/>
                    </a:cubicBezTo>
                    <a:cubicBezTo>
                      <a:pt x="7" y="15"/>
                      <a:pt x="6" y="16"/>
                      <a:pt x="6" y="16"/>
                    </a:cubicBezTo>
                    <a:cubicBezTo>
                      <a:pt x="6" y="18"/>
                      <a:pt x="6" y="18"/>
                      <a:pt x="7" y="20"/>
                    </a:cubicBezTo>
                    <a:cubicBezTo>
                      <a:pt x="7" y="21"/>
                      <a:pt x="8" y="20"/>
                      <a:pt x="8" y="20"/>
                    </a:cubicBezTo>
                    <a:cubicBezTo>
                      <a:pt x="7" y="22"/>
                      <a:pt x="9" y="17"/>
                      <a:pt x="9" y="17"/>
                    </a:cubicBezTo>
                    <a:cubicBezTo>
                      <a:pt x="9" y="17"/>
                      <a:pt x="10" y="17"/>
                      <a:pt x="10" y="16"/>
                    </a:cubicBezTo>
                    <a:cubicBezTo>
                      <a:pt x="10" y="16"/>
                      <a:pt x="9" y="13"/>
                      <a:pt x="10" y="13"/>
                    </a:cubicBezTo>
                    <a:cubicBezTo>
                      <a:pt x="10" y="13"/>
                      <a:pt x="11" y="12"/>
                      <a:pt x="11" y="12"/>
                    </a:cubicBezTo>
                    <a:cubicBezTo>
                      <a:pt x="11" y="10"/>
                      <a:pt x="10" y="11"/>
                      <a:pt x="12" y="12"/>
                    </a:cubicBezTo>
                    <a:cubicBezTo>
                      <a:pt x="12" y="12"/>
                      <a:pt x="12" y="12"/>
                      <a:pt x="13" y="12"/>
                    </a:cubicBezTo>
                    <a:cubicBezTo>
                      <a:pt x="26" y="5"/>
                      <a:pt x="1" y="2"/>
                      <a:pt x="10" y="11"/>
                    </a:cubicBezTo>
                    <a:cubicBezTo>
                      <a:pt x="11" y="11"/>
                      <a:pt x="11" y="11"/>
                      <a:pt x="11" y="11"/>
                    </a:cubicBezTo>
                    <a:cubicBezTo>
                      <a:pt x="22" y="5"/>
                      <a:pt x="0" y="0"/>
                      <a:pt x="5" y="10"/>
                    </a:cubicBezTo>
                    <a:cubicBezTo>
                      <a:pt x="5" y="11"/>
                      <a:pt x="6" y="11"/>
                      <a:pt x="6" y="11"/>
                    </a:cubicBezTo>
                    <a:cubicBezTo>
                      <a:pt x="9" y="9"/>
                      <a:pt x="10" y="9"/>
                      <a:pt x="10" y="5"/>
                    </a:cubicBezTo>
                    <a:cubicBezTo>
                      <a:pt x="10" y="5"/>
                      <a:pt x="10" y="5"/>
                      <a:pt x="10" y="5"/>
                    </a:cubicBezTo>
                    <a:cubicBezTo>
                      <a:pt x="7" y="4"/>
                      <a:pt x="8" y="4"/>
                      <a:pt x="6" y="5"/>
                    </a:cubicBezTo>
                    <a:cubicBezTo>
                      <a:pt x="5" y="5"/>
                      <a:pt x="5" y="6"/>
                      <a:pt x="5" y="6"/>
                    </a:cubicBezTo>
                    <a:cubicBezTo>
                      <a:pt x="5" y="7"/>
                      <a:pt x="5" y="7"/>
                      <a:pt x="6" y="8"/>
                    </a:cubicBezTo>
                    <a:cubicBezTo>
                      <a:pt x="6" y="8"/>
                      <a:pt x="6" y="8"/>
                      <a:pt x="6" y="8"/>
                    </a:cubicBezTo>
                    <a:cubicBezTo>
                      <a:pt x="9" y="7"/>
                      <a:pt x="10" y="7"/>
                      <a:pt x="11" y="4"/>
                    </a:cubicBezTo>
                    <a:cubicBezTo>
                      <a:pt x="11" y="4"/>
                      <a:pt x="10" y="3"/>
                      <a:pt x="10" y="4"/>
                    </a:cubicBezTo>
                    <a:cubicBezTo>
                      <a:pt x="8" y="5"/>
                      <a:pt x="8" y="5"/>
                      <a:pt x="7" y="7"/>
                    </a:cubicBezTo>
                    <a:cubicBezTo>
                      <a:pt x="7" y="8"/>
                      <a:pt x="8" y="8"/>
                      <a:pt x="9" y="8"/>
                    </a:cubicBezTo>
                    <a:cubicBezTo>
                      <a:pt x="9" y="7"/>
                      <a:pt x="10" y="7"/>
                      <a:pt x="11" y="6"/>
                    </a:cubicBezTo>
                    <a:cubicBezTo>
                      <a:pt x="11" y="6"/>
                      <a:pt x="11" y="5"/>
                      <a:pt x="10" y="5"/>
                    </a:cubicBezTo>
                    <a:cubicBezTo>
                      <a:pt x="10" y="5"/>
                      <a:pt x="9" y="5"/>
                      <a:pt x="9" y="5"/>
                    </a:cubicBezTo>
                    <a:cubicBezTo>
                      <a:pt x="9" y="5"/>
                      <a:pt x="8" y="6"/>
                      <a:pt x="9" y="6"/>
                    </a:cubicBezTo>
                    <a:cubicBezTo>
                      <a:pt x="9" y="6"/>
                      <a:pt x="9" y="7"/>
                      <a:pt x="9" y="7"/>
                    </a:cubicBezTo>
                    <a:cubicBezTo>
                      <a:pt x="9" y="8"/>
                      <a:pt x="11" y="7"/>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184"/>
              <p:cNvSpPr>
                <a:spLocks noEditPoints="1"/>
              </p:cNvSpPr>
              <p:nvPr/>
            </p:nvSpPr>
            <p:spPr bwMode="auto">
              <a:xfrm>
                <a:off x="1401763" y="2203451"/>
                <a:ext cx="58738" cy="28575"/>
              </a:xfrm>
              <a:custGeom>
                <a:avLst/>
                <a:gdLst>
                  <a:gd name="T0" fmla="*/ 54 w 55"/>
                  <a:gd name="T1" fmla="*/ 21 h 26"/>
                  <a:gd name="T2" fmla="*/ 49 w 55"/>
                  <a:gd name="T3" fmla="*/ 17 h 26"/>
                  <a:gd name="T4" fmla="*/ 49 w 55"/>
                  <a:gd name="T5" fmla="*/ 16 h 26"/>
                  <a:gd name="T6" fmla="*/ 49 w 55"/>
                  <a:gd name="T7" fmla="*/ 16 h 26"/>
                  <a:gd name="T8" fmla="*/ 50 w 55"/>
                  <a:gd name="T9" fmla="*/ 15 h 26"/>
                  <a:gd name="T10" fmla="*/ 50 w 55"/>
                  <a:gd name="T11" fmla="*/ 14 h 26"/>
                  <a:gd name="T12" fmla="*/ 50 w 55"/>
                  <a:gd name="T13" fmla="*/ 12 h 26"/>
                  <a:gd name="T14" fmla="*/ 49 w 55"/>
                  <a:gd name="T15" fmla="*/ 11 h 26"/>
                  <a:gd name="T16" fmla="*/ 49 w 55"/>
                  <a:gd name="T17" fmla="*/ 12 h 26"/>
                  <a:gd name="T18" fmla="*/ 49 w 55"/>
                  <a:gd name="T19" fmla="*/ 12 h 26"/>
                  <a:gd name="T20" fmla="*/ 42 w 55"/>
                  <a:gd name="T21" fmla="*/ 15 h 26"/>
                  <a:gd name="T22" fmla="*/ 42 w 55"/>
                  <a:gd name="T23" fmla="*/ 16 h 26"/>
                  <a:gd name="T24" fmla="*/ 40 w 55"/>
                  <a:gd name="T25" fmla="*/ 19 h 26"/>
                  <a:gd name="T26" fmla="*/ 36 w 55"/>
                  <a:gd name="T27" fmla="*/ 16 h 26"/>
                  <a:gd name="T28" fmla="*/ 36 w 55"/>
                  <a:gd name="T29" fmla="*/ 13 h 26"/>
                  <a:gd name="T30" fmla="*/ 35 w 55"/>
                  <a:gd name="T31" fmla="*/ 12 h 26"/>
                  <a:gd name="T32" fmla="*/ 32 w 55"/>
                  <a:gd name="T33" fmla="*/ 21 h 26"/>
                  <a:gd name="T34" fmla="*/ 27 w 55"/>
                  <a:gd name="T35" fmla="*/ 18 h 26"/>
                  <a:gd name="T36" fmla="*/ 34 w 55"/>
                  <a:gd name="T37" fmla="*/ 1 h 26"/>
                  <a:gd name="T38" fmla="*/ 33 w 55"/>
                  <a:gd name="T39" fmla="*/ 1 h 26"/>
                  <a:gd name="T40" fmla="*/ 27 w 55"/>
                  <a:gd name="T41" fmla="*/ 11 h 26"/>
                  <a:gd name="T42" fmla="*/ 26 w 55"/>
                  <a:gd name="T43" fmla="*/ 12 h 26"/>
                  <a:gd name="T44" fmla="*/ 25 w 55"/>
                  <a:gd name="T45" fmla="*/ 12 h 26"/>
                  <a:gd name="T46" fmla="*/ 23 w 55"/>
                  <a:gd name="T47" fmla="*/ 13 h 26"/>
                  <a:gd name="T48" fmla="*/ 18 w 55"/>
                  <a:gd name="T49" fmla="*/ 18 h 26"/>
                  <a:gd name="T50" fmla="*/ 18 w 55"/>
                  <a:gd name="T51" fmla="*/ 20 h 26"/>
                  <a:gd name="T52" fmla="*/ 12 w 55"/>
                  <a:gd name="T53" fmla="*/ 19 h 26"/>
                  <a:gd name="T54" fmla="*/ 15 w 55"/>
                  <a:gd name="T55" fmla="*/ 11 h 26"/>
                  <a:gd name="T56" fmla="*/ 14 w 55"/>
                  <a:gd name="T57" fmla="*/ 10 h 26"/>
                  <a:gd name="T58" fmla="*/ 10 w 55"/>
                  <a:gd name="T59" fmla="*/ 20 h 26"/>
                  <a:gd name="T60" fmla="*/ 0 w 55"/>
                  <a:gd name="T61" fmla="*/ 23 h 26"/>
                  <a:gd name="T62" fmla="*/ 0 w 55"/>
                  <a:gd name="T63" fmla="*/ 25 h 26"/>
                  <a:gd name="T64" fmla="*/ 10 w 55"/>
                  <a:gd name="T65" fmla="*/ 21 h 26"/>
                  <a:gd name="T66" fmla="*/ 11 w 55"/>
                  <a:gd name="T67" fmla="*/ 25 h 26"/>
                  <a:gd name="T68" fmla="*/ 18 w 55"/>
                  <a:gd name="T69" fmla="*/ 24 h 26"/>
                  <a:gd name="T70" fmla="*/ 19 w 55"/>
                  <a:gd name="T71" fmla="*/ 23 h 26"/>
                  <a:gd name="T72" fmla="*/ 20 w 55"/>
                  <a:gd name="T73" fmla="*/ 24 h 26"/>
                  <a:gd name="T74" fmla="*/ 25 w 55"/>
                  <a:gd name="T75" fmla="*/ 21 h 26"/>
                  <a:gd name="T76" fmla="*/ 26 w 55"/>
                  <a:gd name="T77" fmla="*/ 24 h 26"/>
                  <a:gd name="T78" fmla="*/ 33 w 55"/>
                  <a:gd name="T79" fmla="*/ 22 h 26"/>
                  <a:gd name="T80" fmla="*/ 37 w 55"/>
                  <a:gd name="T81" fmla="*/ 23 h 26"/>
                  <a:gd name="T82" fmla="*/ 39 w 55"/>
                  <a:gd name="T83" fmla="*/ 22 h 26"/>
                  <a:gd name="T84" fmla="*/ 39 w 55"/>
                  <a:gd name="T85" fmla="*/ 22 h 26"/>
                  <a:gd name="T86" fmla="*/ 43 w 55"/>
                  <a:gd name="T87" fmla="*/ 25 h 26"/>
                  <a:gd name="T88" fmla="*/ 47 w 55"/>
                  <a:gd name="T89" fmla="*/ 21 h 26"/>
                  <a:gd name="T90" fmla="*/ 47 w 55"/>
                  <a:gd name="T91" fmla="*/ 22 h 26"/>
                  <a:gd name="T92" fmla="*/ 55 w 55"/>
                  <a:gd name="T93" fmla="*/ 22 h 26"/>
                  <a:gd name="T94" fmla="*/ 54 w 55"/>
                  <a:gd name="T95" fmla="*/ 21 h 26"/>
                  <a:gd name="T96" fmla="*/ 24 w 55"/>
                  <a:gd name="T97" fmla="*/ 19 h 26"/>
                  <a:gd name="T98" fmla="*/ 21 w 55"/>
                  <a:gd name="T99" fmla="*/ 18 h 26"/>
                  <a:gd name="T100" fmla="*/ 23 w 55"/>
                  <a:gd name="T101" fmla="*/ 15 h 26"/>
                  <a:gd name="T102" fmla="*/ 25 w 55"/>
                  <a:gd name="T103" fmla="*/ 14 h 26"/>
                  <a:gd name="T104" fmla="*/ 26 w 55"/>
                  <a:gd name="T105" fmla="*/ 13 h 26"/>
                  <a:gd name="T106" fmla="*/ 25 w 55"/>
                  <a:gd name="T107" fmla="*/ 18 h 26"/>
                  <a:gd name="T108" fmla="*/ 24 w 55"/>
                  <a:gd name="T109" fmla="*/ 19 h 26"/>
                  <a:gd name="T110" fmla="*/ 45 w 55"/>
                  <a:gd name="T111" fmla="*/ 21 h 26"/>
                  <a:gd name="T112" fmla="*/ 43 w 55"/>
                  <a:gd name="T113" fmla="*/ 17 h 26"/>
                  <a:gd name="T114" fmla="*/ 44 w 55"/>
                  <a:gd name="T115" fmla="*/ 17 h 26"/>
                  <a:gd name="T116" fmla="*/ 48 w 55"/>
                  <a:gd name="T117" fmla="*/ 14 h 26"/>
                  <a:gd name="T118" fmla="*/ 47 w 55"/>
                  <a:gd name="T119" fmla="*/ 16 h 26"/>
                  <a:gd name="T120" fmla="*/ 45 w 55"/>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26">
                    <a:moveTo>
                      <a:pt x="54" y="21"/>
                    </a:moveTo>
                    <a:cubicBezTo>
                      <a:pt x="50" y="20"/>
                      <a:pt x="48" y="19"/>
                      <a:pt x="49" y="17"/>
                    </a:cubicBezTo>
                    <a:cubicBezTo>
                      <a:pt x="49" y="17"/>
                      <a:pt x="49" y="16"/>
                      <a:pt x="49" y="16"/>
                    </a:cubicBezTo>
                    <a:cubicBezTo>
                      <a:pt x="49" y="16"/>
                      <a:pt x="49" y="16"/>
                      <a:pt x="49" y="16"/>
                    </a:cubicBezTo>
                    <a:cubicBezTo>
                      <a:pt x="49" y="15"/>
                      <a:pt x="49" y="15"/>
                      <a:pt x="50" y="15"/>
                    </a:cubicBezTo>
                    <a:cubicBezTo>
                      <a:pt x="50" y="14"/>
                      <a:pt x="50" y="14"/>
                      <a:pt x="50" y="14"/>
                    </a:cubicBezTo>
                    <a:cubicBezTo>
                      <a:pt x="50" y="13"/>
                      <a:pt x="50" y="12"/>
                      <a:pt x="50" y="12"/>
                    </a:cubicBezTo>
                    <a:cubicBezTo>
                      <a:pt x="51" y="11"/>
                      <a:pt x="49" y="11"/>
                      <a:pt x="49" y="11"/>
                    </a:cubicBezTo>
                    <a:cubicBezTo>
                      <a:pt x="49" y="12"/>
                      <a:pt x="49" y="12"/>
                      <a:pt x="49" y="12"/>
                    </a:cubicBezTo>
                    <a:cubicBezTo>
                      <a:pt x="49" y="12"/>
                      <a:pt x="49" y="12"/>
                      <a:pt x="49" y="12"/>
                    </a:cubicBezTo>
                    <a:cubicBezTo>
                      <a:pt x="46" y="12"/>
                      <a:pt x="44" y="13"/>
                      <a:pt x="42" y="15"/>
                    </a:cubicBezTo>
                    <a:cubicBezTo>
                      <a:pt x="42" y="15"/>
                      <a:pt x="42" y="16"/>
                      <a:pt x="42" y="16"/>
                    </a:cubicBezTo>
                    <a:cubicBezTo>
                      <a:pt x="41" y="17"/>
                      <a:pt x="40" y="18"/>
                      <a:pt x="40" y="19"/>
                    </a:cubicBezTo>
                    <a:cubicBezTo>
                      <a:pt x="38" y="19"/>
                      <a:pt x="37" y="18"/>
                      <a:pt x="36" y="16"/>
                    </a:cubicBezTo>
                    <a:cubicBezTo>
                      <a:pt x="36" y="15"/>
                      <a:pt x="36" y="14"/>
                      <a:pt x="36" y="13"/>
                    </a:cubicBezTo>
                    <a:cubicBezTo>
                      <a:pt x="36" y="12"/>
                      <a:pt x="36" y="12"/>
                      <a:pt x="35" y="12"/>
                    </a:cubicBezTo>
                    <a:cubicBezTo>
                      <a:pt x="31" y="14"/>
                      <a:pt x="30" y="19"/>
                      <a:pt x="32" y="21"/>
                    </a:cubicBezTo>
                    <a:cubicBezTo>
                      <a:pt x="31" y="22"/>
                      <a:pt x="29" y="21"/>
                      <a:pt x="27" y="18"/>
                    </a:cubicBezTo>
                    <a:cubicBezTo>
                      <a:pt x="31" y="13"/>
                      <a:pt x="33" y="5"/>
                      <a:pt x="34" y="1"/>
                    </a:cubicBezTo>
                    <a:cubicBezTo>
                      <a:pt x="34" y="0"/>
                      <a:pt x="33" y="0"/>
                      <a:pt x="33" y="1"/>
                    </a:cubicBezTo>
                    <a:cubicBezTo>
                      <a:pt x="32" y="3"/>
                      <a:pt x="29" y="7"/>
                      <a:pt x="27" y="11"/>
                    </a:cubicBezTo>
                    <a:cubicBezTo>
                      <a:pt x="27" y="12"/>
                      <a:pt x="26" y="12"/>
                      <a:pt x="26" y="12"/>
                    </a:cubicBezTo>
                    <a:cubicBezTo>
                      <a:pt x="26" y="12"/>
                      <a:pt x="25" y="12"/>
                      <a:pt x="25" y="12"/>
                    </a:cubicBezTo>
                    <a:cubicBezTo>
                      <a:pt x="24" y="12"/>
                      <a:pt x="23" y="13"/>
                      <a:pt x="23" y="13"/>
                    </a:cubicBezTo>
                    <a:cubicBezTo>
                      <a:pt x="21" y="14"/>
                      <a:pt x="19" y="16"/>
                      <a:pt x="18" y="18"/>
                    </a:cubicBezTo>
                    <a:cubicBezTo>
                      <a:pt x="18" y="19"/>
                      <a:pt x="18" y="20"/>
                      <a:pt x="18" y="20"/>
                    </a:cubicBezTo>
                    <a:cubicBezTo>
                      <a:pt x="17" y="21"/>
                      <a:pt x="15" y="21"/>
                      <a:pt x="12" y="19"/>
                    </a:cubicBezTo>
                    <a:cubicBezTo>
                      <a:pt x="13" y="17"/>
                      <a:pt x="15" y="14"/>
                      <a:pt x="15" y="11"/>
                    </a:cubicBezTo>
                    <a:cubicBezTo>
                      <a:pt x="15" y="10"/>
                      <a:pt x="14" y="9"/>
                      <a:pt x="14" y="10"/>
                    </a:cubicBezTo>
                    <a:cubicBezTo>
                      <a:pt x="13" y="12"/>
                      <a:pt x="10" y="16"/>
                      <a:pt x="10" y="20"/>
                    </a:cubicBezTo>
                    <a:cubicBezTo>
                      <a:pt x="7" y="22"/>
                      <a:pt x="4" y="23"/>
                      <a:pt x="0" y="23"/>
                    </a:cubicBezTo>
                    <a:cubicBezTo>
                      <a:pt x="0" y="23"/>
                      <a:pt x="0" y="25"/>
                      <a:pt x="0" y="25"/>
                    </a:cubicBezTo>
                    <a:cubicBezTo>
                      <a:pt x="4" y="24"/>
                      <a:pt x="7" y="23"/>
                      <a:pt x="10" y="21"/>
                    </a:cubicBezTo>
                    <a:cubicBezTo>
                      <a:pt x="10" y="23"/>
                      <a:pt x="10" y="24"/>
                      <a:pt x="11" y="25"/>
                    </a:cubicBezTo>
                    <a:cubicBezTo>
                      <a:pt x="14" y="26"/>
                      <a:pt x="16" y="25"/>
                      <a:pt x="18" y="24"/>
                    </a:cubicBezTo>
                    <a:cubicBezTo>
                      <a:pt x="18" y="23"/>
                      <a:pt x="18" y="23"/>
                      <a:pt x="19" y="23"/>
                    </a:cubicBezTo>
                    <a:cubicBezTo>
                      <a:pt x="19" y="23"/>
                      <a:pt x="20" y="24"/>
                      <a:pt x="20" y="24"/>
                    </a:cubicBezTo>
                    <a:cubicBezTo>
                      <a:pt x="22" y="24"/>
                      <a:pt x="24" y="23"/>
                      <a:pt x="25" y="21"/>
                    </a:cubicBezTo>
                    <a:cubicBezTo>
                      <a:pt x="25" y="22"/>
                      <a:pt x="26" y="23"/>
                      <a:pt x="26" y="24"/>
                    </a:cubicBezTo>
                    <a:cubicBezTo>
                      <a:pt x="29" y="26"/>
                      <a:pt x="31" y="25"/>
                      <a:pt x="33" y="22"/>
                    </a:cubicBezTo>
                    <a:cubicBezTo>
                      <a:pt x="34" y="23"/>
                      <a:pt x="35" y="23"/>
                      <a:pt x="37" y="23"/>
                    </a:cubicBezTo>
                    <a:cubicBezTo>
                      <a:pt x="38" y="23"/>
                      <a:pt x="38" y="22"/>
                      <a:pt x="39" y="22"/>
                    </a:cubicBezTo>
                    <a:cubicBezTo>
                      <a:pt x="39" y="22"/>
                      <a:pt x="39" y="22"/>
                      <a:pt x="39" y="22"/>
                    </a:cubicBezTo>
                    <a:cubicBezTo>
                      <a:pt x="39" y="24"/>
                      <a:pt x="42" y="25"/>
                      <a:pt x="43" y="25"/>
                    </a:cubicBezTo>
                    <a:cubicBezTo>
                      <a:pt x="45" y="24"/>
                      <a:pt x="46" y="23"/>
                      <a:pt x="47" y="21"/>
                    </a:cubicBezTo>
                    <a:cubicBezTo>
                      <a:pt x="47" y="21"/>
                      <a:pt x="47" y="22"/>
                      <a:pt x="47" y="22"/>
                    </a:cubicBezTo>
                    <a:cubicBezTo>
                      <a:pt x="50" y="25"/>
                      <a:pt x="52" y="25"/>
                      <a:pt x="55" y="22"/>
                    </a:cubicBezTo>
                    <a:cubicBezTo>
                      <a:pt x="55" y="21"/>
                      <a:pt x="54" y="20"/>
                      <a:pt x="54" y="21"/>
                    </a:cubicBezTo>
                    <a:close/>
                    <a:moveTo>
                      <a:pt x="24" y="19"/>
                    </a:moveTo>
                    <a:cubicBezTo>
                      <a:pt x="22" y="23"/>
                      <a:pt x="21" y="22"/>
                      <a:pt x="21" y="18"/>
                    </a:cubicBezTo>
                    <a:cubicBezTo>
                      <a:pt x="22" y="17"/>
                      <a:pt x="22" y="16"/>
                      <a:pt x="23" y="15"/>
                    </a:cubicBezTo>
                    <a:cubicBezTo>
                      <a:pt x="24" y="15"/>
                      <a:pt x="24" y="14"/>
                      <a:pt x="25" y="14"/>
                    </a:cubicBezTo>
                    <a:cubicBezTo>
                      <a:pt x="25" y="14"/>
                      <a:pt x="26" y="13"/>
                      <a:pt x="26" y="13"/>
                    </a:cubicBezTo>
                    <a:cubicBezTo>
                      <a:pt x="25" y="15"/>
                      <a:pt x="25" y="17"/>
                      <a:pt x="25" y="18"/>
                    </a:cubicBezTo>
                    <a:cubicBezTo>
                      <a:pt x="25" y="19"/>
                      <a:pt x="24" y="19"/>
                      <a:pt x="24" y="19"/>
                    </a:cubicBezTo>
                    <a:close/>
                    <a:moveTo>
                      <a:pt x="45" y="21"/>
                    </a:moveTo>
                    <a:cubicBezTo>
                      <a:pt x="45" y="20"/>
                      <a:pt x="44" y="18"/>
                      <a:pt x="43" y="17"/>
                    </a:cubicBezTo>
                    <a:cubicBezTo>
                      <a:pt x="43" y="17"/>
                      <a:pt x="43" y="17"/>
                      <a:pt x="44" y="17"/>
                    </a:cubicBezTo>
                    <a:cubicBezTo>
                      <a:pt x="45" y="15"/>
                      <a:pt x="47" y="14"/>
                      <a:pt x="48" y="14"/>
                    </a:cubicBezTo>
                    <a:cubicBezTo>
                      <a:pt x="48" y="15"/>
                      <a:pt x="48" y="15"/>
                      <a:pt x="47" y="16"/>
                    </a:cubicBezTo>
                    <a:cubicBezTo>
                      <a:pt x="47" y="18"/>
                      <a:pt x="46" y="20"/>
                      <a:pt x="4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185"/>
              <p:cNvSpPr/>
              <p:nvPr/>
            </p:nvSpPr>
            <p:spPr bwMode="auto">
              <a:xfrm>
                <a:off x="1417638" y="2205038"/>
                <a:ext cx="3175" cy="3175"/>
              </a:xfrm>
              <a:custGeom>
                <a:avLst/>
                <a:gdLst>
                  <a:gd name="T0" fmla="*/ 2 w 3"/>
                  <a:gd name="T1" fmla="*/ 1 h 3"/>
                  <a:gd name="T2" fmla="*/ 1 w 3"/>
                  <a:gd name="T3" fmla="*/ 1 h 3"/>
                  <a:gd name="T4" fmla="*/ 0 w 3"/>
                  <a:gd name="T5" fmla="*/ 2 h 3"/>
                  <a:gd name="T6" fmla="*/ 1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1"/>
                      <a:pt x="2" y="1"/>
                      <a:pt x="1" y="1"/>
                    </a:cubicBezTo>
                    <a:cubicBezTo>
                      <a:pt x="1" y="0"/>
                      <a:pt x="0" y="1"/>
                      <a:pt x="0" y="2"/>
                    </a:cubicBezTo>
                    <a:cubicBezTo>
                      <a:pt x="1"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86"/>
              <p:cNvSpPr/>
              <p:nvPr/>
            </p:nvSpPr>
            <p:spPr bwMode="auto">
              <a:xfrm>
                <a:off x="1401763" y="2225676"/>
                <a:ext cx="31750" cy="53975"/>
              </a:xfrm>
              <a:custGeom>
                <a:avLst/>
                <a:gdLst>
                  <a:gd name="T0" fmla="*/ 1 w 31"/>
                  <a:gd name="T1" fmla="*/ 5 h 50"/>
                  <a:gd name="T2" fmla="*/ 21 w 31"/>
                  <a:gd name="T3" fmla="*/ 19 h 50"/>
                  <a:gd name="T4" fmla="*/ 27 w 31"/>
                  <a:gd name="T5" fmla="*/ 49 h 50"/>
                  <a:gd name="T6" fmla="*/ 29 w 31"/>
                  <a:gd name="T7" fmla="*/ 49 h 50"/>
                  <a:gd name="T8" fmla="*/ 29 w 31"/>
                  <a:gd name="T9" fmla="*/ 47 h 50"/>
                  <a:gd name="T10" fmla="*/ 28 w 31"/>
                  <a:gd name="T11" fmla="*/ 46 h 50"/>
                  <a:gd name="T12" fmla="*/ 1 w 31"/>
                  <a:gd name="T13" fmla="*/ 3 h 50"/>
                  <a:gd name="T14" fmla="*/ 1 w 31"/>
                  <a:gd name="T15" fmla="*/ 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0">
                    <a:moveTo>
                      <a:pt x="1" y="5"/>
                    </a:moveTo>
                    <a:cubicBezTo>
                      <a:pt x="10" y="3"/>
                      <a:pt x="17" y="13"/>
                      <a:pt x="21" y="19"/>
                    </a:cubicBezTo>
                    <a:cubicBezTo>
                      <a:pt x="26" y="28"/>
                      <a:pt x="27" y="39"/>
                      <a:pt x="27" y="49"/>
                    </a:cubicBezTo>
                    <a:cubicBezTo>
                      <a:pt x="27" y="49"/>
                      <a:pt x="28" y="50"/>
                      <a:pt x="29" y="49"/>
                    </a:cubicBezTo>
                    <a:cubicBezTo>
                      <a:pt x="29" y="48"/>
                      <a:pt x="29" y="47"/>
                      <a:pt x="29" y="47"/>
                    </a:cubicBezTo>
                    <a:cubicBezTo>
                      <a:pt x="29" y="46"/>
                      <a:pt x="28" y="46"/>
                      <a:pt x="28" y="46"/>
                    </a:cubicBezTo>
                    <a:cubicBezTo>
                      <a:pt x="31" y="33"/>
                      <a:pt x="20" y="0"/>
                      <a:pt x="1" y="3"/>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187"/>
              <p:cNvSpPr/>
              <p:nvPr/>
            </p:nvSpPr>
            <p:spPr bwMode="auto">
              <a:xfrm>
                <a:off x="1433513" y="2225676"/>
                <a:ext cx="25400" cy="50800"/>
              </a:xfrm>
              <a:custGeom>
                <a:avLst/>
                <a:gdLst>
                  <a:gd name="T0" fmla="*/ 23 w 24"/>
                  <a:gd name="T1" fmla="*/ 0 h 48"/>
                  <a:gd name="T2" fmla="*/ 0 w 24"/>
                  <a:gd name="T3" fmla="*/ 47 h 48"/>
                  <a:gd name="T4" fmla="*/ 1 w 24"/>
                  <a:gd name="T5" fmla="*/ 47 h 48"/>
                  <a:gd name="T6" fmla="*/ 23 w 24"/>
                  <a:gd name="T7" fmla="*/ 2 h 48"/>
                  <a:gd name="T8" fmla="*/ 23 w 24"/>
                  <a:gd name="T9" fmla="*/ 0 h 48"/>
                </a:gdLst>
                <a:ahLst/>
                <a:cxnLst>
                  <a:cxn ang="0">
                    <a:pos x="T0" y="T1"/>
                  </a:cxn>
                  <a:cxn ang="0">
                    <a:pos x="T2" y="T3"/>
                  </a:cxn>
                  <a:cxn ang="0">
                    <a:pos x="T4" y="T5"/>
                  </a:cxn>
                  <a:cxn ang="0">
                    <a:pos x="T6" y="T7"/>
                  </a:cxn>
                  <a:cxn ang="0">
                    <a:pos x="T8" y="T9"/>
                  </a:cxn>
                </a:cxnLst>
                <a:rect l="0" t="0" r="r" b="b"/>
                <a:pathLst>
                  <a:path w="24" h="48">
                    <a:moveTo>
                      <a:pt x="23" y="0"/>
                    </a:moveTo>
                    <a:cubicBezTo>
                      <a:pt x="5" y="11"/>
                      <a:pt x="0" y="28"/>
                      <a:pt x="0" y="47"/>
                    </a:cubicBezTo>
                    <a:cubicBezTo>
                      <a:pt x="0" y="48"/>
                      <a:pt x="1" y="48"/>
                      <a:pt x="1" y="47"/>
                    </a:cubicBezTo>
                    <a:cubicBezTo>
                      <a:pt x="1" y="29"/>
                      <a:pt x="6" y="12"/>
                      <a:pt x="23" y="2"/>
                    </a:cubicBezTo>
                    <a:cubicBezTo>
                      <a:pt x="24" y="1"/>
                      <a:pt x="23"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188"/>
              <p:cNvSpPr/>
              <p:nvPr/>
            </p:nvSpPr>
            <p:spPr bwMode="auto">
              <a:xfrm>
                <a:off x="1395413" y="2182813"/>
                <a:ext cx="76200" cy="98425"/>
              </a:xfrm>
              <a:custGeom>
                <a:avLst/>
                <a:gdLst>
                  <a:gd name="T0" fmla="*/ 21 w 73"/>
                  <a:gd name="T1" fmla="*/ 90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4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0"/>
                    </a:moveTo>
                    <a:cubicBezTo>
                      <a:pt x="16" y="84"/>
                      <a:pt x="19" y="76"/>
                      <a:pt x="18" y="69"/>
                    </a:cubicBezTo>
                    <a:cubicBezTo>
                      <a:pt x="16" y="61"/>
                      <a:pt x="9" y="54"/>
                      <a:pt x="7" y="46"/>
                    </a:cubicBezTo>
                    <a:cubicBezTo>
                      <a:pt x="0" y="26"/>
                      <a:pt x="19" y="4"/>
                      <a:pt x="39" y="4"/>
                    </a:cubicBezTo>
                    <a:cubicBezTo>
                      <a:pt x="51" y="4"/>
                      <a:pt x="61" y="13"/>
                      <a:pt x="65" y="23"/>
                    </a:cubicBezTo>
                    <a:cubicBezTo>
                      <a:pt x="69" y="33"/>
                      <a:pt x="66" y="42"/>
                      <a:pt x="61" y="50"/>
                    </a:cubicBezTo>
                    <a:cubicBezTo>
                      <a:pt x="57" y="55"/>
                      <a:pt x="53" y="60"/>
                      <a:pt x="50" y="66"/>
                    </a:cubicBezTo>
                    <a:cubicBezTo>
                      <a:pt x="47" y="74"/>
                      <a:pt x="50" y="85"/>
                      <a:pt x="44" y="92"/>
                    </a:cubicBezTo>
                    <a:cubicBezTo>
                      <a:pt x="43" y="92"/>
                      <a:pt x="44" y="93"/>
                      <a:pt x="45" y="93"/>
                    </a:cubicBezTo>
                    <a:cubicBezTo>
                      <a:pt x="52" y="85"/>
                      <a:pt x="48" y="74"/>
                      <a:pt x="53" y="64"/>
                    </a:cubicBezTo>
                    <a:cubicBezTo>
                      <a:pt x="57" y="56"/>
                      <a:pt x="64" y="50"/>
                      <a:pt x="67" y="40"/>
                    </a:cubicBezTo>
                    <a:cubicBezTo>
                      <a:pt x="73" y="23"/>
                      <a:pt x="59" y="5"/>
                      <a:pt x="42" y="3"/>
                    </a:cubicBezTo>
                    <a:cubicBezTo>
                      <a:pt x="24" y="0"/>
                      <a:pt x="9" y="16"/>
                      <a:pt x="5" y="32"/>
                    </a:cubicBezTo>
                    <a:cubicBezTo>
                      <a:pt x="3" y="41"/>
                      <a:pt x="6" y="49"/>
                      <a:pt x="10" y="57"/>
                    </a:cubicBezTo>
                    <a:cubicBezTo>
                      <a:pt x="15" y="64"/>
                      <a:pt x="17" y="70"/>
                      <a:pt x="17" y="79"/>
                    </a:cubicBezTo>
                    <a:cubicBezTo>
                      <a:pt x="16" y="84"/>
                      <a:pt x="17" y="87"/>
                      <a:pt x="20" y="91"/>
                    </a:cubicBezTo>
                    <a:cubicBezTo>
                      <a:pt x="20" y="92"/>
                      <a:pt x="21" y="91"/>
                      <a:pt x="21"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89"/>
              <p:cNvSpPr/>
              <p:nvPr/>
            </p:nvSpPr>
            <p:spPr bwMode="auto">
              <a:xfrm>
                <a:off x="1411288" y="228123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90"/>
              <p:cNvSpPr/>
              <p:nvPr/>
            </p:nvSpPr>
            <p:spPr bwMode="auto">
              <a:xfrm>
                <a:off x="1411288" y="228758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91"/>
              <p:cNvSpPr/>
              <p:nvPr/>
            </p:nvSpPr>
            <p:spPr bwMode="auto">
              <a:xfrm>
                <a:off x="1412875" y="2293938"/>
                <a:ext cx="33338" cy="4763"/>
              </a:xfrm>
              <a:custGeom>
                <a:avLst/>
                <a:gdLst>
                  <a:gd name="T0" fmla="*/ 3 w 31"/>
                  <a:gd name="T1" fmla="*/ 5 h 5"/>
                  <a:gd name="T2" fmla="*/ 28 w 31"/>
                  <a:gd name="T3" fmla="*/ 5 h 5"/>
                  <a:gd name="T4" fmla="*/ 28 w 31"/>
                  <a:gd name="T5" fmla="*/ 0 h 5"/>
                  <a:gd name="T6" fmla="*/ 3 w 31"/>
                  <a:gd name="T7" fmla="*/ 0 h 5"/>
                  <a:gd name="T8" fmla="*/ 3 w 31"/>
                  <a:gd name="T9" fmla="*/ 5 h 5"/>
                </a:gdLst>
                <a:ahLst/>
                <a:cxnLst>
                  <a:cxn ang="0">
                    <a:pos x="T0" y="T1"/>
                  </a:cxn>
                  <a:cxn ang="0">
                    <a:pos x="T2" y="T3"/>
                  </a:cxn>
                  <a:cxn ang="0">
                    <a:pos x="T4" y="T5"/>
                  </a:cxn>
                  <a:cxn ang="0">
                    <a:pos x="T6" y="T7"/>
                  </a:cxn>
                  <a:cxn ang="0">
                    <a:pos x="T8" y="T9"/>
                  </a:cxn>
                </a:cxnLst>
                <a:rect l="0" t="0" r="r" b="b"/>
                <a:pathLst>
                  <a:path w="31" h="5">
                    <a:moveTo>
                      <a:pt x="3" y="5"/>
                    </a:moveTo>
                    <a:cubicBezTo>
                      <a:pt x="11" y="5"/>
                      <a:pt x="20" y="5"/>
                      <a:pt x="28" y="5"/>
                    </a:cubicBezTo>
                    <a:cubicBezTo>
                      <a:pt x="31" y="5"/>
                      <a:pt x="31" y="0"/>
                      <a:pt x="28" y="0"/>
                    </a:cubicBezTo>
                    <a:cubicBezTo>
                      <a:pt x="20" y="0"/>
                      <a:pt x="11" y="0"/>
                      <a:pt x="3" y="0"/>
                    </a:cubicBezTo>
                    <a:cubicBezTo>
                      <a:pt x="0" y="0"/>
                      <a:pt x="0"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192"/>
              <p:cNvSpPr/>
              <p:nvPr/>
            </p:nvSpPr>
            <p:spPr bwMode="auto">
              <a:xfrm>
                <a:off x="1417638" y="2301876"/>
                <a:ext cx="25400" cy="4763"/>
              </a:xfrm>
              <a:custGeom>
                <a:avLst/>
                <a:gdLst>
                  <a:gd name="T0" fmla="*/ 4 w 25"/>
                  <a:gd name="T1" fmla="*/ 5 h 5"/>
                  <a:gd name="T2" fmla="*/ 21 w 25"/>
                  <a:gd name="T3" fmla="*/ 5 h 5"/>
                  <a:gd name="T4" fmla="*/ 21 w 25"/>
                  <a:gd name="T5" fmla="*/ 0 h 5"/>
                  <a:gd name="T6" fmla="*/ 4 w 25"/>
                  <a:gd name="T7" fmla="*/ 0 h 5"/>
                  <a:gd name="T8" fmla="*/ 4 w 25"/>
                  <a:gd name="T9" fmla="*/ 5 h 5"/>
                </a:gdLst>
                <a:ahLst/>
                <a:cxnLst>
                  <a:cxn ang="0">
                    <a:pos x="T0" y="T1"/>
                  </a:cxn>
                  <a:cxn ang="0">
                    <a:pos x="T2" y="T3"/>
                  </a:cxn>
                  <a:cxn ang="0">
                    <a:pos x="T4" y="T5"/>
                  </a:cxn>
                  <a:cxn ang="0">
                    <a:pos x="T6" y="T7"/>
                  </a:cxn>
                  <a:cxn ang="0">
                    <a:pos x="T8" y="T9"/>
                  </a:cxn>
                </a:cxnLst>
                <a:rect l="0" t="0" r="r" b="b"/>
                <a:pathLst>
                  <a:path w="25" h="5">
                    <a:moveTo>
                      <a:pt x="4" y="5"/>
                    </a:moveTo>
                    <a:cubicBezTo>
                      <a:pt x="10" y="5"/>
                      <a:pt x="15" y="5"/>
                      <a:pt x="21" y="5"/>
                    </a:cubicBezTo>
                    <a:cubicBezTo>
                      <a:pt x="25" y="5"/>
                      <a:pt x="25" y="0"/>
                      <a:pt x="21" y="0"/>
                    </a:cubicBezTo>
                    <a:cubicBezTo>
                      <a:pt x="15" y="0"/>
                      <a:pt x="10" y="0"/>
                      <a:pt x="4" y="0"/>
                    </a:cubicBezTo>
                    <a:cubicBezTo>
                      <a:pt x="0" y="0"/>
                      <a:pt x="0"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197"/>
              <p:cNvSpPr/>
              <p:nvPr/>
            </p:nvSpPr>
            <p:spPr bwMode="auto">
              <a:xfrm>
                <a:off x="1052513" y="2039938"/>
                <a:ext cx="76200" cy="85725"/>
              </a:xfrm>
              <a:custGeom>
                <a:avLst/>
                <a:gdLst>
                  <a:gd name="T0" fmla="*/ 24 w 72"/>
                  <a:gd name="T1" fmla="*/ 63 h 80"/>
                  <a:gd name="T2" fmla="*/ 2 w 72"/>
                  <a:gd name="T3" fmla="*/ 65 h 80"/>
                  <a:gd name="T4" fmla="*/ 14 w 72"/>
                  <a:gd name="T5" fmla="*/ 78 h 80"/>
                  <a:gd name="T6" fmla="*/ 26 w 72"/>
                  <a:gd name="T7" fmla="*/ 43 h 80"/>
                  <a:gd name="T8" fmla="*/ 28 w 72"/>
                  <a:gd name="T9" fmla="*/ 16 h 80"/>
                  <a:gd name="T10" fmla="*/ 58 w 72"/>
                  <a:gd name="T11" fmla="*/ 9 h 80"/>
                  <a:gd name="T12" fmla="*/ 69 w 72"/>
                  <a:gd name="T13" fmla="*/ 6 h 80"/>
                  <a:gd name="T14" fmla="*/ 66 w 72"/>
                  <a:gd name="T15" fmla="*/ 25 h 80"/>
                  <a:gd name="T16" fmla="*/ 65 w 72"/>
                  <a:gd name="T17" fmla="*/ 59 h 80"/>
                  <a:gd name="T18" fmla="*/ 65 w 72"/>
                  <a:gd name="T19" fmla="*/ 67 h 80"/>
                  <a:gd name="T20" fmla="*/ 65 w 72"/>
                  <a:gd name="T21" fmla="*/ 65 h 80"/>
                  <a:gd name="T22" fmla="*/ 53 w 72"/>
                  <a:gd name="T23" fmla="*/ 62 h 80"/>
                  <a:gd name="T24" fmla="*/ 48 w 72"/>
                  <a:gd name="T25" fmla="*/ 75 h 80"/>
                  <a:gd name="T26" fmla="*/ 69 w 72"/>
                  <a:gd name="T27" fmla="*/ 70 h 80"/>
                  <a:gd name="T28" fmla="*/ 67 w 72"/>
                  <a:gd name="T29" fmla="*/ 68 h 80"/>
                  <a:gd name="T30" fmla="*/ 60 w 72"/>
                  <a:gd name="T31" fmla="*/ 72 h 80"/>
                  <a:gd name="T32" fmla="*/ 66 w 72"/>
                  <a:gd name="T33" fmla="*/ 70 h 80"/>
                  <a:gd name="T34" fmla="*/ 69 w 72"/>
                  <a:gd name="T35" fmla="*/ 69 h 80"/>
                  <a:gd name="T36" fmla="*/ 71 w 72"/>
                  <a:gd name="T37" fmla="*/ 2 h 80"/>
                  <a:gd name="T38" fmla="*/ 69 w 72"/>
                  <a:gd name="T39" fmla="*/ 0 h 80"/>
                  <a:gd name="T40" fmla="*/ 24 w 72"/>
                  <a:gd name="T41" fmla="*/ 12 h 80"/>
                  <a:gd name="T42" fmla="*/ 22 w 72"/>
                  <a:gd name="T43" fmla="*/ 14 h 80"/>
                  <a:gd name="T44" fmla="*/ 23 w 72"/>
                  <a:gd name="T45" fmla="*/ 48 h 80"/>
                  <a:gd name="T46" fmla="*/ 22 w 72"/>
                  <a:gd name="T47" fmla="*/ 61 h 80"/>
                  <a:gd name="T48" fmla="*/ 18 w 72"/>
                  <a:gd name="T49" fmla="*/ 65 h 80"/>
                  <a:gd name="T50" fmla="*/ 23 w 72"/>
                  <a:gd name="T51" fmla="*/ 66 h 80"/>
                  <a:gd name="T52" fmla="*/ 24 w 72"/>
                  <a:gd name="T5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80">
                    <a:moveTo>
                      <a:pt x="24" y="63"/>
                    </a:moveTo>
                    <a:cubicBezTo>
                      <a:pt x="18" y="62"/>
                      <a:pt x="5" y="58"/>
                      <a:pt x="2" y="65"/>
                    </a:cubicBezTo>
                    <a:cubicBezTo>
                      <a:pt x="0" y="72"/>
                      <a:pt x="6" y="80"/>
                      <a:pt x="14" y="78"/>
                    </a:cubicBezTo>
                    <a:cubicBezTo>
                      <a:pt x="27" y="73"/>
                      <a:pt x="26" y="55"/>
                      <a:pt x="26" y="43"/>
                    </a:cubicBezTo>
                    <a:cubicBezTo>
                      <a:pt x="26" y="39"/>
                      <a:pt x="20" y="15"/>
                      <a:pt x="28" y="16"/>
                    </a:cubicBezTo>
                    <a:cubicBezTo>
                      <a:pt x="39" y="17"/>
                      <a:pt x="48" y="14"/>
                      <a:pt x="58" y="9"/>
                    </a:cubicBezTo>
                    <a:cubicBezTo>
                      <a:pt x="59" y="9"/>
                      <a:pt x="69" y="2"/>
                      <a:pt x="69" y="6"/>
                    </a:cubicBezTo>
                    <a:cubicBezTo>
                      <a:pt x="69" y="12"/>
                      <a:pt x="67" y="18"/>
                      <a:pt x="66" y="25"/>
                    </a:cubicBezTo>
                    <a:cubicBezTo>
                      <a:pt x="65" y="36"/>
                      <a:pt x="66" y="47"/>
                      <a:pt x="65" y="59"/>
                    </a:cubicBezTo>
                    <a:cubicBezTo>
                      <a:pt x="65" y="61"/>
                      <a:pt x="65" y="64"/>
                      <a:pt x="65" y="67"/>
                    </a:cubicBezTo>
                    <a:cubicBezTo>
                      <a:pt x="65" y="66"/>
                      <a:pt x="71" y="68"/>
                      <a:pt x="65" y="65"/>
                    </a:cubicBezTo>
                    <a:cubicBezTo>
                      <a:pt x="61" y="63"/>
                      <a:pt x="57" y="61"/>
                      <a:pt x="53" y="62"/>
                    </a:cubicBezTo>
                    <a:cubicBezTo>
                      <a:pt x="47" y="64"/>
                      <a:pt x="44" y="70"/>
                      <a:pt x="48" y="75"/>
                    </a:cubicBezTo>
                    <a:cubicBezTo>
                      <a:pt x="53" y="80"/>
                      <a:pt x="66" y="74"/>
                      <a:pt x="69" y="70"/>
                    </a:cubicBezTo>
                    <a:cubicBezTo>
                      <a:pt x="70" y="68"/>
                      <a:pt x="68" y="66"/>
                      <a:pt x="67" y="68"/>
                    </a:cubicBezTo>
                    <a:cubicBezTo>
                      <a:pt x="65" y="70"/>
                      <a:pt x="63" y="72"/>
                      <a:pt x="60" y="72"/>
                    </a:cubicBezTo>
                    <a:cubicBezTo>
                      <a:pt x="55" y="74"/>
                      <a:pt x="56" y="55"/>
                      <a:pt x="66" y="70"/>
                    </a:cubicBezTo>
                    <a:cubicBezTo>
                      <a:pt x="67" y="72"/>
                      <a:pt x="69" y="71"/>
                      <a:pt x="69" y="69"/>
                    </a:cubicBezTo>
                    <a:cubicBezTo>
                      <a:pt x="63" y="47"/>
                      <a:pt x="72" y="24"/>
                      <a:pt x="71" y="2"/>
                    </a:cubicBezTo>
                    <a:cubicBezTo>
                      <a:pt x="71" y="0"/>
                      <a:pt x="70" y="0"/>
                      <a:pt x="69" y="0"/>
                    </a:cubicBezTo>
                    <a:cubicBezTo>
                      <a:pt x="54" y="7"/>
                      <a:pt x="42" y="17"/>
                      <a:pt x="24" y="12"/>
                    </a:cubicBezTo>
                    <a:cubicBezTo>
                      <a:pt x="23" y="12"/>
                      <a:pt x="22" y="13"/>
                      <a:pt x="22" y="14"/>
                    </a:cubicBezTo>
                    <a:cubicBezTo>
                      <a:pt x="21" y="25"/>
                      <a:pt x="23" y="36"/>
                      <a:pt x="23" y="48"/>
                    </a:cubicBezTo>
                    <a:cubicBezTo>
                      <a:pt x="23" y="52"/>
                      <a:pt x="23" y="57"/>
                      <a:pt x="22" y="61"/>
                    </a:cubicBezTo>
                    <a:cubicBezTo>
                      <a:pt x="14" y="63"/>
                      <a:pt x="13" y="64"/>
                      <a:pt x="18" y="65"/>
                    </a:cubicBezTo>
                    <a:cubicBezTo>
                      <a:pt x="20" y="65"/>
                      <a:pt x="21" y="66"/>
                      <a:pt x="23" y="66"/>
                    </a:cubicBezTo>
                    <a:cubicBezTo>
                      <a:pt x="25" y="66"/>
                      <a:pt x="25" y="64"/>
                      <a:pt x="2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198"/>
              <p:cNvSpPr/>
              <p:nvPr/>
            </p:nvSpPr>
            <p:spPr bwMode="auto">
              <a:xfrm>
                <a:off x="1073150" y="2051051"/>
                <a:ext cx="57150" cy="20638"/>
              </a:xfrm>
              <a:custGeom>
                <a:avLst/>
                <a:gdLst>
                  <a:gd name="T0" fmla="*/ 2 w 53"/>
                  <a:gd name="T1" fmla="*/ 19 h 20"/>
                  <a:gd name="T2" fmla="*/ 21 w 53"/>
                  <a:gd name="T3" fmla="*/ 14 h 20"/>
                  <a:gd name="T4" fmla="*/ 51 w 53"/>
                  <a:gd name="T5" fmla="*/ 3 h 20"/>
                  <a:gd name="T6" fmla="*/ 50 w 53"/>
                  <a:gd name="T7" fmla="*/ 1 h 20"/>
                  <a:gd name="T8" fmla="*/ 28 w 53"/>
                  <a:gd name="T9" fmla="*/ 9 h 20"/>
                  <a:gd name="T10" fmla="*/ 3 w 53"/>
                  <a:gd name="T11" fmla="*/ 16 h 20"/>
                  <a:gd name="T12" fmla="*/ 2 w 53"/>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2" y="19"/>
                    </a:moveTo>
                    <a:cubicBezTo>
                      <a:pt x="8" y="20"/>
                      <a:pt x="16" y="16"/>
                      <a:pt x="21" y="14"/>
                    </a:cubicBezTo>
                    <a:cubicBezTo>
                      <a:pt x="31" y="11"/>
                      <a:pt x="42" y="8"/>
                      <a:pt x="51" y="3"/>
                    </a:cubicBezTo>
                    <a:cubicBezTo>
                      <a:pt x="53" y="2"/>
                      <a:pt x="51" y="0"/>
                      <a:pt x="50" y="1"/>
                    </a:cubicBezTo>
                    <a:cubicBezTo>
                      <a:pt x="43" y="5"/>
                      <a:pt x="35" y="7"/>
                      <a:pt x="28" y="9"/>
                    </a:cubicBezTo>
                    <a:cubicBezTo>
                      <a:pt x="21" y="11"/>
                      <a:pt x="10" y="18"/>
                      <a:pt x="3" y="16"/>
                    </a:cubicBezTo>
                    <a:cubicBezTo>
                      <a:pt x="1" y="16"/>
                      <a:pt x="0" y="18"/>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199"/>
              <p:cNvSpPr/>
              <p:nvPr/>
            </p:nvSpPr>
            <p:spPr bwMode="auto">
              <a:xfrm>
                <a:off x="1111250" y="2106613"/>
                <a:ext cx="11113" cy="12700"/>
              </a:xfrm>
              <a:custGeom>
                <a:avLst/>
                <a:gdLst>
                  <a:gd name="T0" fmla="*/ 1 w 10"/>
                  <a:gd name="T1" fmla="*/ 4 h 11"/>
                  <a:gd name="T2" fmla="*/ 1 w 10"/>
                  <a:gd name="T3" fmla="*/ 5 h 11"/>
                  <a:gd name="T4" fmla="*/ 3 w 10"/>
                  <a:gd name="T5" fmla="*/ 5 h 11"/>
                  <a:gd name="T6" fmla="*/ 3 w 10"/>
                  <a:gd name="T7" fmla="*/ 1 h 11"/>
                  <a:gd name="T8" fmla="*/ 0 w 10"/>
                  <a:gd name="T9" fmla="*/ 1 h 11"/>
                  <a:gd name="T10" fmla="*/ 2 w 10"/>
                  <a:gd name="T11" fmla="*/ 5 h 11"/>
                  <a:gd name="T12" fmla="*/ 4 w 10"/>
                  <a:gd name="T13" fmla="*/ 5 h 11"/>
                  <a:gd name="T14" fmla="*/ 3 w 10"/>
                  <a:gd name="T15" fmla="*/ 4 h 11"/>
                  <a:gd name="T16" fmla="*/ 4 w 10"/>
                  <a:gd name="T17" fmla="*/ 5 h 11"/>
                  <a:gd name="T18" fmla="*/ 2 w 10"/>
                  <a:gd name="T19" fmla="*/ 5 h 11"/>
                  <a:gd name="T20" fmla="*/ 3 w 10"/>
                  <a:gd name="T21" fmla="*/ 6 h 11"/>
                  <a:gd name="T22" fmla="*/ 6 w 10"/>
                  <a:gd name="T23" fmla="*/ 5 h 11"/>
                  <a:gd name="T24" fmla="*/ 3 w 10"/>
                  <a:gd name="T25" fmla="*/ 7 h 11"/>
                  <a:gd name="T26" fmla="*/ 4 w 10"/>
                  <a:gd name="T27" fmla="*/ 9 h 11"/>
                  <a:gd name="T28" fmla="*/ 8 w 10"/>
                  <a:gd name="T29" fmla="*/ 7 h 11"/>
                  <a:gd name="T30" fmla="*/ 7 w 10"/>
                  <a:gd name="T31" fmla="*/ 6 h 11"/>
                  <a:gd name="T32" fmla="*/ 5 w 10"/>
                  <a:gd name="T33" fmla="*/ 7 h 11"/>
                  <a:gd name="T34" fmla="*/ 3 w 10"/>
                  <a:gd name="T35" fmla="*/ 9 h 11"/>
                  <a:gd name="T36" fmla="*/ 9 w 10"/>
                  <a:gd name="T37" fmla="*/ 5 h 11"/>
                  <a:gd name="T38" fmla="*/ 8 w 10"/>
                  <a:gd name="T39" fmla="*/ 4 h 11"/>
                  <a:gd name="T40" fmla="*/ 1 w 10"/>
                  <a:gd name="T41" fmla="*/ 7 h 11"/>
                  <a:gd name="T42" fmla="*/ 2 w 10"/>
                  <a:gd name="T43" fmla="*/ 9 h 11"/>
                  <a:gd name="T44" fmla="*/ 9 w 10"/>
                  <a:gd name="T45" fmla="*/ 3 h 11"/>
                  <a:gd name="T46" fmla="*/ 3 w 10"/>
                  <a:gd name="T47" fmla="*/ 2 h 11"/>
                  <a:gd name="T48" fmla="*/ 1 w 10"/>
                  <a:gd name="T49" fmla="*/ 7 h 11"/>
                  <a:gd name="T50" fmla="*/ 2 w 10"/>
                  <a:gd name="T51" fmla="*/ 8 h 11"/>
                  <a:gd name="T52" fmla="*/ 6 w 10"/>
                  <a:gd name="T53" fmla="*/ 7 h 11"/>
                  <a:gd name="T54" fmla="*/ 6 w 10"/>
                  <a:gd name="T55" fmla="*/ 3 h 11"/>
                  <a:gd name="T56" fmla="*/ 4 w 10"/>
                  <a:gd name="T57" fmla="*/ 2 h 11"/>
                  <a:gd name="T58" fmla="*/ 1 w 10"/>
                  <a:gd name="T59" fmla="*/ 5 h 11"/>
                  <a:gd name="T60" fmla="*/ 4 w 10"/>
                  <a:gd name="T61" fmla="*/ 4 h 11"/>
                  <a:gd name="T62" fmla="*/ 3 w 10"/>
                  <a:gd name="T63" fmla="*/ 1 h 11"/>
                  <a:gd name="T64" fmla="*/ 0 w 10"/>
                  <a:gd name="T65" fmla="*/ 1 h 11"/>
                  <a:gd name="T66" fmla="*/ 1 w 10"/>
                  <a:gd name="T67" fmla="*/ 6 h 11"/>
                  <a:gd name="T68" fmla="*/ 3 w 10"/>
                  <a:gd name="T69" fmla="*/ 6 h 11"/>
                  <a:gd name="T70" fmla="*/ 4 w 10"/>
                  <a:gd name="T71" fmla="*/ 5 h 11"/>
                  <a:gd name="T72" fmla="*/ 1 w 10"/>
                  <a:gd name="T7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1" y="4"/>
                    </a:moveTo>
                    <a:cubicBezTo>
                      <a:pt x="1" y="5"/>
                      <a:pt x="1" y="5"/>
                      <a:pt x="1" y="5"/>
                    </a:cubicBezTo>
                    <a:cubicBezTo>
                      <a:pt x="2" y="5"/>
                      <a:pt x="2" y="5"/>
                      <a:pt x="3" y="5"/>
                    </a:cubicBezTo>
                    <a:cubicBezTo>
                      <a:pt x="3" y="4"/>
                      <a:pt x="3" y="3"/>
                      <a:pt x="3" y="1"/>
                    </a:cubicBezTo>
                    <a:cubicBezTo>
                      <a:pt x="2" y="1"/>
                      <a:pt x="1" y="1"/>
                      <a:pt x="0" y="1"/>
                    </a:cubicBezTo>
                    <a:cubicBezTo>
                      <a:pt x="0" y="3"/>
                      <a:pt x="1" y="4"/>
                      <a:pt x="2" y="5"/>
                    </a:cubicBezTo>
                    <a:cubicBezTo>
                      <a:pt x="2" y="7"/>
                      <a:pt x="4" y="6"/>
                      <a:pt x="4" y="5"/>
                    </a:cubicBezTo>
                    <a:cubicBezTo>
                      <a:pt x="4" y="3"/>
                      <a:pt x="4" y="5"/>
                      <a:pt x="3" y="4"/>
                    </a:cubicBezTo>
                    <a:cubicBezTo>
                      <a:pt x="3" y="4"/>
                      <a:pt x="4" y="5"/>
                      <a:pt x="4" y="5"/>
                    </a:cubicBezTo>
                    <a:cubicBezTo>
                      <a:pt x="4" y="6"/>
                      <a:pt x="3" y="5"/>
                      <a:pt x="2" y="5"/>
                    </a:cubicBezTo>
                    <a:cubicBezTo>
                      <a:pt x="3" y="6"/>
                      <a:pt x="3" y="6"/>
                      <a:pt x="3" y="6"/>
                    </a:cubicBezTo>
                    <a:cubicBezTo>
                      <a:pt x="3" y="5"/>
                      <a:pt x="6" y="4"/>
                      <a:pt x="6" y="5"/>
                    </a:cubicBezTo>
                    <a:cubicBezTo>
                      <a:pt x="6" y="6"/>
                      <a:pt x="4" y="7"/>
                      <a:pt x="3" y="7"/>
                    </a:cubicBezTo>
                    <a:cubicBezTo>
                      <a:pt x="3" y="8"/>
                      <a:pt x="3" y="8"/>
                      <a:pt x="4" y="9"/>
                    </a:cubicBezTo>
                    <a:cubicBezTo>
                      <a:pt x="4" y="8"/>
                      <a:pt x="6" y="7"/>
                      <a:pt x="8" y="7"/>
                    </a:cubicBezTo>
                    <a:cubicBezTo>
                      <a:pt x="7" y="6"/>
                      <a:pt x="7" y="6"/>
                      <a:pt x="7" y="6"/>
                    </a:cubicBezTo>
                    <a:cubicBezTo>
                      <a:pt x="7" y="7"/>
                      <a:pt x="6" y="7"/>
                      <a:pt x="5" y="7"/>
                    </a:cubicBezTo>
                    <a:cubicBezTo>
                      <a:pt x="3" y="6"/>
                      <a:pt x="2" y="9"/>
                      <a:pt x="3" y="9"/>
                    </a:cubicBezTo>
                    <a:cubicBezTo>
                      <a:pt x="7" y="11"/>
                      <a:pt x="10" y="9"/>
                      <a:pt x="9" y="5"/>
                    </a:cubicBezTo>
                    <a:cubicBezTo>
                      <a:pt x="9" y="5"/>
                      <a:pt x="9" y="4"/>
                      <a:pt x="8" y="4"/>
                    </a:cubicBezTo>
                    <a:cubicBezTo>
                      <a:pt x="5" y="4"/>
                      <a:pt x="3" y="5"/>
                      <a:pt x="1" y="7"/>
                    </a:cubicBezTo>
                    <a:cubicBezTo>
                      <a:pt x="1" y="8"/>
                      <a:pt x="1" y="9"/>
                      <a:pt x="2" y="9"/>
                    </a:cubicBezTo>
                    <a:cubicBezTo>
                      <a:pt x="5" y="11"/>
                      <a:pt x="10" y="7"/>
                      <a:pt x="9" y="3"/>
                    </a:cubicBezTo>
                    <a:cubicBezTo>
                      <a:pt x="8" y="1"/>
                      <a:pt x="5" y="1"/>
                      <a:pt x="3" y="2"/>
                    </a:cubicBezTo>
                    <a:cubicBezTo>
                      <a:pt x="1" y="3"/>
                      <a:pt x="0" y="5"/>
                      <a:pt x="1" y="7"/>
                    </a:cubicBezTo>
                    <a:cubicBezTo>
                      <a:pt x="1" y="8"/>
                      <a:pt x="1" y="8"/>
                      <a:pt x="2" y="8"/>
                    </a:cubicBezTo>
                    <a:cubicBezTo>
                      <a:pt x="3" y="8"/>
                      <a:pt x="5" y="8"/>
                      <a:pt x="6" y="7"/>
                    </a:cubicBezTo>
                    <a:cubicBezTo>
                      <a:pt x="7" y="6"/>
                      <a:pt x="7" y="5"/>
                      <a:pt x="6" y="3"/>
                    </a:cubicBezTo>
                    <a:cubicBezTo>
                      <a:pt x="6" y="2"/>
                      <a:pt x="5" y="2"/>
                      <a:pt x="4" y="2"/>
                    </a:cubicBezTo>
                    <a:cubicBezTo>
                      <a:pt x="2" y="1"/>
                      <a:pt x="2" y="3"/>
                      <a:pt x="1" y="5"/>
                    </a:cubicBezTo>
                    <a:cubicBezTo>
                      <a:pt x="2" y="4"/>
                      <a:pt x="3" y="4"/>
                      <a:pt x="4" y="4"/>
                    </a:cubicBezTo>
                    <a:cubicBezTo>
                      <a:pt x="4" y="3"/>
                      <a:pt x="3" y="2"/>
                      <a:pt x="3" y="1"/>
                    </a:cubicBezTo>
                    <a:cubicBezTo>
                      <a:pt x="3" y="0"/>
                      <a:pt x="0" y="0"/>
                      <a:pt x="0" y="1"/>
                    </a:cubicBezTo>
                    <a:cubicBezTo>
                      <a:pt x="0" y="3"/>
                      <a:pt x="0" y="5"/>
                      <a:pt x="1" y="6"/>
                    </a:cubicBezTo>
                    <a:cubicBezTo>
                      <a:pt x="1" y="7"/>
                      <a:pt x="3" y="7"/>
                      <a:pt x="3" y="6"/>
                    </a:cubicBezTo>
                    <a:cubicBezTo>
                      <a:pt x="4" y="6"/>
                      <a:pt x="4" y="6"/>
                      <a:pt x="4" y="5"/>
                    </a:cubicBezTo>
                    <a:cubicBezTo>
                      <a:pt x="5" y="3"/>
                      <a:pt x="2"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46"/>
            <p:cNvGrpSpPr/>
            <p:nvPr/>
          </p:nvGrpSpPr>
          <p:grpSpPr>
            <a:xfrm>
              <a:off x="1341438" y="2374901"/>
              <a:ext cx="174625" cy="404812"/>
              <a:chOff x="1341438" y="2374901"/>
              <a:chExt cx="174625" cy="404812"/>
            </a:xfrm>
            <a:grpFill/>
          </p:grpSpPr>
          <p:sp>
            <p:nvSpPr>
              <p:cNvPr id="392" name="Freeform 92"/>
              <p:cNvSpPr/>
              <p:nvPr/>
            </p:nvSpPr>
            <p:spPr bwMode="auto">
              <a:xfrm>
                <a:off x="1470025" y="2381251"/>
                <a:ext cx="44450" cy="47625"/>
              </a:xfrm>
              <a:custGeom>
                <a:avLst/>
                <a:gdLst>
                  <a:gd name="T0" fmla="*/ 36 w 42"/>
                  <a:gd name="T1" fmla="*/ 2 h 46"/>
                  <a:gd name="T2" fmla="*/ 11 w 42"/>
                  <a:gd name="T3" fmla="*/ 7 h 46"/>
                  <a:gd name="T4" fmla="*/ 17 w 42"/>
                  <a:gd name="T5" fmla="*/ 17 h 46"/>
                  <a:gd name="T6" fmla="*/ 29 w 42"/>
                  <a:gd name="T7" fmla="*/ 19 h 46"/>
                  <a:gd name="T8" fmla="*/ 32 w 42"/>
                  <a:gd name="T9" fmla="*/ 34 h 46"/>
                  <a:gd name="T10" fmla="*/ 11 w 42"/>
                  <a:gd name="T11" fmla="*/ 22 h 46"/>
                  <a:gd name="T12" fmla="*/ 8 w 42"/>
                  <a:gd name="T13" fmla="*/ 21 h 46"/>
                  <a:gd name="T14" fmla="*/ 37 w 42"/>
                  <a:gd name="T15" fmla="*/ 33 h 46"/>
                  <a:gd name="T16" fmla="*/ 29 w 42"/>
                  <a:gd name="T17" fmla="*/ 16 h 46"/>
                  <a:gd name="T18" fmla="*/ 17 w 42"/>
                  <a:gd name="T19" fmla="*/ 14 h 46"/>
                  <a:gd name="T20" fmla="*/ 14 w 42"/>
                  <a:gd name="T21" fmla="*/ 8 h 46"/>
                  <a:gd name="T22" fmla="*/ 23 w 42"/>
                  <a:gd name="T23" fmla="*/ 4 h 46"/>
                  <a:gd name="T24" fmla="*/ 36 w 42"/>
                  <a:gd name="T25" fmla="*/ 5 h 46"/>
                  <a:gd name="T26" fmla="*/ 36 w 42"/>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6">
                    <a:moveTo>
                      <a:pt x="36" y="2"/>
                    </a:moveTo>
                    <a:cubicBezTo>
                      <a:pt x="27" y="2"/>
                      <a:pt x="18" y="0"/>
                      <a:pt x="11" y="7"/>
                    </a:cubicBezTo>
                    <a:cubicBezTo>
                      <a:pt x="7" y="12"/>
                      <a:pt x="13" y="16"/>
                      <a:pt x="17" y="17"/>
                    </a:cubicBezTo>
                    <a:cubicBezTo>
                      <a:pt x="21" y="18"/>
                      <a:pt x="25" y="17"/>
                      <a:pt x="29" y="19"/>
                    </a:cubicBezTo>
                    <a:cubicBezTo>
                      <a:pt x="35" y="22"/>
                      <a:pt x="39" y="30"/>
                      <a:pt x="32" y="34"/>
                    </a:cubicBezTo>
                    <a:cubicBezTo>
                      <a:pt x="24" y="39"/>
                      <a:pt x="5" y="33"/>
                      <a:pt x="11" y="22"/>
                    </a:cubicBezTo>
                    <a:cubicBezTo>
                      <a:pt x="12" y="20"/>
                      <a:pt x="9" y="19"/>
                      <a:pt x="8" y="21"/>
                    </a:cubicBezTo>
                    <a:cubicBezTo>
                      <a:pt x="0" y="36"/>
                      <a:pt x="29" y="46"/>
                      <a:pt x="37" y="33"/>
                    </a:cubicBezTo>
                    <a:cubicBezTo>
                      <a:pt x="42" y="26"/>
                      <a:pt x="35" y="19"/>
                      <a:pt x="29" y="16"/>
                    </a:cubicBezTo>
                    <a:cubicBezTo>
                      <a:pt x="25" y="14"/>
                      <a:pt x="21" y="15"/>
                      <a:pt x="17" y="14"/>
                    </a:cubicBezTo>
                    <a:cubicBezTo>
                      <a:pt x="14" y="14"/>
                      <a:pt x="13" y="12"/>
                      <a:pt x="14" y="8"/>
                    </a:cubicBezTo>
                    <a:cubicBezTo>
                      <a:pt x="16" y="6"/>
                      <a:pt x="21" y="5"/>
                      <a:pt x="23" y="4"/>
                    </a:cubicBezTo>
                    <a:cubicBezTo>
                      <a:pt x="27" y="4"/>
                      <a:pt x="32" y="5"/>
                      <a:pt x="36" y="5"/>
                    </a:cubicBezTo>
                    <a:cubicBezTo>
                      <a:pt x="38" y="5"/>
                      <a:pt x="38"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93"/>
              <p:cNvSpPr/>
              <p:nvPr/>
            </p:nvSpPr>
            <p:spPr bwMode="auto">
              <a:xfrm>
                <a:off x="1487488" y="2374901"/>
                <a:ext cx="9525" cy="57150"/>
              </a:xfrm>
              <a:custGeom>
                <a:avLst/>
                <a:gdLst>
                  <a:gd name="T0" fmla="*/ 8 w 9"/>
                  <a:gd name="T1" fmla="*/ 2 h 53"/>
                  <a:gd name="T2" fmla="*/ 7 w 9"/>
                  <a:gd name="T3" fmla="*/ 0 h 53"/>
                  <a:gd name="T4" fmla="*/ 4 w 9"/>
                  <a:gd name="T5" fmla="*/ 1 h 53"/>
                  <a:gd name="T6" fmla="*/ 4 w 9"/>
                  <a:gd name="T7" fmla="*/ 51 h 53"/>
                  <a:gd name="T8" fmla="*/ 7 w 9"/>
                  <a:gd name="T9" fmla="*/ 51 h 53"/>
                  <a:gd name="T10" fmla="*/ 7 w 9"/>
                  <a:gd name="T11" fmla="*/ 49 h 53"/>
                  <a:gd name="T12" fmla="*/ 4 w 9"/>
                  <a:gd name="T13" fmla="*/ 49 h 53"/>
                  <a:gd name="T14" fmla="*/ 4 w 9"/>
                  <a:gd name="T15" fmla="*/ 51 h 53"/>
                  <a:gd name="T16" fmla="*/ 7 w 9"/>
                  <a:gd name="T17" fmla="*/ 51 h 53"/>
                  <a:gd name="T18" fmla="*/ 7 w 9"/>
                  <a:gd name="T19" fmla="*/ 2 h 53"/>
                  <a:gd name="T20" fmla="*/ 5 w 9"/>
                  <a:gd name="T21" fmla="*/ 2 h 53"/>
                  <a:gd name="T22" fmla="*/ 6 w 9"/>
                  <a:gd name="T23" fmla="*/ 4 h 53"/>
                  <a:gd name="T24" fmla="*/ 8 w 9"/>
                  <a:gd name="T2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3">
                    <a:moveTo>
                      <a:pt x="8" y="2"/>
                    </a:moveTo>
                    <a:cubicBezTo>
                      <a:pt x="8" y="1"/>
                      <a:pt x="7" y="1"/>
                      <a:pt x="7" y="0"/>
                    </a:cubicBezTo>
                    <a:cubicBezTo>
                      <a:pt x="6" y="0"/>
                      <a:pt x="4" y="0"/>
                      <a:pt x="4" y="1"/>
                    </a:cubicBezTo>
                    <a:cubicBezTo>
                      <a:pt x="0" y="17"/>
                      <a:pt x="5" y="34"/>
                      <a:pt x="4" y="51"/>
                    </a:cubicBezTo>
                    <a:cubicBezTo>
                      <a:pt x="5" y="51"/>
                      <a:pt x="6" y="51"/>
                      <a:pt x="7" y="51"/>
                    </a:cubicBezTo>
                    <a:cubicBezTo>
                      <a:pt x="7" y="51"/>
                      <a:pt x="7" y="50"/>
                      <a:pt x="7" y="49"/>
                    </a:cubicBezTo>
                    <a:cubicBezTo>
                      <a:pt x="7" y="48"/>
                      <a:pt x="4" y="48"/>
                      <a:pt x="4" y="49"/>
                    </a:cubicBezTo>
                    <a:cubicBezTo>
                      <a:pt x="4" y="50"/>
                      <a:pt x="4" y="51"/>
                      <a:pt x="4" y="51"/>
                    </a:cubicBezTo>
                    <a:cubicBezTo>
                      <a:pt x="4" y="53"/>
                      <a:pt x="7" y="53"/>
                      <a:pt x="7" y="51"/>
                    </a:cubicBezTo>
                    <a:cubicBezTo>
                      <a:pt x="7" y="35"/>
                      <a:pt x="3" y="18"/>
                      <a:pt x="7" y="2"/>
                    </a:cubicBezTo>
                    <a:cubicBezTo>
                      <a:pt x="6" y="2"/>
                      <a:pt x="5" y="2"/>
                      <a:pt x="5" y="2"/>
                    </a:cubicBezTo>
                    <a:cubicBezTo>
                      <a:pt x="5" y="3"/>
                      <a:pt x="6" y="3"/>
                      <a:pt x="6" y="4"/>
                    </a:cubicBezTo>
                    <a:cubicBezTo>
                      <a:pt x="7" y="5"/>
                      <a:pt x="9"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94"/>
              <p:cNvSpPr/>
              <p:nvPr/>
            </p:nvSpPr>
            <p:spPr bwMode="auto">
              <a:xfrm>
                <a:off x="1493838" y="2376488"/>
                <a:ext cx="9525" cy="55563"/>
              </a:xfrm>
              <a:custGeom>
                <a:avLst/>
                <a:gdLst>
                  <a:gd name="T0" fmla="*/ 4 w 8"/>
                  <a:gd name="T1" fmla="*/ 1 h 53"/>
                  <a:gd name="T2" fmla="*/ 2 w 8"/>
                  <a:gd name="T3" fmla="*/ 22 h 53"/>
                  <a:gd name="T4" fmla="*/ 2 w 8"/>
                  <a:gd name="T5" fmla="*/ 51 h 53"/>
                  <a:gd name="T6" fmla="*/ 5 w 8"/>
                  <a:gd name="T7" fmla="*/ 51 h 53"/>
                  <a:gd name="T8" fmla="*/ 5 w 8"/>
                  <a:gd name="T9" fmla="*/ 29 h 53"/>
                  <a:gd name="T10" fmla="*/ 6 w 8"/>
                  <a:gd name="T11" fmla="*/ 3 h 53"/>
                  <a:gd name="T12" fmla="*/ 4 w 8"/>
                  <a:gd name="T13" fmla="*/ 1 h 53"/>
                </a:gdLst>
                <a:ahLst/>
                <a:cxnLst>
                  <a:cxn ang="0">
                    <a:pos x="T0" y="T1"/>
                  </a:cxn>
                  <a:cxn ang="0">
                    <a:pos x="T2" y="T3"/>
                  </a:cxn>
                  <a:cxn ang="0">
                    <a:pos x="T4" y="T5"/>
                  </a:cxn>
                  <a:cxn ang="0">
                    <a:pos x="T6" y="T7"/>
                  </a:cxn>
                  <a:cxn ang="0">
                    <a:pos x="T8" y="T9"/>
                  </a:cxn>
                  <a:cxn ang="0">
                    <a:pos x="T10" y="T11"/>
                  </a:cxn>
                  <a:cxn ang="0">
                    <a:pos x="T12" y="T13"/>
                  </a:cxn>
                </a:cxnLst>
                <a:rect l="0" t="0" r="r" b="b"/>
                <a:pathLst>
                  <a:path w="8" h="53">
                    <a:moveTo>
                      <a:pt x="4" y="1"/>
                    </a:moveTo>
                    <a:cubicBezTo>
                      <a:pt x="0" y="7"/>
                      <a:pt x="1" y="16"/>
                      <a:pt x="2" y="22"/>
                    </a:cubicBezTo>
                    <a:cubicBezTo>
                      <a:pt x="2" y="32"/>
                      <a:pt x="2" y="42"/>
                      <a:pt x="2" y="51"/>
                    </a:cubicBezTo>
                    <a:cubicBezTo>
                      <a:pt x="2" y="53"/>
                      <a:pt x="5" y="53"/>
                      <a:pt x="5" y="51"/>
                    </a:cubicBezTo>
                    <a:cubicBezTo>
                      <a:pt x="5" y="44"/>
                      <a:pt x="6" y="36"/>
                      <a:pt x="5" y="29"/>
                    </a:cubicBezTo>
                    <a:cubicBezTo>
                      <a:pt x="5" y="21"/>
                      <a:pt x="2" y="9"/>
                      <a:pt x="6" y="3"/>
                    </a:cubicBezTo>
                    <a:cubicBezTo>
                      <a:pt x="8" y="1"/>
                      <a:pt x="5"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101"/>
              <p:cNvSpPr/>
              <p:nvPr/>
            </p:nvSpPr>
            <p:spPr bwMode="auto">
              <a:xfrm>
                <a:off x="1341438" y="2697163"/>
                <a:ext cx="85725" cy="82550"/>
              </a:xfrm>
              <a:custGeom>
                <a:avLst/>
                <a:gdLst>
                  <a:gd name="T0" fmla="*/ 54 w 80"/>
                  <a:gd name="T1" fmla="*/ 8 h 77"/>
                  <a:gd name="T2" fmla="*/ 6 w 80"/>
                  <a:gd name="T3" fmla="*/ 25 h 77"/>
                  <a:gd name="T4" fmla="*/ 28 w 80"/>
                  <a:gd name="T5" fmla="*/ 71 h 77"/>
                  <a:gd name="T6" fmla="*/ 75 w 80"/>
                  <a:gd name="T7" fmla="*/ 48 h 77"/>
                  <a:gd name="T8" fmla="*/ 47 w 80"/>
                  <a:gd name="T9" fmla="*/ 7 h 77"/>
                  <a:gd name="T10" fmla="*/ 47 w 80"/>
                  <a:gd name="T11" fmla="*/ 8 h 77"/>
                  <a:gd name="T12" fmla="*/ 75 w 80"/>
                  <a:gd name="T13" fmla="*/ 44 h 77"/>
                  <a:gd name="T14" fmla="*/ 34 w 80"/>
                  <a:gd name="T15" fmla="*/ 71 h 77"/>
                  <a:gd name="T16" fmla="*/ 6 w 80"/>
                  <a:gd name="T17" fmla="*/ 33 h 77"/>
                  <a:gd name="T18" fmla="*/ 53 w 80"/>
                  <a:gd name="T19" fmla="*/ 9 h 77"/>
                  <a:gd name="T20" fmla="*/ 54 w 80"/>
                  <a:gd name="T21"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7">
                    <a:moveTo>
                      <a:pt x="54" y="8"/>
                    </a:moveTo>
                    <a:cubicBezTo>
                      <a:pt x="37" y="0"/>
                      <a:pt x="12" y="7"/>
                      <a:pt x="6" y="25"/>
                    </a:cubicBezTo>
                    <a:cubicBezTo>
                      <a:pt x="0" y="43"/>
                      <a:pt x="11" y="65"/>
                      <a:pt x="28" y="71"/>
                    </a:cubicBezTo>
                    <a:cubicBezTo>
                      <a:pt x="45" y="77"/>
                      <a:pt x="70" y="64"/>
                      <a:pt x="75" y="48"/>
                    </a:cubicBezTo>
                    <a:cubicBezTo>
                      <a:pt x="80" y="30"/>
                      <a:pt x="65" y="9"/>
                      <a:pt x="47" y="7"/>
                    </a:cubicBezTo>
                    <a:cubicBezTo>
                      <a:pt x="46" y="7"/>
                      <a:pt x="46" y="8"/>
                      <a:pt x="47" y="8"/>
                    </a:cubicBezTo>
                    <a:cubicBezTo>
                      <a:pt x="64" y="11"/>
                      <a:pt x="75" y="27"/>
                      <a:pt x="75" y="44"/>
                    </a:cubicBezTo>
                    <a:cubicBezTo>
                      <a:pt x="73" y="62"/>
                      <a:pt x="50" y="71"/>
                      <a:pt x="34" y="71"/>
                    </a:cubicBezTo>
                    <a:cubicBezTo>
                      <a:pt x="16" y="70"/>
                      <a:pt x="5" y="49"/>
                      <a:pt x="6" y="33"/>
                    </a:cubicBezTo>
                    <a:cubicBezTo>
                      <a:pt x="6" y="12"/>
                      <a:pt x="35" y="1"/>
                      <a:pt x="53" y="9"/>
                    </a:cubicBezTo>
                    <a:cubicBezTo>
                      <a:pt x="54" y="9"/>
                      <a:pt x="55" y="8"/>
                      <a:pt x="5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102"/>
              <p:cNvSpPr/>
              <p:nvPr/>
            </p:nvSpPr>
            <p:spPr bwMode="auto">
              <a:xfrm>
                <a:off x="1347788" y="2703513"/>
                <a:ext cx="66675" cy="69850"/>
              </a:xfrm>
              <a:custGeom>
                <a:avLst/>
                <a:gdLst>
                  <a:gd name="T0" fmla="*/ 33 w 63"/>
                  <a:gd name="T1" fmla="*/ 0 h 66"/>
                  <a:gd name="T2" fmla="*/ 16 w 63"/>
                  <a:gd name="T3" fmla="*/ 13 h 66"/>
                  <a:gd name="T4" fmla="*/ 6 w 63"/>
                  <a:gd name="T5" fmla="*/ 23 h 66"/>
                  <a:gd name="T6" fmla="*/ 16 w 63"/>
                  <a:gd name="T7" fmla="*/ 29 h 66"/>
                  <a:gd name="T8" fmla="*/ 19 w 63"/>
                  <a:gd name="T9" fmla="*/ 30 h 66"/>
                  <a:gd name="T10" fmla="*/ 12 w 63"/>
                  <a:gd name="T11" fmla="*/ 31 h 66"/>
                  <a:gd name="T12" fmla="*/ 7 w 63"/>
                  <a:gd name="T13" fmla="*/ 32 h 66"/>
                  <a:gd name="T14" fmla="*/ 5 w 63"/>
                  <a:gd name="T15" fmla="*/ 42 h 66"/>
                  <a:gd name="T16" fmla="*/ 17 w 63"/>
                  <a:gd name="T17" fmla="*/ 51 h 66"/>
                  <a:gd name="T18" fmla="*/ 34 w 63"/>
                  <a:gd name="T19" fmla="*/ 64 h 66"/>
                  <a:gd name="T20" fmla="*/ 38 w 63"/>
                  <a:gd name="T21" fmla="*/ 50 h 66"/>
                  <a:gd name="T22" fmla="*/ 38 w 63"/>
                  <a:gd name="T23" fmla="*/ 38 h 66"/>
                  <a:gd name="T24" fmla="*/ 37 w 63"/>
                  <a:gd name="T25" fmla="*/ 34 h 66"/>
                  <a:gd name="T26" fmla="*/ 38 w 63"/>
                  <a:gd name="T27" fmla="*/ 29 h 66"/>
                  <a:gd name="T28" fmla="*/ 45 w 63"/>
                  <a:gd name="T29" fmla="*/ 34 h 66"/>
                  <a:gd name="T30" fmla="*/ 51 w 63"/>
                  <a:gd name="T31" fmla="*/ 35 h 66"/>
                  <a:gd name="T32" fmla="*/ 55 w 63"/>
                  <a:gd name="T33" fmla="*/ 26 h 66"/>
                  <a:gd name="T34" fmla="*/ 54 w 63"/>
                  <a:gd name="T35" fmla="*/ 8 h 66"/>
                  <a:gd name="T36" fmla="*/ 53 w 63"/>
                  <a:gd name="T37" fmla="*/ 9 h 66"/>
                  <a:gd name="T38" fmla="*/ 56 w 63"/>
                  <a:gd name="T39" fmla="*/ 19 h 66"/>
                  <a:gd name="T40" fmla="*/ 51 w 63"/>
                  <a:gd name="T41" fmla="*/ 24 h 66"/>
                  <a:gd name="T42" fmla="*/ 49 w 63"/>
                  <a:gd name="T43" fmla="*/ 25 h 66"/>
                  <a:gd name="T44" fmla="*/ 48 w 63"/>
                  <a:gd name="T45" fmla="*/ 34 h 66"/>
                  <a:gd name="T46" fmla="*/ 33 w 63"/>
                  <a:gd name="T47" fmla="*/ 28 h 66"/>
                  <a:gd name="T48" fmla="*/ 36 w 63"/>
                  <a:gd name="T49" fmla="*/ 40 h 66"/>
                  <a:gd name="T50" fmla="*/ 38 w 63"/>
                  <a:gd name="T51" fmla="*/ 58 h 66"/>
                  <a:gd name="T52" fmla="*/ 30 w 63"/>
                  <a:gd name="T53" fmla="*/ 61 h 66"/>
                  <a:gd name="T54" fmla="*/ 25 w 63"/>
                  <a:gd name="T55" fmla="*/ 55 h 66"/>
                  <a:gd name="T56" fmla="*/ 19 w 63"/>
                  <a:gd name="T57" fmla="*/ 50 h 66"/>
                  <a:gd name="T58" fmla="*/ 15 w 63"/>
                  <a:gd name="T59" fmla="*/ 49 h 66"/>
                  <a:gd name="T60" fmla="*/ 11 w 63"/>
                  <a:gd name="T61" fmla="*/ 47 h 66"/>
                  <a:gd name="T62" fmla="*/ 12 w 63"/>
                  <a:gd name="T63" fmla="*/ 32 h 66"/>
                  <a:gd name="T64" fmla="*/ 21 w 63"/>
                  <a:gd name="T65" fmla="*/ 31 h 66"/>
                  <a:gd name="T66" fmla="*/ 22 w 63"/>
                  <a:gd name="T67" fmla="*/ 30 h 66"/>
                  <a:gd name="T68" fmla="*/ 18 w 63"/>
                  <a:gd name="T69" fmla="*/ 27 h 66"/>
                  <a:gd name="T70" fmla="*/ 11 w 63"/>
                  <a:gd name="T71" fmla="*/ 29 h 66"/>
                  <a:gd name="T72" fmla="*/ 12 w 63"/>
                  <a:gd name="T73" fmla="*/ 17 h 66"/>
                  <a:gd name="T74" fmla="*/ 35 w 63"/>
                  <a:gd name="T75" fmla="*/ 0 h 66"/>
                  <a:gd name="T76" fmla="*/ 33 w 63"/>
                  <a:gd name="T7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66">
                    <a:moveTo>
                      <a:pt x="33" y="0"/>
                    </a:moveTo>
                    <a:cubicBezTo>
                      <a:pt x="33" y="9"/>
                      <a:pt x="23" y="11"/>
                      <a:pt x="16" y="13"/>
                    </a:cubicBezTo>
                    <a:cubicBezTo>
                      <a:pt x="12" y="15"/>
                      <a:pt x="9" y="19"/>
                      <a:pt x="6" y="23"/>
                    </a:cubicBezTo>
                    <a:cubicBezTo>
                      <a:pt x="0" y="32"/>
                      <a:pt x="9" y="31"/>
                      <a:pt x="16" y="29"/>
                    </a:cubicBezTo>
                    <a:cubicBezTo>
                      <a:pt x="17" y="28"/>
                      <a:pt x="18" y="29"/>
                      <a:pt x="19" y="30"/>
                    </a:cubicBezTo>
                    <a:cubicBezTo>
                      <a:pt x="17" y="31"/>
                      <a:pt x="14" y="31"/>
                      <a:pt x="12" y="31"/>
                    </a:cubicBezTo>
                    <a:cubicBezTo>
                      <a:pt x="10" y="30"/>
                      <a:pt x="8" y="31"/>
                      <a:pt x="7" y="32"/>
                    </a:cubicBezTo>
                    <a:cubicBezTo>
                      <a:pt x="4" y="34"/>
                      <a:pt x="3" y="40"/>
                      <a:pt x="5" y="42"/>
                    </a:cubicBezTo>
                    <a:cubicBezTo>
                      <a:pt x="7" y="47"/>
                      <a:pt x="12" y="49"/>
                      <a:pt x="17" y="51"/>
                    </a:cubicBezTo>
                    <a:cubicBezTo>
                      <a:pt x="24" y="53"/>
                      <a:pt x="26" y="61"/>
                      <a:pt x="34" y="64"/>
                    </a:cubicBezTo>
                    <a:cubicBezTo>
                      <a:pt x="41" y="66"/>
                      <a:pt x="39" y="54"/>
                      <a:pt x="38" y="50"/>
                    </a:cubicBezTo>
                    <a:cubicBezTo>
                      <a:pt x="37" y="46"/>
                      <a:pt x="37" y="43"/>
                      <a:pt x="38" y="38"/>
                    </a:cubicBezTo>
                    <a:cubicBezTo>
                      <a:pt x="39" y="36"/>
                      <a:pt x="38" y="36"/>
                      <a:pt x="37" y="34"/>
                    </a:cubicBezTo>
                    <a:cubicBezTo>
                      <a:pt x="36" y="33"/>
                      <a:pt x="31" y="25"/>
                      <a:pt x="38" y="29"/>
                    </a:cubicBezTo>
                    <a:cubicBezTo>
                      <a:pt x="40" y="30"/>
                      <a:pt x="43" y="32"/>
                      <a:pt x="45" y="34"/>
                    </a:cubicBezTo>
                    <a:cubicBezTo>
                      <a:pt x="46" y="35"/>
                      <a:pt x="49" y="36"/>
                      <a:pt x="51" y="35"/>
                    </a:cubicBezTo>
                    <a:cubicBezTo>
                      <a:pt x="55" y="33"/>
                      <a:pt x="45" y="24"/>
                      <a:pt x="55" y="26"/>
                    </a:cubicBezTo>
                    <a:cubicBezTo>
                      <a:pt x="63" y="28"/>
                      <a:pt x="55" y="10"/>
                      <a:pt x="54" y="8"/>
                    </a:cubicBezTo>
                    <a:cubicBezTo>
                      <a:pt x="53" y="7"/>
                      <a:pt x="52" y="8"/>
                      <a:pt x="53" y="9"/>
                    </a:cubicBezTo>
                    <a:cubicBezTo>
                      <a:pt x="55" y="12"/>
                      <a:pt x="55" y="15"/>
                      <a:pt x="56" y="19"/>
                    </a:cubicBezTo>
                    <a:cubicBezTo>
                      <a:pt x="58" y="24"/>
                      <a:pt x="54" y="23"/>
                      <a:pt x="51" y="24"/>
                    </a:cubicBezTo>
                    <a:cubicBezTo>
                      <a:pt x="50" y="24"/>
                      <a:pt x="50" y="25"/>
                      <a:pt x="49" y="25"/>
                    </a:cubicBezTo>
                    <a:cubicBezTo>
                      <a:pt x="49" y="27"/>
                      <a:pt x="50" y="35"/>
                      <a:pt x="48" y="34"/>
                    </a:cubicBezTo>
                    <a:cubicBezTo>
                      <a:pt x="45" y="33"/>
                      <a:pt x="35" y="23"/>
                      <a:pt x="33" y="28"/>
                    </a:cubicBezTo>
                    <a:cubicBezTo>
                      <a:pt x="31" y="32"/>
                      <a:pt x="38" y="35"/>
                      <a:pt x="36" y="40"/>
                    </a:cubicBezTo>
                    <a:cubicBezTo>
                      <a:pt x="34" y="45"/>
                      <a:pt x="37" y="53"/>
                      <a:pt x="38" y="58"/>
                    </a:cubicBezTo>
                    <a:cubicBezTo>
                      <a:pt x="38" y="62"/>
                      <a:pt x="36" y="63"/>
                      <a:pt x="30" y="61"/>
                    </a:cubicBezTo>
                    <a:cubicBezTo>
                      <a:pt x="27" y="59"/>
                      <a:pt x="27" y="57"/>
                      <a:pt x="25" y="55"/>
                    </a:cubicBezTo>
                    <a:cubicBezTo>
                      <a:pt x="23" y="53"/>
                      <a:pt x="21" y="51"/>
                      <a:pt x="19" y="50"/>
                    </a:cubicBezTo>
                    <a:cubicBezTo>
                      <a:pt x="17" y="50"/>
                      <a:pt x="16" y="49"/>
                      <a:pt x="15" y="49"/>
                    </a:cubicBezTo>
                    <a:cubicBezTo>
                      <a:pt x="14" y="48"/>
                      <a:pt x="12" y="48"/>
                      <a:pt x="11" y="47"/>
                    </a:cubicBezTo>
                    <a:cubicBezTo>
                      <a:pt x="5" y="44"/>
                      <a:pt x="5" y="39"/>
                      <a:pt x="12" y="32"/>
                    </a:cubicBezTo>
                    <a:cubicBezTo>
                      <a:pt x="15" y="32"/>
                      <a:pt x="18" y="32"/>
                      <a:pt x="21" y="31"/>
                    </a:cubicBezTo>
                    <a:cubicBezTo>
                      <a:pt x="21" y="31"/>
                      <a:pt x="22" y="30"/>
                      <a:pt x="22" y="30"/>
                    </a:cubicBezTo>
                    <a:cubicBezTo>
                      <a:pt x="21" y="28"/>
                      <a:pt x="20" y="27"/>
                      <a:pt x="18" y="27"/>
                    </a:cubicBezTo>
                    <a:cubicBezTo>
                      <a:pt x="15" y="28"/>
                      <a:pt x="13" y="29"/>
                      <a:pt x="11" y="29"/>
                    </a:cubicBezTo>
                    <a:cubicBezTo>
                      <a:pt x="1" y="33"/>
                      <a:pt x="10" y="20"/>
                      <a:pt x="12" y="17"/>
                    </a:cubicBezTo>
                    <a:cubicBezTo>
                      <a:pt x="19" y="11"/>
                      <a:pt x="34" y="12"/>
                      <a:pt x="35" y="0"/>
                    </a:cubicBezTo>
                    <a:cubicBezTo>
                      <a:pt x="35" y="0"/>
                      <a:pt x="33"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103"/>
              <p:cNvSpPr/>
              <p:nvPr/>
            </p:nvSpPr>
            <p:spPr bwMode="auto">
              <a:xfrm>
                <a:off x="1354138" y="2735263"/>
                <a:ext cx="6350" cy="12700"/>
              </a:xfrm>
              <a:custGeom>
                <a:avLst/>
                <a:gdLst>
                  <a:gd name="T0" fmla="*/ 2 w 7"/>
                  <a:gd name="T1" fmla="*/ 9 h 11"/>
                  <a:gd name="T2" fmla="*/ 1 w 7"/>
                  <a:gd name="T3" fmla="*/ 10 h 11"/>
                  <a:gd name="T4" fmla="*/ 2 w 7"/>
                  <a:gd name="T5" fmla="*/ 11 h 11"/>
                  <a:gd name="T6" fmla="*/ 7 w 7"/>
                  <a:gd name="T7" fmla="*/ 2 h 11"/>
                  <a:gd name="T8" fmla="*/ 6 w 7"/>
                  <a:gd name="T9" fmla="*/ 1 h 11"/>
                  <a:gd name="T10" fmla="*/ 0 w 7"/>
                  <a:gd name="T11" fmla="*/ 10 h 11"/>
                  <a:gd name="T12" fmla="*/ 1 w 7"/>
                  <a:gd name="T13" fmla="*/ 11 h 11"/>
                  <a:gd name="T14" fmla="*/ 3 w 7"/>
                  <a:gd name="T15" fmla="*/ 10 h 11"/>
                  <a:gd name="T16" fmla="*/ 2 w 7"/>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2" y="9"/>
                    </a:moveTo>
                    <a:cubicBezTo>
                      <a:pt x="1" y="9"/>
                      <a:pt x="1" y="10"/>
                      <a:pt x="1" y="10"/>
                    </a:cubicBezTo>
                    <a:cubicBezTo>
                      <a:pt x="1" y="10"/>
                      <a:pt x="1" y="10"/>
                      <a:pt x="2" y="11"/>
                    </a:cubicBezTo>
                    <a:cubicBezTo>
                      <a:pt x="3" y="7"/>
                      <a:pt x="4" y="4"/>
                      <a:pt x="7" y="2"/>
                    </a:cubicBezTo>
                    <a:cubicBezTo>
                      <a:pt x="7" y="1"/>
                      <a:pt x="6" y="0"/>
                      <a:pt x="6" y="1"/>
                    </a:cubicBezTo>
                    <a:cubicBezTo>
                      <a:pt x="3" y="3"/>
                      <a:pt x="2" y="7"/>
                      <a:pt x="0" y="10"/>
                    </a:cubicBezTo>
                    <a:cubicBezTo>
                      <a:pt x="0" y="11"/>
                      <a:pt x="1" y="11"/>
                      <a:pt x="1" y="11"/>
                    </a:cubicBezTo>
                    <a:cubicBezTo>
                      <a:pt x="2" y="11"/>
                      <a:pt x="2" y="10"/>
                      <a:pt x="3" y="10"/>
                    </a:cubicBezTo>
                    <a:cubicBezTo>
                      <a:pt x="3" y="9"/>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04"/>
              <p:cNvSpPr/>
              <p:nvPr/>
            </p:nvSpPr>
            <p:spPr bwMode="auto">
              <a:xfrm>
                <a:off x="1355725" y="2735263"/>
                <a:ext cx="9525" cy="15875"/>
              </a:xfrm>
              <a:custGeom>
                <a:avLst/>
                <a:gdLst>
                  <a:gd name="T0" fmla="*/ 1 w 9"/>
                  <a:gd name="T1" fmla="*/ 14 h 15"/>
                  <a:gd name="T2" fmla="*/ 8 w 9"/>
                  <a:gd name="T3" fmla="*/ 1 h 15"/>
                  <a:gd name="T4" fmla="*/ 7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8" y="1"/>
                    </a:cubicBezTo>
                    <a:cubicBezTo>
                      <a:pt x="9" y="1"/>
                      <a:pt x="7" y="0"/>
                      <a:pt x="7" y="1"/>
                    </a:cubicBezTo>
                    <a:cubicBezTo>
                      <a:pt x="5" y="5"/>
                      <a:pt x="3" y="10"/>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105"/>
              <p:cNvSpPr/>
              <p:nvPr/>
            </p:nvSpPr>
            <p:spPr bwMode="auto">
              <a:xfrm>
                <a:off x="1357313" y="2735263"/>
                <a:ext cx="9525" cy="15875"/>
              </a:xfrm>
              <a:custGeom>
                <a:avLst/>
                <a:gdLst>
                  <a:gd name="T0" fmla="*/ 1 w 10"/>
                  <a:gd name="T1" fmla="*/ 14 h 15"/>
                  <a:gd name="T2" fmla="*/ 3 w 10"/>
                  <a:gd name="T3" fmla="*/ 12 h 15"/>
                  <a:gd name="T4" fmla="*/ 6 w 10"/>
                  <a:gd name="T5" fmla="*/ 8 h 15"/>
                  <a:gd name="T6" fmla="*/ 8 w 10"/>
                  <a:gd name="T7" fmla="*/ 4 h 15"/>
                  <a:gd name="T8" fmla="*/ 10 w 10"/>
                  <a:gd name="T9" fmla="*/ 1 h 15"/>
                  <a:gd name="T10" fmla="*/ 9 w 10"/>
                  <a:gd name="T11" fmla="*/ 1 h 15"/>
                  <a:gd name="T12" fmla="*/ 8 w 10"/>
                  <a:gd name="T13" fmla="*/ 1 h 15"/>
                  <a:gd name="T14" fmla="*/ 10 w 10"/>
                  <a:gd name="T15" fmla="*/ 1 h 15"/>
                  <a:gd name="T16" fmla="*/ 10 w 10"/>
                  <a:gd name="T17" fmla="*/ 0 h 15"/>
                  <a:gd name="T18" fmla="*/ 9 w 10"/>
                  <a:gd name="T19" fmla="*/ 0 h 15"/>
                  <a:gd name="T20" fmla="*/ 5 w 10"/>
                  <a:gd name="T21" fmla="*/ 6 h 15"/>
                  <a:gd name="T22" fmla="*/ 3 w 10"/>
                  <a:gd name="T23" fmla="*/ 9 h 15"/>
                  <a:gd name="T24" fmla="*/ 1 w 10"/>
                  <a:gd name="T25" fmla="*/ 13 h 15"/>
                  <a:gd name="T26" fmla="*/ 1 w 10"/>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5">
                    <a:moveTo>
                      <a:pt x="1" y="14"/>
                    </a:moveTo>
                    <a:cubicBezTo>
                      <a:pt x="2" y="14"/>
                      <a:pt x="3" y="12"/>
                      <a:pt x="3" y="12"/>
                    </a:cubicBezTo>
                    <a:cubicBezTo>
                      <a:pt x="4" y="10"/>
                      <a:pt x="5" y="9"/>
                      <a:pt x="6" y="8"/>
                    </a:cubicBezTo>
                    <a:cubicBezTo>
                      <a:pt x="6" y="6"/>
                      <a:pt x="7" y="5"/>
                      <a:pt x="8" y="4"/>
                    </a:cubicBezTo>
                    <a:cubicBezTo>
                      <a:pt x="8" y="3"/>
                      <a:pt x="9" y="2"/>
                      <a:pt x="10" y="1"/>
                    </a:cubicBezTo>
                    <a:cubicBezTo>
                      <a:pt x="9" y="1"/>
                      <a:pt x="9" y="1"/>
                      <a:pt x="9" y="1"/>
                    </a:cubicBezTo>
                    <a:cubicBezTo>
                      <a:pt x="8" y="1"/>
                      <a:pt x="9" y="1"/>
                      <a:pt x="8" y="1"/>
                    </a:cubicBezTo>
                    <a:cubicBezTo>
                      <a:pt x="8" y="2"/>
                      <a:pt x="9" y="2"/>
                      <a:pt x="10" y="1"/>
                    </a:cubicBezTo>
                    <a:cubicBezTo>
                      <a:pt x="10" y="1"/>
                      <a:pt x="10" y="1"/>
                      <a:pt x="10" y="0"/>
                    </a:cubicBezTo>
                    <a:cubicBezTo>
                      <a:pt x="10" y="0"/>
                      <a:pt x="9" y="0"/>
                      <a:pt x="9" y="0"/>
                    </a:cubicBezTo>
                    <a:cubicBezTo>
                      <a:pt x="7" y="1"/>
                      <a:pt x="6" y="4"/>
                      <a:pt x="5" y="6"/>
                    </a:cubicBezTo>
                    <a:cubicBezTo>
                      <a:pt x="5" y="7"/>
                      <a:pt x="4" y="8"/>
                      <a:pt x="3" y="9"/>
                    </a:cubicBezTo>
                    <a:cubicBezTo>
                      <a:pt x="3" y="10"/>
                      <a:pt x="2" y="13"/>
                      <a:pt x="1" y="13"/>
                    </a:cubicBezTo>
                    <a:cubicBezTo>
                      <a:pt x="0" y="14"/>
                      <a:pt x="0"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106"/>
              <p:cNvSpPr/>
              <p:nvPr/>
            </p:nvSpPr>
            <p:spPr bwMode="auto">
              <a:xfrm>
                <a:off x="1358900" y="2735263"/>
                <a:ext cx="11113" cy="17463"/>
              </a:xfrm>
              <a:custGeom>
                <a:avLst/>
                <a:gdLst>
                  <a:gd name="T0" fmla="*/ 2 w 10"/>
                  <a:gd name="T1" fmla="*/ 16 h 17"/>
                  <a:gd name="T2" fmla="*/ 10 w 10"/>
                  <a:gd name="T3" fmla="*/ 1 h 17"/>
                  <a:gd name="T4" fmla="*/ 9 w 10"/>
                  <a:gd name="T5" fmla="*/ 1 h 17"/>
                  <a:gd name="T6" fmla="*/ 1 w 10"/>
                  <a:gd name="T7" fmla="*/ 16 h 17"/>
                  <a:gd name="T8" fmla="*/ 2 w 10"/>
                  <a:gd name="T9" fmla="*/ 16 h 17"/>
                </a:gdLst>
                <a:ahLst/>
                <a:cxnLst>
                  <a:cxn ang="0">
                    <a:pos x="T0" y="T1"/>
                  </a:cxn>
                  <a:cxn ang="0">
                    <a:pos x="T2" y="T3"/>
                  </a:cxn>
                  <a:cxn ang="0">
                    <a:pos x="T4" y="T5"/>
                  </a:cxn>
                  <a:cxn ang="0">
                    <a:pos x="T6" y="T7"/>
                  </a:cxn>
                  <a:cxn ang="0">
                    <a:pos x="T8" y="T9"/>
                  </a:cxn>
                </a:cxnLst>
                <a:rect l="0" t="0" r="r" b="b"/>
                <a:pathLst>
                  <a:path w="10" h="17">
                    <a:moveTo>
                      <a:pt x="2" y="16"/>
                    </a:moveTo>
                    <a:cubicBezTo>
                      <a:pt x="4" y="11"/>
                      <a:pt x="8" y="7"/>
                      <a:pt x="10" y="1"/>
                    </a:cubicBezTo>
                    <a:cubicBezTo>
                      <a:pt x="10" y="1"/>
                      <a:pt x="9" y="0"/>
                      <a:pt x="9" y="1"/>
                    </a:cubicBezTo>
                    <a:cubicBezTo>
                      <a:pt x="7" y="6"/>
                      <a:pt x="3" y="11"/>
                      <a:pt x="1"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107"/>
              <p:cNvSpPr/>
              <p:nvPr/>
            </p:nvSpPr>
            <p:spPr bwMode="auto">
              <a:xfrm>
                <a:off x="1362075" y="2735263"/>
                <a:ext cx="9525" cy="15875"/>
              </a:xfrm>
              <a:custGeom>
                <a:avLst/>
                <a:gdLst>
                  <a:gd name="T0" fmla="*/ 1 w 9"/>
                  <a:gd name="T1" fmla="*/ 14 h 15"/>
                  <a:gd name="T2" fmla="*/ 9 w 9"/>
                  <a:gd name="T3" fmla="*/ 2 h 15"/>
                  <a:gd name="T4" fmla="*/ 8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9" y="2"/>
                    </a:cubicBezTo>
                    <a:cubicBezTo>
                      <a:pt x="9" y="1"/>
                      <a:pt x="8" y="0"/>
                      <a:pt x="8" y="1"/>
                    </a:cubicBezTo>
                    <a:cubicBezTo>
                      <a:pt x="5" y="5"/>
                      <a:pt x="3" y="9"/>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108"/>
              <p:cNvSpPr/>
              <p:nvPr/>
            </p:nvSpPr>
            <p:spPr bwMode="auto">
              <a:xfrm>
                <a:off x="1363663" y="2735263"/>
                <a:ext cx="12700" cy="19050"/>
              </a:xfrm>
              <a:custGeom>
                <a:avLst/>
                <a:gdLst>
                  <a:gd name="T0" fmla="*/ 2 w 12"/>
                  <a:gd name="T1" fmla="*/ 18 h 19"/>
                  <a:gd name="T2" fmla="*/ 11 w 12"/>
                  <a:gd name="T3" fmla="*/ 2 h 19"/>
                  <a:gd name="T4" fmla="*/ 10 w 12"/>
                  <a:gd name="T5" fmla="*/ 1 h 19"/>
                  <a:gd name="T6" fmla="*/ 1 w 12"/>
                  <a:gd name="T7" fmla="*/ 18 h 19"/>
                  <a:gd name="T8" fmla="*/ 2 w 12"/>
                  <a:gd name="T9" fmla="*/ 18 h 19"/>
                </a:gdLst>
                <a:ahLst/>
                <a:cxnLst>
                  <a:cxn ang="0">
                    <a:pos x="T0" y="T1"/>
                  </a:cxn>
                  <a:cxn ang="0">
                    <a:pos x="T2" y="T3"/>
                  </a:cxn>
                  <a:cxn ang="0">
                    <a:pos x="T4" y="T5"/>
                  </a:cxn>
                  <a:cxn ang="0">
                    <a:pos x="T6" y="T7"/>
                  </a:cxn>
                  <a:cxn ang="0">
                    <a:pos x="T8" y="T9"/>
                  </a:cxn>
                </a:cxnLst>
                <a:rect l="0" t="0" r="r" b="b"/>
                <a:pathLst>
                  <a:path w="12" h="19">
                    <a:moveTo>
                      <a:pt x="2" y="18"/>
                    </a:moveTo>
                    <a:cubicBezTo>
                      <a:pt x="4" y="12"/>
                      <a:pt x="7" y="6"/>
                      <a:pt x="11" y="2"/>
                    </a:cubicBezTo>
                    <a:cubicBezTo>
                      <a:pt x="12" y="1"/>
                      <a:pt x="11" y="0"/>
                      <a:pt x="10" y="1"/>
                    </a:cubicBezTo>
                    <a:cubicBezTo>
                      <a:pt x="6" y="6"/>
                      <a:pt x="2" y="11"/>
                      <a:pt x="1" y="18"/>
                    </a:cubicBezTo>
                    <a:cubicBezTo>
                      <a:pt x="0" y="18"/>
                      <a:pt x="2" y="19"/>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109"/>
              <p:cNvSpPr/>
              <p:nvPr/>
            </p:nvSpPr>
            <p:spPr bwMode="auto">
              <a:xfrm>
                <a:off x="1365250" y="2738438"/>
                <a:ext cx="11113" cy="17463"/>
              </a:xfrm>
              <a:custGeom>
                <a:avLst/>
                <a:gdLst>
                  <a:gd name="T0" fmla="*/ 2 w 11"/>
                  <a:gd name="T1" fmla="*/ 16 h 17"/>
                  <a:gd name="T2" fmla="*/ 11 w 11"/>
                  <a:gd name="T3" fmla="*/ 1 h 17"/>
                  <a:gd name="T4" fmla="*/ 10 w 11"/>
                  <a:gd name="T5" fmla="*/ 1 h 17"/>
                  <a:gd name="T6" fmla="*/ 0 w 11"/>
                  <a:gd name="T7" fmla="*/ 16 h 17"/>
                  <a:gd name="T8" fmla="*/ 2 w 11"/>
                  <a:gd name="T9" fmla="*/ 16 h 17"/>
                </a:gdLst>
                <a:ahLst/>
                <a:cxnLst>
                  <a:cxn ang="0">
                    <a:pos x="T0" y="T1"/>
                  </a:cxn>
                  <a:cxn ang="0">
                    <a:pos x="T2" y="T3"/>
                  </a:cxn>
                  <a:cxn ang="0">
                    <a:pos x="T4" y="T5"/>
                  </a:cxn>
                  <a:cxn ang="0">
                    <a:pos x="T6" y="T7"/>
                  </a:cxn>
                  <a:cxn ang="0">
                    <a:pos x="T8" y="T9"/>
                  </a:cxn>
                </a:cxnLst>
                <a:rect l="0" t="0" r="r" b="b"/>
                <a:pathLst>
                  <a:path w="11" h="17">
                    <a:moveTo>
                      <a:pt x="2" y="16"/>
                    </a:moveTo>
                    <a:cubicBezTo>
                      <a:pt x="5" y="11"/>
                      <a:pt x="7" y="6"/>
                      <a:pt x="11" y="1"/>
                    </a:cubicBezTo>
                    <a:cubicBezTo>
                      <a:pt x="11" y="1"/>
                      <a:pt x="10" y="0"/>
                      <a:pt x="10" y="1"/>
                    </a:cubicBezTo>
                    <a:cubicBezTo>
                      <a:pt x="6" y="5"/>
                      <a:pt x="4" y="11"/>
                      <a:pt x="0"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110"/>
              <p:cNvSpPr/>
              <p:nvPr/>
            </p:nvSpPr>
            <p:spPr bwMode="auto">
              <a:xfrm>
                <a:off x="1368425" y="2740026"/>
                <a:ext cx="9525" cy="15875"/>
              </a:xfrm>
              <a:custGeom>
                <a:avLst/>
                <a:gdLst>
                  <a:gd name="T0" fmla="*/ 2 w 9"/>
                  <a:gd name="T1" fmla="*/ 14 h 15"/>
                  <a:gd name="T2" fmla="*/ 9 w 9"/>
                  <a:gd name="T3" fmla="*/ 1 h 15"/>
                  <a:gd name="T4" fmla="*/ 7 w 9"/>
                  <a:gd name="T5" fmla="*/ 0 h 15"/>
                  <a:gd name="T6" fmla="*/ 0 w 9"/>
                  <a:gd name="T7" fmla="*/ 14 h 15"/>
                  <a:gd name="T8" fmla="*/ 2 w 9"/>
                  <a:gd name="T9" fmla="*/ 14 h 15"/>
                </a:gdLst>
                <a:ahLst/>
                <a:cxnLst>
                  <a:cxn ang="0">
                    <a:pos x="T0" y="T1"/>
                  </a:cxn>
                  <a:cxn ang="0">
                    <a:pos x="T2" y="T3"/>
                  </a:cxn>
                  <a:cxn ang="0">
                    <a:pos x="T4" y="T5"/>
                  </a:cxn>
                  <a:cxn ang="0">
                    <a:pos x="T6" y="T7"/>
                  </a:cxn>
                  <a:cxn ang="0">
                    <a:pos x="T8" y="T9"/>
                  </a:cxn>
                </a:cxnLst>
                <a:rect l="0" t="0" r="r" b="b"/>
                <a:pathLst>
                  <a:path w="9" h="15">
                    <a:moveTo>
                      <a:pt x="2" y="14"/>
                    </a:moveTo>
                    <a:cubicBezTo>
                      <a:pt x="3" y="9"/>
                      <a:pt x="6" y="5"/>
                      <a:pt x="9" y="1"/>
                    </a:cubicBezTo>
                    <a:cubicBezTo>
                      <a:pt x="9" y="0"/>
                      <a:pt x="8" y="0"/>
                      <a:pt x="7" y="0"/>
                    </a:cubicBezTo>
                    <a:cubicBezTo>
                      <a:pt x="5" y="5"/>
                      <a:pt x="2" y="9"/>
                      <a:pt x="0" y="14"/>
                    </a:cubicBezTo>
                    <a:cubicBezTo>
                      <a:pt x="0" y="14"/>
                      <a:pt x="1"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111"/>
              <p:cNvSpPr/>
              <p:nvPr/>
            </p:nvSpPr>
            <p:spPr bwMode="auto">
              <a:xfrm>
                <a:off x="1370013" y="2743201"/>
                <a:ext cx="9525" cy="17463"/>
              </a:xfrm>
              <a:custGeom>
                <a:avLst/>
                <a:gdLst>
                  <a:gd name="T0" fmla="*/ 1 w 8"/>
                  <a:gd name="T1" fmla="*/ 16 h 16"/>
                  <a:gd name="T2" fmla="*/ 8 w 8"/>
                  <a:gd name="T3" fmla="*/ 1 h 16"/>
                  <a:gd name="T4" fmla="*/ 7 w 8"/>
                  <a:gd name="T5" fmla="*/ 1 h 16"/>
                  <a:gd name="T6" fmla="*/ 0 w 8"/>
                  <a:gd name="T7" fmla="*/ 15 h 16"/>
                  <a:gd name="T8" fmla="*/ 1 w 8"/>
                  <a:gd name="T9" fmla="*/ 16 h 16"/>
                </a:gdLst>
                <a:ahLst/>
                <a:cxnLst>
                  <a:cxn ang="0">
                    <a:pos x="T0" y="T1"/>
                  </a:cxn>
                  <a:cxn ang="0">
                    <a:pos x="T2" y="T3"/>
                  </a:cxn>
                  <a:cxn ang="0">
                    <a:pos x="T4" y="T5"/>
                  </a:cxn>
                  <a:cxn ang="0">
                    <a:pos x="T6" y="T7"/>
                  </a:cxn>
                  <a:cxn ang="0">
                    <a:pos x="T8" y="T9"/>
                  </a:cxn>
                </a:cxnLst>
                <a:rect l="0" t="0" r="r" b="b"/>
                <a:pathLst>
                  <a:path w="8" h="16">
                    <a:moveTo>
                      <a:pt x="1" y="16"/>
                    </a:moveTo>
                    <a:cubicBezTo>
                      <a:pt x="3" y="11"/>
                      <a:pt x="6" y="6"/>
                      <a:pt x="8" y="1"/>
                    </a:cubicBezTo>
                    <a:cubicBezTo>
                      <a:pt x="8" y="1"/>
                      <a:pt x="7" y="0"/>
                      <a:pt x="7" y="1"/>
                    </a:cubicBezTo>
                    <a:cubicBezTo>
                      <a:pt x="4" y="6"/>
                      <a:pt x="2" y="10"/>
                      <a:pt x="0" y="15"/>
                    </a:cubicBezTo>
                    <a:cubicBezTo>
                      <a:pt x="0"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112"/>
              <p:cNvSpPr/>
              <p:nvPr/>
            </p:nvSpPr>
            <p:spPr bwMode="auto">
              <a:xfrm>
                <a:off x="1373188" y="2743201"/>
                <a:ext cx="7938" cy="17463"/>
              </a:xfrm>
              <a:custGeom>
                <a:avLst/>
                <a:gdLst>
                  <a:gd name="T0" fmla="*/ 2 w 8"/>
                  <a:gd name="T1" fmla="*/ 15 h 16"/>
                  <a:gd name="T2" fmla="*/ 8 w 8"/>
                  <a:gd name="T3" fmla="*/ 1 h 16"/>
                  <a:gd name="T4" fmla="*/ 7 w 8"/>
                  <a:gd name="T5" fmla="*/ 1 h 16"/>
                  <a:gd name="T6" fmla="*/ 1 w 8"/>
                  <a:gd name="T7" fmla="*/ 14 h 16"/>
                  <a:gd name="T8" fmla="*/ 2 w 8"/>
                  <a:gd name="T9" fmla="*/ 15 h 16"/>
                </a:gdLst>
                <a:ahLst/>
                <a:cxnLst>
                  <a:cxn ang="0">
                    <a:pos x="T0" y="T1"/>
                  </a:cxn>
                  <a:cxn ang="0">
                    <a:pos x="T2" y="T3"/>
                  </a:cxn>
                  <a:cxn ang="0">
                    <a:pos x="T4" y="T5"/>
                  </a:cxn>
                  <a:cxn ang="0">
                    <a:pos x="T6" y="T7"/>
                  </a:cxn>
                  <a:cxn ang="0">
                    <a:pos x="T8" y="T9"/>
                  </a:cxn>
                </a:cxnLst>
                <a:rect l="0" t="0" r="r" b="b"/>
                <a:pathLst>
                  <a:path w="8" h="16">
                    <a:moveTo>
                      <a:pt x="2" y="15"/>
                    </a:moveTo>
                    <a:cubicBezTo>
                      <a:pt x="4" y="11"/>
                      <a:pt x="6" y="6"/>
                      <a:pt x="8" y="1"/>
                    </a:cubicBezTo>
                    <a:cubicBezTo>
                      <a:pt x="8" y="1"/>
                      <a:pt x="7" y="0"/>
                      <a:pt x="7" y="1"/>
                    </a:cubicBezTo>
                    <a:cubicBezTo>
                      <a:pt x="5" y="5"/>
                      <a:pt x="3" y="10"/>
                      <a:pt x="1" y="14"/>
                    </a:cubicBezTo>
                    <a:cubicBezTo>
                      <a:pt x="0" y="15"/>
                      <a:pt x="1"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113"/>
              <p:cNvSpPr/>
              <p:nvPr/>
            </p:nvSpPr>
            <p:spPr bwMode="auto">
              <a:xfrm>
                <a:off x="1376363" y="2744788"/>
                <a:ext cx="6350" cy="20638"/>
              </a:xfrm>
              <a:custGeom>
                <a:avLst/>
                <a:gdLst>
                  <a:gd name="T0" fmla="*/ 2 w 6"/>
                  <a:gd name="T1" fmla="*/ 19 h 19"/>
                  <a:gd name="T2" fmla="*/ 6 w 6"/>
                  <a:gd name="T3" fmla="*/ 1 h 19"/>
                  <a:gd name="T4" fmla="*/ 5 w 6"/>
                  <a:gd name="T5" fmla="*/ 1 h 19"/>
                  <a:gd name="T6" fmla="*/ 0 w 6"/>
                  <a:gd name="T7" fmla="*/ 19 h 19"/>
                  <a:gd name="T8" fmla="*/ 2 w 6"/>
                  <a:gd name="T9" fmla="*/ 19 h 19"/>
                </a:gdLst>
                <a:ahLst/>
                <a:cxnLst>
                  <a:cxn ang="0">
                    <a:pos x="T0" y="T1"/>
                  </a:cxn>
                  <a:cxn ang="0">
                    <a:pos x="T2" y="T3"/>
                  </a:cxn>
                  <a:cxn ang="0">
                    <a:pos x="T4" y="T5"/>
                  </a:cxn>
                  <a:cxn ang="0">
                    <a:pos x="T6" y="T7"/>
                  </a:cxn>
                  <a:cxn ang="0">
                    <a:pos x="T8" y="T9"/>
                  </a:cxn>
                </a:cxnLst>
                <a:rect l="0" t="0" r="r" b="b"/>
                <a:pathLst>
                  <a:path w="6" h="19">
                    <a:moveTo>
                      <a:pt x="2" y="19"/>
                    </a:moveTo>
                    <a:cubicBezTo>
                      <a:pt x="2" y="12"/>
                      <a:pt x="5" y="7"/>
                      <a:pt x="6" y="1"/>
                    </a:cubicBezTo>
                    <a:cubicBezTo>
                      <a:pt x="6" y="0"/>
                      <a:pt x="5" y="0"/>
                      <a:pt x="5" y="1"/>
                    </a:cubicBezTo>
                    <a:cubicBezTo>
                      <a:pt x="4" y="7"/>
                      <a:pt x="1" y="12"/>
                      <a:pt x="0" y="19"/>
                    </a:cubicBezTo>
                    <a:cubicBezTo>
                      <a:pt x="0" y="19"/>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114"/>
              <p:cNvSpPr/>
              <p:nvPr/>
            </p:nvSpPr>
            <p:spPr bwMode="auto">
              <a:xfrm>
                <a:off x="1376363" y="2751138"/>
                <a:ext cx="6350" cy="15875"/>
              </a:xfrm>
              <a:custGeom>
                <a:avLst/>
                <a:gdLst>
                  <a:gd name="T0" fmla="*/ 1 w 6"/>
                  <a:gd name="T1" fmla="*/ 14 h 15"/>
                  <a:gd name="T2" fmla="*/ 5 w 6"/>
                  <a:gd name="T3" fmla="*/ 1 h 15"/>
                  <a:gd name="T4" fmla="*/ 4 w 6"/>
                  <a:gd name="T5" fmla="*/ 1 h 15"/>
                  <a:gd name="T6" fmla="*/ 0 w 6"/>
                  <a:gd name="T7" fmla="*/ 13 h 15"/>
                  <a:gd name="T8" fmla="*/ 1 w 6"/>
                  <a:gd name="T9" fmla="*/ 14 h 15"/>
                </a:gdLst>
                <a:ahLst/>
                <a:cxnLst>
                  <a:cxn ang="0">
                    <a:pos x="T0" y="T1"/>
                  </a:cxn>
                  <a:cxn ang="0">
                    <a:pos x="T2" y="T3"/>
                  </a:cxn>
                  <a:cxn ang="0">
                    <a:pos x="T4" y="T5"/>
                  </a:cxn>
                  <a:cxn ang="0">
                    <a:pos x="T6" y="T7"/>
                  </a:cxn>
                  <a:cxn ang="0">
                    <a:pos x="T8" y="T9"/>
                  </a:cxn>
                </a:cxnLst>
                <a:rect l="0" t="0" r="r" b="b"/>
                <a:pathLst>
                  <a:path w="6" h="15">
                    <a:moveTo>
                      <a:pt x="1" y="14"/>
                    </a:moveTo>
                    <a:cubicBezTo>
                      <a:pt x="2" y="10"/>
                      <a:pt x="4" y="6"/>
                      <a:pt x="5" y="1"/>
                    </a:cubicBezTo>
                    <a:cubicBezTo>
                      <a:pt x="6" y="0"/>
                      <a:pt x="4" y="0"/>
                      <a:pt x="4" y="1"/>
                    </a:cubicBezTo>
                    <a:cubicBezTo>
                      <a:pt x="3" y="5"/>
                      <a:pt x="1" y="9"/>
                      <a:pt x="0" y="13"/>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115"/>
              <p:cNvSpPr/>
              <p:nvPr/>
            </p:nvSpPr>
            <p:spPr bwMode="auto">
              <a:xfrm>
                <a:off x="1379538" y="2754313"/>
                <a:ext cx="4763" cy="14288"/>
              </a:xfrm>
              <a:custGeom>
                <a:avLst/>
                <a:gdLst>
                  <a:gd name="T0" fmla="*/ 2 w 4"/>
                  <a:gd name="T1" fmla="*/ 13 h 14"/>
                  <a:gd name="T2" fmla="*/ 3 w 4"/>
                  <a:gd name="T3" fmla="*/ 2 h 14"/>
                  <a:gd name="T4" fmla="*/ 2 w 4"/>
                  <a:gd name="T5" fmla="*/ 1 h 14"/>
                  <a:gd name="T6" fmla="*/ 0 w 4"/>
                  <a:gd name="T7" fmla="*/ 13 h 14"/>
                  <a:gd name="T8" fmla="*/ 2 w 4"/>
                  <a:gd name="T9" fmla="*/ 13 h 14"/>
                </a:gdLst>
                <a:ahLst/>
                <a:cxnLst>
                  <a:cxn ang="0">
                    <a:pos x="T0" y="T1"/>
                  </a:cxn>
                  <a:cxn ang="0">
                    <a:pos x="T2" y="T3"/>
                  </a:cxn>
                  <a:cxn ang="0">
                    <a:pos x="T4" y="T5"/>
                  </a:cxn>
                  <a:cxn ang="0">
                    <a:pos x="T6" y="T7"/>
                  </a:cxn>
                  <a:cxn ang="0">
                    <a:pos x="T8" y="T9"/>
                  </a:cxn>
                </a:cxnLst>
                <a:rect l="0" t="0" r="r" b="b"/>
                <a:pathLst>
                  <a:path w="4" h="14">
                    <a:moveTo>
                      <a:pt x="2" y="13"/>
                    </a:moveTo>
                    <a:cubicBezTo>
                      <a:pt x="2" y="9"/>
                      <a:pt x="3" y="5"/>
                      <a:pt x="3" y="2"/>
                    </a:cubicBezTo>
                    <a:cubicBezTo>
                      <a:pt x="4" y="1"/>
                      <a:pt x="2" y="0"/>
                      <a:pt x="2" y="1"/>
                    </a:cubicBezTo>
                    <a:cubicBezTo>
                      <a:pt x="1" y="5"/>
                      <a:pt x="1"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16"/>
              <p:cNvSpPr/>
              <p:nvPr/>
            </p:nvSpPr>
            <p:spPr bwMode="auto">
              <a:xfrm>
                <a:off x="1382713" y="2754313"/>
                <a:ext cx="1588" cy="15875"/>
              </a:xfrm>
              <a:custGeom>
                <a:avLst/>
                <a:gdLst>
                  <a:gd name="T0" fmla="*/ 2 w 2"/>
                  <a:gd name="T1" fmla="*/ 14 h 14"/>
                  <a:gd name="T2" fmla="*/ 2 w 2"/>
                  <a:gd name="T3" fmla="*/ 1 h 14"/>
                  <a:gd name="T4" fmla="*/ 1 w 2"/>
                  <a:gd name="T5" fmla="*/ 1 h 14"/>
                  <a:gd name="T6" fmla="*/ 0 w 2"/>
                  <a:gd name="T7" fmla="*/ 14 h 14"/>
                  <a:gd name="T8" fmla="*/ 2 w 2"/>
                  <a:gd name="T9" fmla="*/ 14 h 14"/>
                </a:gdLst>
                <a:ahLst/>
                <a:cxnLst>
                  <a:cxn ang="0">
                    <a:pos x="T0" y="T1"/>
                  </a:cxn>
                  <a:cxn ang="0">
                    <a:pos x="T2" y="T3"/>
                  </a:cxn>
                  <a:cxn ang="0">
                    <a:pos x="T4" y="T5"/>
                  </a:cxn>
                  <a:cxn ang="0">
                    <a:pos x="T6" y="T7"/>
                  </a:cxn>
                  <a:cxn ang="0">
                    <a:pos x="T8" y="T9"/>
                  </a:cxn>
                </a:cxnLst>
                <a:rect l="0" t="0" r="r" b="b"/>
                <a:pathLst>
                  <a:path w="2" h="14">
                    <a:moveTo>
                      <a:pt x="2" y="14"/>
                    </a:moveTo>
                    <a:cubicBezTo>
                      <a:pt x="2" y="9"/>
                      <a:pt x="1" y="5"/>
                      <a:pt x="2" y="1"/>
                    </a:cubicBezTo>
                    <a:cubicBezTo>
                      <a:pt x="2" y="0"/>
                      <a:pt x="1" y="0"/>
                      <a:pt x="1" y="1"/>
                    </a:cubicBezTo>
                    <a:cubicBezTo>
                      <a:pt x="0" y="5"/>
                      <a:pt x="0" y="9"/>
                      <a:pt x="0" y="14"/>
                    </a:cubicBezTo>
                    <a:cubicBezTo>
                      <a:pt x="0" y="14"/>
                      <a:pt x="2"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17"/>
              <p:cNvSpPr/>
              <p:nvPr/>
            </p:nvSpPr>
            <p:spPr bwMode="auto">
              <a:xfrm>
                <a:off x="1384300" y="2755901"/>
                <a:ext cx="1588" cy="14288"/>
              </a:xfrm>
              <a:custGeom>
                <a:avLst/>
                <a:gdLst>
                  <a:gd name="T0" fmla="*/ 1 w 2"/>
                  <a:gd name="T1" fmla="*/ 12 h 13"/>
                  <a:gd name="T2" fmla="*/ 2 w 2"/>
                  <a:gd name="T3" fmla="*/ 1 h 13"/>
                  <a:gd name="T4" fmla="*/ 1 w 2"/>
                  <a:gd name="T5" fmla="*/ 1 h 13"/>
                  <a:gd name="T6" fmla="*/ 0 w 2"/>
                  <a:gd name="T7" fmla="*/ 12 h 13"/>
                  <a:gd name="T8" fmla="*/ 1 w 2"/>
                  <a:gd name="T9" fmla="*/ 12 h 13"/>
                </a:gdLst>
                <a:ahLst/>
                <a:cxnLst>
                  <a:cxn ang="0">
                    <a:pos x="T0" y="T1"/>
                  </a:cxn>
                  <a:cxn ang="0">
                    <a:pos x="T2" y="T3"/>
                  </a:cxn>
                  <a:cxn ang="0">
                    <a:pos x="T4" y="T5"/>
                  </a:cxn>
                  <a:cxn ang="0">
                    <a:pos x="T6" y="T7"/>
                  </a:cxn>
                  <a:cxn ang="0">
                    <a:pos x="T8" y="T9"/>
                  </a:cxn>
                </a:cxnLst>
                <a:rect l="0" t="0" r="r" b="b"/>
                <a:pathLst>
                  <a:path w="2" h="13">
                    <a:moveTo>
                      <a:pt x="1" y="12"/>
                    </a:moveTo>
                    <a:cubicBezTo>
                      <a:pt x="2" y="8"/>
                      <a:pt x="2" y="4"/>
                      <a:pt x="2" y="1"/>
                    </a:cubicBezTo>
                    <a:cubicBezTo>
                      <a:pt x="2" y="0"/>
                      <a:pt x="1" y="0"/>
                      <a:pt x="1" y="1"/>
                    </a:cubicBezTo>
                    <a:cubicBezTo>
                      <a:pt x="1" y="4"/>
                      <a:pt x="1" y="8"/>
                      <a:pt x="0" y="12"/>
                    </a:cubicBezTo>
                    <a:cubicBezTo>
                      <a:pt x="0" y="13"/>
                      <a:pt x="1" y="13"/>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18"/>
              <p:cNvSpPr/>
              <p:nvPr/>
            </p:nvSpPr>
            <p:spPr bwMode="auto">
              <a:xfrm>
                <a:off x="1385888" y="2751138"/>
                <a:ext cx="0" cy="15875"/>
              </a:xfrm>
              <a:custGeom>
                <a:avLst/>
                <a:gdLst>
                  <a:gd name="T0" fmla="*/ 1 w 1"/>
                  <a:gd name="T1" fmla="*/ 13 h 14"/>
                  <a:gd name="T2" fmla="*/ 1 w 1"/>
                  <a:gd name="T3" fmla="*/ 1 h 14"/>
                  <a:gd name="T4" fmla="*/ 0 w 1"/>
                  <a:gd name="T5" fmla="*/ 1 h 14"/>
                  <a:gd name="T6" fmla="*/ 0 w 1"/>
                  <a:gd name="T7" fmla="*/ 13 h 14"/>
                  <a:gd name="T8" fmla="*/ 1 w 1"/>
                  <a:gd name="T9" fmla="*/ 13 h 14"/>
                </a:gdLst>
                <a:ahLst/>
                <a:cxnLst>
                  <a:cxn ang="0">
                    <a:pos x="T0" y="T1"/>
                  </a:cxn>
                  <a:cxn ang="0">
                    <a:pos x="T2" y="T3"/>
                  </a:cxn>
                  <a:cxn ang="0">
                    <a:pos x="T4" y="T5"/>
                  </a:cxn>
                  <a:cxn ang="0">
                    <a:pos x="T6" y="T7"/>
                  </a:cxn>
                  <a:cxn ang="0">
                    <a:pos x="T8" y="T9"/>
                  </a:cxn>
                </a:cxnLst>
                <a:rect l="0" t="0" r="r" b="b"/>
                <a:pathLst>
                  <a:path w="1" h="14">
                    <a:moveTo>
                      <a:pt x="1" y="13"/>
                    </a:moveTo>
                    <a:cubicBezTo>
                      <a:pt x="1" y="9"/>
                      <a:pt x="1" y="5"/>
                      <a:pt x="1" y="1"/>
                    </a:cubicBezTo>
                    <a:cubicBezTo>
                      <a:pt x="1" y="0"/>
                      <a:pt x="0" y="0"/>
                      <a:pt x="0" y="1"/>
                    </a:cubicBezTo>
                    <a:cubicBezTo>
                      <a:pt x="0" y="5"/>
                      <a:pt x="0" y="9"/>
                      <a:pt x="0" y="13"/>
                    </a:cubicBezTo>
                    <a:cubicBezTo>
                      <a:pt x="0" y="14"/>
                      <a:pt x="1"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19"/>
              <p:cNvSpPr/>
              <p:nvPr/>
            </p:nvSpPr>
            <p:spPr bwMode="auto">
              <a:xfrm>
                <a:off x="1354138" y="2720976"/>
                <a:ext cx="9525" cy="12700"/>
              </a:xfrm>
              <a:custGeom>
                <a:avLst/>
                <a:gdLst>
                  <a:gd name="T0" fmla="*/ 1 w 9"/>
                  <a:gd name="T1" fmla="*/ 11 h 12"/>
                  <a:gd name="T2" fmla="*/ 9 w 9"/>
                  <a:gd name="T3" fmla="*/ 1 h 12"/>
                  <a:gd name="T4" fmla="*/ 8 w 9"/>
                  <a:gd name="T5" fmla="*/ 1 h 12"/>
                  <a:gd name="T6" fmla="*/ 0 w 9"/>
                  <a:gd name="T7" fmla="*/ 10 h 12"/>
                  <a:gd name="T8" fmla="*/ 1 w 9"/>
                  <a:gd name="T9" fmla="*/ 11 h 12"/>
                </a:gdLst>
                <a:ahLst/>
                <a:cxnLst>
                  <a:cxn ang="0">
                    <a:pos x="T0" y="T1"/>
                  </a:cxn>
                  <a:cxn ang="0">
                    <a:pos x="T2" y="T3"/>
                  </a:cxn>
                  <a:cxn ang="0">
                    <a:pos x="T4" y="T5"/>
                  </a:cxn>
                  <a:cxn ang="0">
                    <a:pos x="T6" y="T7"/>
                  </a:cxn>
                  <a:cxn ang="0">
                    <a:pos x="T8" y="T9"/>
                  </a:cxn>
                </a:cxnLst>
                <a:rect l="0" t="0" r="r" b="b"/>
                <a:pathLst>
                  <a:path w="9" h="12">
                    <a:moveTo>
                      <a:pt x="1" y="11"/>
                    </a:moveTo>
                    <a:cubicBezTo>
                      <a:pt x="4" y="8"/>
                      <a:pt x="6" y="4"/>
                      <a:pt x="9" y="1"/>
                    </a:cubicBezTo>
                    <a:cubicBezTo>
                      <a:pt x="9" y="1"/>
                      <a:pt x="8" y="0"/>
                      <a:pt x="8" y="1"/>
                    </a:cubicBezTo>
                    <a:cubicBezTo>
                      <a:pt x="5" y="4"/>
                      <a:pt x="3" y="7"/>
                      <a:pt x="0" y="10"/>
                    </a:cubicBezTo>
                    <a:cubicBezTo>
                      <a:pt x="0" y="11"/>
                      <a:pt x="0"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20"/>
              <p:cNvSpPr/>
              <p:nvPr/>
            </p:nvSpPr>
            <p:spPr bwMode="auto">
              <a:xfrm>
                <a:off x="1355725" y="2720976"/>
                <a:ext cx="11113" cy="12700"/>
              </a:xfrm>
              <a:custGeom>
                <a:avLst/>
                <a:gdLst>
                  <a:gd name="T0" fmla="*/ 1 w 10"/>
                  <a:gd name="T1" fmla="*/ 11 h 12"/>
                  <a:gd name="T2" fmla="*/ 9 w 10"/>
                  <a:gd name="T3" fmla="*/ 1 h 12"/>
                  <a:gd name="T4" fmla="*/ 8 w 10"/>
                  <a:gd name="T5" fmla="*/ 1 h 12"/>
                  <a:gd name="T6" fmla="*/ 0 w 10"/>
                  <a:gd name="T7" fmla="*/ 11 h 12"/>
                  <a:gd name="T8" fmla="*/ 1 w 10"/>
                  <a:gd name="T9" fmla="*/ 11 h 12"/>
                </a:gdLst>
                <a:ahLst/>
                <a:cxnLst>
                  <a:cxn ang="0">
                    <a:pos x="T0" y="T1"/>
                  </a:cxn>
                  <a:cxn ang="0">
                    <a:pos x="T2" y="T3"/>
                  </a:cxn>
                  <a:cxn ang="0">
                    <a:pos x="T4" y="T5"/>
                  </a:cxn>
                  <a:cxn ang="0">
                    <a:pos x="T6" y="T7"/>
                  </a:cxn>
                  <a:cxn ang="0">
                    <a:pos x="T8" y="T9"/>
                  </a:cxn>
                </a:cxnLst>
                <a:rect l="0" t="0" r="r" b="b"/>
                <a:pathLst>
                  <a:path w="10" h="12">
                    <a:moveTo>
                      <a:pt x="1" y="11"/>
                    </a:moveTo>
                    <a:cubicBezTo>
                      <a:pt x="3" y="7"/>
                      <a:pt x="6" y="4"/>
                      <a:pt x="9" y="1"/>
                    </a:cubicBezTo>
                    <a:cubicBezTo>
                      <a:pt x="10" y="1"/>
                      <a:pt x="9" y="0"/>
                      <a:pt x="8" y="1"/>
                    </a:cubicBezTo>
                    <a:cubicBezTo>
                      <a:pt x="5" y="3"/>
                      <a:pt x="2" y="7"/>
                      <a:pt x="0" y="11"/>
                    </a:cubicBezTo>
                    <a:cubicBezTo>
                      <a:pt x="0" y="11"/>
                      <a:pt x="1"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21"/>
              <p:cNvSpPr/>
              <p:nvPr/>
            </p:nvSpPr>
            <p:spPr bwMode="auto">
              <a:xfrm>
                <a:off x="1360488" y="2720976"/>
                <a:ext cx="9525" cy="11113"/>
              </a:xfrm>
              <a:custGeom>
                <a:avLst/>
                <a:gdLst>
                  <a:gd name="T0" fmla="*/ 2 w 8"/>
                  <a:gd name="T1" fmla="*/ 9 h 10"/>
                  <a:gd name="T2" fmla="*/ 8 w 8"/>
                  <a:gd name="T3" fmla="*/ 1 h 10"/>
                  <a:gd name="T4" fmla="*/ 7 w 8"/>
                  <a:gd name="T5" fmla="*/ 1 h 10"/>
                  <a:gd name="T6" fmla="*/ 1 w 8"/>
                  <a:gd name="T7" fmla="*/ 9 h 10"/>
                  <a:gd name="T8" fmla="*/ 2 w 8"/>
                  <a:gd name="T9" fmla="*/ 9 h 10"/>
                </a:gdLst>
                <a:ahLst/>
                <a:cxnLst>
                  <a:cxn ang="0">
                    <a:pos x="T0" y="T1"/>
                  </a:cxn>
                  <a:cxn ang="0">
                    <a:pos x="T2" y="T3"/>
                  </a:cxn>
                  <a:cxn ang="0">
                    <a:pos x="T4" y="T5"/>
                  </a:cxn>
                  <a:cxn ang="0">
                    <a:pos x="T6" y="T7"/>
                  </a:cxn>
                  <a:cxn ang="0">
                    <a:pos x="T8" y="T9"/>
                  </a:cxn>
                </a:cxnLst>
                <a:rect l="0" t="0" r="r" b="b"/>
                <a:pathLst>
                  <a:path w="8" h="10">
                    <a:moveTo>
                      <a:pt x="2" y="9"/>
                    </a:moveTo>
                    <a:cubicBezTo>
                      <a:pt x="4" y="7"/>
                      <a:pt x="6" y="4"/>
                      <a:pt x="8" y="1"/>
                    </a:cubicBezTo>
                    <a:cubicBezTo>
                      <a:pt x="8" y="1"/>
                      <a:pt x="7" y="0"/>
                      <a:pt x="7" y="1"/>
                    </a:cubicBezTo>
                    <a:cubicBezTo>
                      <a:pt x="5" y="3"/>
                      <a:pt x="3" y="6"/>
                      <a:pt x="1" y="9"/>
                    </a:cubicBezTo>
                    <a:cubicBezTo>
                      <a:pt x="0" y="9"/>
                      <a:pt x="2"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22"/>
              <p:cNvSpPr/>
              <p:nvPr/>
            </p:nvSpPr>
            <p:spPr bwMode="auto">
              <a:xfrm>
                <a:off x="1362075" y="2720976"/>
                <a:ext cx="7938" cy="11113"/>
              </a:xfrm>
              <a:custGeom>
                <a:avLst/>
                <a:gdLst>
                  <a:gd name="T0" fmla="*/ 1 w 8"/>
                  <a:gd name="T1" fmla="*/ 10 h 11"/>
                  <a:gd name="T2" fmla="*/ 7 w 8"/>
                  <a:gd name="T3" fmla="*/ 1 h 11"/>
                  <a:gd name="T4" fmla="*/ 7 w 8"/>
                  <a:gd name="T5" fmla="*/ 1 h 11"/>
                  <a:gd name="T6" fmla="*/ 0 w 8"/>
                  <a:gd name="T7" fmla="*/ 9 h 11"/>
                  <a:gd name="T8" fmla="*/ 1 w 8"/>
                  <a:gd name="T9" fmla="*/ 10 h 11"/>
                </a:gdLst>
                <a:ahLst/>
                <a:cxnLst>
                  <a:cxn ang="0">
                    <a:pos x="T0" y="T1"/>
                  </a:cxn>
                  <a:cxn ang="0">
                    <a:pos x="T2" y="T3"/>
                  </a:cxn>
                  <a:cxn ang="0">
                    <a:pos x="T4" y="T5"/>
                  </a:cxn>
                  <a:cxn ang="0">
                    <a:pos x="T6" y="T7"/>
                  </a:cxn>
                  <a:cxn ang="0">
                    <a:pos x="T8" y="T9"/>
                  </a:cxn>
                </a:cxnLst>
                <a:rect l="0" t="0" r="r" b="b"/>
                <a:pathLst>
                  <a:path w="8" h="11">
                    <a:moveTo>
                      <a:pt x="1" y="10"/>
                    </a:moveTo>
                    <a:cubicBezTo>
                      <a:pt x="3" y="7"/>
                      <a:pt x="5" y="4"/>
                      <a:pt x="7" y="1"/>
                    </a:cubicBezTo>
                    <a:cubicBezTo>
                      <a:pt x="8" y="1"/>
                      <a:pt x="7" y="0"/>
                      <a:pt x="7" y="1"/>
                    </a:cubicBezTo>
                    <a:cubicBezTo>
                      <a:pt x="4" y="3"/>
                      <a:pt x="2"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23"/>
              <p:cNvSpPr/>
              <p:nvPr/>
            </p:nvSpPr>
            <p:spPr bwMode="auto">
              <a:xfrm>
                <a:off x="1363663" y="2719388"/>
                <a:ext cx="12700" cy="11113"/>
              </a:xfrm>
              <a:custGeom>
                <a:avLst/>
                <a:gdLst>
                  <a:gd name="T0" fmla="*/ 1 w 11"/>
                  <a:gd name="T1" fmla="*/ 10 h 11"/>
                  <a:gd name="T2" fmla="*/ 10 w 11"/>
                  <a:gd name="T3" fmla="*/ 2 h 11"/>
                  <a:gd name="T4" fmla="*/ 9 w 11"/>
                  <a:gd name="T5" fmla="*/ 1 h 11"/>
                  <a:gd name="T6" fmla="*/ 1 w 11"/>
                  <a:gd name="T7" fmla="*/ 9 h 11"/>
                  <a:gd name="T8" fmla="*/ 1 w 11"/>
                  <a:gd name="T9" fmla="*/ 10 h 11"/>
                </a:gdLst>
                <a:ahLst/>
                <a:cxnLst>
                  <a:cxn ang="0">
                    <a:pos x="T0" y="T1"/>
                  </a:cxn>
                  <a:cxn ang="0">
                    <a:pos x="T2" y="T3"/>
                  </a:cxn>
                  <a:cxn ang="0">
                    <a:pos x="T4" y="T5"/>
                  </a:cxn>
                  <a:cxn ang="0">
                    <a:pos x="T6" y="T7"/>
                  </a:cxn>
                  <a:cxn ang="0">
                    <a:pos x="T8" y="T9"/>
                  </a:cxn>
                </a:cxnLst>
                <a:rect l="0" t="0" r="r" b="b"/>
                <a:pathLst>
                  <a:path w="11" h="11">
                    <a:moveTo>
                      <a:pt x="1" y="10"/>
                    </a:moveTo>
                    <a:cubicBezTo>
                      <a:pt x="5" y="8"/>
                      <a:pt x="8" y="5"/>
                      <a:pt x="10" y="2"/>
                    </a:cubicBezTo>
                    <a:cubicBezTo>
                      <a:pt x="11" y="1"/>
                      <a:pt x="10" y="0"/>
                      <a:pt x="9" y="1"/>
                    </a:cubicBezTo>
                    <a:cubicBezTo>
                      <a:pt x="7" y="4"/>
                      <a:pt x="4" y="7"/>
                      <a:pt x="1" y="9"/>
                    </a:cubicBezTo>
                    <a:cubicBezTo>
                      <a:pt x="0" y="10"/>
                      <a:pt x="0"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24"/>
              <p:cNvSpPr/>
              <p:nvPr/>
            </p:nvSpPr>
            <p:spPr bwMode="auto">
              <a:xfrm>
                <a:off x="1368425" y="2722563"/>
                <a:ext cx="7938" cy="9525"/>
              </a:xfrm>
              <a:custGeom>
                <a:avLst/>
                <a:gdLst>
                  <a:gd name="T0" fmla="*/ 1 w 8"/>
                  <a:gd name="T1" fmla="*/ 9 h 9"/>
                  <a:gd name="T2" fmla="*/ 8 w 8"/>
                  <a:gd name="T3" fmla="*/ 2 h 9"/>
                  <a:gd name="T4" fmla="*/ 7 w 8"/>
                  <a:gd name="T5" fmla="*/ 1 h 9"/>
                  <a:gd name="T6" fmla="*/ 1 w 8"/>
                  <a:gd name="T7" fmla="*/ 8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cubicBezTo>
                      <a:pt x="4" y="7"/>
                      <a:pt x="6" y="4"/>
                      <a:pt x="8" y="2"/>
                    </a:cubicBezTo>
                    <a:cubicBezTo>
                      <a:pt x="8" y="1"/>
                      <a:pt x="7" y="0"/>
                      <a:pt x="7" y="1"/>
                    </a:cubicBezTo>
                    <a:cubicBezTo>
                      <a:pt x="5" y="4"/>
                      <a:pt x="3" y="6"/>
                      <a:pt x="1" y="8"/>
                    </a:cubicBezTo>
                    <a:cubicBezTo>
                      <a:pt x="0"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125"/>
              <p:cNvSpPr/>
              <p:nvPr/>
            </p:nvSpPr>
            <p:spPr bwMode="auto">
              <a:xfrm>
                <a:off x="1370013" y="2724151"/>
                <a:ext cx="9525" cy="11113"/>
              </a:xfrm>
              <a:custGeom>
                <a:avLst/>
                <a:gdLst>
                  <a:gd name="T0" fmla="*/ 1 w 9"/>
                  <a:gd name="T1" fmla="*/ 10 h 11"/>
                  <a:gd name="T2" fmla="*/ 9 w 9"/>
                  <a:gd name="T3" fmla="*/ 1 h 11"/>
                  <a:gd name="T4" fmla="*/ 8 w 9"/>
                  <a:gd name="T5" fmla="*/ 0 h 11"/>
                  <a:gd name="T6" fmla="*/ 0 w 9"/>
                  <a:gd name="T7" fmla="*/ 9 h 11"/>
                  <a:gd name="T8" fmla="*/ 1 w 9"/>
                  <a:gd name="T9" fmla="*/ 10 h 11"/>
                </a:gdLst>
                <a:ahLst/>
                <a:cxnLst>
                  <a:cxn ang="0">
                    <a:pos x="T0" y="T1"/>
                  </a:cxn>
                  <a:cxn ang="0">
                    <a:pos x="T2" y="T3"/>
                  </a:cxn>
                  <a:cxn ang="0">
                    <a:pos x="T4" y="T5"/>
                  </a:cxn>
                  <a:cxn ang="0">
                    <a:pos x="T6" y="T7"/>
                  </a:cxn>
                  <a:cxn ang="0">
                    <a:pos x="T8" y="T9"/>
                  </a:cxn>
                </a:cxnLst>
                <a:rect l="0" t="0" r="r" b="b"/>
                <a:pathLst>
                  <a:path w="9" h="11">
                    <a:moveTo>
                      <a:pt x="1" y="10"/>
                    </a:moveTo>
                    <a:cubicBezTo>
                      <a:pt x="4" y="7"/>
                      <a:pt x="6" y="4"/>
                      <a:pt x="9" y="1"/>
                    </a:cubicBezTo>
                    <a:cubicBezTo>
                      <a:pt x="9" y="1"/>
                      <a:pt x="9" y="0"/>
                      <a:pt x="8" y="0"/>
                    </a:cubicBezTo>
                    <a:cubicBezTo>
                      <a:pt x="5" y="3"/>
                      <a:pt x="3"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126"/>
              <p:cNvSpPr/>
              <p:nvPr/>
            </p:nvSpPr>
            <p:spPr bwMode="auto">
              <a:xfrm>
                <a:off x="1370013" y="2727326"/>
                <a:ext cx="12700" cy="15875"/>
              </a:xfrm>
              <a:custGeom>
                <a:avLst/>
                <a:gdLst>
                  <a:gd name="T0" fmla="*/ 2 w 11"/>
                  <a:gd name="T1" fmla="*/ 14 h 15"/>
                  <a:gd name="T2" fmla="*/ 10 w 11"/>
                  <a:gd name="T3" fmla="*/ 2 h 15"/>
                  <a:gd name="T4" fmla="*/ 9 w 11"/>
                  <a:gd name="T5" fmla="*/ 1 h 15"/>
                  <a:gd name="T6" fmla="*/ 1 w 11"/>
                  <a:gd name="T7" fmla="*/ 14 h 15"/>
                  <a:gd name="T8" fmla="*/ 2 w 11"/>
                  <a:gd name="T9" fmla="*/ 14 h 15"/>
                </a:gdLst>
                <a:ahLst/>
                <a:cxnLst>
                  <a:cxn ang="0">
                    <a:pos x="T0" y="T1"/>
                  </a:cxn>
                  <a:cxn ang="0">
                    <a:pos x="T2" y="T3"/>
                  </a:cxn>
                  <a:cxn ang="0">
                    <a:pos x="T4" y="T5"/>
                  </a:cxn>
                  <a:cxn ang="0">
                    <a:pos x="T6" y="T7"/>
                  </a:cxn>
                  <a:cxn ang="0">
                    <a:pos x="T8" y="T9"/>
                  </a:cxn>
                </a:cxnLst>
                <a:rect l="0" t="0" r="r" b="b"/>
                <a:pathLst>
                  <a:path w="11" h="15">
                    <a:moveTo>
                      <a:pt x="2" y="14"/>
                    </a:moveTo>
                    <a:cubicBezTo>
                      <a:pt x="4" y="10"/>
                      <a:pt x="7" y="6"/>
                      <a:pt x="10" y="2"/>
                    </a:cubicBezTo>
                    <a:cubicBezTo>
                      <a:pt x="11" y="1"/>
                      <a:pt x="9" y="0"/>
                      <a:pt x="9" y="1"/>
                    </a:cubicBezTo>
                    <a:cubicBezTo>
                      <a:pt x="6" y="5"/>
                      <a:pt x="3" y="9"/>
                      <a:pt x="1" y="14"/>
                    </a:cubicBezTo>
                    <a:cubicBezTo>
                      <a:pt x="0" y="14"/>
                      <a:pt x="2"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27"/>
              <p:cNvSpPr/>
              <p:nvPr/>
            </p:nvSpPr>
            <p:spPr bwMode="auto">
              <a:xfrm>
                <a:off x="1374775" y="2725738"/>
                <a:ext cx="9525" cy="17463"/>
              </a:xfrm>
              <a:custGeom>
                <a:avLst/>
                <a:gdLst>
                  <a:gd name="T0" fmla="*/ 1 w 9"/>
                  <a:gd name="T1" fmla="*/ 17 h 17"/>
                  <a:gd name="T2" fmla="*/ 9 w 9"/>
                  <a:gd name="T3" fmla="*/ 1 h 17"/>
                  <a:gd name="T4" fmla="*/ 8 w 9"/>
                  <a:gd name="T5" fmla="*/ 1 h 17"/>
                  <a:gd name="T6" fmla="*/ 0 w 9"/>
                  <a:gd name="T7" fmla="*/ 16 h 17"/>
                  <a:gd name="T8" fmla="*/ 1 w 9"/>
                  <a:gd name="T9" fmla="*/ 17 h 17"/>
                </a:gdLst>
                <a:ahLst/>
                <a:cxnLst>
                  <a:cxn ang="0">
                    <a:pos x="T0" y="T1"/>
                  </a:cxn>
                  <a:cxn ang="0">
                    <a:pos x="T2" y="T3"/>
                  </a:cxn>
                  <a:cxn ang="0">
                    <a:pos x="T4" y="T5"/>
                  </a:cxn>
                  <a:cxn ang="0">
                    <a:pos x="T6" y="T7"/>
                  </a:cxn>
                  <a:cxn ang="0">
                    <a:pos x="T8" y="T9"/>
                  </a:cxn>
                </a:cxnLst>
                <a:rect l="0" t="0" r="r" b="b"/>
                <a:pathLst>
                  <a:path w="9" h="17">
                    <a:moveTo>
                      <a:pt x="1" y="17"/>
                    </a:moveTo>
                    <a:cubicBezTo>
                      <a:pt x="4" y="12"/>
                      <a:pt x="6" y="6"/>
                      <a:pt x="9" y="1"/>
                    </a:cubicBezTo>
                    <a:cubicBezTo>
                      <a:pt x="9" y="1"/>
                      <a:pt x="8" y="0"/>
                      <a:pt x="8" y="1"/>
                    </a:cubicBezTo>
                    <a:cubicBezTo>
                      <a:pt x="5" y="6"/>
                      <a:pt x="3" y="11"/>
                      <a:pt x="0" y="16"/>
                    </a:cubicBezTo>
                    <a:cubicBezTo>
                      <a:pt x="0" y="17"/>
                      <a:pt x="1"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28"/>
              <p:cNvSpPr/>
              <p:nvPr/>
            </p:nvSpPr>
            <p:spPr bwMode="auto">
              <a:xfrm>
                <a:off x="1373188" y="2713038"/>
                <a:ext cx="9525" cy="12700"/>
              </a:xfrm>
              <a:custGeom>
                <a:avLst/>
                <a:gdLst>
                  <a:gd name="T0" fmla="*/ 1 w 10"/>
                  <a:gd name="T1" fmla="*/ 13 h 13"/>
                  <a:gd name="T2" fmla="*/ 9 w 10"/>
                  <a:gd name="T3" fmla="*/ 2 h 13"/>
                  <a:gd name="T4" fmla="*/ 8 w 10"/>
                  <a:gd name="T5" fmla="*/ 1 h 13"/>
                  <a:gd name="T6" fmla="*/ 0 w 10"/>
                  <a:gd name="T7" fmla="*/ 12 h 13"/>
                  <a:gd name="T8" fmla="*/ 1 w 10"/>
                  <a:gd name="T9" fmla="*/ 13 h 13"/>
                </a:gdLst>
                <a:ahLst/>
                <a:cxnLst>
                  <a:cxn ang="0">
                    <a:pos x="T0" y="T1"/>
                  </a:cxn>
                  <a:cxn ang="0">
                    <a:pos x="T2" y="T3"/>
                  </a:cxn>
                  <a:cxn ang="0">
                    <a:pos x="T4" y="T5"/>
                  </a:cxn>
                  <a:cxn ang="0">
                    <a:pos x="T6" y="T7"/>
                  </a:cxn>
                  <a:cxn ang="0">
                    <a:pos x="T8" y="T9"/>
                  </a:cxn>
                </a:cxnLst>
                <a:rect l="0" t="0" r="r" b="b"/>
                <a:pathLst>
                  <a:path w="10" h="13">
                    <a:moveTo>
                      <a:pt x="1" y="13"/>
                    </a:moveTo>
                    <a:cubicBezTo>
                      <a:pt x="3" y="8"/>
                      <a:pt x="6" y="5"/>
                      <a:pt x="9" y="2"/>
                    </a:cubicBezTo>
                    <a:cubicBezTo>
                      <a:pt x="10" y="1"/>
                      <a:pt x="9" y="0"/>
                      <a:pt x="8" y="1"/>
                    </a:cubicBezTo>
                    <a:cubicBezTo>
                      <a:pt x="5" y="4"/>
                      <a:pt x="1" y="8"/>
                      <a:pt x="0" y="12"/>
                    </a:cubicBezTo>
                    <a:cubicBezTo>
                      <a:pt x="0"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129"/>
              <p:cNvSpPr/>
              <p:nvPr/>
            </p:nvSpPr>
            <p:spPr bwMode="auto">
              <a:xfrm>
                <a:off x="1370013" y="2709863"/>
                <a:ext cx="12700" cy="14288"/>
              </a:xfrm>
              <a:custGeom>
                <a:avLst/>
                <a:gdLst>
                  <a:gd name="T0" fmla="*/ 2 w 12"/>
                  <a:gd name="T1" fmla="*/ 12 h 13"/>
                  <a:gd name="T2" fmla="*/ 11 w 12"/>
                  <a:gd name="T3" fmla="*/ 2 h 13"/>
                  <a:gd name="T4" fmla="*/ 10 w 12"/>
                  <a:gd name="T5" fmla="*/ 1 h 13"/>
                  <a:gd name="T6" fmla="*/ 1 w 12"/>
                  <a:gd name="T7" fmla="*/ 11 h 13"/>
                  <a:gd name="T8" fmla="*/ 2 w 12"/>
                  <a:gd name="T9" fmla="*/ 12 h 13"/>
                </a:gdLst>
                <a:ahLst/>
                <a:cxnLst>
                  <a:cxn ang="0">
                    <a:pos x="T0" y="T1"/>
                  </a:cxn>
                  <a:cxn ang="0">
                    <a:pos x="T2" y="T3"/>
                  </a:cxn>
                  <a:cxn ang="0">
                    <a:pos x="T4" y="T5"/>
                  </a:cxn>
                  <a:cxn ang="0">
                    <a:pos x="T6" y="T7"/>
                  </a:cxn>
                  <a:cxn ang="0">
                    <a:pos x="T8" y="T9"/>
                  </a:cxn>
                </a:cxnLst>
                <a:rect l="0" t="0" r="r" b="b"/>
                <a:pathLst>
                  <a:path w="12" h="13">
                    <a:moveTo>
                      <a:pt x="2" y="12"/>
                    </a:moveTo>
                    <a:cubicBezTo>
                      <a:pt x="4" y="8"/>
                      <a:pt x="8" y="5"/>
                      <a:pt x="11" y="2"/>
                    </a:cubicBezTo>
                    <a:cubicBezTo>
                      <a:pt x="12" y="1"/>
                      <a:pt x="11" y="0"/>
                      <a:pt x="10" y="1"/>
                    </a:cubicBezTo>
                    <a:cubicBezTo>
                      <a:pt x="7" y="5"/>
                      <a:pt x="3" y="7"/>
                      <a:pt x="1" y="11"/>
                    </a:cubicBezTo>
                    <a:cubicBezTo>
                      <a:pt x="0" y="12"/>
                      <a:pt x="1"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30"/>
              <p:cNvSpPr/>
              <p:nvPr/>
            </p:nvSpPr>
            <p:spPr bwMode="auto">
              <a:xfrm>
                <a:off x="1363663" y="2714626"/>
                <a:ext cx="9525" cy="11113"/>
              </a:xfrm>
              <a:custGeom>
                <a:avLst/>
                <a:gdLst>
                  <a:gd name="T0" fmla="*/ 1 w 9"/>
                  <a:gd name="T1" fmla="*/ 9 h 10"/>
                  <a:gd name="T2" fmla="*/ 9 w 9"/>
                  <a:gd name="T3" fmla="*/ 2 h 10"/>
                  <a:gd name="T4" fmla="*/ 8 w 9"/>
                  <a:gd name="T5" fmla="*/ 1 h 10"/>
                  <a:gd name="T6" fmla="*/ 0 w 9"/>
                  <a:gd name="T7" fmla="*/ 8 h 10"/>
                  <a:gd name="T8" fmla="*/ 1 w 9"/>
                  <a:gd name="T9" fmla="*/ 9 h 10"/>
                </a:gdLst>
                <a:ahLst/>
                <a:cxnLst>
                  <a:cxn ang="0">
                    <a:pos x="T0" y="T1"/>
                  </a:cxn>
                  <a:cxn ang="0">
                    <a:pos x="T2" y="T3"/>
                  </a:cxn>
                  <a:cxn ang="0">
                    <a:pos x="T4" y="T5"/>
                  </a:cxn>
                  <a:cxn ang="0">
                    <a:pos x="T6" y="T7"/>
                  </a:cxn>
                  <a:cxn ang="0">
                    <a:pos x="T8" y="T9"/>
                  </a:cxn>
                </a:cxnLst>
                <a:rect l="0" t="0" r="r" b="b"/>
                <a:pathLst>
                  <a:path w="9" h="10">
                    <a:moveTo>
                      <a:pt x="1" y="9"/>
                    </a:moveTo>
                    <a:cubicBezTo>
                      <a:pt x="3" y="6"/>
                      <a:pt x="6" y="4"/>
                      <a:pt x="9" y="2"/>
                    </a:cubicBezTo>
                    <a:cubicBezTo>
                      <a:pt x="9" y="1"/>
                      <a:pt x="8" y="0"/>
                      <a:pt x="8" y="1"/>
                    </a:cubicBezTo>
                    <a:cubicBezTo>
                      <a:pt x="5" y="3"/>
                      <a:pt x="2" y="6"/>
                      <a:pt x="0" y="8"/>
                    </a:cubicBezTo>
                    <a:cubicBezTo>
                      <a:pt x="0" y="9"/>
                      <a:pt x="1" y="10"/>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31"/>
              <p:cNvSpPr/>
              <p:nvPr/>
            </p:nvSpPr>
            <p:spPr bwMode="auto">
              <a:xfrm>
                <a:off x="1370013" y="2708276"/>
                <a:ext cx="15875" cy="11113"/>
              </a:xfrm>
              <a:custGeom>
                <a:avLst/>
                <a:gdLst>
                  <a:gd name="T0" fmla="*/ 1 w 15"/>
                  <a:gd name="T1" fmla="*/ 11 h 11"/>
                  <a:gd name="T2" fmla="*/ 15 w 15"/>
                  <a:gd name="T3" fmla="*/ 2 h 11"/>
                  <a:gd name="T4" fmla="*/ 14 w 15"/>
                  <a:gd name="T5" fmla="*/ 1 h 11"/>
                  <a:gd name="T6" fmla="*/ 0 w 15"/>
                  <a:gd name="T7" fmla="*/ 10 h 11"/>
                  <a:gd name="T8" fmla="*/ 1 w 15"/>
                  <a:gd name="T9" fmla="*/ 11 h 11"/>
                </a:gdLst>
                <a:ahLst/>
                <a:cxnLst>
                  <a:cxn ang="0">
                    <a:pos x="T0" y="T1"/>
                  </a:cxn>
                  <a:cxn ang="0">
                    <a:pos x="T2" y="T3"/>
                  </a:cxn>
                  <a:cxn ang="0">
                    <a:pos x="T4" y="T5"/>
                  </a:cxn>
                  <a:cxn ang="0">
                    <a:pos x="T6" y="T7"/>
                  </a:cxn>
                  <a:cxn ang="0">
                    <a:pos x="T8" y="T9"/>
                  </a:cxn>
                </a:cxnLst>
                <a:rect l="0" t="0" r="r" b="b"/>
                <a:pathLst>
                  <a:path w="15" h="11">
                    <a:moveTo>
                      <a:pt x="1" y="11"/>
                    </a:moveTo>
                    <a:cubicBezTo>
                      <a:pt x="6" y="8"/>
                      <a:pt x="10" y="5"/>
                      <a:pt x="15" y="2"/>
                    </a:cubicBezTo>
                    <a:cubicBezTo>
                      <a:pt x="15" y="1"/>
                      <a:pt x="15" y="0"/>
                      <a:pt x="14" y="1"/>
                    </a:cubicBezTo>
                    <a:cubicBezTo>
                      <a:pt x="10" y="4"/>
                      <a:pt x="5" y="7"/>
                      <a:pt x="0" y="10"/>
                    </a:cubicBezTo>
                    <a:cubicBezTo>
                      <a:pt x="0" y="10"/>
                      <a:pt x="0"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32"/>
              <p:cNvSpPr/>
              <p:nvPr/>
            </p:nvSpPr>
            <p:spPr bwMode="auto">
              <a:xfrm>
                <a:off x="1376363" y="2701926"/>
                <a:ext cx="9525" cy="14288"/>
              </a:xfrm>
              <a:custGeom>
                <a:avLst/>
                <a:gdLst>
                  <a:gd name="T0" fmla="*/ 2 w 9"/>
                  <a:gd name="T1" fmla="*/ 13 h 14"/>
                  <a:gd name="T2" fmla="*/ 9 w 9"/>
                  <a:gd name="T3" fmla="*/ 1 h 14"/>
                  <a:gd name="T4" fmla="*/ 8 w 9"/>
                  <a:gd name="T5" fmla="*/ 1 h 14"/>
                  <a:gd name="T6" fmla="*/ 1 w 9"/>
                  <a:gd name="T7" fmla="*/ 12 h 14"/>
                  <a:gd name="T8" fmla="*/ 2 w 9"/>
                  <a:gd name="T9" fmla="*/ 13 h 14"/>
                </a:gdLst>
                <a:ahLst/>
                <a:cxnLst>
                  <a:cxn ang="0">
                    <a:pos x="T0" y="T1"/>
                  </a:cxn>
                  <a:cxn ang="0">
                    <a:pos x="T2" y="T3"/>
                  </a:cxn>
                  <a:cxn ang="0">
                    <a:pos x="T4" y="T5"/>
                  </a:cxn>
                  <a:cxn ang="0">
                    <a:pos x="T6" y="T7"/>
                  </a:cxn>
                  <a:cxn ang="0">
                    <a:pos x="T8" y="T9"/>
                  </a:cxn>
                </a:cxnLst>
                <a:rect l="0" t="0" r="r" b="b"/>
                <a:pathLst>
                  <a:path w="9" h="14">
                    <a:moveTo>
                      <a:pt x="2" y="13"/>
                    </a:moveTo>
                    <a:cubicBezTo>
                      <a:pt x="4" y="9"/>
                      <a:pt x="7" y="5"/>
                      <a:pt x="9" y="1"/>
                    </a:cubicBezTo>
                    <a:cubicBezTo>
                      <a:pt x="9" y="0"/>
                      <a:pt x="8" y="0"/>
                      <a:pt x="8" y="1"/>
                    </a:cubicBezTo>
                    <a:cubicBezTo>
                      <a:pt x="6" y="5"/>
                      <a:pt x="3" y="8"/>
                      <a:pt x="1" y="12"/>
                    </a:cubicBezTo>
                    <a:cubicBezTo>
                      <a:pt x="0" y="13"/>
                      <a:pt x="1"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33"/>
              <p:cNvSpPr/>
              <p:nvPr/>
            </p:nvSpPr>
            <p:spPr bwMode="auto">
              <a:xfrm>
                <a:off x="1377950" y="2703513"/>
                <a:ext cx="7938" cy="20638"/>
              </a:xfrm>
              <a:custGeom>
                <a:avLst/>
                <a:gdLst>
                  <a:gd name="T0" fmla="*/ 7 w 8"/>
                  <a:gd name="T1" fmla="*/ 1 h 19"/>
                  <a:gd name="T2" fmla="*/ 0 w 8"/>
                  <a:gd name="T3" fmla="*/ 17 h 19"/>
                  <a:gd name="T4" fmla="*/ 1 w 8"/>
                  <a:gd name="T5" fmla="*/ 18 h 19"/>
                  <a:gd name="T6" fmla="*/ 8 w 8"/>
                  <a:gd name="T7" fmla="*/ 1 h 19"/>
                  <a:gd name="T8" fmla="*/ 7 w 8"/>
                  <a:gd name="T9" fmla="*/ 1 h 19"/>
                </a:gdLst>
                <a:ahLst/>
                <a:cxnLst>
                  <a:cxn ang="0">
                    <a:pos x="T0" y="T1"/>
                  </a:cxn>
                  <a:cxn ang="0">
                    <a:pos x="T2" y="T3"/>
                  </a:cxn>
                  <a:cxn ang="0">
                    <a:pos x="T4" y="T5"/>
                  </a:cxn>
                  <a:cxn ang="0">
                    <a:pos x="T6" y="T7"/>
                  </a:cxn>
                  <a:cxn ang="0">
                    <a:pos x="T8" y="T9"/>
                  </a:cxn>
                </a:cxnLst>
                <a:rect l="0" t="0" r="r" b="b"/>
                <a:pathLst>
                  <a:path w="8" h="19">
                    <a:moveTo>
                      <a:pt x="7" y="1"/>
                    </a:moveTo>
                    <a:cubicBezTo>
                      <a:pt x="7" y="7"/>
                      <a:pt x="3" y="12"/>
                      <a:pt x="0" y="17"/>
                    </a:cubicBezTo>
                    <a:cubicBezTo>
                      <a:pt x="0" y="18"/>
                      <a:pt x="1" y="19"/>
                      <a:pt x="1" y="18"/>
                    </a:cubicBezTo>
                    <a:cubicBezTo>
                      <a:pt x="5" y="13"/>
                      <a:pt x="8" y="7"/>
                      <a:pt x="8" y="1"/>
                    </a:cubicBezTo>
                    <a:cubicBezTo>
                      <a:pt x="8"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34"/>
              <p:cNvSpPr/>
              <p:nvPr/>
            </p:nvSpPr>
            <p:spPr bwMode="auto">
              <a:xfrm>
                <a:off x="1379538" y="2703513"/>
                <a:ext cx="9525" cy="22225"/>
              </a:xfrm>
              <a:custGeom>
                <a:avLst/>
                <a:gdLst>
                  <a:gd name="T0" fmla="*/ 7 w 9"/>
                  <a:gd name="T1" fmla="*/ 1 h 20"/>
                  <a:gd name="T2" fmla="*/ 0 w 9"/>
                  <a:gd name="T3" fmla="*/ 19 h 20"/>
                  <a:gd name="T4" fmla="*/ 2 w 9"/>
                  <a:gd name="T5" fmla="*/ 20 h 20"/>
                  <a:gd name="T6" fmla="*/ 9 w 9"/>
                  <a:gd name="T7" fmla="*/ 1 h 20"/>
                  <a:gd name="T8" fmla="*/ 7 w 9"/>
                  <a:gd name="T9" fmla="*/ 1 h 20"/>
                </a:gdLst>
                <a:ahLst/>
                <a:cxnLst>
                  <a:cxn ang="0">
                    <a:pos x="T0" y="T1"/>
                  </a:cxn>
                  <a:cxn ang="0">
                    <a:pos x="T2" y="T3"/>
                  </a:cxn>
                  <a:cxn ang="0">
                    <a:pos x="T4" y="T5"/>
                  </a:cxn>
                  <a:cxn ang="0">
                    <a:pos x="T6" y="T7"/>
                  </a:cxn>
                  <a:cxn ang="0">
                    <a:pos x="T8" y="T9"/>
                  </a:cxn>
                </a:cxnLst>
                <a:rect l="0" t="0" r="r" b="b"/>
                <a:pathLst>
                  <a:path w="9" h="20">
                    <a:moveTo>
                      <a:pt x="7" y="1"/>
                    </a:moveTo>
                    <a:cubicBezTo>
                      <a:pt x="7" y="7"/>
                      <a:pt x="3" y="13"/>
                      <a:pt x="0" y="19"/>
                    </a:cubicBezTo>
                    <a:cubicBezTo>
                      <a:pt x="0" y="20"/>
                      <a:pt x="1" y="20"/>
                      <a:pt x="2" y="20"/>
                    </a:cubicBezTo>
                    <a:cubicBezTo>
                      <a:pt x="5" y="14"/>
                      <a:pt x="8" y="7"/>
                      <a:pt x="9" y="1"/>
                    </a:cubicBezTo>
                    <a:cubicBezTo>
                      <a:pt x="9"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35"/>
              <p:cNvSpPr/>
              <p:nvPr/>
            </p:nvSpPr>
            <p:spPr bwMode="auto">
              <a:xfrm>
                <a:off x="1384300" y="2703513"/>
                <a:ext cx="7938" cy="19050"/>
              </a:xfrm>
              <a:custGeom>
                <a:avLst/>
                <a:gdLst>
                  <a:gd name="T0" fmla="*/ 5 w 7"/>
                  <a:gd name="T1" fmla="*/ 2 h 19"/>
                  <a:gd name="T2" fmla="*/ 6 w 7"/>
                  <a:gd name="T3" fmla="*/ 1 h 19"/>
                  <a:gd name="T4" fmla="*/ 5 w 7"/>
                  <a:gd name="T5" fmla="*/ 2 h 19"/>
                  <a:gd name="T6" fmla="*/ 4 w 7"/>
                  <a:gd name="T7" fmla="*/ 9 h 19"/>
                  <a:gd name="T8" fmla="*/ 2 w 7"/>
                  <a:gd name="T9" fmla="*/ 14 h 19"/>
                  <a:gd name="T10" fmla="*/ 1 w 7"/>
                  <a:gd name="T11" fmla="*/ 16 h 19"/>
                  <a:gd name="T12" fmla="*/ 0 w 7"/>
                  <a:gd name="T13" fmla="*/ 18 h 19"/>
                  <a:gd name="T14" fmla="*/ 1 w 7"/>
                  <a:gd name="T15" fmla="*/ 18 h 19"/>
                  <a:gd name="T16" fmla="*/ 0 w 7"/>
                  <a:gd name="T17" fmla="*/ 17 h 19"/>
                  <a:gd name="T18" fmla="*/ 0 w 7"/>
                  <a:gd name="T19" fmla="*/ 18 h 19"/>
                  <a:gd name="T20" fmla="*/ 0 w 7"/>
                  <a:gd name="T21" fmla="*/ 19 h 19"/>
                  <a:gd name="T22" fmla="*/ 1 w 7"/>
                  <a:gd name="T23" fmla="*/ 19 h 19"/>
                  <a:gd name="T24" fmla="*/ 1 w 7"/>
                  <a:gd name="T25" fmla="*/ 19 h 19"/>
                  <a:gd name="T26" fmla="*/ 3 w 7"/>
                  <a:gd name="T27" fmla="*/ 13 h 19"/>
                  <a:gd name="T28" fmla="*/ 6 w 7"/>
                  <a:gd name="T29" fmla="*/ 5 h 19"/>
                  <a:gd name="T30" fmla="*/ 5 w 7"/>
                  <a:gd name="T31" fmla="*/ 1 h 19"/>
                  <a:gd name="T32" fmla="*/ 4 w 7"/>
                  <a:gd name="T33" fmla="*/ 1 h 19"/>
                  <a:gd name="T34" fmla="*/ 4 w 7"/>
                  <a:gd name="T35" fmla="*/ 2 h 19"/>
                  <a:gd name="T36" fmla="*/ 5 w 7"/>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9">
                    <a:moveTo>
                      <a:pt x="5" y="2"/>
                    </a:moveTo>
                    <a:cubicBezTo>
                      <a:pt x="6" y="2"/>
                      <a:pt x="5" y="2"/>
                      <a:pt x="6" y="1"/>
                    </a:cubicBezTo>
                    <a:cubicBezTo>
                      <a:pt x="5" y="1"/>
                      <a:pt x="5" y="1"/>
                      <a:pt x="5" y="2"/>
                    </a:cubicBezTo>
                    <a:cubicBezTo>
                      <a:pt x="6" y="3"/>
                      <a:pt x="4" y="7"/>
                      <a:pt x="4" y="9"/>
                    </a:cubicBezTo>
                    <a:cubicBezTo>
                      <a:pt x="3" y="11"/>
                      <a:pt x="2" y="12"/>
                      <a:pt x="2" y="14"/>
                    </a:cubicBezTo>
                    <a:cubicBezTo>
                      <a:pt x="1" y="15"/>
                      <a:pt x="1" y="16"/>
                      <a:pt x="1" y="16"/>
                    </a:cubicBezTo>
                    <a:cubicBezTo>
                      <a:pt x="1" y="17"/>
                      <a:pt x="0" y="17"/>
                      <a:pt x="0" y="18"/>
                    </a:cubicBezTo>
                    <a:cubicBezTo>
                      <a:pt x="0" y="18"/>
                      <a:pt x="1" y="19"/>
                      <a:pt x="1" y="18"/>
                    </a:cubicBezTo>
                    <a:cubicBezTo>
                      <a:pt x="1" y="17"/>
                      <a:pt x="0" y="16"/>
                      <a:pt x="0" y="17"/>
                    </a:cubicBezTo>
                    <a:cubicBezTo>
                      <a:pt x="0" y="18"/>
                      <a:pt x="0" y="18"/>
                      <a:pt x="0" y="18"/>
                    </a:cubicBezTo>
                    <a:cubicBezTo>
                      <a:pt x="0" y="19"/>
                      <a:pt x="0" y="19"/>
                      <a:pt x="0" y="19"/>
                    </a:cubicBezTo>
                    <a:cubicBezTo>
                      <a:pt x="1" y="19"/>
                      <a:pt x="1" y="19"/>
                      <a:pt x="1" y="19"/>
                    </a:cubicBezTo>
                    <a:cubicBezTo>
                      <a:pt x="1" y="19"/>
                      <a:pt x="1" y="19"/>
                      <a:pt x="1" y="19"/>
                    </a:cubicBezTo>
                    <a:cubicBezTo>
                      <a:pt x="2" y="17"/>
                      <a:pt x="3" y="15"/>
                      <a:pt x="3" y="13"/>
                    </a:cubicBezTo>
                    <a:cubicBezTo>
                      <a:pt x="5" y="11"/>
                      <a:pt x="5" y="8"/>
                      <a:pt x="6" y="5"/>
                    </a:cubicBezTo>
                    <a:cubicBezTo>
                      <a:pt x="6" y="4"/>
                      <a:pt x="7" y="2"/>
                      <a:pt x="5" y="1"/>
                    </a:cubicBezTo>
                    <a:cubicBezTo>
                      <a:pt x="5" y="0"/>
                      <a:pt x="5" y="0"/>
                      <a:pt x="4" y="1"/>
                    </a:cubicBezTo>
                    <a:cubicBezTo>
                      <a:pt x="4" y="1"/>
                      <a:pt x="4" y="2"/>
                      <a:pt x="4" y="2"/>
                    </a:cubicBezTo>
                    <a:cubicBezTo>
                      <a:pt x="4" y="2"/>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36"/>
              <p:cNvSpPr/>
              <p:nvPr/>
            </p:nvSpPr>
            <p:spPr bwMode="auto">
              <a:xfrm>
                <a:off x="1385888" y="2705101"/>
                <a:ext cx="7938" cy="19050"/>
              </a:xfrm>
              <a:custGeom>
                <a:avLst/>
                <a:gdLst>
                  <a:gd name="T0" fmla="*/ 5 w 7"/>
                  <a:gd name="T1" fmla="*/ 1 h 18"/>
                  <a:gd name="T2" fmla="*/ 0 w 7"/>
                  <a:gd name="T3" fmla="*/ 17 h 18"/>
                  <a:gd name="T4" fmla="*/ 2 w 7"/>
                  <a:gd name="T5" fmla="*/ 17 h 18"/>
                  <a:gd name="T6" fmla="*/ 6 w 7"/>
                  <a:gd name="T7" fmla="*/ 1 h 18"/>
                  <a:gd name="T8" fmla="*/ 5 w 7"/>
                  <a:gd name="T9" fmla="*/ 1 h 18"/>
                </a:gdLst>
                <a:ahLst/>
                <a:cxnLst>
                  <a:cxn ang="0">
                    <a:pos x="T0" y="T1"/>
                  </a:cxn>
                  <a:cxn ang="0">
                    <a:pos x="T2" y="T3"/>
                  </a:cxn>
                  <a:cxn ang="0">
                    <a:pos x="T4" y="T5"/>
                  </a:cxn>
                  <a:cxn ang="0">
                    <a:pos x="T6" y="T7"/>
                  </a:cxn>
                  <a:cxn ang="0">
                    <a:pos x="T8" y="T9"/>
                  </a:cxn>
                </a:cxnLst>
                <a:rect l="0" t="0" r="r" b="b"/>
                <a:pathLst>
                  <a:path w="7" h="18">
                    <a:moveTo>
                      <a:pt x="5" y="1"/>
                    </a:moveTo>
                    <a:cubicBezTo>
                      <a:pt x="5" y="6"/>
                      <a:pt x="2" y="12"/>
                      <a:pt x="0" y="17"/>
                    </a:cubicBezTo>
                    <a:cubicBezTo>
                      <a:pt x="0" y="18"/>
                      <a:pt x="1" y="18"/>
                      <a:pt x="2" y="17"/>
                    </a:cubicBezTo>
                    <a:cubicBezTo>
                      <a:pt x="3" y="12"/>
                      <a:pt x="7" y="7"/>
                      <a:pt x="6" y="1"/>
                    </a:cubicBezTo>
                    <a:cubicBezTo>
                      <a:pt x="6"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37"/>
              <p:cNvSpPr/>
              <p:nvPr/>
            </p:nvSpPr>
            <p:spPr bwMode="auto">
              <a:xfrm>
                <a:off x="1389063" y="2705101"/>
                <a:ext cx="6350" cy="20638"/>
              </a:xfrm>
              <a:custGeom>
                <a:avLst/>
                <a:gdLst>
                  <a:gd name="T0" fmla="*/ 5 w 7"/>
                  <a:gd name="T1" fmla="*/ 1 h 19"/>
                  <a:gd name="T2" fmla="*/ 1 w 7"/>
                  <a:gd name="T3" fmla="*/ 17 h 19"/>
                  <a:gd name="T4" fmla="*/ 2 w 7"/>
                  <a:gd name="T5" fmla="*/ 18 h 19"/>
                  <a:gd name="T6" fmla="*/ 5 w 7"/>
                  <a:gd name="T7" fmla="*/ 11 h 19"/>
                  <a:gd name="T8" fmla="*/ 7 w 7"/>
                  <a:gd name="T9" fmla="*/ 1 h 19"/>
                  <a:gd name="T10" fmla="*/ 5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5" y="1"/>
                    </a:moveTo>
                    <a:cubicBezTo>
                      <a:pt x="5" y="6"/>
                      <a:pt x="4" y="13"/>
                      <a:pt x="1" y="17"/>
                    </a:cubicBezTo>
                    <a:cubicBezTo>
                      <a:pt x="0" y="18"/>
                      <a:pt x="1" y="19"/>
                      <a:pt x="2" y="18"/>
                    </a:cubicBezTo>
                    <a:cubicBezTo>
                      <a:pt x="3" y="16"/>
                      <a:pt x="4" y="13"/>
                      <a:pt x="5" y="11"/>
                    </a:cubicBezTo>
                    <a:cubicBezTo>
                      <a:pt x="6" y="8"/>
                      <a:pt x="7" y="4"/>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38"/>
              <p:cNvSpPr/>
              <p:nvPr/>
            </p:nvSpPr>
            <p:spPr bwMode="auto">
              <a:xfrm>
                <a:off x="1389063" y="2706688"/>
                <a:ext cx="7938" cy="19050"/>
              </a:xfrm>
              <a:custGeom>
                <a:avLst/>
                <a:gdLst>
                  <a:gd name="T0" fmla="*/ 5 w 7"/>
                  <a:gd name="T1" fmla="*/ 1 h 17"/>
                  <a:gd name="T2" fmla="*/ 1 w 7"/>
                  <a:gd name="T3" fmla="*/ 15 h 17"/>
                  <a:gd name="T4" fmla="*/ 2 w 7"/>
                  <a:gd name="T5" fmla="*/ 16 h 17"/>
                  <a:gd name="T6" fmla="*/ 7 w 7"/>
                  <a:gd name="T7" fmla="*/ 1 h 17"/>
                  <a:gd name="T8" fmla="*/ 5 w 7"/>
                  <a:gd name="T9" fmla="*/ 1 h 17"/>
                </a:gdLst>
                <a:ahLst/>
                <a:cxnLst>
                  <a:cxn ang="0">
                    <a:pos x="T0" y="T1"/>
                  </a:cxn>
                  <a:cxn ang="0">
                    <a:pos x="T2" y="T3"/>
                  </a:cxn>
                  <a:cxn ang="0">
                    <a:pos x="T4" y="T5"/>
                  </a:cxn>
                  <a:cxn ang="0">
                    <a:pos x="T6" y="T7"/>
                  </a:cxn>
                  <a:cxn ang="0">
                    <a:pos x="T8" y="T9"/>
                  </a:cxn>
                </a:cxnLst>
                <a:rect l="0" t="0" r="r" b="b"/>
                <a:pathLst>
                  <a:path w="7" h="17">
                    <a:moveTo>
                      <a:pt x="5" y="1"/>
                    </a:moveTo>
                    <a:cubicBezTo>
                      <a:pt x="6" y="6"/>
                      <a:pt x="3" y="11"/>
                      <a:pt x="1" y="15"/>
                    </a:cubicBezTo>
                    <a:cubicBezTo>
                      <a:pt x="0" y="16"/>
                      <a:pt x="2" y="17"/>
                      <a:pt x="2" y="16"/>
                    </a:cubicBezTo>
                    <a:cubicBezTo>
                      <a:pt x="5" y="12"/>
                      <a:pt x="7" y="6"/>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39"/>
              <p:cNvSpPr/>
              <p:nvPr/>
            </p:nvSpPr>
            <p:spPr bwMode="auto">
              <a:xfrm>
                <a:off x="1389063" y="2708276"/>
                <a:ext cx="11113" cy="20638"/>
              </a:xfrm>
              <a:custGeom>
                <a:avLst/>
                <a:gdLst>
                  <a:gd name="T0" fmla="*/ 9 w 11"/>
                  <a:gd name="T1" fmla="*/ 1 h 19"/>
                  <a:gd name="T2" fmla="*/ 0 w 11"/>
                  <a:gd name="T3" fmla="*/ 17 h 19"/>
                  <a:gd name="T4" fmla="*/ 1 w 11"/>
                  <a:gd name="T5" fmla="*/ 18 h 19"/>
                  <a:gd name="T6" fmla="*/ 11 w 11"/>
                  <a:gd name="T7" fmla="*/ 1 h 19"/>
                  <a:gd name="T8" fmla="*/ 9 w 11"/>
                  <a:gd name="T9" fmla="*/ 1 h 19"/>
                </a:gdLst>
                <a:ahLst/>
                <a:cxnLst>
                  <a:cxn ang="0">
                    <a:pos x="T0" y="T1"/>
                  </a:cxn>
                  <a:cxn ang="0">
                    <a:pos x="T2" y="T3"/>
                  </a:cxn>
                  <a:cxn ang="0">
                    <a:pos x="T4" y="T5"/>
                  </a:cxn>
                  <a:cxn ang="0">
                    <a:pos x="T6" y="T7"/>
                  </a:cxn>
                  <a:cxn ang="0">
                    <a:pos x="T8" y="T9"/>
                  </a:cxn>
                </a:cxnLst>
                <a:rect l="0" t="0" r="r" b="b"/>
                <a:pathLst>
                  <a:path w="11" h="19">
                    <a:moveTo>
                      <a:pt x="9" y="1"/>
                    </a:moveTo>
                    <a:cubicBezTo>
                      <a:pt x="9" y="7"/>
                      <a:pt x="5" y="13"/>
                      <a:pt x="0" y="17"/>
                    </a:cubicBezTo>
                    <a:cubicBezTo>
                      <a:pt x="0" y="18"/>
                      <a:pt x="1" y="19"/>
                      <a:pt x="1" y="18"/>
                    </a:cubicBezTo>
                    <a:cubicBezTo>
                      <a:pt x="6" y="14"/>
                      <a:pt x="10" y="8"/>
                      <a:pt x="11" y="1"/>
                    </a:cubicBezTo>
                    <a:cubicBezTo>
                      <a:pt x="11" y="0"/>
                      <a:pt x="9"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40"/>
              <p:cNvSpPr/>
              <p:nvPr/>
            </p:nvSpPr>
            <p:spPr bwMode="auto">
              <a:xfrm>
                <a:off x="1373188" y="2714626"/>
                <a:ext cx="17463" cy="33338"/>
              </a:xfrm>
              <a:custGeom>
                <a:avLst/>
                <a:gdLst>
                  <a:gd name="T0" fmla="*/ 16 w 17"/>
                  <a:gd name="T1" fmla="*/ 3 h 31"/>
                  <a:gd name="T2" fmla="*/ 6 w 17"/>
                  <a:gd name="T3" fmla="*/ 11 h 31"/>
                  <a:gd name="T4" fmla="*/ 12 w 17"/>
                  <a:gd name="T5" fmla="*/ 3 h 31"/>
                  <a:gd name="T6" fmla="*/ 3 w 17"/>
                  <a:gd name="T7" fmla="*/ 11 h 31"/>
                  <a:gd name="T8" fmla="*/ 9 w 17"/>
                  <a:gd name="T9" fmla="*/ 3 h 31"/>
                  <a:gd name="T10" fmla="*/ 6 w 17"/>
                  <a:gd name="T11" fmla="*/ 5 h 31"/>
                  <a:gd name="T12" fmla="*/ 11 w 17"/>
                  <a:gd name="T13" fmla="*/ 3 h 31"/>
                  <a:gd name="T14" fmla="*/ 4 w 17"/>
                  <a:gd name="T15" fmla="*/ 15 h 31"/>
                  <a:gd name="T16" fmla="*/ 11 w 17"/>
                  <a:gd name="T17" fmla="*/ 12 h 31"/>
                  <a:gd name="T18" fmla="*/ 1 w 17"/>
                  <a:gd name="T19" fmla="*/ 22 h 31"/>
                  <a:gd name="T20" fmla="*/ 12 w 17"/>
                  <a:gd name="T21" fmla="*/ 12 h 31"/>
                  <a:gd name="T22" fmla="*/ 5 w 17"/>
                  <a:gd name="T23" fmla="*/ 22 h 31"/>
                  <a:gd name="T24" fmla="*/ 7 w 17"/>
                  <a:gd name="T25" fmla="*/ 21 h 31"/>
                  <a:gd name="T26" fmla="*/ 4 w 17"/>
                  <a:gd name="T27" fmla="*/ 27 h 31"/>
                  <a:gd name="T28" fmla="*/ 9 w 17"/>
                  <a:gd name="T29" fmla="*/ 21 h 31"/>
                  <a:gd name="T30" fmla="*/ 4 w 17"/>
                  <a:gd name="T31" fmla="*/ 29 h 31"/>
                  <a:gd name="T32" fmla="*/ 6 w 17"/>
                  <a:gd name="T33" fmla="*/ 30 h 31"/>
                  <a:gd name="T34" fmla="*/ 9 w 17"/>
                  <a:gd name="T35" fmla="*/ 26 h 31"/>
                  <a:gd name="T36" fmla="*/ 6 w 17"/>
                  <a:gd name="T37" fmla="*/ 30 h 31"/>
                  <a:gd name="T38" fmla="*/ 9 w 17"/>
                  <a:gd name="T39" fmla="*/ 23 h 31"/>
                  <a:gd name="T40" fmla="*/ 5 w 17"/>
                  <a:gd name="T41" fmla="*/ 28 h 31"/>
                  <a:gd name="T42" fmla="*/ 9 w 17"/>
                  <a:gd name="T43" fmla="*/ 21 h 31"/>
                  <a:gd name="T44" fmla="*/ 5 w 17"/>
                  <a:gd name="T45" fmla="*/ 27 h 31"/>
                  <a:gd name="T46" fmla="*/ 7 w 17"/>
                  <a:gd name="T47" fmla="*/ 21 h 31"/>
                  <a:gd name="T48" fmla="*/ 5 w 17"/>
                  <a:gd name="T49" fmla="*/ 22 h 31"/>
                  <a:gd name="T50" fmla="*/ 12 w 17"/>
                  <a:gd name="T51" fmla="*/ 11 h 31"/>
                  <a:gd name="T52" fmla="*/ 1 w 17"/>
                  <a:gd name="T53" fmla="*/ 21 h 31"/>
                  <a:gd name="T54" fmla="*/ 11 w 17"/>
                  <a:gd name="T55" fmla="*/ 11 h 31"/>
                  <a:gd name="T56" fmla="*/ 4 w 17"/>
                  <a:gd name="T57" fmla="*/ 15 h 31"/>
                  <a:gd name="T58" fmla="*/ 14 w 17"/>
                  <a:gd name="T59" fmla="*/ 1 h 31"/>
                  <a:gd name="T60" fmla="*/ 6 w 17"/>
                  <a:gd name="T61" fmla="*/ 5 h 31"/>
                  <a:gd name="T62" fmla="*/ 9 w 17"/>
                  <a:gd name="T63" fmla="*/ 4 h 31"/>
                  <a:gd name="T64" fmla="*/ 3 w 17"/>
                  <a:gd name="T65" fmla="*/ 11 h 31"/>
                  <a:gd name="T66" fmla="*/ 12 w 17"/>
                  <a:gd name="T67" fmla="*/ 4 h 31"/>
                  <a:gd name="T68" fmla="*/ 6 w 17"/>
                  <a:gd name="T69" fmla="*/ 11 h 31"/>
                  <a:gd name="T70" fmla="*/ 16 w 17"/>
                  <a:gd name="T71" fmla="*/ 3 h 31"/>
                  <a:gd name="T72" fmla="*/ 9 w 17"/>
                  <a:gd name="T7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31">
                    <a:moveTo>
                      <a:pt x="10" y="12"/>
                    </a:moveTo>
                    <a:cubicBezTo>
                      <a:pt x="13" y="9"/>
                      <a:pt x="15" y="6"/>
                      <a:pt x="16" y="3"/>
                    </a:cubicBezTo>
                    <a:cubicBezTo>
                      <a:pt x="17" y="2"/>
                      <a:pt x="16" y="2"/>
                      <a:pt x="15" y="2"/>
                    </a:cubicBezTo>
                    <a:cubicBezTo>
                      <a:pt x="12" y="5"/>
                      <a:pt x="9" y="8"/>
                      <a:pt x="6" y="11"/>
                    </a:cubicBezTo>
                    <a:cubicBezTo>
                      <a:pt x="7" y="11"/>
                      <a:pt x="7" y="11"/>
                      <a:pt x="7" y="12"/>
                    </a:cubicBezTo>
                    <a:cubicBezTo>
                      <a:pt x="9" y="9"/>
                      <a:pt x="11" y="6"/>
                      <a:pt x="12" y="3"/>
                    </a:cubicBezTo>
                    <a:cubicBezTo>
                      <a:pt x="12" y="3"/>
                      <a:pt x="12" y="2"/>
                      <a:pt x="11" y="3"/>
                    </a:cubicBezTo>
                    <a:cubicBezTo>
                      <a:pt x="8" y="5"/>
                      <a:pt x="6" y="8"/>
                      <a:pt x="3" y="11"/>
                    </a:cubicBezTo>
                    <a:cubicBezTo>
                      <a:pt x="4" y="11"/>
                      <a:pt x="4" y="12"/>
                      <a:pt x="4" y="12"/>
                    </a:cubicBezTo>
                    <a:cubicBezTo>
                      <a:pt x="6" y="9"/>
                      <a:pt x="8" y="6"/>
                      <a:pt x="9" y="3"/>
                    </a:cubicBezTo>
                    <a:cubicBezTo>
                      <a:pt x="10" y="3"/>
                      <a:pt x="9" y="2"/>
                      <a:pt x="8" y="3"/>
                    </a:cubicBezTo>
                    <a:cubicBezTo>
                      <a:pt x="7" y="4"/>
                      <a:pt x="6" y="4"/>
                      <a:pt x="6" y="5"/>
                    </a:cubicBezTo>
                    <a:cubicBezTo>
                      <a:pt x="5" y="6"/>
                      <a:pt x="6" y="7"/>
                      <a:pt x="6" y="6"/>
                    </a:cubicBezTo>
                    <a:cubicBezTo>
                      <a:pt x="8" y="5"/>
                      <a:pt x="10" y="4"/>
                      <a:pt x="11" y="3"/>
                    </a:cubicBezTo>
                    <a:cubicBezTo>
                      <a:pt x="15" y="1"/>
                      <a:pt x="11" y="5"/>
                      <a:pt x="11" y="6"/>
                    </a:cubicBezTo>
                    <a:cubicBezTo>
                      <a:pt x="9" y="9"/>
                      <a:pt x="6" y="12"/>
                      <a:pt x="4" y="15"/>
                    </a:cubicBezTo>
                    <a:cubicBezTo>
                      <a:pt x="4" y="15"/>
                      <a:pt x="4" y="16"/>
                      <a:pt x="5" y="16"/>
                    </a:cubicBezTo>
                    <a:cubicBezTo>
                      <a:pt x="7" y="14"/>
                      <a:pt x="9" y="13"/>
                      <a:pt x="11" y="12"/>
                    </a:cubicBezTo>
                    <a:cubicBezTo>
                      <a:pt x="10" y="11"/>
                      <a:pt x="10" y="11"/>
                      <a:pt x="10" y="11"/>
                    </a:cubicBezTo>
                    <a:cubicBezTo>
                      <a:pt x="7" y="15"/>
                      <a:pt x="3" y="18"/>
                      <a:pt x="1" y="22"/>
                    </a:cubicBezTo>
                    <a:cubicBezTo>
                      <a:pt x="0" y="22"/>
                      <a:pt x="1" y="23"/>
                      <a:pt x="2" y="22"/>
                    </a:cubicBezTo>
                    <a:cubicBezTo>
                      <a:pt x="6" y="19"/>
                      <a:pt x="8" y="15"/>
                      <a:pt x="12" y="12"/>
                    </a:cubicBezTo>
                    <a:cubicBezTo>
                      <a:pt x="12" y="11"/>
                      <a:pt x="11" y="11"/>
                      <a:pt x="11" y="11"/>
                    </a:cubicBezTo>
                    <a:cubicBezTo>
                      <a:pt x="8" y="14"/>
                      <a:pt x="6" y="18"/>
                      <a:pt x="5" y="22"/>
                    </a:cubicBezTo>
                    <a:cubicBezTo>
                      <a:pt x="4" y="23"/>
                      <a:pt x="5" y="23"/>
                      <a:pt x="6" y="23"/>
                    </a:cubicBezTo>
                    <a:cubicBezTo>
                      <a:pt x="6" y="22"/>
                      <a:pt x="6" y="22"/>
                      <a:pt x="7" y="21"/>
                    </a:cubicBezTo>
                    <a:cubicBezTo>
                      <a:pt x="6" y="21"/>
                      <a:pt x="6" y="21"/>
                      <a:pt x="6" y="21"/>
                    </a:cubicBezTo>
                    <a:cubicBezTo>
                      <a:pt x="5" y="23"/>
                      <a:pt x="5" y="25"/>
                      <a:pt x="4" y="27"/>
                    </a:cubicBezTo>
                    <a:cubicBezTo>
                      <a:pt x="4" y="27"/>
                      <a:pt x="5" y="28"/>
                      <a:pt x="6" y="27"/>
                    </a:cubicBezTo>
                    <a:cubicBezTo>
                      <a:pt x="7" y="25"/>
                      <a:pt x="8" y="23"/>
                      <a:pt x="9" y="21"/>
                    </a:cubicBezTo>
                    <a:cubicBezTo>
                      <a:pt x="8" y="21"/>
                      <a:pt x="8" y="21"/>
                      <a:pt x="7" y="21"/>
                    </a:cubicBezTo>
                    <a:cubicBezTo>
                      <a:pt x="6" y="23"/>
                      <a:pt x="5" y="26"/>
                      <a:pt x="4" y="29"/>
                    </a:cubicBezTo>
                    <a:cubicBezTo>
                      <a:pt x="4" y="29"/>
                      <a:pt x="5" y="30"/>
                      <a:pt x="6" y="29"/>
                    </a:cubicBezTo>
                    <a:cubicBezTo>
                      <a:pt x="7" y="26"/>
                      <a:pt x="9" y="25"/>
                      <a:pt x="6" y="30"/>
                    </a:cubicBezTo>
                    <a:cubicBezTo>
                      <a:pt x="6" y="30"/>
                      <a:pt x="7" y="30"/>
                      <a:pt x="7" y="30"/>
                    </a:cubicBezTo>
                    <a:cubicBezTo>
                      <a:pt x="8" y="29"/>
                      <a:pt x="8" y="27"/>
                      <a:pt x="9" y="26"/>
                    </a:cubicBezTo>
                    <a:cubicBezTo>
                      <a:pt x="10" y="25"/>
                      <a:pt x="8" y="24"/>
                      <a:pt x="8" y="25"/>
                    </a:cubicBezTo>
                    <a:cubicBezTo>
                      <a:pt x="7" y="27"/>
                      <a:pt x="7" y="28"/>
                      <a:pt x="6" y="30"/>
                    </a:cubicBezTo>
                    <a:cubicBezTo>
                      <a:pt x="6" y="31"/>
                      <a:pt x="7" y="31"/>
                      <a:pt x="7" y="30"/>
                    </a:cubicBezTo>
                    <a:cubicBezTo>
                      <a:pt x="8" y="28"/>
                      <a:pt x="9" y="26"/>
                      <a:pt x="9" y="23"/>
                    </a:cubicBezTo>
                    <a:cubicBezTo>
                      <a:pt x="9" y="23"/>
                      <a:pt x="9" y="23"/>
                      <a:pt x="8" y="23"/>
                    </a:cubicBezTo>
                    <a:cubicBezTo>
                      <a:pt x="6" y="25"/>
                      <a:pt x="5" y="26"/>
                      <a:pt x="5" y="28"/>
                    </a:cubicBezTo>
                    <a:cubicBezTo>
                      <a:pt x="5" y="29"/>
                      <a:pt x="5" y="29"/>
                      <a:pt x="6" y="29"/>
                    </a:cubicBezTo>
                    <a:cubicBezTo>
                      <a:pt x="7" y="26"/>
                      <a:pt x="8" y="24"/>
                      <a:pt x="9" y="21"/>
                    </a:cubicBezTo>
                    <a:cubicBezTo>
                      <a:pt x="9" y="20"/>
                      <a:pt x="8" y="20"/>
                      <a:pt x="8" y="21"/>
                    </a:cubicBezTo>
                    <a:cubicBezTo>
                      <a:pt x="7" y="23"/>
                      <a:pt x="6" y="25"/>
                      <a:pt x="5" y="27"/>
                    </a:cubicBezTo>
                    <a:cubicBezTo>
                      <a:pt x="5" y="27"/>
                      <a:pt x="5" y="27"/>
                      <a:pt x="6" y="27"/>
                    </a:cubicBezTo>
                    <a:cubicBezTo>
                      <a:pt x="6" y="25"/>
                      <a:pt x="7" y="23"/>
                      <a:pt x="7" y="21"/>
                    </a:cubicBezTo>
                    <a:cubicBezTo>
                      <a:pt x="7" y="20"/>
                      <a:pt x="6" y="20"/>
                      <a:pt x="6" y="20"/>
                    </a:cubicBezTo>
                    <a:cubicBezTo>
                      <a:pt x="5" y="21"/>
                      <a:pt x="5" y="21"/>
                      <a:pt x="5" y="22"/>
                    </a:cubicBezTo>
                    <a:cubicBezTo>
                      <a:pt x="5" y="22"/>
                      <a:pt x="6" y="22"/>
                      <a:pt x="6" y="23"/>
                    </a:cubicBezTo>
                    <a:cubicBezTo>
                      <a:pt x="7" y="18"/>
                      <a:pt x="9" y="15"/>
                      <a:pt x="12" y="11"/>
                    </a:cubicBezTo>
                    <a:cubicBezTo>
                      <a:pt x="12" y="11"/>
                      <a:pt x="11" y="10"/>
                      <a:pt x="11" y="11"/>
                    </a:cubicBezTo>
                    <a:cubicBezTo>
                      <a:pt x="8" y="14"/>
                      <a:pt x="5" y="18"/>
                      <a:pt x="1" y="21"/>
                    </a:cubicBezTo>
                    <a:cubicBezTo>
                      <a:pt x="1" y="22"/>
                      <a:pt x="2" y="22"/>
                      <a:pt x="2" y="22"/>
                    </a:cubicBezTo>
                    <a:cubicBezTo>
                      <a:pt x="5" y="18"/>
                      <a:pt x="8" y="15"/>
                      <a:pt x="11" y="11"/>
                    </a:cubicBezTo>
                    <a:cubicBezTo>
                      <a:pt x="11" y="11"/>
                      <a:pt x="10" y="10"/>
                      <a:pt x="10" y="10"/>
                    </a:cubicBezTo>
                    <a:cubicBezTo>
                      <a:pt x="8" y="12"/>
                      <a:pt x="6" y="13"/>
                      <a:pt x="4" y="15"/>
                    </a:cubicBezTo>
                    <a:cubicBezTo>
                      <a:pt x="4" y="15"/>
                      <a:pt x="5" y="15"/>
                      <a:pt x="5" y="15"/>
                    </a:cubicBezTo>
                    <a:cubicBezTo>
                      <a:pt x="8" y="11"/>
                      <a:pt x="12" y="6"/>
                      <a:pt x="14" y="1"/>
                    </a:cubicBezTo>
                    <a:cubicBezTo>
                      <a:pt x="15" y="0"/>
                      <a:pt x="14" y="0"/>
                      <a:pt x="13" y="0"/>
                    </a:cubicBezTo>
                    <a:cubicBezTo>
                      <a:pt x="11" y="2"/>
                      <a:pt x="8" y="4"/>
                      <a:pt x="6" y="5"/>
                    </a:cubicBezTo>
                    <a:cubicBezTo>
                      <a:pt x="6" y="5"/>
                      <a:pt x="6" y="6"/>
                      <a:pt x="7" y="6"/>
                    </a:cubicBezTo>
                    <a:cubicBezTo>
                      <a:pt x="7" y="5"/>
                      <a:pt x="8" y="4"/>
                      <a:pt x="9" y="4"/>
                    </a:cubicBezTo>
                    <a:cubicBezTo>
                      <a:pt x="9" y="3"/>
                      <a:pt x="8" y="3"/>
                      <a:pt x="8" y="3"/>
                    </a:cubicBezTo>
                    <a:cubicBezTo>
                      <a:pt x="7" y="6"/>
                      <a:pt x="5" y="9"/>
                      <a:pt x="3" y="11"/>
                    </a:cubicBezTo>
                    <a:cubicBezTo>
                      <a:pt x="3" y="12"/>
                      <a:pt x="4" y="13"/>
                      <a:pt x="4" y="12"/>
                    </a:cubicBezTo>
                    <a:cubicBezTo>
                      <a:pt x="7" y="9"/>
                      <a:pt x="9" y="6"/>
                      <a:pt x="12" y="4"/>
                    </a:cubicBezTo>
                    <a:cubicBezTo>
                      <a:pt x="12" y="3"/>
                      <a:pt x="11" y="3"/>
                      <a:pt x="11" y="3"/>
                    </a:cubicBezTo>
                    <a:cubicBezTo>
                      <a:pt x="9" y="6"/>
                      <a:pt x="8" y="8"/>
                      <a:pt x="6" y="11"/>
                    </a:cubicBezTo>
                    <a:cubicBezTo>
                      <a:pt x="6" y="12"/>
                      <a:pt x="7" y="12"/>
                      <a:pt x="7" y="12"/>
                    </a:cubicBezTo>
                    <a:cubicBezTo>
                      <a:pt x="10" y="9"/>
                      <a:pt x="13" y="6"/>
                      <a:pt x="16" y="3"/>
                    </a:cubicBezTo>
                    <a:cubicBezTo>
                      <a:pt x="16" y="3"/>
                      <a:pt x="15" y="3"/>
                      <a:pt x="15" y="2"/>
                    </a:cubicBezTo>
                    <a:cubicBezTo>
                      <a:pt x="14" y="6"/>
                      <a:pt x="12" y="8"/>
                      <a:pt x="9" y="11"/>
                    </a:cubicBezTo>
                    <a:cubicBezTo>
                      <a:pt x="9" y="12"/>
                      <a:pt x="10" y="13"/>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41"/>
              <p:cNvSpPr/>
              <p:nvPr/>
            </p:nvSpPr>
            <p:spPr bwMode="auto">
              <a:xfrm>
                <a:off x="1376363" y="2722563"/>
                <a:ext cx="12700" cy="31750"/>
              </a:xfrm>
              <a:custGeom>
                <a:avLst/>
                <a:gdLst>
                  <a:gd name="T0" fmla="*/ 7 w 12"/>
                  <a:gd name="T1" fmla="*/ 15 h 31"/>
                  <a:gd name="T2" fmla="*/ 6 w 12"/>
                  <a:gd name="T3" fmla="*/ 25 h 31"/>
                  <a:gd name="T4" fmla="*/ 7 w 12"/>
                  <a:gd name="T5" fmla="*/ 25 h 31"/>
                  <a:gd name="T6" fmla="*/ 8 w 12"/>
                  <a:gd name="T7" fmla="*/ 24 h 31"/>
                  <a:gd name="T8" fmla="*/ 5 w 12"/>
                  <a:gd name="T9" fmla="*/ 30 h 31"/>
                  <a:gd name="T10" fmla="*/ 7 w 12"/>
                  <a:gd name="T11" fmla="*/ 30 h 31"/>
                  <a:gd name="T12" fmla="*/ 7 w 12"/>
                  <a:gd name="T13" fmla="*/ 18 h 31"/>
                  <a:gd name="T14" fmla="*/ 6 w 12"/>
                  <a:gd name="T15" fmla="*/ 8 h 31"/>
                  <a:gd name="T16" fmla="*/ 9 w 12"/>
                  <a:gd name="T17" fmla="*/ 3 h 31"/>
                  <a:gd name="T18" fmla="*/ 10 w 12"/>
                  <a:gd name="T19" fmla="*/ 5 h 31"/>
                  <a:gd name="T20" fmla="*/ 11 w 12"/>
                  <a:gd name="T21" fmla="*/ 5 h 31"/>
                  <a:gd name="T22" fmla="*/ 9 w 12"/>
                  <a:gd name="T23" fmla="*/ 6 h 31"/>
                  <a:gd name="T24" fmla="*/ 10 w 12"/>
                  <a:gd name="T25" fmla="*/ 7 h 31"/>
                  <a:gd name="T26" fmla="*/ 12 w 12"/>
                  <a:gd name="T27" fmla="*/ 4 h 31"/>
                  <a:gd name="T28" fmla="*/ 11 w 12"/>
                  <a:gd name="T29" fmla="*/ 3 h 31"/>
                  <a:gd name="T30" fmla="*/ 10 w 12"/>
                  <a:gd name="T31" fmla="*/ 4 h 31"/>
                  <a:gd name="T32" fmla="*/ 11 w 12"/>
                  <a:gd name="T33" fmla="*/ 5 h 31"/>
                  <a:gd name="T34" fmla="*/ 12 w 12"/>
                  <a:gd name="T35" fmla="*/ 1 h 31"/>
                  <a:gd name="T36" fmla="*/ 11 w 12"/>
                  <a:gd name="T37" fmla="*/ 0 h 31"/>
                  <a:gd name="T38" fmla="*/ 5 w 12"/>
                  <a:gd name="T39" fmla="*/ 30 h 31"/>
                  <a:gd name="T40" fmla="*/ 7 w 12"/>
                  <a:gd name="T41" fmla="*/ 31 h 31"/>
                  <a:gd name="T42" fmla="*/ 9 w 12"/>
                  <a:gd name="T43" fmla="*/ 20 h 31"/>
                  <a:gd name="T44" fmla="*/ 8 w 12"/>
                  <a:gd name="T45" fmla="*/ 20 h 31"/>
                  <a:gd name="T46" fmla="*/ 6 w 12"/>
                  <a:gd name="T47" fmla="*/ 25 h 31"/>
                  <a:gd name="T48" fmla="*/ 7 w 12"/>
                  <a:gd name="T49" fmla="*/ 25 h 31"/>
                  <a:gd name="T50" fmla="*/ 9 w 12"/>
                  <a:gd name="T51" fmla="*/ 15 h 31"/>
                  <a:gd name="T52" fmla="*/ 7 w 12"/>
                  <a:gd name="T5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31">
                    <a:moveTo>
                      <a:pt x="7" y="15"/>
                    </a:moveTo>
                    <a:cubicBezTo>
                      <a:pt x="8" y="18"/>
                      <a:pt x="7" y="22"/>
                      <a:pt x="6" y="25"/>
                    </a:cubicBezTo>
                    <a:cubicBezTo>
                      <a:pt x="6" y="25"/>
                      <a:pt x="7" y="25"/>
                      <a:pt x="7" y="25"/>
                    </a:cubicBezTo>
                    <a:cubicBezTo>
                      <a:pt x="7" y="25"/>
                      <a:pt x="7" y="25"/>
                      <a:pt x="8" y="24"/>
                    </a:cubicBezTo>
                    <a:cubicBezTo>
                      <a:pt x="7" y="26"/>
                      <a:pt x="6" y="28"/>
                      <a:pt x="5" y="30"/>
                    </a:cubicBezTo>
                    <a:cubicBezTo>
                      <a:pt x="6" y="30"/>
                      <a:pt x="6" y="30"/>
                      <a:pt x="7" y="30"/>
                    </a:cubicBezTo>
                    <a:cubicBezTo>
                      <a:pt x="8" y="26"/>
                      <a:pt x="8" y="22"/>
                      <a:pt x="7" y="18"/>
                    </a:cubicBezTo>
                    <a:cubicBezTo>
                      <a:pt x="7" y="15"/>
                      <a:pt x="6" y="11"/>
                      <a:pt x="6" y="8"/>
                    </a:cubicBezTo>
                    <a:cubicBezTo>
                      <a:pt x="7" y="6"/>
                      <a:pt x="8" y="5"/>
                      <a:pt x="9" y="3"/>
                    </a:cubicBezTo>
                    <a:cubicBezTo>
                      <a:pt x="12" y="1"/>
                      <a:pt x="10" y="3"/>
                      <a:pt x="10" y="5"/>
                    </a:cubicBezTo>
                    <a:cubicBezTo>
                      <a:pt x="10" y="5"/>
                      <a:pt x="11" y="6"/>
                      <a:pt x="11" y="5"/>
                    </a:cubicBezTo>
                    <a:cubicBezTo>
                      <a:pt x="11" y="6"/>
                      <a:pt x="10" y="6"/>
                      <a:pt x="9" y="6"/>
                    </a:cubicBezTo>
                    <a:cubicBezTo>
                      <a:pt x="9" y="7"/>
                      <a:pt x="9" y="8"/>
                      <a:pt x="10" y="7"/>
                    </a:cubicBezTo>
                    <a:cubicBezTo>
                      <a:pt x="12" y="6"/>
                      <a:pt x="12" y="6"/>
                      <a:pt x="12" y="4"/>
                    </a:cubicBezTo>
                    <a:cubicBezTo>
                      <a:pt x="12" y="3"/>
                      <a:pt x="12" y="3"/>
                      <a:pt x="11" y="3"/>
                    </a:cubicBezTo>
                    <a:cubicBezTo>
                      <a:pt x="11" y="4"/>
                      <a:pt x="10" y="4"/>
                      <a:pt x="10" y="4"/>
                    </a:cubicBezTo>
                    <a:cubicBezTo>
                      <a:pt x="10" y="5"/>
                      <a:pt x="11" y="5"/>
                      <a:pt x="11" y="5"/>
                    </a:cubicBezTo>
                    <a:cubicBezTo>
                      <a:pt x="12" y="4"/>
                      <a:pt x="12" y="2"/>
                      <a:pt x="12" y="1"/>
                    </a:cubicBezTo>
                    <a:cubicBezTo>
                      <a:pt x="12" y="1"/>
                      <a:pt x="12" y="0"/>
                      <a:pt x="11" y="0"/>
                    </a:cubicBezTo>
                    <a:cubicBezTo>
                      <a:pt x="0" y="7"/>
                      <a:pt x="8" y="20"/>
                      <a:pt x="5" y="30"/>
                    </a:cubicBezTo>
                    <a:cubicBezTo>
                      <a:pt x="5" y="31"/>
                      <a:pt x="6" y="31"/>
                      <a:pt x="7" y="31"/>
                    </a:cubicBezTo>
                    <a:cubicBezTo>
                      <a:pt x="8" y="27"/>
                      <a:pt x="9" y="24"/>
                      <a:pt x="9" y="20"/>
                    </a:cubicBezTo>
                    <a:cubicBezTo>
                      <a:pt x="9" y="20"/>
                      <a:pt x="8" y="20"/>
                      <a:pt x="8" y="20"/>
                    </a:cubicBezTo>
                    <a:cubicBezTo>
                      <a:pt x="7" y="22"/>
                      <a:pt x="6" y="23"/>
                      <a:pt x="6" y="25"/>
                    </a:cubicBezTo>
                    <a:cubicBezTo>
                      <a:pt x="6" y="26"/>
                      <a:pt x="7" y="26"/>
                      <a:pt x="7" y="25"/>
                    </a:cubicBezTo>
                    <a:cubicBezTo>
                      <a:pt x="8" y="22"/>
                      <a:pt x="9" y="19"/>
                      <a:pt x="9" y="15"/>
                    </a:cubicBezTo>
                    <a:cubicBezTo>
                      <a:pt x="9" y="14"/>
                      <a:pt x="7" y="14"/>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42"/>
              <p:cNvSpPr/>
              <p:nvPr/>
            </p:nvSpPr>
            <p:spPr bwMode="auto">
              <a:xfrm>
                <a:off x="1382713" y="2724151"/>
                <a:ext cx="9525" cy="7938"/>
              </a:xfrm>
              <a:custGeom>
                <a:avLst/>
                <a:gdLst>
                  <a:gd name="T0" fmla="*/ 1 w 10"/>
                  <a:gd name="T1" fmla="*/ 4 h 8"/>
                  <a:gd name="T2" fmla="*/ 0 w 10"/>
                  <a:gd name="T3" fmla="*/ 6 h 8"/>
                  <a:gd name="T4" fmla="*/ 1 w 10"/>
                  <a:gd name="T5" fmla="*/ 7 h 8"/>
                  <a:gd name="T6" fmla="*/ 6 w 10"/>
                  <a:gd name="T7" fmla="*/ 3 h 8"/>
                  <a:gd name="T8" fmla="*/ 4 w 10"/>
                  <a:gd name="T9" fmla="*/ 3 h 8"/>
                  <a:gd name="T10" fmla="*/ 4 w 10"/>
                  <a:gd name="T11" fmla="*/ 7 h 8"/>
                  <a:gd name="T12" fmla="*/ 5 w 10"/>
                  <a:gd name="T13" fmla="*/ 7 h 8"/>
                  <a:gd name="T14" fmla="*/ 9 w 10"/>
                  <a:gd name="T15" fmla="*/ 1 h 8"/>
                  <a:gd name="T16" fmla="*/ 7 w 10"/>
                  <a:gd name="T17" fmla="*/ 1 h 8"/>
                  <a:gd name="T18" fmla="*/ 7 w 10"/>
                  <a:gd name="T19" fmla="*/ 6 h 8"/>
                  <a:gd name="T20" fmla="*/ 9 w 10"/>
                  <a:gd name="T21" fmla="*/ 7 h 8"/>
                  <a:gd name="T22" fmla="*/ 10 w 10"/>
                  <a:gd name="T23" fmla="*/ 3 h 8"/>
                  <a:gd name="T24" fmla="*/ 8 w 10"/>
                  <a:gd name="T25" fmla="*/ 2 h 8"/>
                  <a:gd name="T26" fmla="*/ 7 w 10"/>
                  <a:gd name="T27" fmla="*/ 6 h 8"/>
                  <a:gd name="T28" fmla="*/ 9 w 10"/>
                  <a:gd name="T29" fmla="*/ 7 h 8"/>
                  <a:gd name="T30" fmla="*/ 9 w 10"/>
                  <a:gd name="T31" fmla="*/ 1 h 8"/>
                  <a:gd name="T32" fmla="*/ 7 w 10"/>
                  <a:gd name="T33" fmla="*/ 1 h 8"/>
                  <a:gd name="T34" fmla="*/ 4 w 10"/>
                  <a:gd name="T35" fmla="*/ 7 h 8"/>
                  <a:gd name="T36" fmla="*/ 6 w 10"/>
                  <a:gd name="T37" fmla="*/ 7 h 8"/>
                  <a:gd name="T38" fmla="*/ 6 w 10"/>
                  <a:gd name="T39" fmla="*/ 3 h 8"/>
                  <a:gd name="T40" fmla="*/ 4 w 10"/>
                  <a:gd name="T41" fmla="*/ 3 h 8"/>
                  <a:gd name="T42" fmla="*/ 0 w 10"/>
                  <a:gd name="T43" fmla="*/ 5 h 8"/>
                  <a:gd name="T44" fmla="*/ 1 w 10"/>
                  <a:gd name="T45" fmla="*/ 6 h 8"/>
                  <a:gd name="T46" fmla="*/ 2 w 10"/>
                  <a:gd name="T47" fmla="*/ 5 h 8"/>
                  <a:gd name="T48" fmla="*/ 1 w 10"/>
                  <a:gd name="T4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8">
                    <a:moveTo>
                      <a:pt x="1" y="4"/>
                    </a:moveTo>
                    <a:cubicBezTo>
                      <a:pt x="1" y="5"/>
                      <a:pt x="0" y="5"/>
                      <a:pt x="0" y="6"/>
                    </a:cubicBezTo>
                    <a:cubicBezTo>
                      <a:pt x="0" y="6"/>
                      <a:pt x="0" y="7"/>
                      <a:pt x="1" y="7"/>
                    </a:cubicBezTo>
                    <a:cubicBezTo>
                      <a:pt x="3" y="6"/>
                      <a:pt x="4" y="5"/>
                      <a:pt x="6" y="3"/>
                    </a:cubicBezTo>
                    <a:cubicBezTo>
                      <a:pt x="5" y="3"/>
                      <a:pt x="5" y="3"/>
                      <a:pt x="4" y="3"/>
                    </a:cubicBezTo>
                    <a:cubicBezTo>
                      <a:pt x="4" y="4"/>
                      <a:pt x="4" y="6"/>
                      <a:pt x="4" y="7"/>
                    </a:cubicBezTo>
                    <a:cubicBezTo>
                      <a:pt x="4" y="8"/>
                      <a:pt x="5" y="8"/>
                      <a:pt x="5" y="7"/>
                    </a:cubicBezTo>
                    <a:cubicBezTo>
                      <a:pt x="7" y="5"/>
                      <a:pt x="8" y="3"/>
                      <a:pt x="9" y="1"/>
                    </a:cubicBezTo>
                    <a:cubicBezTo>
                      <a:pt x="8" y="1"/>
                      <a:pt x="8" y="1"/>
                      <a:pt x="7" y="1"/>
                    </a:cubicBezTo>
                    <a:cubicBezTo>
                      <a:pt x="8" y="3"/>
                      <a:pt x="8" y="5"/>
                      <a:pt x="7" y="6"/>
                    </a:cubicBezTo>
                    <a:cubicBezTo>
                      <a:pt x="7" y="7"/>
                      <a:pt x="8" y="8"/>
                      <a:pt x="9" y="7"/>
                    </a:cubicBezTo>
                    <a:cubicBezTo>
                      <a:pt x="9" y="6"/>
                      <a:pt x="9" y="4"/>
                      <a:pt x="10" y="3"/>
                    </a:cubicBezTo>
                    <a:cubicBezTo>
                      <a:pt x="10" y="2"/>
                      <a:pt x="9" y="2"/>
                      <a:pt x="8" y="2"/>
                    </a:cubicBezTo>
                    <a:cubicBezTo>
                      <a:pt x="8" y="4"/>
                      <a:pt x="8" y="5"/>
                      <a:pt x="7" y="6"/>
                    </a:cubicBezTo>
                    <a:cubicBezTo>
                      <a:pt x="8" y="6"/>
                      <a:pt x="8" y="7"/>
                      <a:pt x="9" y="7"/>
                    </a:cubicBezTo>
                    <a:cubicBezTo>
                      <a:pt x="9" y="5"/>
                      <a:pt x="9" y="3"/>
                      <a:pt x="9" y="1"/>
                    </a:cubicBezTo>
                    <a:cubicBezTo>
                      <a:pt x="9" y="0"/>
                      <a:pt x="8" y="0"/>
                      <a:pt x="7" y="1"/>
                    </a:cubicBezTo>
                    <a:cubicBezTo>
                      <a:pt x="6" y="3"/>
                      <a:pt x="5" y="5"/>
                      <a:pt x="4" y="7"/>
                    </a:cubicBezTo>
                    <a:cubicBezTo>
                      <a:pt x="5" y="7"/>
                      <a:pt x="5" y="7"/>
                      <a:pt x="6" y="7"/>
                    </a:cubicBezTo>
                    <a:cubicBezTo>
                      <a:pt x="6" y="6"/>
                      <a:pt x="6" y="4"/>
                      <a:pt x="6" y="3"/>
                    </a:cubicBezTo>
                    <a:cubicBezTo>
                      <a:pt x="6" y="2"/>
                      <a:pt x="5" y="2"/>
                      <a:pt x="4" y="3"/>
                    </a:cubicBezTo>
                    <a:cubicBezTo>
                      <a:pt x="3" y="4"/>
                      <a:pt x="2" y="5"/>
                      <a:pt x="0" y="5"/>
                    </a:cubicBezTo>
                    <a:cubicBezTo>
                      <a:pt x="1" y="6"/>
                      <a:pt x="1" y="6"/>
                      <a:pt x="1" y="6"/>
                    </a:cubicBezTo>
                    <a:cubicBezTo>
                      <a:pt x="1" y="6"/>
                      <a:pt x="2" y="6"/>
                      <a:pt x="2" y="5"/>
                    </a:cubicBezTo>
                    <a:cubicBezTo>
                      <a:pt x="3" y="5"/>
                      <a:pt x="2"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43"/>
              <p:cNvSpPr/>
              <p:nvPr/>
            </p:nvSpPr>
            <p:spPr bwMode="auto">
              <a:xfrm>
                <a:off x="1392238" y="2722563"/>
                <a:ext cx="3175" cy="9525"/>
              </a:xfrm>
              <a:custGeom>
                <a:avLst/>
                <a:gdLst>
                  <a:gd name="T0" fmla="*/ 2 w 3"/>
                  <a:gd name="T1" fmla="*/ 1 h 10"/>
                  <a:gd name="T2" fmla="*/ 0 w 3"/>
                  <a:gd name="T3" fmla="*/ 9 h 10"/>
                  <a:gd name="T4" fmla="*/ 1 w 3"/>
                  <a:gd name="T5" fmla="*/ 9 h 10"/>
                  <a:gd name="T6" fmla="*/ 2 w 3"/>
                  <a:gd name="T7" fmla="*/ 6 h 10"/>
                  <a:gd name="T8" fmla="*/ 1 w 3"/>
                  <a:gd name="T9" fmla="*/ 6 h 10"/>
                  <a:gd name="T10" fmla="*/ 0 w 3"/>
                  <a:gd name="T11" fmla="*/ 9 h 10"/>
                  <a:gd name="T12" fmla="*/ 1 w 3"/>
                  <a:gd name="T13" fmla="*/ 10 h 10"/>
                  <a:gd name="T14" fmla="*/ 3 w 3"/>
                  <a:gd name="T15" fmla="*/ 1 h 10"/>
                  <a:gd name="T16" fmla="*/ 2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1"/>
                    </a:moveTo>
                    <a:cubicBezTo>
                      <a:pt x="2" y="4"/>
                      <a:pt x="1" y="7"/>
                      <a:pt x="0" y="9"/>
                    </a:cubicBezTo>
                    <a:cubicBezTo>
                      <a:pt x="1" y="9"/>
                      <a:pt x="1" y="9"/>
                      <a:pt x="1" y="9"/>
                    </a:cubicBezTo>
                    <a:cubicBezTo>
                      <a:pt x="1" y="8"/>
                      <a:pt x="2" y="7"/>
                      <a:pt x="2" y="6"/>
                    </a:cubicBezTo>
                    <a:cubicBezTo>
                      <a:pt x="3" y="5"/>
                      <a:pt x="1" y="5"/>
                      <a:pt x="1" y="6"/>
                    </a:cubicBezTo>
                    <a:cubicBezTo>
                      <a:pt x="1" y="7"/>
                      <a:pt x="0" y="8"/>
                      <a:pt x="0" y="9"/>
                    </a:cubicBezTo>
                    <a:cubicBezTo>
                      <a:pt x="0" y="10"/>
                      <a:pt x="1" y="10"/>
                      <a:pt x="1" y="10"/>
                    </a:cubicBezTo>
                    <a:cubicBezTo>
                      <a:pt x="2" y="7"/>
                      <a:pt x="3" y="4"/>
                      <a:pt x="3" y="1"/>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144"/>
              <p:cNvSpPr/>
              <p:nvPr/>
            </p:nvSpPr>
            <p:spPr bwMode="auto">
              <a:xfrm>
                <a:off x="1392238" y="2722563"/>
                <a:ext cx="3175" cy="12700"/>
              </a:xfrm>
              <a:custGeom>
                <a:avLst/>
                <a:gdLst>
                  <a:gd name="T0" fmla="*/ 2 w 4"/>
                  <a:gd name="T1" fmla="*/ 0 h 12"/>
                  <a:gd name="T2" fmla="*/ 0 w 4"/>
                  <a:gd name="T3" fmla="*/ 11 h 12"/>
                  <a:gd name="T4" fmla="*/ 1 w 4"/>
                  <a:gd name="T5" fmla="*/ 11 h 12"/>
                  <a:gd name="T6" fmla="*/ 4 w 4"/>
                  <a:gd name="T7" fmla="*/ 5 h 12"/>
                  <a:gd name="T8" fmla="*/ 2 w 4"/>
                  <a:gd name="T9" fmla="*/ 4 h 12"/>
                  <a:gd name="T10" fmla="*/ 0 w 4"/>
                  <a:gd name="T11" fmla="*/ 11 h 12"/>
                  <a:gd name="T12" fmla="*/ 1 w 4"/>
                  <a:gd name="T13" fmla="*/ 11 h 12"/>
                  <a:gd name="T14" fmla="*/ 3 w 4"/>
                  <a:gd name="T15" fmla="*/ 1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1" y="4"/>
                      <a:pt x="0" y="7"/>
                      <a:pt x="0" y="11"/>
                    </a:cubicBezTo>
                    <a:cubicBezTo>
                      <a:pt x="0" y="11"/>
                      <a:pt x="1" y="12"/>
                      <a:pt x="1" y="11"/>
                    </a:cubicBezTo>
                    <a:cubicBezTo>
                      <a:pt x="2" y="9"/>
                      <a:pt x="3" y="7"/>
                      <a:pt x="4" y="5"/>
                    </a:cubicBezTo>
                    <a:cubicBezTo>
                      <a:pt x="4" y="4"/>
                      <a:pt x="3" y="4"/>
                      <a:pt x="2" y="4"/>
                    </a:cubicBezTo>
                    <a:cubicBezTo>
                      <a:pt x="2" y="7"/>
                      <a:pt x="1" y="9"/>
                      <a:pt x="0" y="11"/>
                    </a:cubicBezTo>
                    <a:cubicBezTo>
                      <a:pt x="0" y="11"/>
                      <a:pt x="1" y="11"/>
                      <a:pt x="1" y="11"/>
                    </a:cubicBezTo>
                    <a:cubicBezTo>
                      <a:pt x="1" y="7"/>
                      <a:pt x="2" y="4"/>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145"/>
              <p:cNvSpPr/>
              <p:nvPr/>
            </p:nvSpPr>
            <p:spPr bwMode="auto">
              <a:xfrm>
                <a:off x="1393825" y="2722563"/>
                <a:ext cx="1588" cy="9525"/>
              </a:xfrm>
              <a:custGeom>
                <a:avLst/>
                <a:gdLst>
                  <a:gd name="T0" fmla="*/ 0 w 2"/>
                  <a:gd name="T1" fmla="*/ 1 h 9"/>
                  <a:gd name="T2" fmla="*/ 0 w 2"/>
                  <a:gd name="T3" fmla="*/ 8 h 9"/>
                  <a:gd name="T4" fmla="*/ 2 w 2"/>
                  <a:gd name="T5" fmla="*/ 8 h 9"/>
                  <a:gd name="T6" fmla="*/ 2 w 2"/>
                  <a:gd name="T7" fmla="*/ 7 h 9"/>
                  <a:gd name="T8" fmla="*/ 0 w 2"/>
                  <a:gd name="T9" fmla="*/ 7 h 9"/>
                  <a:gd name="T10" fmla="*/ 0 w 2"/>
                  <a:gd name="T11" fmla="*/ 8 h 9"/>
                  <a:gd name="T12" fmla="*/ 2 w 2"/>
                  <a:gd name="T13" fmla="*/ 8 h 9"/>
                  <a:gd name="T14" fmla="*/ 1 w 2"/>
                  <a:gd name="T15" fmla="*/ 0 h 9"/>
                  <a:gd name="T16" fmla="*/ 0 w 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0" y="1"/>
                    </a:moveTo>
                    <a:cubicBezTo>
                      <a:pt x="0" y="3"/>
                      <a:pt x="0" y="6"/>
                      <a:pt x="0" y="8"/>
                    </a:cubicBezTo>
                    <a:cubicBezTo>
                      <a:pt x="1" y="8"/>
                      <a:pt x="1" y="8"/>
                      <a:pt x="2" y="8"/>
                    </a:cubicBezTo>
                    <a:cubicBezTo>
                      <a:pt x="2" y="8"/>
                      <a:pt x="2" y="7"/>
                      <a:pt x="2" y="7"/>
                    </a:cubicBezTo>
                    <a:cubicBezTo>
                      <a:pt x="2" y="6"/>
                      <a:pt x="0" y="6"/>
                      <a:pt x="0" y="7"/>
                    </a:cubicBezTo>
                    <a:cubicBezTo>
                      <a:pt x="0" y="7"/>
                      <a:pt x="0" y="8"/>
                      <a:pt x="0" y="8"/>
                    </a:cubicBezTo>
                    <a:cubicBezTo>
                      <a:pt x="0" y="9"/>
                      <a:pt x="2" y="9"/>
                      <a:pt x="2" y="8"/>
                    </a:cubicBezTo>
                    <a:cubicBezTo>
                      <a:pt x="2" y="6"/>
                      <a:pt x="2" y="3"/>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146"/>
              <p:cNvSpPr/>
              <p:nvPr/>
            </p:nvSpPr>
            <p:spPr bwMode="auto">
              <a:xfrm>
                <a:off x="1392238" y="2724151"/>
                <a:ext cx="7938" cy="14288"/>
              </a:xfrm>
              <a:custGeom>
                <a:avLst/>
                <a:gdLst>
                  <a:gd name="T0" fmla="*/ 3 w 8"/>
                  <a:gd name="T1" fmla="*/ 3 h 14"/>
                  <a:gd name="T2" fmla="*/ 3 w 8"/>
                  <a:gd name="T3" fmla="*/ 10 h 14"/>
                  <a:gd name="T4" fmla="*/ 5 w 8"/>
                  <a:gd name="T5" fmla="*/ 9 h 14"/>
                  <a:gd name="T6" fmla="*/ 3 w 8"/>
                  <a:gd name="T7" fmla="*/ 9 h 14"/>
                  <a:gd name="T8" fmla="*/ 2 w 8"/>
                  <a:gd name="T9" fmla="*/ 9 h 14"/>
                  <a:gd name="T10" fmla="*/ 3 w 8"/>
                  <a:gd name="T11" fmla="*/ 12 h 14"/>
                  <a:gd name="T12" fmla="*/ 4 w 8"/>
                  <a:gd name="T13" fmla="*/ 11 h 14"/>
                  <a:gd name="T14" fmla="*/ 1 w 8"/>
                  <a:gd name="T15" fmla="*/ 8 h 14"/>
                  <a:gd name="T16" fmla="*/ 1 w 8"/>
                  <a:gd name="T17" fmla="*/ 9 h 14"/>
                  <a:gd name="T18" fmla="*/ 6 w 8"/>
                  <a:gd name="T19" fmla="*/ 13 h 14"/>
                  <a:gd name="T20" fmla="*/ 7 w 8"/>
                  <a:gd name="T21" fmla="*/ 13 h 14"/>
                  <a:gd name="T22" fmla="*/ 6 w 8"/>
                  <a:gd name="T23" fmla="*/ 6 h 14"/>
                  <a:gd name="T24" fmla="*/ 5 w 8"/>
                  <a:gd name="T25" fmla="*/ 7 h 14"/>
                  <a:gd name="T26" fmla="*/ 6 w 8"/>
                  <a:gd name="T27" fmla="*/ 12 h 14"/>
                  <a:gd name="T28" fmla="*/ 7 w 8"/>
                  <a:gd name="T29" fmla="*/ 12 h 14"/>
                  <a:gd name="T30" fmla="*/ 7 w 8"/>
                  <a:gd name="T31" fmla="*/ 1 h 14"/>
                  <a:gd name="T32" fmla="*/ 6 w 8"/>
                  <a:gd name="T33" fmla="*/ 1 h 14"/>
                  <a:gd name="T34" fmla="*/ 5 w 8"/>
                  <a:gd name="T35" fmla="*/ 10 h 14"/>
                  <a:gd name="T36" fmla="*/ 7 w 8"/>
                  <a:gd name="T37" fmla="*/ 10 h 14"/>
                  <a:gd name="T38" fmla="*/ 7 w 8"/>
                  <a:gd name="T39" fmla="*/ 5 h 14"/>
                  <a:gd name="T40" fmla="*/ 6 w 8"/>
                  <a:gd name="T41" fmla="*/ 5 h 14"/>
                  <a:gd name="T42" fmla="*/ 5 w 8"/>
                  <a:gd name="T43" fmla="*/ 10 h 14"/>
                  <a:gd name="T44" fmla="*/ 7 w 8"/>
                  <a:gd name="T45" fmla="*/ 10 h 14"/>
                  <a:gd name="T46" fmla="*/ 7 w 8"/>
                  <a:gd name="T47" fmla="*/ 1 h 14"/>
                  <a:gd name="T48" fmla="*/ 6 w 8"/>
                  <a:gd name="T49" fmla="*/ 1 h 14"/>
                  <a:gd name="T50" fmla="*/ 6 w 8"/>
                  <a:gd name="T51" fmla="*/ 12 h 14"/>
                  <a:gd name="T52" fmla="*/ 7 w 8"/>
                  <a:gd name="T53" fmla="*/ 12 h 14"/>
                  <a:gd name="T54" fmla="*/ 6 w 8"/>
                  <a:gd name="T55" fmla="*/ 7 h 14"/>
                  <a:gd name="T56" fmla="*/ 5 w 8"/>
                  <a:gd name="T57" fmla="*/ 7 h 14"/>
                  <a:gd name="T58" fmla="*/ 6 w 8"/>
                  <a:gd name="T59" fmla="*/ 13 h 14"/>
                  <a:gd name="T60" fmla="*/ 7 w 8"/>
                  <a:gd name="T61" fmla="*/ 12 h 14"/>
                  <a:gd name="T62" fmla="*/ 1 w 8"/>
                  <a:gd name="T63" fmla="*/ 8 h 14"/>
                  <a:gd name="T64" fmla="*/ 0 w 8"/>
                  <a:gd name="T65" fmla="*/ 9 h 14"/>
                  <a:gd name="T66" fmla="*/ 4 w 8"/>
                  <a:gd name="T67" fmla="*/ 12 h 14"/>
                  <a:gd name="T68" fmla="*/ 5 w 8"/>
                  <a:gd name="T69" fmla="*/ 12 h 14"/>
                  <a:gd name="T70" fmla="*/ 4 w 8"/>
                  <a:gd name="T71" fmla="*/ 9 h 14"/>
                  <a:gd name="T72" fmla="*/ 3 w 8"/>
                  <a:gd name="T73" fmla="*/ 10 h 14"/>
                  <a:gd name="T74" fmla="*/ 4 w 8"/>
                  <a:gd name="T75" fmla="*/ 10 h 14"/>
                  <a:gd name="T76" fmla="*/ 5 w 8"/>
                  <a:gd name="T77" fmla="*/ 10 h 14"/>
                  <a:gd name="T78" fmla="*/ 4 w 8"/>
                  <a:gd name="T79" fmla="*/ 3 h 14"/>
                  <a:gd name="T80" fmla="*/ 3 w 8"/>
                  <a:gd name="T8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14">
                    <a:moveTo>
                      <a:pt x="3" y="3"/>
                    </a:moveTo>
                    <a:cubicBezTo>
                      <a:pt x="4" y="6"/>
                      <a:pt x="4" y="8"/>
                      <a:pt x="3" y="10"/>
                    </a:cubicBezTo>
                    <a:cubicBezTo>
                      <a:pt x="4" y="10"/>
                      <a:pt x="4" y="10"/>
                      <a:pt x="5" y="9"/>
                    </a:cubicBezTo>
                    <a:cubicBezTo>
                      <a:pt x="4" y="9"/>
                      <a:pt x="4" y="9"/>
                      <a:pt x="3" y="9"/>
                    </a:cubicBezTo>
                    <a:cubicBezTo>
                      <a:pt x="3" y="8"/>
                      <a:pt x="2" y="9"/>
                      <a:pt x="2" y="9"/>
                    </a:cubicBezTo>
                    <a:cubicBezTo>
                      <a:pt x="3" y="10"/>
                      <a:pt x="3" y="11"/>
                      <a:pt x="3" y="12"/>
                    </a:cubicBezTo>
                    <a:cubicBezTo>
                      <a:pt x="4" y="12"/>
                      <a:pt x="4" y="12"/>
                      <a:pt x="4" y="11"/>
                    </a:cubicBezTo>
                    <a:cubicBezTo>
                      <a:pt x="3" y="10"/>
                      <a:pt x="2" y="9"/>
                      <a:pt x="1" y="8"/>
                    </a:cubicBezTo>
                    <a:cubicBezTo>
                      <a:pt x="1" y="8"/>
                      <a:pt x="1" y="9"/>
                      <a:pt x="1" y="9"/>
                    </a:cubicBezTo>
                    <a:cubicBezTo>
                      <a:pt x="2" y="10"/>
                      <a:pt x="4" y="12"/>
                      <a:pt x="6" y="13"/>
                    </a:cubicBezTo>
                    <a:cubicBezTo>
                      <a:pt x="6" y="14"/>
                      <a:pt x="7" y="14"/>
                      <a:pt x="7" y="13"/>
                    </a:cubicBezTo>
                    <a:cubicBezTo>
                      <a:pt x="8" y="11"/>
                      <a:pt x="7" y="9"/>
                      <a:pt x="6" y="6"/>
                    </a:cubicBezTo>
                    <a:cubicBezTo>
                      <a:pt x="6" y="6"/>
                      <a:pt x="5" y="6"/>
                      <a:pt x="5" y="7"/>
                    </a:cubicBezTo>
                    <a:cubicBezTo>
                      <a:pt x="5" y="9"/>
                      <a:pt x="6" y="10"/>
                      <a:pt x="6" y="12"/>
                    </a:cubicBezTo>
                    <a:cubicBezTo>
                      <a:pt x="6" y="13"/>
                      <a:pt x="7" y="13"/>
                      <a:pt x="7" y="12"/>
                    </a:cubicBezTo>
                    <a:cubicBezTo>
                      <a:pt x="7" y="8"/>
                      <a:pt x="7" y="5"/>
                      <a:pt x="7" y="1"/>
                    </a:cubicBezTo>
                    <a:cubicBezTo>
                      <a:pt x="7" y="1"/>
                      <a:pt x="6" y="1"/>
                      <a:pt x="6" y="1"/>
                    </a:cubicBezTo>
                    <a:cubicBezTo>
                      <a:pt x="6" y="4"/>
                      <a:pt x="6" y="7"/>
                      <a:pt x="5" y="10"/>
                    </a:cubicBezTo>
                    <a:cubicBezTo>
                      <a:pt x="6" y="10"/>
                      <a:pt x="6" y="10"/>
                      <a:pt x="7" y="10"/>
                    </a:cubicBezTo>
                    <a:cubicBezTo>
                      <a:pt x="6" y="8"/>
                      <a:pt x="7" y="7"/>
                      <a:pt x="7" y="5"/>
                    </a:cubicBezTo>
                    <a:cubicBezTo>
                      <a:pt x="7" y="4"/>
                      <a:pt x="6" y="4"/>
                      <a:pt x="6" y="5"/>
                    </a:cubicBezTo>
                    <a:cubicBezTo>
                      <a:pt x="5" y="6"/>
                      <a:pt x="5" y="8"/>
                      <a:pt x="5" y="10"/>
                    </a:cubicBezTo>
                    <a:cubicBezTo>
                      <a:pt x="5" y="10"/>
                      <a:pt x="6" y="11"/>
                      <a:pt x="7" y="10"/>
                    </a:cubicBezTo>
                    <a:cubicBezTo>
                      <a:pt x="7" y="7"/>
                      <a:pt x="7" y="4"/>
                      <a:pt x="7" y="1"/>
                    </a:cubicBezTo>
                    <a:cubicBezTo>
                      <a:pt x="7" y="0"/>
                      <a:pt x="6" y="0"/>
                      <a:pt x="6" y="1"/>
                    </a:cubicBezTo>
                    <a:cubicBezTo>
                      <a:pt x="6" y="5"/>
                      <a:pt x="6" y="8"/>
                      <a:pt x="6" y="12"/>
                    </a:cubicBezTo>
                    <a:cubicBezTo>
                      <a:pt x="6" y="12"/>
                      <a:pt x="7" y="12"/>
                      <a:pt x="7" y="12"/>
                    </a:cubicBezTo>
                    <a:cubicBezTo>
                      <a:pt x="7" y="10"/>
                      <a:pt x="7" y="9"/>
                      <a:pt x="6" y="7"/>
                    </a:cubicBezTo>
                    <a:cubicBezTo>
                      <a:pt x="6" y="7"/>
                      <a:pt x="5" y="7"/>
                      <a:pt x="5" y="7"/>
                    </a:cubicBezTo>
                    <a:cubicBezTo>
                      <a:pt x="6" y="9"/>
                      <a:pt x="6" y="11"/>
                      <a:pt x="6" y="13"/>
                    </a:cubicBezTo>
                    <a:cubicBezTo>
                      <a:pt x="6" y="13"/>
                      <a:pt x="6" y="13"/>
                      <a:pt x="7" y="12"/>
                    </a:cubicBezTo>
                    <a:cubicBezTo>
                      <a:pt x="5" y="11"/>
                      <a:pt x="3" y="9"/>
                      <a:pt x="1" y="8"/>
                    </a:cubicBezTo>
                    <a:cubicBezTo>
                      <a:pt x="1" y="7"/>
                      <a:pt x="0" y="8"/>
                      <a:pt x="0" y="9"/>
                    </a:cubicBezTo>
                    <a:cubicBezTo>
                      <a:pt x="1" y="10"/>
                      <a:pt x="2" y="11"/>
                      <a:pt x="4" y="12"/>
                    </a:cubicBezTo>
                    <a:cubicBezTo>
                      <a:pt x="4" y="13"/>
                      <a:pt x="5" y="12"/>
                      <a:pt x="5" y="12"/>
                    </a:cubicBezTo>
                    <a:cubicBezTo>
                      <a:pt x="4" y="11"/>
                      <a:pt x="4" y="10"/>
                      <a:pt x="4" y="9"/>
                    </a:cubicBezTo>
                    <a:cubicBezTo>
                      <a:pt x="3" y="9"/>
                      <a:pt x="3" y="10"/>
                      <a:pt x="3" y="10"/>
                    </a:cubicBezTo>
                    <a:cubicBezTo>
                      <a:pt x="3" y="10"/>
                      <a:pt x="3" y="10"/>
                      <a:pt x="4" y="10"/>
                    </a:cubicBezTo>
                    <a:cubicBezTo>
                      <a:pt x="4" y="11"/>
                      <a:pt x="5" y="10"/>
                      <a:pt x="5" y="10"/>
                    </a:cubicBezTo>
                    <a:cubicBezTo>
                      <a:pt x="5" y="8"/>
                      <a:pt x="5" y="5"/>
                      <a:pt x="4" y="3"/>
                    </a:cubicBezTo>
                    <a:cubicBezTo>
                      <a:pt x="4" y="2"/>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47"/>
              <p:cNvSpPr/>
              <p:nvPr/>
            </p:nvSpPr>
            <p:spPr bwMode="auto">
              <a:xfrm>
                <a:off x="1393825" y="2714626"/>
                <a:ext cx="6350" cy="14288"/>
              </a:xfrm>
              <a:custGeom>
                <a:avLst/>
                <a:gdLst>
                  <a:gd name="T0" fmla="*/ 2 w 6"/>
                  <a:gd name="T1" fmla="*/ 13 h 14"/>
                  <a:gd name="T2" fmla="*/ 6 w 6"/>
                  <a:gd name="T3" fmla="*/ 2 h 14"/>
                  <a:gd name="T4" fmla="*/ 5 w 6"/>
                  <a:gd name="T5" fmla="*/ 1 h 14"/>
                  <a:gd name="T6" fmla="*/ 1 w 6"/>
                  <a:gd name="T7" fmla="*/ 11 h 14"/>
                  <a:gd name="T8" fmla="*/ 2 w 6"/>
                  <a:gd name="T9" fmla="*/ 11 h 14"/>
                  <a:gd name="T10" fmla="*/ 3 w 6"/>
                  <a:gd name="T11" fmla="*/ 6 h 14"/>
                  <a:gd name="T12" fmla="*/ 2 w 6"/>
                  <a:gd name="T13" fmla="*/ 6 h 14"/>
                  <a:gd name="T14" fmla="*/ 1 w 6"/>
                  <a:gd name="T15" fmla="*/ 11 h 14"/>
                  <a:gd name="T16" fmla="*/ 2 w 6"/>
                  <a:gd name="T17" fmla="*/ 11 h 14"/>
                  <a:gd name="T18" fmla="*/ 6 w 6"/>
                  <a:gd name="T19" fmla="*/ 2 h 14"/>
                  <a:gd name="T20" fmla="*/ 5 w 6"/>
                  <a:gd name="T21" fmla="*/ 1 h 14"/>
                  <a:gd name="T22" fmla="*/ 0 w 6"/>
                  <a:gd name="T23" fmla="*/ 13 h 14"/>
                  <a:gd name="T24" fmla="*/ 2 w 6"/>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2" y="13"/>
                    </a:moveTo>
                    <a:cubicBezTo>
                      <a:pt x="2" y="9"/>
                      <a:pt x="4" y="5"/>
                      <a:pt x="6" y="2"/>
                    </a:cubicBezTo>
                    <a:cubicBezTo>
                      <a:pt x="6" y="2"/>
                      <a:pt x="5" y="1"/>
                      <a:pt x="5" y="1"/>
                    </a:cubicBezTo>
                    <a:cubicBezTo>
                      <a:pt x="4" y="5"/>
                      <a:pt x="3" y="8"/>
                      <a:pt x="1" y="11"/>
                    </a:cubicBezTo>
                    <a:cubicBezTo>
                      <a:pt x="1" y="11"/>
                      <a:pt x="2" y="11"/>
                      <a:pt x="2" y="11"/>
                    </a:cubicBezTo>
                    <a:cubicBezTo>
                      <a:pt x="2" y="9"/>
                      <a:pt x="3" y="8"/>
                      <a:pt x="3" y="6"/>
                    </a:cubicBezTo>
                    <a:cubicBezTo>
                      <a:pt x="4" y="5"/>
                      <a:pt x="2" y="5"/>
                      <a:pt x="2" y="6"/>
                    </a:cubicBezTo>
                    <a:cubicBezTo>
                      <a:pt x="2" y="7"/>
                      <a:pt x="1" y="9"/>
                      <a:pt x="1" y="11"/>
                    </a:cubicBezTo>
                    <a:cubicBezTo>
                      <a:pt x="1" y="11"/>
                      <a:pt x="2" y="12"/>
                      <a:pt x="2" y="11"/>
                    </a:cubicBezTo>
                    <a:cubicBezTo>
                      <a:pt x="4" y="8"/>
                      <a:pt x="6" y="5"/>
                      <a:pt x="6" y="2"/>
                    </a:cubicBezTo>
                    <a:cubicBezTo>
                      <a:pt x="6" y="1"/>
                      <a:pt x="6" y="0"/>
                      <a:pt x="5" y="1"/>
                    </a:cubicBezTo>
                    <a:cubicBezTo>
                      <a:pt x="2" y="4"/>
                      <a:pt x="0"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48"/>
              <p:cNvSpPr/>
              <p:nvPr/>
            </p:nvSpPr>
            <p:spPr bwMode="auto">
              <a:xfrm>
                <a:off x="1392238" y="2713038"/>
                <a:ext cx="9525" cy="9525"/>
              </a:xfrm>
              <a:custGeom>
                <a:avLst/>
                <a:gdLst>
                  <a:gd name="T0" fmla="*/ 7 w 9"/>
                  <a:gd name="T1" fmla="*/ 0 h 9"/>
                  <a:gd name="T2" fmla="*/ 1 w 9"/>
                  <a:gd name="T3" fmla="*/ 8 h 9"/>
                  <a:gd name="T4" fmla="*/ 2 w 9"/>
                  <a:gd name="T5" fmla="*/ 9 h 9"/>
                  <a:gd name="T6" fmla="*/ 3 w 9"/>
                  <a:gd name="T7" fmla="*/ 4 h 9"/>
                  <a:gd name="T8" fmla="*/ 2 w 9"/>
                  <a:gd name="T9" fmla="*/ 3 h 9"/>
                  <a:gd name="T10" fmla="*/ 1 w 9"/>
                  <a:gd name="T11" fmla="*/ 9 h 9"/>
                  <a:gd name="T12" fmla="*/ 2 w 9"/>
                  <a:gd name="T13" fmla="*/ 9 h 9"/>
                  <a:gd name="T14" fmla="*/ 8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5" y="3"/>
                      <a:pt x="4" y="6"/>
                      <a:pt x="1" y="8"/>
                    </a:cubicBezTo>
                    <a:cubicBezTo>
                      <a:pt x="2" y="8"/>
                      <a:pt x="2" y="8"/>
                      <a:pt x="2" y="9"/>
                    </a:cubicBezTo>
                    <a:cubicBezTo>
                      <a:pt x="2" y="7"/>
                      <a:pt x="2" y="5"/>
                      <a:pt x="3" y="4"/>
                    </a:cubicBezTo>
                    <a:cubicBezTo>
                      <a:pt x="3" y="3"/>
                      <a:pt x="2" y="2"/>
                      <a:pt x="2" y="3"/>
                    </a:cubicBezTo>
                    <a:cubicBezTo>
                      <a:pt x="1" y="5"/>
                      <a:pt x="0" y="7"/>
                      <a:pt x="1" y="9"/>
                    </a:cubicBezTo>
                    <a:cubicBezTo>
                      <a:pt x="1" y="9"/>
                      <a:pt x="2" y="9"/>
                      <a:pt x="2" y="9"/>
                    </a:cubicBezTo>
                    <a:cubicBezTo>
                      <a:pt x="5" y="7"/>
                      <a:pt x="6" y="4"/>
                      <a:pt x="8" y="1"/>
                    </a:cubicBezTo>
                    <a:cubicBezTo>
                      <a:pt x="9" y="0"/>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49"/>
              <p:cNvSpPr/>
              <p:nvPr/>
            </p:nvSpPr>
            <p:spPr bwMode="auto">
              <a:xfrm>
                <a:off x="1354138" y="2705101"/>
                <a:ext cx="55563" cy="65088"/>
              </a:xfrm>
              <a:custGeom>
                <a:avLst/>
                <a:gdLst>
                  <a:gd name="T0" fmla="*/ 33 w 53"/>
                  <a:gd name="T1" fmla="*/ 14 h 62"/>
                  <a:gd name="T2" fmla="*/ 42 w 53"/>
                  <a:gd name="T3" fmla="*/ 18 h 62"/>
                  <a:gd name="T4" fmla="*/ 45 w 53"/>
                  <a:gd name="T5" fmla="*/ 19 h 62"/>
                  <a:gd name="T6" fmla="*/ 49 w 53"/>
                  <a:gd name="T7" fmla="*/ 22 h 62"/>
                  <a:gd name="T8" fmla="*/ 44 w 53"/>
                  <a:gd name="T9" fmla="*/ 7 h 62"/>
                  <a:gd name="T10" fmla="*/ 35 w 53"/>
                  <a:gd name="T11" fmla="*/ 5 h 62"/>
                  <a:gd name="T12" fmla="*/ 24 w 53"/>
                  <a:gd name="T13" fmla="*/ 17 h 62"/>
                  <a:gd name="T14" fmla="*/ 12 w 53"/>
                  <a:gd name="T15" fmla="*/ 22 h 62"/>
                  <a:gd name="T16" fmla="*/ 11 w 53"/>
                  <a:gd name="T17" fmla="*/ 18 h 62"/>
                  <a:gd name="T18" fmla="*/ 10 w 53"/>
                  <a:gd name="T19" fmla="*/ 15 h 62"/>
                  <a:gd name="T20" fmla="*/ 16 w 53"/>
                  <a:gd name="T21" fmla="*/ 17 h 62"/>
                  <a:gd name="T22" fmla="*/ 23 w 53"/>
                  <a:gd name="T23" fmla="*/ 11 h 62"/>
                  <a:gd name="T24" fmla="*/ 24 w 53"/>
                  <a:gd name="T25" fmla="*/ 22 h 62"/>
                  <a:gd name="T26" fmla="*/ 6 w 53"/>
                  <a:gd name="T27" fmla="*/ 35 h 62"/>
                  <a:gd name="T28" fmla="*/ 10 w 53"/>
                  <a:gd name="T29" fmla="*/ 35 h 62"/>
                  <a:gd name="T30" fmla="*/ 14 w 53"/>
                  <a:gd name="T31" fmla="*/ 44 h 62"/>
                  <a:gd name="T32" fmla="*/ 18 w 53"/>
                  <a:gd name="T33" fmla="*/ 39 h 62"/>
                  <a:gd name="T34" fmla="*/ 23 w 53"/>
                  <a:gd name="T35" fmla="*/ 43 h 62"/>
                  <a:gd name="T36" fmla="*/ 21 w 53"/>
                  <a:gd name="T37" fmla="*/ 51 h 62"/>
                  <a:gd name="T38" fmla="*/ 18 w 53"/>
                  <a:gd name="T39" fmla="*/ 53 h 62"/>
                  <a:gd name="T40" fmla="*/ 12 w 53"/>
                  <a:gd name="T41" fmla="*/ 45 h 62"/>
                  <a:gd name="T42" fmla="*/ 23 w 53"/>
                  <a:gd name="T43" fmla="*/ 53 h 62"/>
                  <a:gd name="T44" fmla="*/ 24 w 53"/>
                  <a:gd name="T45" fmla="*/ 53 h 62"/>
                  <a:gd name="T46" fmla="*/ 28 w 53"/>
                  <a:gd name="T47" fmla="*/ 57 h 62"/>
                  <a:gd name="T48" fmla="*/ 31 w 53"/>
                  <a:gd name="T49" fmla="*/ 57 h 62"/>
                  <a:gd name="T50" fmla="*/ 29 w 53"/>
                  <a:gd name="T51" fmla="*/ 35 h 62"/>
                  <a:gd name="T52" fmla="*/ 29 w 53"/>
                  <a:gd name="T53" fmla="*/ 46 h 62"/>
                  <a:gd name="T54" fmla="*/ 30 w 53"/>
                  <a:gd name="T55" fmla="*/ 49 h 62"/>
                  <a:gd name="T56" fmla="*/ 28 w 53"/>
                  <a:gd name="T57" fmla="*/ 48 h 62"/>
                  <a:gd name="T58" fmla="*/ 25 w 53"/>
                  <a:gd name="T59" fmla="*/ 56 h 62"/>
                  <a:gd name="T60" fmla="*/ 24 w 53"/>
                  <a:gd name="T61" fmla="*/ 49 h 62"/>
                  <a:gd name="T62" fmla="*/ 16 w 53"/>
                  <a:gd name="T63" fmla="*/ 48 h 62"/>
                  <a:gd name="T64" fmla="*/ 23 w 53"/>
                  <a:gd name="T65" fmla="*/ 56 h 62"/>
                  <a:gd name="T66" fmla="*/ 22 w 53"/>
                  <a:gd name="T67" fmla="*/ 52 h 62"/>
                  <a:gd name="T68" fmla="*/ 23 w 53"/>
                  <a:gd name="T69" fmla="*/ 48 h 62"/>
                  <a:gd name="T70" fmla="*/ 22 w 53"/>
                  <a:gd name="T71" fmla="*/ 38 h 62"/>
                  <a:gd name="T72" fmla="*/ 20 w 53"/>
                  <a:gd name="T73" fmla="*/ 36 h 62"/>
                  <a:gd name="T74" fmla="*/ 16 w 53"/>
                  <a:gd name="T75" fmla="*/ 42 h 62"/>
                  <a:gd name="T76" fmla="*/ 11 w 53"/>
                  <a:gd name="T77" fmla="*/ 39 h 62"/>
                  <a:gd name="T78" fmla="*/ 12 w 53"/>
                  <a:gd name="T79" fmla="*/ 32 h 62"/>
                  <a:gd name="T80" fmla="*/ 9 w 53"/>
                  <a:gd name="T81" fmla="*/ 32 h 62"/>
                  <a:gd name="T82" fmla="*/ 16 w 53"/>
                  <a:gd name="T83" fmla="*/ 29 h 62"/>
                  <a:gd name="T84" fmla="*/ 31 w 53"/>
                  <a:gd name="T85" fmla="*/ 10 h 62"/>
                  <a:gd name="T86" fmla="*/ 18 w 53"/>
                  <a:gd name="T87" fmla="*/ 14 h 62"/>
                  <a:gd name="T88" fmla="*/ 13 w 53"/>
                  <a:gd name="T89" fmla="*/ 15 h 62"/>
                  <a:gd name="T90" fmla="*/ 6 w 53"/>
                  <a:gd name="T91" fmla="*/ 24 h 62"/>
                  <a:gd name="T92" fmla="*/ 15 w 53"/>
                  <a:gd name="T93" fmla="*/ 21 h 62"/>
                  <a:gd name="T94" fmla="*/ 28 w 53"/>
                  <a:gd name="T95" fmla="*/ 10 h 62"/>
                  <a:gd name="T96" fmla="*/ 35 w 53"/>
                  <a:gd name="T97" fmla="*/ 8 h 62"/>
                  <a:gd name="T98" fmla="*/ 45 w 53"/>
                  <a:gd name="T99" fmla="*/ 12 h 62"/>
                  <a:gd name="T100" fmla="*/ 47 w 53"/>
                  <a:gd name="T101" fmla="*/ 7 h 62"/>
                  <a:gd name="T102" fmla="*/ 52 w 53"/>
                  <a:gd name="T103" fmla="*/ 19 h 62"/>
                  <a:gd name="T104" fmla="*/ 49 w 53"/>
                  <a:gd name="T105" fmla="*/ 18 h 62"/>
                  <a:gd name="T106" fmla="*/ 48 w 53"/>
                  <a:gd name="T107" fmla="*/ 14 h 62"/>
                  <a:gd name="T108" fmla="*/ 44 w 53"/>
                  <a:gd name="T109" fmla="*/ 21 h 62"/>
                  <a:gd name="T110" fmla="*/ 43 w 53"/>
                  <a:gd name="T111" fmla="*/ 10 h 62"/>
                  <a:gd name="T112" fmla="*/ 33 w 53"/>
                  <a:gd name="T113" fmla="*/ 9 h 62"/>
                  <a:gd name="T114" fmla="*/ 36 w 53"/>
                  <a:gd name="T11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 h="62">
                    <a:moveTo>
                      <a:pt x="43" y="8"/>
                    </a:moveTo>
                    <a:cubicBezTo>
                      <a:pt x="41" y="8"/>
                      <a:pt x="39" y="10"/>
                      <a:pt x="38" y="11"/>
                    </a:cubicBezTo>
                    <a:cubicBezTo>
                      <a:pt x="39" y="10"/>
                      <a:pt x="40" y="6"/>
                      <a:pt x="41" y="4"/>
                    </a:cubicBezTo>
                    <a:cubicBezTo>
                      <a:pt x="41" y="3"/>
                      <a:pt x="40" y="3"/>
                      <a:pt x="40" y="3"/>
                    </a:cubicBezTo>
                    <a:cubicBezTo>
                      <a:pt x="37" y="6"/>
                      <a:pt x="36" y="9"/>
                      <a:pt x="34" y="12"/>
                    </a:cubicBezTo>
                    <a:cubicBezTo>
                      <a:pt x="34" y="13"/>
                      <a:pt x="31" y="21"/>
                      <a:pt x="33" y="14"/>
                    </a:cubicBezTo>
                    <a:cubicBezTo>
                      <a:pt x="34" y="11"/>
                      <a:pt x="36" y="8"/>
                      <a:pt x="38" y="5"/>
                    </a:cubicBezTo>
                    <a:cubicBezTo>
                      <a:pt x="38" y="4"/>
                      <a:pt x="37" y="3"/>
                      <a:pt x="37" y="4"/>
                    </a:cubicBezTo>
                    <a:cubicBezTo>
                      <a:pt x="31" y="6"/>
                      <a:pt x="33" y="6"/>
                      <a:pt x="43" y="6"/>
                    </a:cubicBezTo>
                    <a:cubicBezTo>
                      <a:pt x="42" y="8"/>
                      <a:pt x="42" y="9"/>
                      <a:pt x="42" y="11"/>
                    </a:cubicBezTo>
                    <a:cubicBezTo>
                      <a:pt x="41" y="13"/>
                      <a:pt x="41" y="15"/>
                      <a:pt x="41" y="17"/>
                    </a:cubicBezTo>
                    <a:cubicBezTo>
                      <a:pt x="41" y="18"/>
                      <a:pt x="42" y="18"/>
                      <a:pt x="42" y="18"/>
                    </a:cubicBezTo>
                    <a:cubicBezTo>
                      <a:pt x="43" y="11"/>
                      <a:pt x="41" y="19"/>
                      <a:pt x="41" y="19"/>
                    </a:cubicBezTo>
                    <a:cubicBezTo>
                      <a:pt x="42" y="20"/>
                      <a:pt x="42" y="20"/>
                      <a:pt x="43" y="18"/>
                    </a:cubicBezTo>
                    <a:cubicBezTo>
                      <a:pt x="43" y="20"/>
                      <a:pt x="43" y="22"/>
                      <a:pt x="42" y="24"/>
                    </a:cubicBezTo>
                    <a:cubicBezTo>
                      <a:pt x="42" y="25"/>
                      <a:pt x="44" y="25"/>
                      <a:pt x="44" y="24"/>
                    </a:cubicBezTo>
                    <a:cubicBezTo>
                      <a:pt x="44" y="27"/>
                      <a:pt x="44" y="27"/>
                      <a:pt x="44" y="25"/>
                    </a:cubicBezTo>
                    <a:cubicBezTo>
                      <a:pt x="44" y="23"/>
                      <a:pt x="44" y="20"/>
                      <a:pt x="45" y="19"/>
                    </a:cubicBezTo>
                    <a:cubicBezTo>
                      <a:pt x="46" y="16"/>
                      <a:pt x="46" y="16"/>
                      <a:pt x="47" y="18"/>
                    </a:cubicBezTo>
                    <a:cubicBezTo>
                      <a:pt x="46" y="18"/>
                      <a:pt x="46" y="18"/>
                      <a:pt x="46" y="18"/>
                    </a:cubicBezTo>
                    <a:cubicBezTo>
                      <a:pt x="46" y="19"/>
                      <a:pt x="46" y="20"/>
                      <a:pt x="45" y="21"/>
                    </a:cubicBezTo>
                    <a:cubicBezTo>
                      <a:pt x="45" y="22"/>
                      <a:pt x="46" y="22"/>
                      <a:pt x="47" y="21"/>
                    </a:cubicBezTo>
                    <a:cubicBezTo>
                      <a:pt x="48" y="20"/>
                      <a:pt x="48" y="18"/>
                      <a:pt x="48" y="21"/>
                    </a:cubicBezTo>
                    <a:cubicBezTo>
                      <a:pt x="48" y="22"/>
                      <a:pt x="49" y="22"/>
                      <a:pt x="49" y="22"/>
                    </a:cubicBezTo>
                    <a:cubicBezTo>
                      <a:pt x="53" y="17"/>
                      <a:pt x="48" y="10"/>
                      <a:pt x="44" y="7"/>
                    </a:cubicBezTo>
                    <a:cubicBezTo>
                      <a:pt x="44" y="7"/>
                      <a:pt x="43" y="7"/>
                      <a:pt x="43" y="8"/>
                    </a:cubicBezTo>
                    <a:cubicBezTo>
                      <a:pt x="45" y="10"/>
                      <a:pt x="46" y="12"/>
                      <a:pt x="46" y="14"/>
                    </a:cubicBezTo>
                    <a:cubicBezTo>
                      <a:pt x="46" y="15"/>
                      <a:pt x="47" y="15"/>
                      <a:pt x="47" y="14"/>
                    </a:cubicBezTo>
                    <a:cubicBezTo>
                      <a:pt x="45" y="1"/>
                      <a:pt x="48" y="20"/>
                      <a:pt x="46" y="14"/>
                    </a:cubicBezTo>
                    <a:cubicBezTo>
                      <a:pt x="45" y="10"/>
                      <a:pt x="45" y="10"/>
                      <a:pt x="44" y="7"/>
                    </a:cubicBezTo>
                    <a:cubicBezTo>
                      <a:pt x="44" y="6"/>
                      <a:pt x="43" y="6"/>
                      <a:pt x="43" y="7"/>
                    </a:cubicBezTo>
                    <a:cubicBezTo>
                      <a:pt x="43" y="8"/>
                      <a:pt x="44" y="18"/>
                      <a:pt x="43" y="14"/>
                    </a:cubicBezTo>
                    <a:cubicBezTo>
                      <a:pt x="43" y="13"/>
                      <a:pt x="42" y="11"/>
                      <a:pt x="42" y="10"/>
                    </a:cubicBezTo>
                    <a:cubicBezTo>
                      <a:pt x="41" y="8"/>
                      <a:pt x="41" y="7"/>
                      <a:pt x="39" y="5"/>
                    </a:cubicBezTo>
                    <a:cubicBezTo>
                      <a:pt x="37" y="3"/>
                      <a:pt x="35" y="9"/>
                      <a:pt x="36" y="5"/>
                    </a:cubicBezTo>
                    <a:cubicBezTo>
                      <a:pt x="36" y="5"/>
                      <a:pt x="35" y="4"/>
                      <a:pt x="35" y="5"/>
                    </a:cubicBezTo>
                    <a:cubicBezTo>
                      <a:pt x="33" y="9"/>
                      <a:pt x="32" y="10"/>
                      <a:pt x="34" y="5"/>
                    </a:cubicBezTo>
                    <a:cubicBezTo>
                      <a:pt x="35" y="4"/>
                      <a:pt x="34" y="4"/>
                      <a:pt x="33" y="5"/>
                    </a:cubicBezTo>
                    <a:cubicBezTo>
                      <a:pt x="31" y="8"/>
                      <a:pt x="25" y="20"/>
                      <a:pt x="31" y="8"/>
                    </a:cubicBezTo>
                    <a:cubicBezTo>
                      <a:pt x="31" y="7"/>
                      <a:pt x="30" y="7"/>
                      <a:pt x="30" y="7"/>
                    </a:cubicBezTo>
                    <a:cubicBezTo>
                      <a:pt x="28" y="10"/>
                      <a:pt x="25" y="13"/>
                      <a:pt x="23" y="16"/>
                    </a:cubicBezTo>
                    <a:cubicBezTo>
                      <a:pt x="22" y="17"/>
                      <a:pt x="23" y="17"/>
                      <a:pt x="24" y="17"/>
                    </a:cubicBezTo>
                    <a:cubicBezTo>
                      <a:pt x="25" y="16"/>
                      <a:pt x="26" y="15"/>
                      <a:pt x="28" y="14"/>
                    </a:cubicBezTo>
                    <a:cubicBezTo>
                      <a:pt x="28" y="13"/>
                      <a:pt x="27" y="12"/>
                      <a:pt x="27" y="13"/>
                    </a:cubicBezTo>
                    <a:cubicBezTo>
                      <a:pt x="24" y="14"/>
                      <a:pt x="21" y="16"/>
                      <a:pt x="19" y="17"/>
                    </a:cubicBezTo>
                    <a:cubicBezTo>
                      <a:pt x="16" y="19"/>
                      <a:pt x="17" y="20"/>
                      <a:pt x="19" y="17"/>
                    </a:cubicBezTo>
                    <a:cubicBezTo>
                      <a:pt x="19" y="16"/>
                      <a:pt x="18" y="15"/>
                      <a:pt x="18" y="16"/>
                    </a:cubicBezTo>
                    <a:cubicBezTo>
                      <a:pt x="16" y="18"/>
                      <a:pt x="14" y="20"/>
                      <a:pt x="12" y="22"/>
                    </a:cubicBezTo>
                    <a:cubicBezTo>
                      <a:pt x="12" y="23"/>
                      <a:pt x="13" y="24"/>
                      <a:pt x="13" y="23"/>
                    </a:cubicBezTo>
                    <a:cubicBezTo>
                      <a:pt x="14" y="23"/>
                      <a:pt x="14" y="23"/>
                      <a:pt x="14" y="22"/>
                    </a:cubicBezTo>
                    <a:cubicBezTo>
                      <a:pt x="15" y="22"/>
                      <a:pt x="14" y="21"/>
                      <a:pt x="14" y="21"/>
                    </a:cubicBezTo>
                    <a:cubicBezTo>
                      <a:pt x="11" y="22"/>
                      <a:pt x="7" y="23"/>
                      <a:pt x="5" y="25"/>
                    </a:cubicBezTo>
                    <a:cubicBezTo>
                      <a:pt x="7" y="23"/>
                      <a:pt x="10" y="21"/>
                      <a:pt x="12" y="19"/>
                    </a:cubicBezTo>
                    <a:cubicBezTo>
                      <a:pt x="12" y="18"/>
                      <a:pt x="11" y="17"/>
                      <a:pt x="11" y="18"/>
                    </a:cubicBezTo>
                    <a:cubicBezTo>
                      <a:pt x="10" y="18"/>
                      <a:pt x="10" y="19"/>
                      <a:pt x="9" y="20"/>
                    </a:cubicBezTo>
                    <a:cubicBezTo>
                      <a:pt x="7" y="21"/>
                      <a:pt x="6" y="22"/>
                      <a:pt x="8" y="22"/>
                    </a:cubicBezTo>
                    <a:cubicBezTo>
                      <a:pt x="10" y="20"/>
                      <a:pt x="12" y="18"/>
                      <a:pt x="14" y="16"/>
                    </a:cubicBezTo>
                    <a:cubicBezTo>
                      <a:pt x="15" y="16"/>
                      <a:pt x="14" y="15"/>
                      <a:pt x="13" y="15"/>
                    </a:cubicBezTo>
                    <a:cubicBezTo>
                      <a:pt x="12" y="16"/>
                      <a:pt x="12" y="17"/>
                      <a:pt x="11" y="17"/>
                    </a:cubicBezTo>
                    <a:cubicBezTo>
                      <a:pt x="10" y="18"/>
                      <a:pt x="10" y="17"/>
                      <a:pt x="10" y="15"/>
                    </a:cubicBezTo>
                    <a:cubicBezTo>
                      <a:pt x="7" y="17"/>
                      <a:pt x="7" y="19"/>
                      <a:pt x="5" y="20"/>
                    </a:cubicBezTo>
                    <a:cubicBezTo>
                      <a:pt x="7" y="18"/>
                      <a:pt x="9" y="15"/>
                      <a:pt x="12" y="13"/>
                    </a:cubicBezTo>
                    <a:cubicBezTo>
                      <a:pt x="9" y="15"/>
                      <a:pt x="8" y="17"/>
                      <a:pt x="7" y="20"/>
                    </a:cubicBezTo>
                    <a:cubicBezTo>
                      <a:pt x="6" y="20"/>
                      <a:pt x="7" y="21"/>
                      <a:pt x="7" y="20"/>
                    </a:cubicBezTo>
                    <a:cubicBezTo>
                      <a:pt x="10" y="19"/>
                      <a:pt x="10" y="19"/>
                      <a:pt x="13" y="16"/>
                    </a:cubicBezTo>
                    <a:cubicBezTo>
                      <a:pt x="14" y="17"/>
                      <a:pt x="15" y="17"/>
                      <a:pt x="16" y="17"/>
                    </a:cubicBezTo>
                    <a:cubicBezTo>
                      <a:pt x="17" y="16"/>
                      <a:pt x="18" y="14"/>
                      <a:pt x="19" y="12"/>
                    </a:cubicBezTo>
                    <a:cubicBezTo>
                      <a:pt x="19" y="12"/>
                      <a:pt x="19" y="11"/>
                      <a:pt x="18" y="12"/>
                    </a:cubicBezTo>
                    <a:cubicBezTo>
                      <a:pt x="16" y="13"/>
                      <a:pt x="15" y="15"/>
                      <a:pt x="14" y="16"/>
                    </a:cubicBezTo>
                    <a:cubicBezTo>
                      <a:pt x="13" y="17"/>
                      <a:pt x="14" y="17"/>
                      <a:pt x="14" y="17"/>
                    </a:cubicBezTo>
                    <a:cubicBezTo>
                      <a:pt x="17" y="16"/>
                      <a:pt x="19" y="15"/>
                      <a:pt x="22" y="13"/>
                    </a:cubicBezTo>
                    <a:cubicBezTo>
                      <a:pt x="24" y="13"/>
                      <a:pt x="25" y="12"/>
                      <a:pt x="23" y="11"/>
                    </a:cubicBezTo>
                    <a:cubicBezTo>
                      <a:pt x="22" y="12"/>
                      <a:pt x="21" y="14"/>
                      <a:pt x="20" y="15"/>
                    </a:cubicBezTo>
                    <a:cubicBezTo>
                      <a:pt x="20" y="16"/>
                      <a:pt x="20" y="16"/>
                      <a:pt x="21" y="16"/>
                    </a:cubicBezTo>
                    <a:cubicBezTo>
                      <a:pt x="24" y="15"/>
                      <a:pt x="27" y="14"/>
                      <a:pt x="29" y="13"/>
                    </a:cubicBezTo>
                    <a:cubicBezTo>
                      <a:pt x="33" y="11"/>
                      <a:pt x="28" y="20"/>
                      <a:pt x="29" y="19"/>
                    </a:cubicBezTo>
                    <a:cubicBezTo>
                      <a:pt x="27" y="23"/>
                      <a:pt x="23" y="26"/>
                      <a:pt x="19" y="29"/>
                    </a:cubicBezTo>
                    <a:cubicBezTo>
                      <a:pt x="21" y="27"/>
                      <a:pt x="23" y="24"/>
                      <a:pt x="24" y="22"/>
                    </a:cubicBezTo>
                    <a:cubicBezTo>
                      <a:pt x="24" y="22"/>
                      <a:pt x="24" y="21"/>
                      <a:pt x="23" y="22"/>
                    </a:cubicBezTo>
                    <a:cubicBezTo>
                      <a:pt x="18" y="26"/>
                      <a:pt x="15" y="30"/>
                      <a:pt x="8" y="32"/>
                    </a:cubicBezTo>
                    <a:cubicBezTo>
                      <a:pt x="7" y="32"/>
                      <a:pt x="6" y="32"/>
                      <a:pt x="5" y="33"/>
                    </a:cubicBezTo>
                    <a:cubicBezTo>
                      <a:pt x="4" y="34"/>
                      <a:pt x="3" y="36"/>
                      <a:pt x="3" y="37"/>
                    </a:cubicBezTo>
                    <a:cubicBezTo>
                      <a:pt x="2" y="38"/>
                      <a:pt x="3" y="39"/>
                      <a:pt x="4" y="38"/>
                    </a:cubicBezTo>
                    <a:cubicBezTo>
                      <a:pt x="5" y="36"/>
                      <a:pt x="5" y="37"/>
                      <a:pt x="6" y="35"/>
                    </a:cubicBezTo>
                    <a:cubicBezTo>
                      <a:pt x="7" y="34"/>
                      <a:pt x="6" y="33"/>
                      <a:pt x="5" y="34"/>
                    </a:cubicBezTo>
                    <a:cubicBezTo>
                      <a:pt x="4" y="36"/>
                      <a:pt x="3" y="37"/>
                      <a:pt x="3" y="39"/>
                    </a:cubicBezTo>
                    <a:cubicBezTo>
                      <a:pt x="2" y="40"/>
                      <a:pt x="3" y="40"/>
                      <a:pt x="4" y="40"/>
                    </a:cubicBezTo>
                    <a:cubicBezTo>
                      <a:pt x="6" y="34"/>
                      <a:pt x="6" y="34"/>
                      <a:pt x="5" y="40"/>
                    </a:cubicBezTo>
                    <a:cubicBezTo>
                      <a:pt x="5" y="40"/>
                      <a:pt x="6" y="41"/>
                      <a:pt x="6" y="40"/>
                    </a:cubicBezTo>
                    <a:cubicBezTo>
                      <a:pt x="8" y="39"/>
                      <a:pt x="9" y="37"/>
                      <a:pt x="10" y="35"/>
                    </a:cubicBezTo>
                    <a:cubicBezTo>
                      <a:pt x="9" y="36"/>
                      <a:pt x="10" y="40"/>
                      <a:pt x="10" y="42"/>
                    </a:cubicBezTo>
                    <a:cubicBezTo>
                      <a:pt x="10" y="43"/>
                      <a:pt x="11" y="43"/>
                      <a:pt x="11" y="42"/>
                    </a:cubicBezTo>
                    <a:cubicBezTo>
                      <a:pt x="15" y="31"/>
                      <a:pt x="12" y="41"/>
                      <a:pt x="11" y="43"/>
                    </a:cubicBezTo>
                    <a:cubicBezTo>
                      <a:pt x="11" y="44"/>
                      <a:pt x="12" y="44"/>
                      <a:pt x="12" y="44"/>
                    </a:cubicBezTo>
                    <a:cubicBezTo>
                      <a:pt x="13" y="42"/>
                      <a:pt x="14" y="41"/>
                      <a:pt x="15" y="39"/>
                    </a:cubicBezTo>
                    <a:cubicBezTo>
                      <a:pt x="14" y="41"/>
                      <a:pt x="14" y="42"/>
                      <a:pt x="14" y="44"/>
                    </a:cubicBezTo>
                    <a:cubicBezTo>
                      <a:pt x="14" y="45"/>
                      <a:pt x="15" y="45"/>
                      <a:pt x="15" y="45"/>
                    </a:cubicBezTo>
                    <a:cubicBezTo>
                      <a:pt x="16" y="42"/>
                      <a:pt x="16" y="42"/>
                      <a:pt x="17" y="39"/>
                    </a:cubicBezTo>
                    <a:cubicBezTo>
                      <a:pt x="17" y="37"/>
                      <a:pt x="16" y="38"/>
                      <a:pt x="16" y="41"/>
                    </a:cubicBezTo>
                    <a:cubicBezTo>
                      <a:pt x="16" y="42"/>
                      <a:pt x="15" y="44"/>
                      <a:pt x="15" y="45"/>
                    </a:cubicBezTo>
                    <a:cubicBezTo>
                      <a:pt x="15" y="46"/>
                      <a:pt x="16" y="47"/>
                      <a:pt x="16" y="46"/>
                    </a:cubicBezTo>
                    <a:cubicBezTo>
                      <a:pt x="17" y="43"/>
                      <a:pt x="18" y="41"/>
                      <a:pt x="18" y="39"/>
                    </a:cubicBezTo>
                    <a:cubicBezTo>
                      <a:pt x="18" y="41"/>
                      <a:pt x="18" y="44"/>
                      <a:pt x="17" y="47"/>
                    </a:cubicBezTo>
                    <a:cubicBezTo>
                      <a:pt x="17" y="47"/>
                      <a:pt x="19" y="47"/>
                      <a:pt x="19" y="47"/>
                    </a:cubicBezTo>
                    <a:cubicBezTo>
                      <a:pt x="19" y="45"/>
                      <a:pt x="20" y="43"/>
                      <a:pt x="21" y="42"/>
                    </a:cubicBezTo>
                    <a:cubicBezTo>
                      <a:pt x="22" y="37"/>
                      <a:pt x="21" y="39"/>
                      <a:pt x="20" y="42"/>
                    </a:cubicBezTo>
                    <a:cubicBezTo>
                      <a:pt x="18" y="54"/>
                      <a:pt x="24" y="30"/>
                      <a:pt x="22" y="45"/>
                    </a:cubicBezTo>
                    <a:cubicBezTo>
                      <a:pt x="22" y="46"/>
                      <a:pt x="22" y="45"/>
                      <a:pt x="23" y="43"/>
                    </a:cubicBezTo>
                    <a:cubicBezTo>
                      <a:pt x="24" y="34"/>
                      <a:pt x="21" y="54"/>
                      <a:pt x="24" y="43"/>
                    </a:cubicBezTo>
                    <a:cubicBezTo>
                      <a:pt x="23" y="48"/>
                      <a:pt x="25" y="51"/>
                      <a:pt x="22" y="45"/>
                    </a:cubicBezTo>
                    <a:cubicBezTo>
                      <a:pt x="22" y="45"/>
                      <a:pt x="21" y="45"/>
                      <a:pt x="21" y="45"/>
                    </a:cubicBezTo>
                    <a:cubicBezTo>
                      <a:pt x="19" y="47"/>
                      <a:pt x="19" y="49"/>
                      <a:pt x="20" y="51"/>
                    </a:cubicBezTo>
                    <a:cubicBezTo>
                      <a:pt x="19" y="48"/>
                      <a:pt x="24" y="55"/>
                      <a:pt x="20" y="49"/>
                    </a:cubicBezTo>
                    <a:cubicBezTo>
                      <a:pt x="18" y="50"/>
                      <a:pt x="19" y="50"/>
                      <a:pt x="21" y="51"/>
                    </a:cubicBezTo>
                    <a:cubicBezTo>
                      <a:pt x="22" y="52"/>
                      <a:pt x="22" y="52"/>
                      <a:pt x="23" y="53"/>
                    </a:cubicBezTo>
                    <a:cubicBezTo>
                      <a:pt x="24" y="53"/>
                      <a:pt x="24" y="52"/>
                      <a:pt x="24" y="52"/>
                    </a:cubicBezTo>
                    <a:cubicBezTo>
                      <a:pt x="23" y="50"/>
                      <a:pt x="22" y="49"/>
                      <a:pt x="21" y="48"/>
                    </a:cubicBezTo>
                    <a:cubicBezTo>
                      <a:pt x="20" y="48"/>
                      <a:pt x="19" y="48"/>
                      <a:pt x="20" y="49"/>
                    </a:cubicBezTo>
                    <a:cubicBezTo>
                      <a:pt x="21" y="52"/>
                      <a:pt x="24" y="55"/>
                      <a:pt x="19" y="52"/>
                    </a:cubicBezTo>
                    <a:cubicBezTo>
                      <a:pt x="18" y="52"/>
                      <a:pt x="18" y="52"/>
                      <a:pt x="18" y="53"/>
                    </a:cubicBezTo>
                    <a:cubicBezTo>
                      <a:pt x="19" y="54"/>
                      <a:pt x="19" y="54"/>
                      <a:pt x="20" y="55"/>
                    </a:cubicBezTo>
                    <a:cubicBezTo>
                      <a:pt x="20" y="56"/>
                      <a:pt x="21" y="55"/>
                      <a:pt x="21" y="55"/>
                    </a:cubicBezTo>
                    <a:cubicBezTo>
                      <a:pt x="19" y="51"/>
                      <a:pt x="17" y="48"/>
                      <a:pt x="14" y="46"/>
                    </a:cubicBezTo>
                    <a:cubicBezTo>
                      <a:pt x="12" y="44"/>
                      <a:pt x="10" y="44"/>
                      <a:pt x="8" y="43"/>
                    </a:cubicBezTo>
                    <a:cubicBezTo>
                      <a:pt x="6" y="42"/>
                      <a:pt x="5" y="42"/>
                      <a:pt x="5" y="44"/>
                    </a:cubicBezTo>
                    <a:cubicBezTo>
                      <a:pt x="8" y="44"/>
                      <a:pt x="10" y="45"/>
                      <a:pt x="12" y="45"/>
                    </a:cubicBezTo>
                    <a:cubicBezTo>
                      <a:pt x="11" y="45"/>
                      <a:pt x="11" y="46"/>
                      <a:pt x="11" y="46"/>
                    </a:cubicBezTo>
                    <a:cubicBezTo>
                      <a:pt x="16" y="50"/>
                      <a:pt x="12" y="46"/>
                      <a:pt x="12" y="46"/>
                    </a:cubicBezTo>
                    <a:cubicBezTo>
                      <a:pt x="10" y="42"/>
                      <a:pt x="11" y="42"/>
                      <a:pt x="15" y="45"/>
                    </a:cubicBezTo>
                    <a:cubicBezTo>
                      <a:pt x="16" y="46"/>
                      <a:pt x="18" y="47"/>
                      <a:pt x="19" y="47"/>
                    </a:cubicBezTo>
                    <a:cubicBezTo>
                      <a:pt x="20" y="47"/>
                      <a:pt x="20" y="47"/>
                      <a:pt x="20" y="47"/>
                    </a:cubicBezTo>
                    <a:cubicBezTo>
                      <a:pt x="22" y="49"/>
                      <a:pt x="23" y="51"/>
                      <a:pt x="23" y="53"/>
                    </a:cubicBezTo>
                    <a:cubicBezTo>
                      <a:pt x="24" y="54"/>
                      <a:pt x="25" y="54"/>
                      <a:pt x="25" y="53"/>
                    </a:cubicBezTo>
                    <a:cubicBezTo>
                      <a:pt x="25" y="51"/>
                      <a:pt x="25" y="50"/>
                      <a:pt x="24" y="48"/>
                    </a:cubicBezTo>
                    <a:cubicBezTo>
                      <a:pt x="24" y="48"/>
                      <a:pt x="23" y="48"/>
                      <a:pt x="23" y="48"/>
                    </a:cubicBezTo>
                    <a:cubicBezTo>
                      <a:pt x="23" y="51"/>
                      <a:pt x="23" y="53"/>
                      <a:pt x="23" y="55"/>
                    </a:cubicBezTo>
                    <a:cubicBezTo>
                      <a:pt x="23" y="56"/>
                      <a:pt x="24" y="56"/>
                      <a:pt x="24" y="55"/>
                    </a:cubicBezTo>
                    <a:cubicBezTo>
                      <a:pt x="26" y="53"/>
                      <a:pt x="26" y="53"/>
                      <a:pt x="24" y="53"/>
                    </a:cubicBezTo>
                    <a:cubicBezTo>
                      <a:pt x="24" y="55"/>
                      <a:pt x="24" y="57"/>
                      <a:pt x="24" y="59"/>
                    </a:cubicBezTo>
                    <a:cubicBezTo>
                      <a:pt x="24" y="60"/>
                      <a:pt x="25" y="60"/>
                      <a:pt x="26" y="59"/>
                    </a:cubicBezTo>
                    <a:cubicBezTo>
                      <a:pt x="27" y="55"/>
                      <a:pt x="27" y="52"/>
                      <a:pt x="27" y="48"/>
                    </a:cubicBezTo>
                    <a:cubicBezTo>
                      <a:pt x="27" y="47"/>
                      <a:pt x="26" y="47"/>
                      <a:pt x="26" y="48"/>
                    </a:cubicBezTo>
                    <a:cubicBezTo>
                      <a:pt x="26" y="53"/>
                      <a:pt x="26" y="53"/>
                      <a:pt x="27" y="57"/>
                    </a:cubicBezTo>
                    <a:cubicBezTo>
                      <a:pt x="27" y="58"/>
                      <a:pt x="28" y="58"/>
                      <a:pt x="28" y="57"/>
                    </a:cubicBezTo>
                    <a:cubicBezTo>
                      <a:pt x="29" y="50"/>
                      <a:pt x="27" y="51"/>
                      <a:pt x="29" y="57"/>
                    </a:cubicBezTo>
                    <a:cubicBezTo>
                      <a:pt x="29" y="58"/>
                      <a:pt x="30" y="58"/>
                      <a:pt x="30" y="57"/>
                    </a:cubicBezTo>
                    <a:cubicBezTo>
                      <a:pt x="31" y="54"/>
                      <a:pt x="31" y="54"/>
                      <a:pt x="31" y="51"/>
                    </a:cubicBezTo>
                    <a:cubicBezTo>
                      <a:pt x="30" y="51"/>
                      <a:pt x="30" y="51"/>
                      <a:pt x="30" y="51"/>
                    </a:cubicBezTo>
                    <a:cubicBezTo>
                      <a:pt x="30" y="53"/>
                      <a:pt x="30" y="55"/>
                      <a:pt x="30" y="57"/>
                    </a:cubicBezTo>
                    <a:cubicBezTo>
                      <a:pt x="30" y="58"/>
                      <a:pt x="31" y="58"/>
                      <a:pt x="31" y="57"/>
                    </a:cubicBezTo>
                    <a:cubicBezTo>
                      <a:pt x="31" y="55"/>
                      <a:pt x="30" y="49"/>
                      <a:pt x="31" y="54"/>
                    </a:cubicBezTo>
                    <a:cubicBezTo>
                      <a:pt x="33" y="55"/>
                      <a:pt x="33" y="54"/>
                      <a:pt x="30" y="51"/>
                    </a:cubicBezTo>
                    <a:cubicBezTo>
                      <a:pt x="30" y="49"/>
                      <a:pt x="29" y="48"/>
                      <a:pt x="29" y="46"/>
                    </a:cubicBezTo>
                    <a:cubicBezTo>
                      <a:pt x="27" y="42"/>
                      <a:pt x="29" y="46"/>
                      <a:pt x="30" y="41"/>
                    </a:cubicBezTo>
                    <a:cubicBezTo>
                      <a:pt x="29" y="43"/>
                      <a:pt x="30" y="37"/>
                      <a:pt x="30" y="35"/>
                    </a:cubicBezTo>
                    <a:cubicBezTo>
                      <a:pt x="30" y="35"/>
                      <a:pt x="29" y="35"/>
                      <a:pt x="29" y="35"/>
                    </a:cubicBezTo>
                    <a:cubicBezTo>
                      <a:pt x="29" y="38"/>
                      <a:pt x="29" y="41"/>
                      <a:pt x="28" y="44"/>
                    </a:cubicBezTo>
                    <a:cubicBezTo>
                      <a:pt x="28" y="45"/>
                      <a:pt x="30" y="45"/>
                      <a:pt x="30" y="45"/>
                    </a:cubicBezTo>
                    <a:cubicBezTo>
                      <a:pt x="30" y="43"/>
                      <a:pt x="30" y="41"/>
                      <a:pt x="30" y="39"/>
                    </a:cubicBezTo>
                    <a:cubicBezTo>
                      <a:pt x="31" y="38"/>
                      <a:pt x="29" y="38"/>
                      <a:pt x="29" y="39"/>
                    </a:cubicBezTo>
                    <a:cubicBezTo>
                      <a:pt x="28" y="41"/>
                      <a:pt x="28" y="43"/>
                      <a:pt x="27" y="46"/>
                    </a:cubicBezTo>
                    <a:cubicBezTo>
                      <a:pt x="27" y="47"/>
                      <a:pt x="28" y="47"/>
                      <a:pt x="29" y="46"/>
                    </a:cubicBezTo>
                    <a:cubicBezTo>
                      <a:pt x="29" y="43"/>
                      <a:pt x="30" y="40"/>
                      <a:pt x="29" y="37"/>
                    </a:cubicBezTo>
                    <a:cubicBezTo>
                      <a:pt x="29" y="36"/>
                      <a:pt x="28" y="36"/>
                      <a:pt x="28" y="36"/>
                    </a:cubicBezTo>
                    <a:cubicBezTo>
                      <a:pt x="24" y="43"/>
                      <a:pt x="29" y="51"/>
                      <a:pt x="31" y="57"/>
                    </a:cubicBezTo>
                    <a:cubicBezTo>
                      <a:pt x="32" y="57"/>
                      <a:pt x="33" y="57"/>
                      <a:pt x="33" y="56"/>
                    </a:cubicBezTo>
                    <a:cubicBezTo>
                      <a:pt x="32" y="54"/>
                      <a:pt x="32" y="52"/>
                      <a:pt x="31" y="49"/>
                    </a:cubicBezTo>
                    <a:cubicBezTo>
                      <a:pt x="31" y="48"/>
                      <a:pt x="30" y="49"/>
                      <a:pt x="30" y="49"/>
                    </a:cubicBezTo>
                    <a:cubicBezTo>
                      <a:pt x="30" y="51"/>
                      <a:pt x="30" y="53"/>
                      <a:pt x="30" y="54"/>
                    </a:cubicBezTo>
                    <a:cubicBezTo>
                      <a:pt x="31" y="54"/>
                      <a:pt x="31" y="54"/>
                      <a:pt x="31" y="54"/>
                    </a:cubicBezTo>
                    <a:cubicBezTo>
                      <a:pt x="31" y="52"/>
                      <a:pt x="31" y="50"/>
                      <a:pt x="31" y="48"/>
                    </a:cubicBezTo>
                    <a:cubicBezTo>
                      <a:pt x="31" y="47"/>
                      <a:pt x="30" y="47"/>
                      <a:pt x="30" y="48"/>
                    </a:cubicBezTo>
                    <a:cubicBezTo>
                      <a:pt x="30" y="50"/>
                      <a:pt x="30" y="52"/>
                      <a:pt x="29" y="54"/>
                    </a:cubicBezTo>
                    <a:cubicBezTo>
                      <a:pt x="29" y="52"/>
                      <a:pt x="29" y="50"/>
                      <a:pt x="28" y="48"/>
                    </a:cubicBezTo>
                    <a:cubicBezTo>
                      <a:pt x="28" y="47"/>
                      <a:pt x="27" y="47"/>
                      <a:pt x="27" y="48"/>
                    </a:cubicBezTo>
                    <a:cubicBezTo>
                      <a:pt x="27" y="49"/>
                      <a:pt x="27" y="50"/>
                      <a:pt x="27" y="51"/>
                    </a:cubicBezTo>
                    <a:cubicBezTo>
                      <a:pt x="26" y="53"/>
                      <a:pt x="26" y="54"/>
                      <a:pt x="28" y="54"/>
                    </a:cubicBezTo>
                    <a:cubicBezTo>
                      <a:pt x="28" y="51"/>
                      <a:pt x="28" y="51"/>
                      <a:pt x="27" y="48"/>
                    </a:cubicBezTo>
                    <a:cubicBezTo>
                      <a:pt x="27" y="47"/>
                      <a:pt x="26" y="47"/>
                      <a:pt x="26" y="48"/>
                    </a:cubicBezTo>
                    <a:cubicBezTo>
                      <a:pt x="26" y="51"/>
                      <a:pt x="25" y="53"/>
                      <a:pt x="25" y="56"/>
                    </a:cubicBezTo>
                    <a:cubicBezTo>
                      <a:pt x="25" y="57"/>
                      <a:pt x="27" y="57"/>
                      <a:pt x="27" y="56"/>
                    </a:cubicBezTo>
                    <a:cubicBezTo>
                      <a:pt x="27" y="55"/>
                      <a:pt x="27" y="54"/>
                      <a:pt x="27" y="53"/>
                    </a:cubicBezTo>
                    <a:cubicBezTo>
                      <a:pt x="28" y="51"/>
                      <a:pt x="28" y="50"/>
                      <a:pt x="26" y="51"/>
                    </a:cubicBezTo>
                    <a:cubicBezTo>
                      <a:pt x="26" y="62"/>
                      <a:pt x="26" y="53"/>
                      <a:pt x="26" y="50"/>
                    </a:cubicBezTo>
                    <a:cubicBezTo>
                      <a:pt x="26" y="50"/>
                      <a:pt x="25" y="50"/>
                      <a:pt x="25" y="50"/>
                    </a:cubicBezTo>
                    <a:cubicBezTo>
                      <a:pt x="23" y="55"/>
                      <a:pt x="24" y="53"/>
                      <a:pt x="24" y="49"/>
                    </a:cubicBezTo>
                    <a:cubicBezTo>
                      <a:pt x="24" y="53"/>
                      <a:pt x="22" y="45"/>
                      <a:pt x="22" y="44"/>
                    </a:cubicBezTo>
                    <a:cubicBezTo>
                      <a:pt x="21" y="44"/>
                      <a:pt x="21" y="44"/>
                      <a:pt x="20" y="44"/>
                    </a:cubicBezTo>
                    <a:cubicBezTo>
                      <a:pt x="19" y="46"/>
                      <a:pt x="9" y="41"/>
                      <a:pt x="6" y="42"/>
                    </a:cubicBezTo>
                    <a:cubicBezTo>
                      <a:pt x="6" y="42"/>
                      <a:pt x="5" y="42"/>
                      <a:pt x="6" y="43"/>
                    </a:cubicBezTo>
                    <a:cubicBezTo>
                      <a:pt x="8" y="46"/>
                      <a:pt x="11" y="48"/>
                      <a:pt x="15" y="49"/>
                    </a:cubicBezTo>
                    <a:cubicBezTo>
                      <a:pt x="16" y="49"/>
                      <a:pt x="16" y="48"/>
                      <a:pt x="16" y="48"/>
                    </a:cubicBezTo>
                    <a:cubicBezTo>
                      <a:pt x="15" y="47"/>
                      <a:pt x="14" y="47"/>
                      <a:pt x="14" y="46"/>
                    </a:cubicBezTo>
                    <a:cubicBezTo>
                      <a:pt x="14" y="46"/>
                      <a:pt x="14" y="45"/>
                      <a:pt x="14" y="45"/>
                    </a:cubicBezTo>
                    <a:cubicBezTo>
                      <a:pt x="10" y="44"/>
                      <a:pt x="7" y="43"/>
                      <a:pt x="3" y="42"/>
                    </a:cubicBezTo>
                    <a:cubicBezTo>
                      <a:pt x="2" y="42"/>
                      <a:pt x="2" y="43"/>
                      <a:pt x="3" y="43"/>
                    </a:cubicBezTo>
                    <a:cubicBezTo>
                      <a:pt x="6" y="44"/>
                      <a:pt x="10" y="45"/>
                      <a:pt x="13" y="47"/>
                    </a:cubicBezTo>
                    <a:cubicBezTo>
                      <a:pt x="17" y="49"/>
                      <a:pt x="19" y="53"/>
                      <a:pt x="23" y="56"/>
                    </a:cubicBezTo>
                    <a:cubicBezTo>
                      <a:pt x="23" y="56"/>
                      <a:pt x="24" y="56"/>
                      <a:pt x="24" y="55"/>
                    </a:cubicBezTo>
                    <a:cubicBezTo>
                      <a:pt x="23" y="53"/>
                      <a:pt x="22" y="52"/>
                      <a:pt x="21" y="50"/>
                    </a:cubicBezTo>
                    <a:cubicBezTo>
                      <a:pt x="25" y="55"/>
                      <a:pt x="20" y="49"/>
                      <a:pt x="18" y="47"/>
                    </a:cubicBezTo>
                    <a:cubicBezTo>
                      <a:pt x="18" y="46"/>
                      <a:pt x="17" y="47"/>
                      <a:pt x="17" y="47"/>
                    </a:cubicBezTo>
                    <a:cubicBezTo>
                      <a:pt x="19" y="49"/>
                      <a:pt x="20" y="51"/>
                      <a:pt x="21" y="53"/>
                    </a:cubicBezTo>
                    <a:cubicBezTo>
                      <a:pt x="22" y="54"/>
                      <a:pt x="23" y="53"/>
                      <a:pt x="22" y="52"/>
                    </a:cubicBezTo>
                    <a:cubicBezTo>
                      <a:pt x="22" y="49"/>
                      <a:pt x="23" y="49"/>
                      <a:pt x="23" y="52"/>
                    </a:cubicBezTo>
                    <a:cubicBezTo>
                      <a:pt x="23" y="52"/>
                      <a:pt x="24" y="52"/>
                      <a:pt x="24" y="52"/>
                    </a:cubicBezTo>
                    <a:cubicBezTo>
                      <a:pt x="25" y="47"/>
                      <a:pt x="26" y="44"/>
                      <a:pt x="25" y="39"/>
                    </a:cubicBezTo>
                    <a:cubicBezTo>
                      <a:pt x="25" y="39"/>
                      <a:pt x="24" y="39"/>
                      <a:pt x="24" y="39"/>
                    </a:cubicBezTo>
                    <a:cubicBezTo>
                      <a:pt x="23" y="42"/>
                      <a:pt x="22" y="45"/>
                      <a:pt x="22" y="48"/>
                    </a:cubicBezTo>
                    <a:cubicBezTo>
                      <a:pt x="22" y="49"/>
                      <a:pt x="23" y="49"/>
                      <a:pt x="23" y="48"/>
                    </a:cubicBezTo>
                    <a:cubicBezTo>
                      <a:pt x="24" y="45"/>
                      <a:pt x="25" y="42"/>
                      <a:pt x="25" y="38"/>
                    </a:cubicBezTo>
                    <a:cubicBezTo>
                      <a:pt x="25" y="37"/>
                      <a:pt x="24" y="37"/>
                      <a:pt x="24" y="37"/>
                    </a:cubicBezTo>
                    <a:cubicBezTo>
                      <a:pt x="22" y="41"/>
                      <a:pt x="21" y="44"/>
                      <a:pt x="21" y="48"/>
                    </a:cubicBezTo>
                    <a:cubicBezTo>
                      <a:pt x="21" y="49"/>
                      <a:pt x="23" y="49"/>
                      <a:pt x="23" y="48"/>
                    </a:cubicBezTo>
                    <a:cubicBezTo>
                      <a:pt x="23" y="44"/>
                      <a:pt x="24" y="41"/>
                      <a:pt x="23" y="38"/>
                    </a:cubicBezTo>
                    <a:cubicBezTo>
                      <a:pt x="23" y="37"/>
                      <a:pt x="22" y="37"/>
                      <a:pt x="22" y="38"/>
                    </a:cubicBezTo>
                    <a:cubicBezTo>
                      <a:pt x="21" y="41"/>
                      <a:pt x="19" y="44"/>
                      <a:pt x="19" y="48"/>
                    </a:cubicBezTo>
                    <a:cubicBezTo>
                      <a:pt x="19" y="49"/>
                      <a:pt x="20" y="49"/>
                      <a:pt x="20" y="48"/>
                    </a:cubicBezTo>
                    <a:cubicBezTo>
                      <a:pt x="21" y="44"/>
                      <a:pt x="22" y="40"/>
                      <a:pt x="23" y="36"/>
                    </a:cubicBezTo>
                    <a:cubicBezTo>
                      <a:pt x="23" y="35"/>
                      <a:pt x="22" y="35"/>
                      <a:pt x="21" y="36"/>
                    </a:cubicBezTo>
                    <a:cubicBezTo>
                      <a:pt x="20" y="39"/>
                      <a:pt x="19" y="41"/>
                      <a:pt x="18" y="44"/>
                    </a:cubicBezTo>
                    <a:cubicBezTo>
                      <a:pt x="19" y="43"/>
                      <a:pt x="20" y="39"/>
                      <a:pt x="20" y="36"/>
                    </a:cubicBezTo>
                    <a:cubicBezTo>
                      <a:pt x="20" y="36"/>
                      <a:pt x="19" y="35"/>
                      <a:pt x="19" y="36"/>
                    </a:cubicBezTo>
                    <a:cubicBezTo>
                      <a:pt x="18" y="38"/>
                      <a:pt x="17" y="41"/>
                      <a:pt x="16" y="43"/>
                    </a:cubicBezTo>
                    <a:cubicBezTo>
                      <a:pt x="17" y="44"/>
                      <a:pt x="18" y="43"/>
                      <a:pt x="17" y="41"/>
                    </a:cubicBezTo>
                    <a:cubicBezTo>
                      <a:pt x="18" y="39"/>
                      <a:pt x="18" y="38"/>
                      <a:pt x="19" y="36"/>
                    </a:cubicBezTo>
                    <a:cubicBezTo>
                      <a:pt x="19" y="35"/>
                      <a:pt x="18" y="35"/>
                      <a:pt x="17" y="36"/>
                    </a:cubicBezTo>
                    <a:cubicBezTo>
                      <a:pt x="16" y="37"/>
                      <a:pt x="16" y="40"/>
                      <a:pt x="16" y="42"/>
                    </a:cubicBezTo>
                    <a:cubicBezTo>
                      <a:pt x="16" y="39"/>
                      <a:pt x="16" y="39"/>
                      <a:pt x="16" y="36"/>
                    </a:cubicBezTo>
                    <a:cubicBezTo>
                      <a:pt x="16" y="36"/>
                      <a:pt x="15" y="35"/>
                      <a:pt x="15" y="36"/>
                    </a:cubicBezTo>
                    <a:cubicBezTo>
                      <a:pt x="14" y="37"/>
                      <a:pt x="13" y="39"/>
                      <a:pt x="12" y="41"/>
                    </a:cubicBezTo>
                    <a:cubicBezTo>
                      <a:pt x="13" y="39"/>
                      <a:pt x="14" y="37"/>
                      <a:pt x="14" y="35"/>
                    </a:cubicBezTo>
                    <a:cubicBezTo>
                      <a:pt x="15" y="34"/>
                      <a:pt x="14" y="33"/>
                      <a:pt x="13" y="34"/>
                    </a:cubicBezTo>
                    <a:cubicBezTo>
                      <a:pt x="12" y="36"/>
                      <a:pt x="11" y="38"/>
                      <a:pt x="11" y="39"/>
                    </a:cubicBezTo>
                    <a:cubicBezTo>
                      <a:pt x="12" y="40"/>
                      <a:pt x="13" y="39"/>
                      <a:pt x="12" y="37"/>
                    </a:cubicBezTo>
                    <a:cubicBezTo>
                      <a:pt x="13" y="36"/>
                      <a:pt x="13" y="35"/>
                      <a:pt x="13" y="34"/>
                    </a:cubicBezTo>
                    <a:cubicBezTo>
                      <a:pt x="13" y="33"/>
                      <a:pt x="12" y="33"/>
                      <a:pt x="11" y="34"/>
                    </a:cubicBezTo>
                    <a:cubicBezTo>
                      <a:pt x="10" y="36"/>
                      <a:pt x="9" y="38"/>
                      <a:pt x="9" y="41"/>
                    </a:cubicBezTo>
                    <a:cubicBezTo>
                      <a:pt x="8" y="42"/>
                      <a:pt x="10" y="42"/>
                      <a:pt x="10" y="41"/>
                    </a:cubicBezTo>
                    <a:cubicBezTo>
                      <a:pt x="11" y="38"/>
                      <a:pt x="12" y="35"/>
                      <a:pt x="12" y="32"/>
                    </a:cubicBezTo>
                    <a:cubicBezTo>
                      <a:pt x="12" y="31"/>
                      <a:pt x="11" y="31"/>
                      <a:pt x="11" y="31"/>
                    </a:cubicBezTo>
                    <a:cubicBezTo>
                      <a:pt x="10" y="33"/>
                      <a:pt x="10" y="33"/>
                      <a:pt x="9" y="35"/>
                    </a:cubicBezTo>
                    <a:cubicBezTo>
                      <a:pt x="6" y="39"/>
                      <a:pt x="7" y="36"/>
                      <a:pt x="8" y="33"/>
                    </a:cubicBezTo>
                    <a:cubicBezTo>
                      <a:pt x="8" y="32"/>
                      <a:pt x="7" y="32"/>
                      <a:pt x="7" y="32"/>
                    </a:cubicBezTo>
                    <a:cubicBezTo>
                      <a:pt x="6" y="33"/>
                      <a:pt x="5" y="35"/>
                      <a:pt x="4" y="37"/>
                    </a:cubicBezTo>
                    <a:cubicBezTo>
                      <a:pt x="6" y="36"/>
                      <a:pt x="8" y="35"/>
                      <a:pt x="9" y="32"/>
                    </a:cubicBezTo>
                    <a:cubicBezTo>
                      <a:pt x="10" y="32"/>
                      <a:pt x="10" y="31"/>
                      <a:pt x="9" y="31"/>
                    </a:cubicBezTo>
                    <a:cubicBezTo>
                      <a:pt x="8" y="31"/>
                      <a:pt x="6" y="32"/>
                      <a:pt x="5" y="32"/>
                    </a:cubicBezTo>
                    <a:cubicBezTo>
                      <a:pt x="4" y="32"/>
                      <a:pt x="5" y="33"/>
                      <a:pt x="5" y="33"/>
                    </a:cubicBezTo>
                    <a:cubicBezTo>
                      <a:pt x="12" y="32"/>
                      <a:pt x="17" y="31"/>
                      <a:pt x="21" y="25"/>
                    </a:cubicBezTo>
                    <a:cubicBezTo>
                      <a:pt x="22" y="25"/>
                      <a:pt x="21" y="24"/>
                      <a:pt x="20" y="24"/>
                    </a:cubicBezTo>
                    <a:cubicBezTo>
                      <a:pt x="18" y="26"/>
                      <a:pt x="17" y="27"/>
                      <a:pt x="16" y="29"/>
                    </a:cubicBezTo>
                    <a:cubicBezTo>
                      <a:pt x="15" y="29"/>
                      <a:pt x="16" y="30"/>
                      <a:pt x="17" y="30"/>
                    </a:cubicBezTo>
                    <a:cubicBezTo>
                      <a:pt x="18" y="28"/>
                      <a:pt x="20" y="26"/>
                      <a:pt x="22" y="24"/>
                    </a:cubicBezTo>
                    <a:cubicBezTo>
                      <a:pt x="22" y="24"/>
                      <a:pt x="18" y="29"/>
                      <a:pt x="17" y="30"/>
                    </a:cubicBezTo>
                    <a:cubicBezTo>
                      <a:pt x="16" y="31"/>
                      <a:pt x="17" y="31"/>
                      <a:pt x="18" y="31"/>
                    </a:cubicBezTo>
                    <a:cubicBezTo>
                      <a:pt x="25" y="27"/>
                      <a:pt x="34" y="19"/>
                      <a:pt x="32" y="10"/>
                    </a:cubicBezTo>
                    <a:cubicBezTo>
                      <a:pt x="32" y="10"/>
                      <a:pt x="32" y="10"/>
                      <a:pt x="31" y="10"/>
                    </a:cubicBezTo>
                    <a:cubicBezTo>
                      <a:pt x="28" y="12"/>
                      <a:pt x="19" y="18"/>
                      <a:pt x="26" y="10"/>
                    </a:cubicBezTo>
                    <a:cubicBezTo>
                      <a:pt x="26" y="9"/>
                      <a:pt x="26" y="8"/>
                      <a:pt x="25" y="9"/>
                    </a:cubicBezTo>
                    <a:cubicBezTo>
                      <a:pt x="22" y="11"/>
                      <a:pt x="18" y="13"/>
                      <a:pt x="16" y="16"/>
                    </a:cubicBezTo>
                    <a:cubicBezTo>
                      <a:pt x="20" y="11"/>
                      <a:pt x="14" y="18"/>
                      <a:pt x="13" y="19"/>
                    </a:cubicBezTo>
                    <a:cubicBezTo>
                      <a:pt x="13" y="20"/>
                      <a:pt x="14" y="20"/>
                      <a:pt x="14" y="20"/>
                    </a:cubicBezTo>
                    <a:cubicBezTo>
                      <a:pt x="16" y="18"/>
                      <a:pt x="17" y="16"/>
                      <a:pt x="18" y="14"/>
                    </a:cubicBezTo>
                    <a:cubicBezTo>
                      <a:pt x="18" y="13"/>
                      <a:pt x="17" y="13"/>
                      <a:pt x="17" y="13"/>
                    </a:cubicBezTo>
                    <a:cubicBezTo>
                      <a:pt x="12" y="15"/>
                      <a:pt x="7" y="19"/>
                      <a:pt x="15" y="12"/>
                    </a:cubicBezTo>
                    <a:cubicBezTo>
                      <a:pt x="15" y="12"/>
                      <a:pt x="14" y="11"/>
                      <a:pt x="14" y="11"/>
                    </a:cubicBezTo>
                    <a:cubicBezTo>
                      <a:pt x="9" y="13"/>
                      <a:pt x="7" y="17"/>
                      <a:pt x="3" y="21"/>
                    </a:cubicBezTo>
                    <a:cubicBezTo>
                      <a:pt x="3" y="21"/>
                      <a:pt x="4" y="22"/>
                      <a:pt x="4" y="22"/>
                    </a:cubicBezTo>
                    <a:cubicBezTo>
                      <a:pt x="7" y="19"/>
                      <a:pt x="10" y="17"/>
                      <a:pt x="13" y="15"/>
                    </a:cubicBezTo>
                    <a:cubicBezTo>
                      <a:pt x="14" y="14"/>
                      <a:pt x="13" y="13"/>
                      <a:pt x="12" y="14"/>
                    </a:cubicBezTo>
                    <a:cubicBezTo>
                      <a:pt x="9" y="15"/>
                      <a:pt x="7" y="17"/>
                      <a:pt x="6" y="21"/>
                    </a:cubicBezTo>
                    <a:cubicBezTo>
                      <a:pt x="6" y="21"/>
                      <a:pt x="7" y="22"/>
                      <a:pt x="7" y="22"/>
                    </a:cubicBezTo>
                    <a:cubicBezTo>
                      <a:pt x="18" y="13"/>
                      <a:pt x="0" y="26"/>
                      <a:pt x="11" y="17"/>
                    </a:cubicBezTo>
                    <a:cubicBezTo>
                      <a:pt x="9" y="19"/>
                      <a:pt x="7" y="21"/>
                      <a:pt x="5" y="23"/>
                    </a:cubicBezTo>
                    <a:cubicBezTo>
                      <a:pt x="5" y="24"/>
                      <a:pt x="6" y="25"/>
                      <a:pt x="6" y="24"/>
                    </a:cubicBezTo>
                    <a:cubicBezTo>
                      <a:pt x="7" y="24"/>
                      <a:pt x="7" y="23"/>
                      <a:pt x="8" y="23"/>
                    </a:cubicBezTo>
                    <a:cubicBezTo>
                      <a:pt x="10" y="22"/>
                      <a:pt x="11" y="21"/>
                      <a:pt x="9" y="19"/>
                    </a:cubicBezTo>
                    <a:cubicBezTo>
                      <a:pt x="7" y="22"/>
                      <a:pt x="5" y="23"/>
                      <a:pt x="2" y="25"/>
                    </a:cubicBezTo>
                    <a:cubicBezTo>
                      <a:pt x="2" y="25"/>
                      <a:pt x="2" y="26"/>
                      <a:pt x="2" y="26"/>
                    </a:cubicBezTo>
                    <a:cubicBezTo>
                      <a:pt x="5" y="26"/>
                      <a:pt x="7" y="25"/>
                      <a:pt x="10" y="24"/>
                    </a:cubicBezTo>
                    <a:cubicBezTo>
                      <a:pt x="12" y="24"/>
                      <a:pt x="13" y="23"/>
                      <a:pt x="15" y="21"/>
                    </a:cubicBezTo>
                    <a:cubicBezTo>
                      <a:pt x="17" y="19"/>
                      <a:pt x="17" y="16"/>
                      <a:pt x="15" y="21"/>
                    </a:cubicBezTo>
                    <a:cubicBezTo>
                      <a:pt x="15" y="21"/>
                      <a:pt x="16" y="22"/>
                      <a:pt x="16" y="21"/>
                    </a:cubicBezTo>
                    <a:cubicBezTo>
                      <a:pt x="18" y="19"/>
                      <a:pt x="21" y="17"/>
                      <a:pt x="23" y="16"/>
                    </a:cubicBezTo>
                    <a:cubicBezTo>
                      <a:pt x="25" y="15"/>
                      <a:pt x="26" y="15"/>
                      <a:pt x="26" y="15"/>
                    </a:cubicBezTo>
                    <a:cubicBezTo>
                      <a:pt x="27" y="13"/>
                      <a:pt x="28" y="12"/>
                      <a:pt x="29" y="10"/>
                    </a:cubicBezTo>
                    <a:cubicBezTo>
                      <a:pt x="29" y="10"/>
                      <a:pt x="28" y="10"/>
                      <a:pt x="28" y="10"/>
                    </a:cubicBezTo>
                    <a:cubicBezTo>
                      <a:pt x="27" y="12"/>
                      <a:pt x="27" y="14"/>
                      <a:pt x="27" y="16"/>
                    </a:cubicBezTo>
                    <a:cubicBezTo>
                      <a:pt x="26" y="16"/>
                      <a:pt x="27" y="17"/>
                      <a:pt x="28" y="16"/>
                    </a:cubicBezTo>
                    <a:cubicBezTo>
                      <a:pt x="30" y="13"/>
                      <a:pt x="31" y="10"/>
                      <a:pt x="33" y="7"/>
                    </a:cubicBezTo>
                    <a:cubicBezTo>
                      <a:pt x="33" y="8"/>
                      <a:pt x="32" y="10"/>
                      <a:pt x="32" y="11"/>
                    </a:cubicBezTo>
                    <a:cubicBezTo>
                      <a:pt x="32" y="12"/>
                      <a:pt x="33" y="12"/>
                      <a:pt x="33" y="12"/>
                    </a:cubicBezTo>
                    <a:cubicBezTo>
                      <a:pt x="34" y="10"/>
                      <a:pt x="34" y="9"/>
                      <a:pt x="35" y="8"/>
                    </a:cubicBezTo>
                    <a:cubicBezTo>
                      <a:pt x="35" y="6"/>
                      <a:pt x="34" y="6"/>
                      <a:pt x="34" y="8"/>
                    </a:cubicBezTo>
                    <a:cubicBezTo>
                      <a:pt x="34" y="9"/>
                      <a:pt x="35" y="9"/>
                      <a:pt x="36" y="9"/>
                    </a:cubicBezTo>
                    <a:cubicBezTo>
                      <a:pt x="40" y="3"/>
                      <a:pt x="42" y="14"/>
                      <a:pt x="42" y="16"/>
                    </a:cubicBezTo>
                    <a:cubicBezTo>
                      <a:pt x="43" y="17"/>
                      <a:pt x="43" y="17"/>
                      <a:pt x="44" y="16"/>
                    </a:cubicBezTo>
                    <a:cubicBezTo>
                      <a:pt x="44" y="13"/>
                      <a:pt x="44" y="13"/>
                      <a:pt x="44" y="10"/>
                    </a:cubicBezTo>
                    <a:cubicBezTo>
                      <a:pt x="44" y="8"/>
                      <a:pt x="44" y="10"/>
                      <a:pt x="45" y="12"/>
                    </a:cubicBezTo>
                    <a:cubicBezTo>
                      <a:pt x="46" y="12"/>
                      <a:pt x="47" y="12"/>
                      <a:pt x="47" y="12"/>
                    </a:cubicBezTo>
                    <a:cubicBezTo>
                      <a:pt x="47" y="8"/>
                      <a:pt x="47" y="7"/>
                      <a:pt x="45" y="4"/>
                    </a:cubicBezTo>
                    <a:cubicBezTo>
                      <a:pt x="45" y="3"/>
                      <a:pt x="45" y="3"/>
                      <a:pt x="44" y="4"/>
                    </a:cubicBezTo>
                    <a:cubicBezTo>
                      <a:pt x="41" y="7"/>
                      <a:pt x="44" y="13"/>
                      <a:pt x="46" y="17"/>
                    </a:cubicBezTo>
                    <a:cubicBezTo>
                      <a:pt x="46" y="18"/>
                      <a:pt x="47" y="18"/>
                      <a:pt x="47" y="17"/>
                    </a:cubicBezTo>
                    <a:cubicBezTo>
                      <a:pt x="47" y="14"/>
                      <a:pt x="47" y="11"/>
                      <a:pt x="47" y="7"/>
                    </a:cubicBezTo>
                    <a:cubicBezTo>
                      <a:pt x="47" y="7"/>
                      <a:pt x="45" y="7"/>
                      <a:pt x="45" y="8"/>
                    </a:cubicBezTo>
                    <a:cubicBezTo>
                      <a:pt x="45" y="9"/>
                      <a:pt x="45" y="10"/>
                      <a:pt x="46" y="12"/>
                    </a:cubicBezTo>
                    <a:cubicBezTo>
                      <a:pt x="45" y="11"/>
                      <a:pt x="48" y="13"/>
                      <a:pt x="46" y="9"/>
                    </a:cubicBezTo>
                    <a:cubicBezTo>
                      <a:pt x="48" y="13"/>
                      <a:pt x="48" y="17"/>
                      <a:pt x="50" y="21"/>
                    </a:cubicBezTo>
                    <a:cubicBezTo>
                      <a:pt x="50" y="21"/>
                      <a:pt x="51" y="21"/>
                      <a:pt x="51" y="21"/>
                    </a:cubicBezTo>
                    <a:cubicBezTo>
                      <a:pt x="51" y="20"/>
                      <a:pt x="51" y="20"/>
                      <a:pt x="52" y="19"/>
                    </a:cubicBezTo>
                    <a:cubicBezTo>
                      <a:pt x="52" y="18"/>
                      <a:pt x="51" y="18"/>
                      <a:pt x="51" y="18"/>
                    </a:cubicBezTo>
                    <a:cubicBezTo>
                      <a:pt x="49" y="20"/>
                      <a:pt x="50" y="20"/>
                      <a:pt x="49" y="18"/>
                    </a:cubicBezTo>
                    <a:cubicBezTo>
                      <a:pt x="49" y="17"/>
                      <a:pt x="49" y="17"/>
                      <a:pt x="48" y="18"/>
                    </a:cubicBezTo>
                    <a:cubicBezTo>
                      <a:pt x="47" y="21"/>
                      <a:pt x="47" y="19"/>
                      <a:pt x="46" y="23"/>
                    </a:cubicBezTo>
                    <a:cubicBezTo>
                      <a:pt x="46" y="23"/>
                      <a:pt x="47" y="24"/>
                      <a:pt x="47" y="23"/>
                    </a:cubicBezTo>
                    <a:cubicBezTo>
                      <a:pt x="48" y="21"/>
                      <a:pt x="49" y="19"/>
                      <a:pt x="49" y="18"/>
                    </a:cubicBezTo>
                    <a:cubicBezTo>
                      <a:pt x="49" y="17"/>
                      <a:pt x="48" y="16"/>
                      <a:pt x="48" y="17"/>
                    </a:cubicBezTo>
                    <a:cubicBezTo>
                      <a:pt x="46" y="20"/>
                      <a:pt x="46" y="19"/>
                      <a:pt x="47" y="16"/>
                    </a:cubicBezTo>
                    <a:cubicBezTo>
                      <a:pt x="48" y="15"/>
                      <a:pt x="46" y="15"/>
                      <a:pt x="46" y="16"/>
                    </a:cubicBezTo>
                    <a:cubicBezTo>
                      <a:pt x="46" y="17"/>
                      <a:pt x="45" y="18"/>
                      <a:pt x="45" y="20"/>
                    </a:cubicBezTo>
                    <a:cubicBezTo>
                      <a:pt x="45" y="21"/>
                      <a:pt x="46" y="21"/>
                      <a:pt x="46" y="20"/>
                    </a:cubicBezTo>
                    <a:cubicBezTo>
                      <a:pt x="47" y="18"/>
                      <a:pt x="48" y="16"/>
                      <a:pt x="48" y="14"/>
                    </a:cubicBezTo>
                    <a:cubicBezTo>
                      <a:pt x="49" y="13"/>
                      <a:pt x="48" y="13"/>
                      <a:pt x="47" y="13"/>
                    </a:cubicBezTo>
                    <a:cubicBezTo>
                      <a:pt x="43" y="17"/>
                      <a:pt x="43" y="23"/>
                      <a:pt x="43" y="28"/>
                    </a:cubicBezTo>
                    <a:cubicBezTo>
                      <a:pt x="43" y="29"/>
                      <a:pt x="44" y="29"/>
                      <a:pt x="44" y="28"/>
                    </a:cubicBezTo>
                    <a:cubicBezTo>
                      <a:pt x="44" y="25"/>
                      <a:pt x="44" y="26"/>
                      <a:pt x="44" y="23"/>
                    </a:cubicBezTo>
                    <a:cubicBezTo>
                      <a:pt x="44" y="22"/>
                      <a:pt x="43" y="22"/>
                      <a:pt x="43" y="23"/>
                    </a:cubicBezTo>
                    <a:cubicBezTo>
                      <a:pt x="43" y="22"/>
                      <a:pt x="43" y="22"/>
                      <a:pt x="44" y="21"/>
                    </a:cubicBezTo>
                    <a:cubicBezTo>
                      <a:pt x="44" y="19"/>
                      <a:pt x="44" y="18"/>
                      <a:pt x="44" y="16"/>
                    </a:cubicBezTo>
                    <a:cubicBezTo>
                      <a:pt x="44" y="15"/>
                      <a:pt x="43" y="15"/>
                      <a:pt x="43" y="15"/>
                    </a:cubicBezTo>
                    <a:cubicBezTo>
                      <a:pt x="41" y="17"/>
                      <a:pt x="41" y="19"/>
                      <a:pt x="40" y="21"/>
                    </a:cubicBezTo>
                    <a:cubicBezTo>
                      <a:pt x="40" y="22"/>
                      <a:pt x="41" y="23"/>
                      <a:pt x="42" y="22"/>
                    </a:cubicBezTo>
                    <a:cubicBezTo>
                      <a:pt x="43" y="18"/>
                      <a:pt x="44" y="14"/>
                      <a:pt x="44" y="11"/>
                    </a:cubicBezTo>
                    <a:cubicBezTo>
                      <a:pt x="44" y="10"/>
                      <a:pt x="43" y="10"/>
                      <a:pt x="43" y="10"/>
                    </a:cubicBezTo>
                    <a:cubicBezTo>
                      <a:pt x="43" y="11"/>
                      <a:pt x="42" y="12"/>
                      <a:pt x="42" y="13"/>
                    </a:cubicBezTo>
                    <a:cubicBezTo>
                      <a:pt x="41" y="15"/>
                      <a:pt x="41" y="15"/>
                      <a:pt x="42" y="15"/>
                    </a:cubicBezTo>
                    <a:cubicBezTo>
                      <a:pt x="43" y="12"/>
                      <a:pt x="43" y="10"/>
                      <a:pt x="44" y="8"/>
                    </a:cubicBezTo>
                    <a:cubicBezTo>
                      <a:pt x="44" y="5"/>
                      <a:pt x="44" y="4"/>
                      <a:pt x="42" y="2"/>
                    </a:cubicBezTo>
                    <a:cubicBezTo>
                      <a:pt x="41" y="0"/>
                      <a:pt x="38" y="0"/>
                      <a:pt x="36" y="1"/>
                    </a:cubicBezTo>
                    <a:cubicBezTo>
                      <a:pt x="33" y="3"/>
                      <a:pt x="33" y="5"/>
                      <a:pt x="33" y="9"/>
                    </a:cubicBezTo>
                    <a:cubicBezTo>
                      <a:pt x="33" y="9"/>
                      <a:pt x="33" y="9"/>
                      <a:pt x="34" y="9"/>
                    </a:cubicBezTo>
                    <a:cubicBezTo>
                      <a:pt x="37" y="7"/>
                      <a:pt x="36" y="4"/>
                      <a:pt x="34" y="9"/>
                    </a:cubicBezTo>
                    <a:cubicBezTo>
                      <a:pt x="32" y="12"/>
                      <a:pt x="31" y="16"/>
                      <a:pt x="31" y="19"/>
                    </a:cubicBezTo>
                    <a:cubicBezTo>
                      <a:pt x="31" y="20"/>
                      <a:pt x="32" y="20"/>
                      <a:pt x="32" y="20"/>
                    </a:cubicBezTo>
                    <a:cubicBezTo>
                      <a:pt x="34" y="17"/>
                      <a:pt x="35" y="14"/>
                      <a:pt x="36" y="10"/>
                    </a:cubicBezTo>
                    <a:cubicBezTo>
                      <a:pt x="39" y="4"/>
                      <a:pt x="36" y="11"/>
                      <a:pt x="36" y="13"/>
                    </a:cubicBezTo>
                    <a:cubicBezTo>
                      <a:pt x="35" y="13"/>
                      <a:pt x="36" y="14"/>
                      <a:pt x="37" y="13"/>
                    </a:cubicBezTo>
                    <a:cubicBezTo>
                      <a:pt x="39" y="11"/>
                      <a:pt x="41" y="10"/>
                      <a:pt x="44" y="9"/>
                    </a:cubicBezTo>
                    <a:cubicBezTo>
                      <a:pt x="45" y="8"/>
                      <a:pt x="44" y="7"/>
                      <a:pt x="4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50"/>
              <p:cNvSpPr/>
              <p:nvPr/>
            </p:nvSpPr>
            <p:spPr bwMode="auto">
              <a:xfrm>
                <a:off x="1376363" y="2711451"/>
                <a:ext cx="9525" cy="11113"/>
              </a:xfrm>
              <a:custGeom>
                <a:avLst/>
                <a:gdLst>
                  <a:gd name="T0" fmla="*/ 5 w 8"/>
                  <a:gd name="T1" fmla="*/ 9 h 10"/>
                  <a:gd name="T2" fmla="*/ 7 w 8"/>
                  <a:gd name="T3" fmla="*/ 1 h 10"/>
                  <a:gd name="T4" fmla="*/ 6 w 8"/>
                  <a:gd name="T5" fmla="*/ 0 h 10"/>
                  <a:gd name="T6" fmla="*/ 1 w 8"/>
                  <a:gd name="T7" fmla="*/ 6 h 10"/>
                  <a:gd name="T8" fmla="*/ 2 w 8"/>
                  <a:gd name="T9" fmla="*/ 7 h 10"/>
                  <a:gd name="T10" fmla="*/ 7 w 8"/>
                  <a:gd name="T11" fmla="*/ 2 h 10"/>
                  <a:gd name="T12" fmla="*/ 6 w 8"/>
                  <a:gd name="T13" fmla="*/ 1 h 10"/>
                  <a:gd name="T14" fmla="*/ 1 w 8"/>
                  <a:gd name="T15" fmla="*/ 6 h 10"/>
                  <a:gd name="T16" fmla="*/ 2 w 8"/>
                  <a:gd name="T17" fmla="*/ 7 h 10"/>
                  <a:gd name="T18" fmla="*/ 7 w 8"/>
                  <a:gd name="T19" fmla="*/ 1 h 10"/>
                  <a:gd name="T20" fmla="*/ 6 w 8"/>
                  <a:gd name="T21" fmla="*/ 1 h 10"/>
                  <a:gd name="T22" fmla="*/ 3 w 8"/>
                  <a:gd name="T23" fmla="*/ 9 h 10"/>
                  <a:gd name="T24" fmla="*/ 5 w 8"/>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5" y="9"/>
                    </a:moveTo>
                    <a:cubicBezTo>
                      <a:pt x="5" y="6"/>
                      <a:pt x="7" y="4"/>
                      <a:pt x="7" y="1"/>
                    </a:cubicBezTo>
                    <a:cubicBezTo>
                      <a:pt x="7" y="0"/>
                      <a:pt x="7" y="0"/>
                      <a:pt x="6" y="0"/>
                    </a:cubicBezTo>
                    <a:cubicBezTo>
                      <a:pt x="4" y="2"/>
                      <a:pt x="3" y="5"/>
                      <a:pt x="1" y="6"/>
                    </a:cubicBezTo>
                    <a:cubicBezTo>
                      <a:pt x="1" y="6"/>
                      <a:pt x="2" y="7"/>
                      <a:pt x="2" y="7"/>
                    </a:cubicBezTo>
                    <a:cubicBezTo>
                      <a:pt x="3" y="5"/>
                      <a:pt x="5" y="3"/>
                      <a:pt x="7" y="2"/>
                    </a:cubicBezTo>
                    <a:cubicBezTo>
                      <a:pt x="8" y="1"/>
                      <a:pt x="7" y="1"/>
                      <a:pt x="6" y="1"/>
                    </a:cubicBezTo>
                    <a:cubicBezTo>
                      <a:pt x="4" y="3"/>
                      <a:pt x="2" y="4"/>
                      <a:pt x="1" y="6"/>
                    </a:cubicBezTo>
                    <a:cubicBezTo>
                      <a:pt x="0" y="7"/>
                      <a:pt x="1" y="7"/>
                      <a:pt x="2" y="7"/>
                    </a:cubicBezTo>
                    <a:cubicBezTo>
                      <a:pt x="4" y="6"/>
                      <a:pt x="5" y="3"/>
                      <a:pt x="7" y="1"/>
                    </a:cubicBezTo>
                    <a:cubicBezTo>
                      <a:pt x="7" y="1"/>
                      <a:pt x="6" y="1"/>
                      <a:pt x="6" y="1"/>
                    </a:cubicBezTo>
                    <a:cubicBezTo>
                      <a:pt x="6" y="3"/>
                      <a:pt x="4" y="6"/>
                      <a:pt x="3" y="9"/>
                    </a:cubicBezTo>
                    <a:cubicBezTo>
                      <a:pt x="3" y="10"/>
                      <a:pt x="5"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56"/>
              <p:cNvSpPr/>
              <p:nvPr/>
            </p:nvSpPr>
            <p:spPr bwMode="auto">
              <a:xfrm>
                <a:off x="1481138" y="2513013"/>
                <a:ext cx="34925" cy="42863"/>
              </a:xfrm>
              <a:custGeom>
                <a:avLst/>
                <a:gdLst>
                  <a:gd name="T0" fmla="*/ 3 w 34"/>
                  <a:gd name="T1" fmla="*/ 1 h 40"/>
                  <a:gd name="T2" fmla="*/ 3 w 34"/>
                  <a:gd name="T3" fmla="*/ 1 h 40"/>
                  <a:gd name="T4" fmla="*/ 2 w 34"/>
                  <a:gd name="T5" fmla="*/ 1 h 40"/>
                  <a:gd name="T6" fmla="*/ 1 w 34"/>
                  <a:gd name="T7" fmla="*/ 13 h 40"/>
                  <a:gd name="T8" fmla="*/ 2 w 34"/>
                  <a:gd name="T9" fmla="*/ 39 h 40"/>
                  <a:gd name="T10" fmla="*/ 3 w 34"/>
                  <a:gd name="T11" fmla="*/ 39 h 40"/>
                  <a:gd name="T12" fmla="*/ 33 w 34"/>
                  <a:gd name="T13" fmla="*/ 20 h 40"/>
                  <a:gd name="T14" fmla="*/ 34 w 34"/>
                  <a:gd name="T15" fmla="*/ 19 h 40"/>
                  <a:gd name="T16" fmla="*/ 3 w 34"/>
                  <a:gd name="T17" fmla="*/ 0 h 40"/>
                  <a:gd name="T18" fmla="*/ 2 w 34"/>
                  <a:gd name="T19" fmla="*/ 2 h 40"/>
                  <a:gd name="T20" fmla="*/ 24 w 34"/>
                  <a:gd name="T21" fmla="*/ 15 h 40"/>
                  <a:gd name="T22" fmla="*/ 31 w 34"/>
                  <a:gd name="T23" fmla="*/ 19 h 40"/>
                  <a:gd name="T24" fmla="*/ 29 w 34"/>
                  <a:gd name="T25" fmla="*/ 19 h 40"/>
                  <a:gd name="T26" fmla="*/ 20 w 34"/>
                  <a:gd name="T27" fmla="*/ 24 h 40"/>
                  <a:gd name="T28" fmla="*/ 12 w 34"/>
                  <a:gd name="T29" fmla="*/ 30 h 40"/>
                  <a:gd name="T30" fmla="*/ 4 w 34"/>
                  <a:gd name="T31" fmla="*/ 36 h 40"/>
                  <a:gd name="T32" fmla="*/ 3 w 34"/>
                  <a:gd name="T33" fmla="*/ 19 h 40"/>
                  <a:gd name="T34" fmla="*/ 2 w 34"/>
                  <a:gd name="T35" fmla="*/ 2 h 40"/>
                  <a:gd name="T36" fmla="*/ 3 w 34"/>
                  <a:gd name="T3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0">
                    <a:moveTo>
                      <a:pt x="3" y="1"/>
                    </a:moveTo>
                    <a:cubicBezTo>
                      <a:pt x="3" y="1"/>
                      <a:pt x="3" y="1"/>
                      <a:pt x="3" y="1"/>
                    </a:cubicBezTo>
                    <a:cubicBezTo>
                      <a:pt x="3" y="1"/>
                      <a:pt x="2" y="1"/>
                      <a:pt x="2" y="1"/>
                    </a:cubicBezTo>
                    <a:cubicBezTo>
                      <a:pt x="0" y="2"/>
                      <a:pt x="1" y="11"/>
                      <a:pt x="1" y="13"/>
                    </a:cubicBezTo>
                    <a:cubicBezTo>
                      <a:pt x="2" y="22"/>
                      <a:pt x="2" y="30"/>
                      <a:pt x="2" y="39"/>
                    </a:cubicBezTo>
                    <a:cubicBezTo>
                      <a:pt x="2" y="40"/>
                      <a:pt x="3" y="40"/>
                      <a:pt x="3" y="39"/>
                    </a:cubicBezTo>
                    <a:cubicBezTo>
                      <a:pt x="13" y="32"/>
                      <a:pt x="21" y="21"/>
                      <a:pt x="33" y="20"/>
                    </a:cubicBezTo>
                    <a:cubicBezTo>
                      <a:pt x="34" y="20"/>
                      <a:pt x="34" y="19"/>
                      <a:pt x="34" y="19"/>
                    </a:cubicBezTo>
                    <a:cubicBezTo>
                      <a:pt x="23" y="13"/>
                      <a:pt x="13" y="6"/>
                      <a:pt x="3" y="0"/>
                    </a:cubicBezTo>
                    <a:cubicBezTo>
                      <a:pt x="2" y="0"/>
                      <a:pt x="1" y="1"/>
                      <a:pt x="2" y="2"/>
                    </a:cubicBezTo>
                    <a:cubicBezTo>
                      <a:pt x="9" y="6"/>
                      <a:pt x="16" y="11"/>
                      <a:pt x="24" y="15"/>
                    </a:cubicBezTo>
                    <a:cubicBezTo>
                      <a:pt x="26" y="16"/>
                      <a:pt x="28" y="17"/>
                      <a:pt x="31" y="19"/>
                    </a:cubicBezTo>
                    <a:cubicBezTo>
                      <a:pt x="31" y="19"/>
                      <a:pt x="32" y="19"/>
                      <a:pt x="29" y="19"/>
                    </a:cubicBezTo>
                    <a:cubicBezTo>
                      <a:pt x="26" y="20"/>
                      <a:pt x="23" y="22"/>
                      <a:pt x="20" y="24"/>
                    </a:cubicBezTo>
                    <a:cubicBezTo>
                      <a:pt x="17" y="26"/>
                      <a:pt x="14" y="28"/>
                      <a:pt x="12" y="30"/>
                    </a:cubicBezTo>
                    <a:cubicBezTo>
                      <a:pt x="10" y="32"/>
                      <a:pt x="4" y="38"/>
                      <a:pt x="4" y="36"/>
                    </a:cubicBezTo>
                    <a:cubicBezTo>
                      <a:pt x="3" y="30"/>
                      <a:pt x="3" y="25"/>
                      <a:pt x="3" y="19"/>
                    </a:cubicBezTo>
                    <a:cubicBezTo>
                      <a:pt x="3" y="14"/>
                      <a:pt x="4" y="7"/>
                      <a:pt x="2" y="2"/>
                    </a:cubicBezTo>
                    <a:cubicBezTo>
                      <a:pt x="2" y="3"/>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57"/>
              <p:cNvSpPr>
                <a:spLocks noEditPoints="1"/>
              </p:cNvSpPr>
              <p:nvPr/>
            </p:nvSpPr>
            <p:spPr bwMode="auto">
              <a:xfrm>
                <a:off x="1482725" y="2516188"/>
                <a:ext cx="30163" cy="34925"/>
              </a:xfrm>
              <a:custGeom>
                <a:avLst/>
                <a:gdLst>
                  <a:gd name="T0" fmla="*/ 26 w 29"/>
                  <a:gd name="T1" fmla="*/ 15 h 34"/>
                  <a:gd name="T2" fmla="*/ 22 w 29"/>
                  <a:gd name="T3" fmla="*/ 16 h 34"/>
                  <a:gd name="T4" fmla="*/ 24 w 29"/>
                  <a:gd name="T5" fmla="*/ 13 h 34"/>
                  <a:gd name="T6" fmla="*/ 19 w 29"/>
                  <a:gd name="T7" fmla="*/ 15 h 34"/>
                  <a:gd name="T8" fmla="*/ 21 w 29"/>
                  <a:gd name="T9" fmla="*/ 12 h 34"/>
                  <a:gd name="T10" fmla="*/ 18 w 29"/>
                  <a:gd name="T11" fmla="*/ 13 h 34"/>
                  <a:gd name="T12" fmla="*/ 17 w 29"/>
                  <a:gd name="T13" fmla="*/ 12 h 34"/>
                  <a:gd name="T14" fmla="*/ 17 w 29"/>
                  <a:gd name="T15" fmla="*/ 10 h 34"/>
                  <a:gd name="T16" fmla="*/ 17 w 29"/>
                  <a:gd name="T17" fmla="*/ 10 h 34"/>
                  <a:gd name="T18" fmla="*/ 11 w 29"/>
                  <a:gd name="T19" fmla="*/ 13 h 34"/>
                  <a:gd name="T20" fmla="*/ 12 w 29"/>
                  <a:gd name="T21" fmla="*/ 9 h 34"/>
                  <a:gd name="T22" fmla="*/ 10 w 29"/>
                  <a:gd name="T23" fmla="*/ 9 h 34"/>
                  <a:gd name="T24" fmla="*/ 12 w 29"/>
                  <a:gd name="T25" fmla="*/ 6 h 34"/>
                  <a:gd name="T26" fmla="*/ 9 w 29"/>
                  <a:gd name="T27" fmla="*/ 6 h 34"/>
                  <a:gd name="T28" fmla="*/ 7 w 29"/>
                  <a:gd name="T29" fmla="*/ 5 h 34"/>
                  <a:gd name="T30" fmla="*/ 5 w 29"/>
                  <a:gd name="T31" fmla="*/ 5 h 34"/>
                  <a:gd name="T32" fmla="*/ 4 w 29"/>
                  <a:gd name="T33" fmla="*/ 3 h 34"/>
                  <a:gd name="T34" fmla="*/ 2 w 29"/>
                  <a:gd name="T35" fmla="*/ 1 h 34"/>
                  <a:gd name="T36" fmla="*/ 0 w 29"/>
                  <a:gd name="T37" fmla="*/ 2 h 34"/>
                  <a:gd name="T38" fmla="*/ 0 w 29"/>
                  <a:gd name="T39" fmla="*/ 4 h 34"/>
                  <a:gd name="T40" fmla="*/ 2 w 29"/>
                  <a:gd name="T41" fmla="*/ 6 h 34"/>
                  <a:gd name="T42" fmla="*/ 2 w 29"/>
                  <a:gd name="T43" fmla="*/ 8 h 34"/>
                  <a:gd name="T44" fmla="*/ 2 w 29"/>
                  <a:gd name="T45" fmla="*/ 10 h 34"/>
                  <a:gd name="T46" fmla="*/ 1 w 29"/>
                  <a:gd name="T47" fmla="*/ 13 h 34"/>
                  <a:gd name="T48" fmla="*/ 7 w 29"/>
                  <a:gd name="T49" fmla="*/ 10 h 34"/>
                  <a:gd name="T50" fmla="*/ 2 w 29"/>
                  <a:gd name="T51" fmla="*/ 16 h 34"/>
                  <a:gd name="T52" fmla="*/ 1 w 29"/>
                  <a:gd name="T53" fmla="*/ 18 h 34"/>
                  <a:gd name="T54" fmla="*/ 1 w 29"/>
                  <a:gd name="T55" fmla="*/ 20 h 34"/>
                  <a:gd name="T56" fmla="*/ 1 w 29"/>
                  <a:gd name="T57" fmla="*/ 22 h 34"/>
                  <a:gd name="T58" fmla="*/ 5 w 29"/>
                  <a:gd name="T59" fmla="*/ 21 h 34"/>
                  <a:gd name="T60" fmla="*/ 1 w 29"/>
                  <a:gd name="T61" fmla="*/ 26 h 34"/>
                  <a:gd name="T62" fmla="*/ 1 w 29"/>
                  <a:gd name="T63" fmla="*/ 26 h 34"/>
                  <a:gd name="T64" fmla="*/ 1 w 29"/>
                  <a:gd name="T65" fmla="*/ 29 h 34"/>
                  <a:gd name="T66" fmla="*/ 13 w 29"/>
                  <a:gd name="T67" fmla="*/ 19 h 34"/>
                  <a:gd name="T68" fmla="*/ 10 w 29"/>
                  <a:gd name="T69" fmla="*/ 23 h 34"/>
                  <a:gd name="T70" fmla="*/ 3 w 29"/>
                  <a:gd name="T71" fmla="*/ 30 h 34"/>
                  <a:gd name="T72" fmla="*/ 13 w 29"/>
                  <a:gd name="T73" fmla="*/ 23 h 34"/>
                  <a:gd name="T74" fmla="*/ 4 w 29"/>
                  <a:gd name="T75" fmla="*/ 34 h 34"/>
                  <a:gd name="T76" fmla="*/ 24 w 29"/>
                  <a:gd name="T77" fmla="*/ 19 h 34"/>
                  <a:gd name="T78" fmla="*/ 21 w 29"/>
                  <a:gd name="T79" fmla="*/ 15 h 34"/>
                  <a:gd name="T80" fmla="*/ 21 w 29"/>
                  <a:gd name="T81" fmla="*/ 14 h 34"/>
                  <a:gd name="T82" fmla="*/ 12 w 29"/>
                  <a:gd name="T83" fmla="*/ 15 h 34"/>
                  <a:gd name="T84" fmla="*/ 13 w 29"/>
                  <a:gd name="T85" fmla="*/ 10 h 34"/>
                  <a:gd name="T86" fmla="*/ 11 w 29"/>
                  <a:gd name="T87" fmla="*/ 10 h 34"/>
                  <a:gd name="T88" fmla="*/ 7 w 29"/>
                  <a:gd name="T89" fmla="*/ 9 h 34"/>
                  <a:gd name="T90" fmla="*/ 11 w 29"/>
                  <a:gd name="T91" fmla="*/ 8 h 34"/>
                  <a:gd name="T92" fmla="*/ 9 w 29"/>
                  <a:gd name="T93" fmla="*/ 10 h 34"/>
                  <a:gd name="T94" fmla="*/ 6 w 29"/>
                  <a:gd name="T95" fmla="*/ 18 h 34"/>
                  <a:gd name="T96" fmla="*/ 14 w 29"/>
                  <a:gd name="T97" fmla="*/ 14 h 34"/>
                  <a:gd name="T98" fmla="*/ 3 w 29"/>
                  <a:gd name="T99" fmla="*/ 26 h 34"/>
                  <a:gd name="T100" fmla="*/ 10 w 29"/>
                  <a:gd name="T101" fmla="*/ 19 h 34"/>
                  <a:gd name="T102" fmla="*/ 13 w 29"/>
                  <a:gd name="T103" fmla="*/ 18 h 34"/>
                  <a:gd name="T104" fmla="*/ 16 w 29"/>
                  <a:gd name="T105" fmla="*/ 17 h 34"/>
                  <a:gd name="T106" fmla="*/ 14 w 29"/>
                  <a:gd name="T107" fmla="*/ 19 h 34"/>
                  <a:gd name="T108" fmla="*/ 14 w 29"/>
                  <a:gd name="T109" fmla="*/ 19 h 34"/>
                  <a:gd name="T110" fmla="*/ 14 w 29"/>
                  <a:gd name="T111" fmla="*/ 21 h 34"/>
                  <a:gd name="T112" fmla="*/ 6 w 29"/>
                  <a:gd name="T113" fmla="*/ 31 h 34"/>
                  <a:gd name="T114" fmla="*/ 21 w 29"/>
                  <a:gd name="T115" fmla="*/ 17 h 34"/>
                  <a:gd name="T116" fmla="*/ 20 w 29"/>
                  <a:gd name="T1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 h="34">
                    <a:moveTo>
                      <a:pt x="29" y="16"/>
                    </a:moveTo>
                    <a:cubicBezTo>
                      <a:pt x="27" y="17"/>
                      <a:pt x="25" y="18"/>
                      <a:pt x="28" y="16"/>
                    </a:cubicBezTo>
                    <a:cubicBezTo>
                      <a:pt x="29" y="16"/>
                      <a:pt x="28" y="16"/>
                      <a:pt x="28" y="16"/>
                    </a:cubicBezTo>
                    <a:cubicBezTo>
                      <a:pt x="25" y="18"/>
                      <a:pt x="23" y="19"/>
                      <a:pt x="27" y="15"/>
                    </a:cubicBezTo>
                    <a:cubicBezTo>
                      <a:pt x="27" y="15"/>
                      <a:pt x="27" y="15"/>
                      <a:pt x="27" y="15"/>
                    </a:cubicBezTo>
                    <a:cubicBezTo>
                      <a:pt x="26" y="15"/>
                      <a:pt x="26" y="16"/>
                      <a:pt x="25" y="16"/>
                    </a:cubicBezTo>
                    <a:cubicBezTo>
                      <a:pt x="25" y="16"/>
                      <a:pt x="26" y="16"/>
                      <a:pt x="26" y="15"/>
                    </a:cubicBezTo>
                    <a:cubicBezTo>
                      <a:pt x="26" y="15"/>
                      <a:pt x="26" y="15"/>
                      <a:pt x="26" y="15"/>
                    </a:cubicBezTo>
                    <a:cubicBezTo>
                      <a:pt x="25" y="16"/>
                      <a:pt x="24" y="16"/>
                      <a:pt x="23" y="17"/>
                    </a:cubicBezTo>
                    <a:cubicBezTo>
                      <a:pt x="25" y="16"/>
                      <a:pt x="26" y="15"/>
                      <a:pt x="27" y="14"/>
                    </a:cubicBezTo>
                    <a:cubicBezTo>
                      <a:pt x="27" y="14"/>
                      <a:pt x="26" y="14"/>
                      <a:pt x="26" y="14"/>
                    </a:cubicBezTo>
                    <a:cubicBezTo>
                      <a:pt x="26" y="14"/>
                      <a:pt x="25" y="15"/>
                      <a:pt x="25" y="15"/>
                    </a:cubicBezTo>
                    <a:cubicBezTo>
                      <a:pt x="25" y="15"/>
                      <a:pt x="25" y="14"/>
                      <a:pt x="26" y="14"/>
                    </a:cubicBezTo>
                    <a:cubicBezTo>
                      <a:pt x="26" y="14"/>
                      <a:pt x="26" y="14"/>
                      <a:pt x="26" y="14"/>
                    </a:cubicBezTo>
                    <a:cubicBezTo>
                      <a:pt x="24" y="15"/>
                      <a:pt x="23" y="15"/>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2" y="15"/>
                      <a:pt x="22" y="16"/>
                      <a:pt x="21" y="16"/>
                    </a:cubicBezTo>
                    <a:cubicBezTo>
                      <a:pt x="21" y="16"/>
                      <a:pt x="21" y="16"/>
                      <a:pt x="21" y="16"/>
                    </a:cubicBezTo>
                    <a:cubicBezTo>
                      <a:pt x="21" y="16"/>
                      <a:pt x="21" y="16"/>
                      <a:pt x="21" y="17"/>
                    </a:cubicBezTo>
                    <a:cubicBezTo>
                      <a:pt x="22" y="15"/>
                      <a:pt x="24" y="14"/>
                      <a:pt x="25" y="13"/>
                    </a:cubicBezTo>
                    <a:cubicBezTo>
                      <a:pt x="24" y="13"/>
                      <a:pt x="24" y="13"/>
                      <a:pt x="24" y="13"/>
                    </a:cubicBezTo>
                    <a:cubicBezTo>
                      <a:pt x="23" y="14"/>
                      <a:pt x="22" y="15"/>
                      <a:pt x="20" y="15"/>
                    </a:cubicBezTo>
                    <a:cubicBezTo>
                      <a:pt x="20" y="15"/>
                      <a:pt x="20" y="15"/>
                      <a:pt x="20" y="15"/>
                    </a:cubicBezTo>
                    <a:cubicBezTo>
                      <a:pt x="20" y="15"/>
                      <a:pt x="20" y="15"/>
                      <a:pt x="20" y="15"/>
                    </a:cubicBezTo>
                    <a:cubicBezTo>
                      <a:pt x="20" y="15"/>
                      <a:pt x="20" y="15"/>
                      <a:pt x="20" y="15"/>
                    </a:cubicBezTo>
                    <a:cubicBezTo>
                      <a:pt x="21" y="15"/>
                      <a:pt x="22" y="14"/>
                      <a:pt x="23" y="13"/>
                    </a:cubicBezTo>
                    <a:cubicBezTo>
                      <a:pt x="23" y="13"/>
                      <a:pt x="23" y="13"/>
                      <a:pt x="22" y="13"/>
                    </a:cubicBezTo>
                    <a:cubicBezTo>
                      <a:pt x="21" y="14"/>
                      <a:pt x="20" y="15"/>
                      <a:pt x="19" y="15"/>
                    </a:cubicBezTo>
                    <a:cubicBezTo>
                      <a:pt x="19" y="15"/>
                      <a:pt x="19" y="15"/>
                      <a:pt x="19" y="15"/>
                    </a:cubicBezTo>
                    <a:cubicBezTo>
                      <a:pt x="20" y="15"/>
                      <a:pt x="20" y="14"/>
                      <a:pt x="21" y="14"/>
                    </a:cubicBezTo>
                    <a:cubicBezTo>
                      <a:pt x="21" y="14"/>
                      <a:pt x="21" y="14"/>
                      <a:pt x="21" y="14"/>
                    </a:cubicBezTo>
                    <a:cubicBezTo>
                      <a:pt x="21" y="13"/>
                      <a:pt x="21" y="13"/>
                      <a:pt x="21" y="13"/>
                    </a:cubicBezTo>
                    <a:cubicBezTo>
                      <a:pt x="21" y="13"/>
                      <a:pt x="21" y="13"/>
                      <a:pt x="21" y="13"/>
                    </a:cubicBezTo>
                    <a:cubicBezTo>
                      <a:pt x="20" y="13"/>
                      <a:pt x="19" y="14"/>
                      <a:pt x="19" y="14"/>
                    </a:cubicBezTo>
                    <a:cubicBezTo>
                      <a:pt x="20" y="13"/>
                      <a:pt x="20" y="13"/>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0"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8" y="13"/>
                    </a:cubicBezTo>
                    <a:cubicBezTo>
                      <a:pt x="18" y="13"/>
                      <a:pt x="18" y="13"/>
                      <a:pt x="17" y="13"/>
                    </a:cubicBezTo>
                    <a:cubicBezTo>
                      <a:pt x="18" y="12"/>
                      <a:pt x="19" y="12"/>
                      <a:pt x="20" y="11"/>
                    </a:cubicBezTo>
                    <a:cubicBezTo>
                      <a:pt x="20" y="11"/>
                      <a:pt x="20" y="11"/>
                      <a:pt x="20" y="11"/>
                    </a:cubicBezTo>
                    <a:cubicBezTo>
                      <a:pt x="19" y="11"/>
                      <a:pt x="19" y="12"/>
                      <a:pt x="18" y="13"/>
                    </a:cubicBezTo>
                    <a:cubicBezTo>
                      <a:pt x="21" y="10"/>
                      <a:pt x="18" y="12"/>
                      <a:pt x="16" y="14"/>
                    </a:cubicBezTo>
                    <a:cubicBezTo>
                      <a:pt x="16" y="14"/>
                      <a:pt x="16" y="14"/>
                      <a:pt x="16" y="14"/>
                    </a:cubicBezTo>
                    <a:cubicBezTo>
                      <a:pt x="16" y="13"/>
                      <a:pt x="17" y="13"/>
                      <a:pt x="17" y="12"/>
                    </a:cubicBezTo>
                    <a:cubicBezTo>
                      <a:pt x="17" y="12"/>
                      <a:pt x="17" y="12"/>
                      <a:pt x="17" y="12"/>
                    </a:cubicBezTo>
                    <a:cubicBezTo>
                      <a:pt x="17" y="12"/>
                      <a:pt x="17" y="12"/>
                      <a:pt x="17" y="12"/>
                    </a:cubicBezTo>
                    <a:cubicBezTo>
                      <a:pt x="17" y="12"/>
                      <a:pt x="18" y="12"/>
                      <a:pt x="18" y="11"/>
                    </a:cubicBezTo>
                    <a:cubicBezTo>
                      <a:pt x="18" y="11"/>
                      <a:pt x="18" y="11"/>
                      <a:pt x="18" y="11"/>
                    </a:cubicBezTo>
                    <a:cubicBezTo>
                      <a:pt x="17" y="11"/>
                      <a:pt x="17" y="12"/>
                      <a:pt x="16" y="12"/>
                    </a:cubicBezTo>
                    <a:cubicBezTo>
                      <a:pt x="17" y="12"/>
                      <a:pt x="17" y="11"/>
                      <a:pt x="17" y="11"/>
                    </a:cubicBezTo>
                    <a:cubicBezTo>
                      <a:pt x="17" y="10"/>
                      <a:pt x="18" y="10"/>
                      <a:pt x="18" y="10"/>
                    </a:cubicBezTo>
                    <a:cubicBezTo>
                      <a:pt x="18" y="10"/>
                      <a:pt x="18" y="10"/>
                      <a:pt x="18" y="10"/>
                    </a:cubicBezTo>
                    <a:cubicBezTo>
                      <a:pt x="18" y="10"/>
                      <a:pt x="18"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6" y="10"/>
                      <a:pt x="16" y="11"/>
                    </a:cubicBezTo>
                    <a:cubicBezTo>
                      <a:pt x="16"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5" y="11"/>
                      <a:pt x="13" y="12"/>
                      <a:pt x="12" y="13"/>
                    </a:cubicBezTo>
                    <a:cubicBezTo>
                      <a:pt x="11" y="13"/>
                      <a:pt x="11" y="13"/>
                      <a:pt x="11" y="13"/>
                    </a:cubicBezTo>
                    <a:cubicBezTo>
                      <a:pt x="13" y="12"/>
                      <a:pt x="15" y="10"/>
                      <a:pt x="17" y="9"/>
                    </a:cubicBezTo>
                    <a:cubicBezTo>
                      <a:pt x="17" y="8"/>
                      <a:pt x="17" y="8"/>
                      <a:pt x="16" y="8"/>
                    </a:cubicBezTo>
                    <a:cubicBezTo>
                      <a:pt x="15" y="9"/>
                      <a:pt x="14" y="9"/>
                      <a:pt x="12" y="10"/>
                    </a:cubicBezTo>
                    <a:cubicBezTo>
                      <a:pt x="13" y="10"/>
                      <a:pt x="13" y="10"/>
                      <a:pt x="14" y="9"/>
                    </a:cubicBezTo>
                    <a:cubicBezTo>
                      <a:pt x="14" y="9"/>
                      <a:pt x="14" y="9"/>
                      <a:pt x="14" y="9"/>
                    </a:cubicBezTo>
                    <a:cubicBezTo>
                      <a:pt x="14" y="9"/>
                      <a:pt x="15" y="8"/>
                      <a:pt x="16" y="8"/>
                    </a:cubicBezTo>
                    <a:cubicBezTo>
                      <a:pt x="16" y="8"/>
                      <a:pt x="15" y="7"/>
                      <a:pt x="15" y="7"/>
                    </a:cubicBezTo>
                    <a:cubicBezTo>
                      <a:pt x="14" y="8"/>
                      <a:pt x="13" y="8"/>
                      <a:pt x="12" y="9"/>
                    </a:cubicBezTo>
                    <a:cubicBezTo>
                      <a:pt x="13" y="8"/>
                      <a:pt x="14" y="8"/>
                      <a:pt x="15" y="7"/>
                    </a:cubicBezTo>
                    <a:cubicBezTo>
                      <a:pt x="15" y="7"/>
                      <a:pt x="15" y="7"/>
                      <a:pt x="15" y="7"/>
                    </a:cubicBezTo>
                    <a:cubicBezTo>
                      <a:pt x="15" y="7"/>
                      <a:pt x="15" y="7"/>
                      <a:pt x="15" y="7"/>
                    </a:cubicBezTo>
                    <a:cubicBezTo>
                      <a:pt x="15" y="7"/>
                      <a:pt x="15" y="7"/>
                      <a:pt x="15" y="7"/>
                    </a:cubicBezTo>
                    <a:cubicBezTo>
                      <a:pt x="14" y="7"/>
                      <a:pt x="14" y="7"/>
                      <a:pt x="13" y="7"/>
                    </a:cubicBezTo>
                    <a:cubicBezTo>
                      <a:pt x="13" y="7"/>
                      <a:pt x="13" y="7"/>
                      <a:pt x="13" y="7"/>
                    </a:cubicBezTo>
                    <a:cubicBezTo>
                      <a:pt x="12" y="8"/>
                      <a:pt x="11" y="9"/>
                      <a:pt x="10" y="10"/>
                    </a:cubicBezTo>
                    <a:cubicBezTo>
                      <a:pt x="10" y="10"/>
                      <a:pt x="10" y="9"/>
                      <a:pt x="10" y="9"/>
                    </a:cubicBezTo>
                    <a:cubicBezTo>
                      <a:pt x="11" y="9"/>
                      <a:pt x="12" y="8"/>
                      <a:pt x="12" y="7"/>
                    </a:cubicBezTo>
                    <a:cubicBezTo>
                      <a:pt x="12" y="7"/>
                      <a:pt x="12" y="7"/>
                      <a:pt x="13" y="7"/>
                    </a:cubicBezTo>
                    <a:cubicBezTo>
                      <a:pt x="13" y="7"/>
                      <a:pt x="13" y="7"/>
                      <a:pt x="13" y="7"/>
                    </a:cubicBezTo>
                    <a:cubicBezTo>
                      <a:pt x="13" y="7"/>
                      <a:pt x="13" y="6"/>
                      <a:pt x="13" y="6"/>
                    </a:cubicBezTo>
                    <a:cubicBezTo>
                      <a:pt x="13" y="6"/>
                      <a:pt x="13" y="6"/>
                      <a:pt x="13" y="6"/>
                    </a:cubicBezTo>
                    <a:cubicBezTo>
                      <a:pt x="13" y="6"/>
                      <a:pt x="12" y="6"/>
                      <a:pt x="12" y="6"/>
                    </a:cubicBezTo>
                    <a:cubicBezTo>
                      <a:pt x="12" y="6"/>
                      <a:pt x="12" y="6"/>
                      <a:pt x="12" y="6"/>
                    </a:cubicBezTo>
                    <a:cubicBezTo>
                      <a:pt x="12" y="6"/>
                      <a:pt x="12" y="5"/>
                      <a:pt x="12" y="6"/>
                    </a:cubicBezTo>
                    <a:cubicBezTo>
                      <a:pt x="11" y="6"/>
                      <a:pt x="10" y="6"/>
                      <a:pt x="9" y="7"/>
                    </a:cubicBezTo>
                    <a:cubicBezTo>
                      <a:pt x="10" y="7"/>
                      <a:pt x="10" y="6"/>
                      <a:pt x="10" y="6"/>
                    </a:cubicBezTo>
                    <a:cubicBezTo>
                      <a:pt x="10" y="6"/>
                      <a:pt x="10" y="6"/>
                      <a:pt x="10" y="6"/>
                    </a:cubicBezTo>
                    <a:cubicBezTo>
                      <a:pt x="8" y="7"/>
                      <a:pt x="7" y="8"/>
                      <a:pt x="6" y="9"/>
                    </a:cubicBezTo>
                    <a:cubicBezTo>
                      <a:pt x="5" y="9"/>
                      <a:pt x="5" y="10"/>
                      <a:pt x="4" y="10"/>
                    </a:cubicBezTo>
                    <a:cubicBezTo>
                      <a:pt x="4" y="10"/>
                      <a:pt x="3" y="11"/>
                      <a:pt x="2" y="11"/>
                    </a:cubicBezTo>
                    <a:cubicBezTo>
                      <a:pt x="5" y="10"/>
                      <a:pt x="7" y="8"/>
                      <a:pt x="9" y="6"/>
                    </a:cubicBezTo>
                    <a:cubicBezTo>
                      <a:pt x="9" y="6"/>
                      <a:pt x="9" y="6"/>
                      <a:pt x="9" y="6"/>
                    </a:cubicBezTo>
                    <a:cubicBezTo>
                      <a:pt x="8" y="6"/>
                      <a:pt x="7" y="7"/>
                      <a:pt x="6" y="7"/>
                    </a:cubicBezTo>
                    <a:cubicBezTo>
                      <a:pt x="8" y="6"/>
                      <a:pt x="9" y="5"/>
                      <a:pt x="9" y="5"/>
                    </a:cubicBezTo>
                    <a:cubicBezTo>
                      <a:pt x="9" y="5"/>
                      <a:pt x="9" y="5"/>
                      <a:pt x="9" y="5"/>
                    </a:cubicBezTo>
                    <a:cubicBezTo>
                      <a:pt x="8" y="6"/>
                      <a:pt x="3" y="9"/>
                      <a:pt x="3" y="9"/>
                    </a:cubicBezTo>
                    <a:cubicBezTo>
                      <a:pt x="5" y="7"/>
                      <a:pt x="7" y="6"/>
                      <a:pt x="8" y="5"/>
                    </a:cubicBezTo>
                    <a:cubicBezTo>
                      <a:pt x="9" y="5"/>
                      <a:pt x="8" y="5"/>
                      <a:pt x="8" y="5"/>
                    </a:cubicBezTo>
                    <a:cubicBezTo>
                      <a:pt x="7" y="6"/>
                      <a:pt x="6" y="6"/>
                      <a:pt x="5" y="7"/>
                    </a:cubicBezTo>
                    <a:cubicBezTo>
                      <a:pt x="5" y="7"/>
                      <a:pt x="7" y="6"/>
                      <a:pt x="7" y="5"/>
                    </a:cubicBezTo>
                    <a:cubicBezTo>
                      <a:pt x="7" y="5"/>
                      <a:pt x="7" y="5"/>
                      <a:pt x="7" y="5"/>
                    </a:cubicBezTo>
                    <a:cubicBezTo>
                      <a:pt x="5" y="6"/>
                      <a:pt x="4" y="7"/>
                      <a:pt x="2" y="8"/>
                    </a:cubicBezTo>
                    <a:cubicBezTo>
                      <a:pt x="4" y="7"/>
                      <a:pt x="6" y="6"/>
                      <a:pt x="7" y="4"/>
                    </a:cubicBezTo>
                    <a:cubicBezTo>
                      <a:pt x="7" y="4"/>
                      <a:pt x="7" y="4"/>
                      <a:pt x="7" y="4"/>
                    </a:cubicBezTo>
                    <a:cubicBezTo>
                      <a:pt x="6" y="5"/>
                      <a:pt x="6" y="5"/>
                      <a:pt x="5" y="5"/>
                    </a:cubicBezTo>
                    <a:cubicBezTo>
                      <a:pt x="5" y="5"/>
                      <a:pt x="6" y="5"/>
                      <a:pt x="7" y="4"/>
                    </a:cubicBezTo>
                    <a:cubicBezTo>
                      <a:pt x="7" y="4"/>
                      <a:pt x="7" y="4"/>
                      <a:pt x="7" y="4"/>
                    </a:cubicBezTo>
                    <a:cubicBezTo>
                      <a:pt x="6" y="4"/>
                      <a:pt x="6" y="4"/>
                      <a:pt x="5" y="5"/>
                    </a:cubicBezTo>
                    <a:cubicBezTo>
                      <a:pt x="6" y="4"/>
                      <a:pt x="6" y="4"/>
                      <a:pt x="7" y="3"/>
                    </a:cubicBezTo>
                    <a:cubicBezTo>
                      <a:pt x="7" y="3"/>
                      <a:pt x="7" y="3"/>
                      <a:pt x="7" y="3"/>
                    </a:cubicBezTo>
                    <a:cubicBezTo>
                      <a:pt x="5" y="4"/>
                      <a:pt x="4" y="4"/>
                      <a:pt x="4" y="5"/>
                    </a:cubicBezTo>
                    <a:cubicBezTo>
                      <a:pt x="4" y="5"/>
                      <a:pt x="5" y="4"/>
                      <a:pt x="6" y="3"/>
                    </a:cubicBezTo>
                    <a:cubicBezTo>
                      <a:pt x="6" y="3"/>
                      <a:pt x="6" y="3"/>
                      <a:pt x="5" y="3"/>
                    </a:cubicBezTo>
                    <a:cubicBezTo>
                      <a:pt x="0" y="7"/>
                      <a:pt x="5" y="3"/>
                      <a:pt x="6" y="2"/>
                    </a:cubicBezTo>
                    <a:cubicBezTo>
                      <a:pt x="6" y="2"/>
                      <a:pt x="6" y="2"/>
                      <a:pt x="6" y="2"/>
                    </a:cubicBezTo>
                    <a:cubicBezTo>
                      <a:pt x="5" y="3"/>
                      <a:pt x="1" y="6"/>
                      <a:pt x="4" y="3"/>
                    </a:cubicBezTo>
                    <a:cubicBezTo>
                      <a:pt x="4" y="3"/>
                      <a:pt x="4" y="3"/>
                      <a:pt x="4" y="3"/>
                    </a:cubicBezTo>
                    <a:cubicBezTo>
                      <a:pt x="2" y="4"/>
                      <a:pt x="2" y="4"/>
                      <a:pt x="4" y="2"/>
                    </a:cubicBezTo>
                    <a:cubicBezTo>
                      <a:pt x="4" y="2"/>
                      <a:pt x="4" y="2"/>
                      <a:pt x="4" y="2"/>
                    </a:cubicBezTo>
                    <a:cubicBezTo>
                      <a:pt x="2" y="4"/>
                      <a:pt x="1" y="4"/>
                      <a:pt x="4" y="2"/>
                    </a:cubicBezTo>
                    <a:cubicBezTo>
                      <a:pt x="4" y="2"/>
                      <a:pt x="4" y="2"/>
                      <a:pt x="3" y="2"/>
                    </a:cubicBezTo>
                    <a:cubicBezTo>
                      <a:pt x="2" y="2"/>
                      <a:pt x="1" y="4"/>
                      <a:pt x="3" y="2"/>
                    </a:cubicBezTo>
                    <a:cubicBezTo>
                      <a:pt x="3" y="2"/>
                      <a:pt x="3" y="2"/>
                      <a:pt x="2" y="2"/>
                    </a:cubicBezTo>
                    <a:cubicBezTo>
                      <a:pt x="0" y="3"/>
                      <a:pt x="1" y="2"/>
                      <a:pt x="2" y="1"/>
                    </a:cubicBezTo>
                    <a:cubicBezTo>
                      <a:pt x="3" y="1"/>
                      <a:pt x="2" y="1"/>
                      <a:pt x="2" y="1"/>
                    </a:cubicBezTo>
                    <a:cubicBezTo>
                      <a:pt x="2" y="1"/>
                      <a:pt x="2" y="1"/>
                      <a:pt x="2" y="1"/>
                    </a:cubicBezTo>
                    <a:cubicBezTo>
                      <a:pt x="2" y="1"/>
                      <a:pt x="2" y="1"/>
                      <a:pt x="2" y="1"/>
                    </a:cubicBezTo>
                    <a:cubicBezTo>
                      <a:pt x="1" y="1"/>
                      <a:pt x="1" y="1"/>
                      <a:pt x="1" y="1"/>
                    </a:cubicBezTo>
                    <a:cubicBezTo>
                      <a:pt x="1" y="1"/>
                      <a:pt x="1" y="0"/>
                      <a:pt x="1" y="0"/>
                    </a:cubicBezTo>
                    <a:cubicBezTo>
                      <a:pt x="1"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2"/>
                    </a:cubicBezTo>
                    <a:cubicBezTo>
                      <a:pt x="2" y="2"/>
                      <a:pt x="1" y="2"/>
                      <a:pt x="0" y="3"/>
                    </a:cubicBezTo>
                    <a:cubicBezTo>
                      <a:pt x="0" y="3"/>
                      <a:pt x="0" y="4"/>
                      <a:pt x="0" y="4"/>
                    </a:cubicBezTo>
                    <a:cubicBezTo>
                      <a:pt x="2" y="2"/>
                      <a:pt x="2" y="2"/>
                      <a:pt x="0" y="4"/>
                    </a:cubicBezTo>
                    <a:cubicBezTo>
                      <a:pt x="0" y="4"/>
                      <a:pt x="0" y="4"/>
                      <a:pt x="0" y="4"/>
                    </a:cubicBezTo>
                    <a:cubicBezTo>
                      <a:pt x="4" y="2"/>
                      <a:pt x="1" y="4"/>
                      <a:pt x="0" y="5"/>
                    </a:cubicBezTo>
                    <a:cubicBezTo>
                      <a:pt x="0" y="5"/>
                      <a:pt x="0" y="5"/>
                      <a:pt x="0" y="5"/>
                    </a:cubicBezTo>
                    <a:cubicBezTo>
                      <a:pt x="2" y="4"/>
                      <a:pt x="4" y="2"/>
                      <a:pt x="1" y="5"/>
                    </a:cubicBezTo>
                    <a:cubicBezTo>
                      <a:pt x="1" y="5"/>
                      <a:pt x="1" y="5"/>
                      <a:pt x="1" y="5"/>
                    </a:cubicBezTo>
                    <a:cubicBezTo>
                      <a:pt x="4" y="3"/>
                      <a:pt x="2" y="4"/>
                      <a:pt x="1" y="5"/>
                    </a:cubicBezTo>
                    <a:cubicBezTo>
                      <a:pt x="1" y="5"/>
                      <a:pt x="1" y="6"/>
                      <a:pt x="1" y="6"/>
                    </a:cubicBezTo>
                    <a:cubicBezTo>
                      <a:pt x="2" y="5"/>
                      <a:pt x="2" y="5"/>
                      <a:pt x="3" y="4"/>
                    </a:cubicBezTo>
                    <a:cubicBezTo>
                      <a:pt x="7" y="1"/>
                      <a:pt x="2" y="6"/>
                      <a:pt x="2" y="6"/>
                    </a:cubicBezTo>
                    <a:cubicBezTo>
                      <a:pt x="1" y="6"/>
                      <a:pt x="2" y="6"/>
                      <a:pt x="2" y="6"/>
                    </a:cubicBezTo>
                    <a:cubicBezTo>
                      <a:pt x="6" y="3"/>
                      <a:pt x="3" y="5"/>
                      <a:pt x="1" y="7"/>
                    </a:cubicBezTo>
                    <a:cubicBezTo>
                      <a:pt x="1" y="7"/>
                      <a:pt x="1" y="7"/>
                      <a:pt x="1" y="7"/>
                    </a:cubicBezTo>
                    <a:cubicBezTo>
                      <a:pt x="9" y="1"/>
                      <a:pt x="3" y="6"/>
                      <a:pt x="1" y="7"/>
                    </a:cubicBezTo>
                    <a:cubicBezTo>
                      <a:pt x="1" y="7"/>
                      <a:pt x="1" y="7"/>
                      <a:pt x="2" y="7"/>
                    </a:cubicBezTo>
                    <a:cubicBezTo>
                      <a:pt x="3" y="7"/>
                      <a:pt x="4" y="6"/>
                      <a:pt x="5" y="5"/>
                    </a:cubicBezTo>
                    <a:cubicBezTo>
                      <a:pt x="4" y="6"/>
                      <a:pt x="3" y="7"/>
                      <a:pt x="2" y="8"/>
                    </a:cubicBezTo>
                    <a:cubicBezTo>
                      <a:pt x="2" y="8"/>
                      <a:pt x="2" y="8"/>
                      <a:pt x="2" y="8"/>
                    </a:cubicBezTo>
                    <a:cubicBezTo>
                      <a:pt x="3" y="7"/>
                      <a:pt x="4" y="6"/>
                      <a:pt x="5" y="5"/>
                    </a:cubicBezTo>
                    <a:cubicBezTo>
                      <a:pt x="4" y="7"/>
                      <a:pt x="2" y="8"/>
                      <a:pt x="1" y="9"/>
                    </a:cubicBezTo>
                    <a:cubicBezTo>
                      <a:pt x="1" y="9"/>
                      <a:pt x="1" y="9"/>
                      <a:pt x="1" y="9"/>
                    </a:cubicBezTo>
                    <a:cubicBezTo>
                      <a:pt x="2" y="8"/>
                      <a:pt x="4" y="7"/>
                      <a:pt x="6" y="6"/>
                    </a:cubicBezTo>
                    <a:cubicBezTo>
                      <a:pt x="5" y="6"/>
                      <a:pt x="3" y="8"/>
                      <a:pt x="2" y="9"/>
                    </a:cubicBezTo>
                    <a:cubicBezTo>
                      <a:pt x="2" y="9"/>
                      <a:pt x="2" y="9"/>
                      <a:pt x="2" y="9"/>
                    </a:cubicBezTo>
                    <a:cubicBezTo>
                      <a:pt x="2" y="9"/>
                      <a:pt x="2" y="10"/>
                      <a:pt x="2" y="10"/>
                    </a:cubicBezTo>
                    <a:cubicBezTo>
                      <a:pt x="1" y="10"/>
                      <a:pt x="2" y="10"/>
                      <a:pt x="2" y="10"/>
                    </a:cubicBezTo>
                    <a:cubicBezTo>
                      <a:pt x="4" y="9"/>
                      <a:pt x="5" y="8"/>
                      <a:pt x="7" y="6"/>
                    </a:cubicBezTo>
                    <a:cubicBezTo>
                      <a:pt x="5" y="8"/>
                      <a:pt x="3" y="9"/>
                      <a:pt x="2" y="11"/>
                    </a:cubicBezTo>
                    <a:cubicBezTo>
                      <a:pt x="2" y="11"/>
                      <a:pt x="2" y="11"/>
                      <a:pt x="2" y="11"/>
                    </a:cubicBezTo>
                    <a:cubicBezTo>
                      <a:pt x="11" y="4"/>
                      <a:pt x="4" y="10"/>
                      <a:pt x="1" y="12"/>
                    </a:cubicBezTo>
                    <a:cubicBezTo>
                      <a:pt x="0" y="13"/>
                      <a:pt x="1" y="13"/>
                      <a:pt x="1" y="13"/>
                    </a:cubicBezTo>
                    <a:cubicBezTo>
                      <a:pt x="1" y="12"/>
                      <a:pt x="2" y="12"/>
                      <a:pt x="2" y="12"/>
                    </a:cubicBezTo>
                    <a:cubicBezTo>
                      <a:pt x="2" y="12"/>
                      <a:pt x="1" y="13"/>
                      <a:pt x="1" y="13"/>
                    </a:cubicBezTo>
                    <a:cubicBezTo>
                      <a:pt x="1" y="13"/>
                      <a:pt x="1" y="13"/>
                      <a:pt x="1" y="13"/>
                    </a:cubicBezTo>
                    <a:cubicBezTo>
                      <a:pt x="1" y="13"/>
                      <a:pt x="2" y="13"/>
                      <a:pt x="2" y="13"/>
                    </a:cubicBezTo>
                    <a:cubicBezTo>
                      <a:pt x="2" y="13"/>
                      <a:pt x="2" y="13"/>
                      <a:pt x="2" y="13"/>
                    </a:cubicBezTo>
                    <a:cubicBezTo>
                      <a:pt x="3" y="12"/>
                      <a:pt x="4" y="11"/>
                      <a:pt x="5" y="10"/>
                    </a:cubicBezTo>
                    <a:cubicBezTo>
                      <a:pt x="6" y="10"/>
                      <a:pt x="6" y="10"/>
                      <a:pt x="7" y="9"/>
                    </a:cubicBezTo>
                    <a:cubicBezTo>
                      <a:pt x="5" y="11"/>
                      <a:pt x="3" y="13"/>
                      <a:pt x="1" y="14"/>
                    </a:cubicBezTo>
                    <a:cubicBezTo>
                      <a:pt x="1" y="14"/>
                      <a:pt x="1" y="14"/>
                      <a:pt x="2" y="14"/>
                    </a:cubicBezTo>
                    <a:cubicBezTo>
                      <a:pt x="3" y="13"/>
                      <a:pt x="5" y="11"/>
                      <a:pt x="7" y="10"/>
                    </a:cubicBezTo>
                    <a:cubicBezTo>
                      <a:pt x="12" y="6"/>
                      <a:pt x="7" y="10"/>
                      <a:pt x="7" y="10"/>
                    </a:cubicBezTo>
                    <a:cubicBezTo>
                      <a:pt x="5" y="11"/>
                      <a:pt x="4" y="12"/>
                      <a:pt x="3" y="14"/>
                    </a:cubicBezTo>
                    <a:cubicBezTo>
                      <a:pt x="3" y="14"/>
                      <a:pt x="3" y="14"/>
                      <a:pt x="3" y="14"/>
                    </a:cubicBezTo>
                    <a:cubicBezTo>
                      <a:pt x="3" y="14"/>
                      <a:pt x="3" y="14"/>
                      <a:pt x="3" y="14"/>
                    </a:cubicBezTo>
                    <a:cubicBezTo>
                      <a:pt x="3" y="14"/>
                      <a:pt x="2" y="15"/>
                      <a:pt x="2" y="15"/>
                    </a:cubicBezTo>
                    <a:cubicBezTo>
                      <a:pt x="2" y="15"/>
                      <a:pt x="2" y="16"/>
                      <a:pt x="2" y="16"/>
                    </a:cubicBezTo>
                    <a:cubicBezTo>
                      <a:pt x="1" y="16"/>
                      <a:pt x="1" y="16"/>
                      <a:pt x="1" y="16"/>
                    </a:cubicBezTo>
                    <a:cubicBezTo>
                      <a:pt x="1" y="17"/>
                      <a:pt x="1" y="17"/>
                      <a:pt x="1" y="17"/>
                    </a:cubicBezTo>
                    <a:cubicBezTo>
                      <a:pt x="1" y="16"/>
                      <a:pt x="1" y="16"/>
                      <a:pt x="2" y="16"/>
                    </a:cubicBezTo>
                    <a:cubicBezTo>
                      <a:pt x="2" y="16"/>
                      <a:pt x="2" y="16"/>
                      <a:pt x="2" y="16"/>
                    </a:cubicBezTo>
                    <a:cubicBezTo>
                      <a:pt x="3" y="16"/>
                      <a:pt x="4" y="15"/>
                      <a:pt x="5" y="14"/>
                    </a:cubicBezTo>
                    <a:cubicBezTo>
                      <a:pt x="4" y="15"/>
                      <a:pt x="3" y="15"/>
                      <a:pt x="3" y="16"/>
                    </a:cubicBezTo>
                    <a:cubicBezTo>
                      <a:pt x="3" y="16"/>
                      <a:pt x="3" y="16"/>
                      <a:pt x="3" y="16"/>
                    </a:cubicBezTo>
                    <a:cubicBezTo>
                      <a:pt x="4" y="15"/>
                      <a:pt x="5" y="14"/>
                      <a:pt x="6" y="13"/>
                    </a:cubicBezTo>
                    <a:cubicBezTo>
                      <a:pt x="6" y="13"/>
                      <a:pt x="6" y="14"/>
                      <a:pt x="6" y="14"/>
                    </a:cubicBezTo>
                    <a:cubicBezTo>
                      <a:pt x="5" y="15"/>
                      <a:pt x="4" y="16"/>
                      <a:pt x="3" y="17"/>
                    </a:cubicBezTo>
                    <a:cubicBezTo>
                      <a:pt x="2" y="17"/>
                      <a:pt x="1" y="18"/>
                      <a:pt x="1" y="18"/>
                    </a:cubicBezTo>
                    <a:cubicBezTo>
                      <a:pt x="1" y="18"/>
                      <a:pt x="1" y="18"/>
                      <a:pt x="1" y="18"/>
                    </a:cubicBezTo>
                    <a:cubicBezTo>
                      <a:pt x="1" y="18"/>
                      <a:pt x="2" y="18"/>
                      <a:pt x="2" y="18"/>
                    </a:cubicBezTo>
                    <a:cubicBezTo>
                      <a:pt x="2" y="18"/>
                      <a:pt x="2" y="18"/>
                      <a:pt x="2" y="18"/>
                    </a:cubicBezTo>
                    <a:cubicBezTo>
                      <a:pt x="3" y="17"/>
                      <a:pt x="4" y="16"/>
                      <a:pt x="5" y="16"/>
                    </a:cubicBezTo>
                    <a:cubicBezTo>
                      <a:pt x="5" y="16"/>
                      <a:pt x="5" y="16"/>
                      <a:pt x="5" y="16"/>
                    </a:cubicBezTo>
                    <a:cubicBezTo>
                      <a:pt x="3" y="17"/>
                      <a:pt x="2" y="18"/>
                      <a:pt x="1" y="19"/>
                    </a:cubicBezTo>
                    <a:cubicBezTo>
                      <a:pt x="1" y="20"/>
                      <a:pt x="1" y="21"/>
                      <a:pt x="1" y="21"/>
                    </a:cubicBezTo>
                    <a:cubicBezTo>
                      <a:pt x="1" y="21"/>
                      <a:pt x="1" y="21"/>
                      <a:pt x="1" y="20"/>
                    </a:cubicBezTo>
                    <a:cubicBezTo>
                      <a:pt x="1" y="20"/>
                      <a:pt x="1" y="20"/>
                      <a:pt x="1" y="20"/>
                    </a:cubicBezTo>
                    <a:cubicBezTo>
                      <a:pt x="2" y="20"/>
                      <a:pt x="2" y="20"/>
                      <a:pt x="2" y="20"/>
                    </a:cubicBezTo>
                    <a:cubicBezTo>
                      <a:pt x="2" y="20"/>
                      <a:pt x="3" y="19"/>
                      <a:pt x="4" y="19"/>
                    </a:cubicBezTo>
                    <a:cubicBezTo>
                      <a:pt x="3" y="19"/>
                      <a:pt x="2" y="20"/>
                      <a:pt x="1" y="21"/>
                    </a:cubicBezTo>
                    <a:cubicBezTo>
                      <a:pt x="1" y="21"/>
                      <a:pt x="1" y="22"/>
                      <a:pt x="1" y="22"/>
                    </a:cubicBezTo>
                    <a:cubicBezTo>
                      <a:pt x="3" y="21"/>
                      <a:pt x="4" y="20"/>
                      <a:pt x="5" y="19"/>
                    </a:cubicBezTo>
                    <a:cubicBezTo>
                      <a:pt x="5" y="19"/>
                      <a:pt x="5" y="19"/>
                      <a:pt x="5" y="19"/>
                    </a:cubicBezTo>
                    <a:cubicBezTo>
                      <a:pt x="3" y="20"/>
                      <a:pt x="2" y="21"/>
                      <a:pt x="1" y="22"/>
                    </a:cubicBezTo>
                    <a:cubicBezTo>
                      <a:pt x="1" y="23"/>
                      <a:pt x="1" y="23"/>
                      <a:pt x="1" y="23"/>
                    </a:cubicBezTo>
                    <a:cubicBezTo>
                      <a:pt x="1" y="22"/>
                      <a:pt x="2" y="22"/>
                      <a:pt x="3" y="21"/>
                    </a:cubicBezTo>
                    <a:cubicBezTo>
                      <a:pt x="2" y="22"/>
                      <a:pt x="1" y="22"/>
                      <a:pt x="1" y="23"/>
                    </a:cubicBezTo>
                    <a:cubicBezTo>
                      <a:pt x="1" y="23"/>
                      <a:pt x="1" y="24"/>
                      <a:pt x="1" y="24"/>
                    </a:cubicBezTo>
                    <a:cubicBezTo>
                      <a:pt x="1" y="24"/>
                      <a:pt x="2" y="24"/>
                      <a:pt x="2" y="23"/>
                    </a:cubicBezTo>
                    <a:cubicBezTo>
                      <a:pt x="2" y="23"/>
                      <a:pt x="2" y="23"/>
                      <a:pt x="2" y="23"/>
                    </a:cubicBezTo>
                    <a:cubicBezTo>
                      <a:pt x="2" y="23"/>
                      <a:pt x="2" y="24"/>
                      <a:pt x="2" y="24"/>
                    </a:cubicBezTo>
                    <a:cubicBezTo>
                      <a:pt x="3" y="23"/>
                      <a:pt x="4" y="22"/>
                      <a:pt x="5" y="21"/>
                    </a:cubicBezTo>
                    <a:cubicBezTo>
                      <a:pt x="5" y="21"/>
                      <a:pt x="6" y="21"/>
                      <a:pt x="6" y="20"/>
                    </a:cubicBezTo>
                    <a:cubicBezTo>
                      <a:pt x="7" y="20"/>
                      <a:pt x="7" y="19"/>
                      <a:pt x="8" y="19"/>
                    </a:cubicBezTo>
                    <a:cubicBezTo>
                      <a:pt x="8" y="19"/>
                      <a:pt x="8" y="19"/>
                      <a:pt x="8" y="19"/>
                    </a:cubicBezTo>
                    <a:cubicBezTo>
                      <a:pt x="8" y="19"/>
                      <a:pt x="8" y="19"/>
                      <a:pt x="8" y="19"/>
                    </a:cubicBezTo>
                    <a:cubicBezTo>
                      <a:pt x="8" y="19"/>
                      <a:pt x="9" y="19"/>
                      <a:pt x="10" y="18"/>
                    </a:cubicBezTo>
                    <a:cubicBezTo>
                      <a:pt x="8" y="20"/>
                      <a:pt x="6" y="21"/>
                      <a:pt x="5" y="22"/>
                    </a:cubicBezTo>
                    <a:cubicBezTo>
                      <a:pt x="3" y="23"/>
                      <a:pt x="2" y="24"/>
                      <a:pt x="1" y="26"/>
                    </a:cubicBezTo>
                    <a:cubicBezTo>
                      <a:pt x="1" y="26"/>
                      <a:pt x="1" y="26"/>
                      <a:pt x="1" y="26"/>
                    </a:cubicBezTo>
                    <a:cubicBezTo>
                      <a:pt x="1" y="26"/>
                      <a:pt x="1" y="26"/>
                      <a:pt x="2" y="25"/>
                    </a:cubicBezTo>
                    <a:cubicBezTo>
                      <a:pt x="3" y="24"/>
                      <a:pt x="4" y="23"/>
                      <a:pt x="6" y="22"/>
                    </a:cubicBezTo>
                    <a:cubicBezTo>
                      <a:pt x="6" y="22"/>
                      <a:pt x="5" y="22"/>
                      <a:pt x="5" y="23"/>
                    </a:cubicBezTo>
                    <a:cubicBezTo>
                      <a:pt x="5" y="22"/>
                      <a:pt x="6" y="22"/>
                      <a:pt x="6" y="22"/>
                    </a:cubicBezTo>
                    <a:cubicBezTo>
                      <a:pt x="6" y="22"/>
                      <a:pt x="6" y="22"/>
                      <a:pt x="6" y="21"/>
                    </a:cubicBezTo>
                    <a:cubicBezTo>
                      <a:pt x="6" y="22"/>
                      <a:pt x="6" y="22"/>
                      <a:pt x="5" y="22"/>
                    </a:cubicBezTo>
                    <a:cubicBezTo>
                      <a:pt x="4" y="23"/>
                      <a:pt x="3" y="24"/>
                      <a:pt x="2" y="25"/>
                    </a:cubicBezTo>
                    <a:cubicBezTo>
                      <a:pt x="2" y="25"/>
                      <a:pt x="1" y="26"/>
                      <a:pt x="1" y="26"/>
                    </a:cubicBezTo>
                    <a:cubicBezTo>
                      <a:pt x="1" y="26"/>
                      <a:pt x="1" y="26"/>
                      <a:pt x="1" y="26"/>
                    </a:cubicBezTo>
                    <a:cubicBezTo>
                      <a:pt x="2" y="26"/>
                      <a:pt x="3" y="25"/>
                      <a:pt x="3" y="24"/>
                    </a:cubicBezTo>
                    <a:cubicBezTo>
                      <a:pt x="3" y="24"/>
                      <a:pt x="4" y="24"/>
                      <a:pt x="4" y="24"/>
                    </a:cubicBezTo>
                    <a:cubicBezTo>
                      <a:pt x="4" y="24"/>
                      <a:pt x="5" y="23"/>
                      <a:pt x="5" y="23"/>
                    </a:cubicBezTo>
                    <a:cubicBezTo>
                      <a:pt x="7" y="21"/>
                      <a:pt x="9" y="20"/>
                      <a:pt x="11" y="18"/>
                    </a:cubicBezTo>
                    <a:cubicBezTo>
                      <a:pt x="10" y="19"/>
                      <a:pt x="9" y="21"/>
                      <a:pt x="7" y="22"/>
                    </a:cubicBezTo>
                    <a:cubicBezTo>
                      <a:pt x="5" y="24"/>
                      <a:pt x="3" y="26"/>
                      <a:pt x="1" y="28"/>
                    </a:cubicBezTo>
                    <a:cubicBezTo>
                      <a:pt x="1" y="28"/>
                      <a:pt x="1" y="29"/>
                      <a:pt x="1" y="29"/>
                    </a:cubicBezTo>
                    <a:cubicBezTo>
                      <a:pt x="2" y="29"/>
                      <a:pt x="1" y="29"/>
                      <a:pt x="2" y="28"/>
                    </a:cubicBezTo>
                    <a:cubicBezTo>
                      <a:pt x="3" y="27"/>
                      <a:pt x="4" y="26"/>
                      <a:pt x="5" y="26"/>
                    </a:cubicBezTo>
                    <a:cubicBezTo>
                      <a:pt x="4" y="26"/>
                      <a:pt x="3" y="27"/>
                      <a:pt x="2" y="28"/>
                    </a:cubicBezTo>
                    <a:cubicBezTo>
                      <a:pt x="1" y="29"/>
                      <a:pt x="2" y="28"/>
                      <a:pt x="3" y="26"/>
                    </a:cubicBezTo>
                    <a:cubicBezTo>
                      <a:pt x="3" y="27"/>
                      <a:pt x="3" y="27"/>
                      <a:pt x="3" y="27"/>
                    </a:cubicBezTo>
                    <a:cubicBezTo>
                      <a:pt x="6" y="24"/>
                      <a:pt x="9" y="21"/>
                      <a:pt x="12" y="19"/>
                    </a:cubicBezTo>
                    <a:cubicBezTo>
                      <a:pt x="14" y="18"/>
                      <a:pt x="15" y="17"/>
                      <a:pt x="16" y="16"/>
                    </a:cubicBezTo>
                    <a:cubicBezTo>
                      <a:pt x="15" y="17"/>
                      <a:pt x="14" y="18"/>
                      <a:pt x="13" y="19"/>
                    </a:cubicBezTo>
                    <a:cubicBezTo>
                      <a:pt x="12" y="20"/>
                      <a:pt x="10" y="21"/>
                      <a:pt x="9" y="23"/>
                    </a:cubicBezTo>
                    <a:cubicBezTo>
                      <a:pt x="8" y="24"/>
                      <a:pt x="7" y="25"/>
                      <a:pt x="5" y="25"/>
                    </a:cubicBezTo>
                    <a:cubicBezTo>
                      <a:pt x="6" y="25"/>
                      <a:pt x="7" y="24"/>
                      <a:pt x="8" y="23"/>
                    </a:cubicBezTo>
                    <a:cubicBezTo>
                      <a:pt x="8" y="23"/>
                      <a:pt x="8" y="24"/>
                      <a:pt x="8" y="24"/>
                    </a:cubicBezTo>
                    <a:cubicBezTo>
                      <a:pt x="7" y="24"/>
                      <a:pt x="7" y="25"/>
                      <a:pt x="6" y="25"/>
                    </a:cubicBezTo>
                    <a:cubicBezTo>
                      <a:pt x="6" y="26"/>
                      <a:pt x="5" y="27"/>
                      <a:pt x="4" y="27"/>
                    </a:cubicBezTo>
                    <a:cubicBezTo>
                      <a:pt x="4" y="28"/>
                      <a:pt x="4" y="28"/>
                      <a:pt x="4" y="28"/>
                    </a:cubicBezTo>
                    <a:cubicBezTo>
                      <a:pt x="6" y="26"/>
                      <a:pt x="8" y="24"/>
                      <a:pt x="10" y="23"/>
                    </a:cubicBezTo>
                    <a:cubicBezTo>
                      <a:pt x="10" y="22"/>
                      <a:pt x="11" y="22"/>
                      <a:pt x="11" y="21"/>
                    </a:cubicBezTo>
                    <a:cubicBezTo>
                      <a:pt x="12" y="21"/>
                      <a:pt x="12" y="21"/>
                      <a:pt x="13" y="20"/>
                    </a:cubicBezTo>
                    <a:cubicBezTo>
                      <a:pt x="10" y="23"/>
                      <a:pt x="7" y="25"/>
                      <a:pt x="5" y="28"/>
                    </a:cubicBezTo>
                    <a:cubicBezTo>
                      <a:pt x="6" y="27"/>
                      <a:pt x="7" y="26"/>
                      <a:pt x="8" y="25"/>
                    </a:cubicBezTo>
                    <a:cubicBezTo>
                      <a:pt x="6" y="26"/>
                      <a:pt x="5" y="28"/>
                      <a:pt x="3" y="30"/>
                    </a:cubicBezTo>
                    <a:cubicBezTo>
                      <a:pt x="3" y="30"/>
                      <a:pt x="3" y="30"/>
                      <a:pt x="3" y="30"/>
                    </a:cubicBezTo>
                    <a:cubicBezTo>
                      <a:pt x="3" y="30"/>
                      <a:pt x="3" y="30"/>
                      <a:pt x="3" y="30"/>
                    </a:cubicBezTo>
                    <a:cubicBezTo>
                      <a:pt x="3" y="30"/>
                      <a:pt x="3" y="31"/>
                      <a:pt x="3" y="30"/>
                    </a:cubicBezTo>
                    <a:cubicBezTo>
                      <a:pt x="4" y="29"/>
                      <a:pt x="6" y="28"/>
                      <a:pt x="7" y="27"/>
                    </a:cubicBezTo>
                    <a:cubicBezTo>
                      <a:pt x="7" y="27"/>
                      <a:pt x="7" y="27"/>
                      <a:pt x="7" y="27"/>
                    </a:cubicBezTo>
                    <a:cubicBezTo>
                      <a:pt x="6" y="27"/>
                      <a:pt x="6" y="28"/>
                      <a:pt x="5" y="29"/>
                    </a:cubicBezTo>
                    <a:cubicBezTo>
                      <a:pt x="4" y="29"/>
                      <a:pt x="4" y="30"/>
                      <a:pt x="3" y="31"/>
                    </a:cubicBezTo>
                    <a:cubicBezTo>
                      <a:pt x="3" y="31"/>
                      <a:pt x="3" y="32"/>
                      <a:pt x="3" y="31"/>
                    </a:cubicBezTo>
                    <a:cubicBezTo>
                      <a:pt x="4" y="31"/>
                      <a:pt x="4" y="30"/>
                      <a:pt x="5" y="30"/>
                    </a:cubicBezTo>
                    <a:cubicBezTo>
                      <a:pt x="6" y="29"/>
                      <a:pt x="7" y="28"/>
                      <a:pt x="8" y="26"/>
                    </a:cubicBezTo>
                    <a:cubicBezTo>
                      <a:pt x="10" y="25"/>
                      <a:pt x="11" y="24"/>
                      <a:pt x="13" y="23"/>
                    </a:cubicBezTo>
                    <a:cubicBezTo>
                      <a:pt x="9" y="26"/>
                      <a:pt x="6" y="30"/>
                      <a:pt x="3" y="33"/>
                    </a:cubicBezTo>
                    <a:cubicBezTo>
                      <a:pt x="3" y="34"/>
                      <a:pt x="3" y="34"/>
                      <a:pt x="3" y="34"/>
                    </a:cubicBezTo>
                    <a:cubicBezTo>
                      <a:pt x="3" y="33"/>
                      <a:pt x="4" y="33"/>
                      <a:pt x="4" y="32"/>
                    </a:cubicBezTo>
                    <a:cubicBezTo>
                      <a:pt x="4" y="32"/>
                      <a:pt x="4" y="32"/>
                      <a:pt x="4" y="32"/>
                    </a:cubicBezTo>
                    <a:cubicBezTo>
                      <a:pt x="5" y="32"/>
                      <a:pt x="5" y="31"/>
                      <a:pt x="6" y="31"/>
                    </a:cubicBezTo>
                    <a:cubicBezTo>
                      <a:pt x="6" y="31"/>
                      <a:pt x="6" y="31"/>
                      <a:pt x="6" y="31"/>
                    </a:cubicBezTo>
                    <a:cubicBezTo>
                      <a:pt x="6" y="32"/>
                      <a:pt x="5" y="33"/>
                      <a:pt x="4" y="34"/>
                    </a:cubicBezTo>
                    <a:cubicBezTo>
                      <a:pt x="4" y="34"/>
                      <a:pt x="4" y="34"/>
                      <a:pt x="4" y="34"/>
                    </a:cubicBezTo>
                    <a:cubicBezTo>
                      <a:pt x="8" y="30"/>
                      <a:pt x="12" y="27"/>
                      <a:pt x="15" y="23"/>
                    </a:cubicBezTo>
                    <a:cubicBezTo>
                      <a:pt x="18" y="22"/>
                      <a:pt x="20" y="20"/>
                      <a:pt x="23" y="18"/>
                    </a:cubicBezTo>
                    <a:cubicBezTo>
                      <a:pt x="24" y="17"/>
                      <a:pt x="24" y="17"/>
                      <a:pt x="25" y="16"/>
                    </a:cubicBezTo>
                    <a:cubicBezTo>
                      <a:pt x="28" y="15"/>
                      <a:pt x="25" y="17"/>
                      <a:pt x="24" y="17"/>
                    </a:cubicBezTo>
                    <a:cubicBezTo>
                      <a:pt x="22" y="19"/>
                      <a:pt x="24" y="17"/>
                      <a:pt x="21" y="20"/>
                    </a:cubicBezTo>
                    <a:cubicBezTo>
                      <a:pt x="21" y="20"/>
                      <a:pt x="21" y="20"/>
                      <a:pt x="22" y="20"/>
                    </a:cubicBezTo>
                    <a:cubicBezTo>
                      <a:pt x="23" y="19"/>
                      <a:pt x="25" y="18"/>
                      <a:pt x="27" y="17"/>
                    </a:cubicBezTo>
                    <a:cubicBezTo>
                      <a:pt x="28" y="16"/>
                      <a:pt x="24" y="18"/>
                      <a:pt x="24" y="19"/>
                    </a:cubicBezTo>
                    <a:cubicBezTo>
                      <a:pt x="24" y="19"/>
                      <a:pt x="24" y="19"/>
                      <a:pt x="24" y="19"/>
                    </a:cubicBezTo>
                    <a:cubicBezTo>
                      <a:pt x="26" y="18"/>
                      <a:pt x="28" y="17"/>
                      <a:pt x="29" y="16"/>
                    </a:cubicBezTo>
                    <a:cubicBezTo>
                      <a:pt x="29" y="16"/>
                      <a:pt x="29" y="16"/>
                      <a:pt x="29" y="16"/>
                    </a:cubicBezTo>
                    <a:close/>
                    <a:moveTo>
                      <a:pt x="19" y="17"/>
                    </a:moveTo>
                    <a:cubicBezTo>
                      <a:pt x="19" y="17"/>
                      <a:pt x="18" y="18"/>
                      <a:pt x="18" y="18"/>
                    </a:cubicBezTo>
                    <a:cubicBezTo>
                      <a:pt x="19" y="17"/>
                      <a:pt x="20" y="16"/>
                      <a:pt x="21" y="16"/>
                    </a:cubicBezTo>
                    <a:cubicBezTo>
                      <a:pt x="20" y="16"/>
                      <a:pt x="20" y="17"/>
                      <a:pt x="19" y="17"/>
                    </a:cubicBezTo>
                    <a:close/>
                    <a:moveTo>
                      <a:pt x="21" y="15"/>
                    </a:moveTo>
                    <a:cubicBezTo>
                      <a:pt x="20" y="16"/>
                      <a:pt x="20" y="16"/>
                      <a:pt x="19" y="17"/>
                    </a:cubicBezTo>
                    <a:cubicBezTo>
                      <a:pt x="19" y="17"/>
                      <a:pt x="19" y="17"/>
                      <a:pt x="20" y="16"/>
                    </a:cubicBezTo>
                    <a:cubicBezTo>
                      <a:pt x="20" y="16"/>
                      <a:pt x="21" y="16"/>
                      <a:pt x="21" y="15"/>
                    </a:cubicBezTo>
                    <a:close/>
                    <a:moveTo>
                      <a:pt x="21" y="14"/>
                    </a:moveTo>
                    <a:cubicBezTo>
                      <a:pt x="20" y="15"/>
                      <a:pt x="19" y="16"/>
                      <a:pt x="18" y="16"/>
                    </a:cubicBezTo>
                    <a:cubicBezTo>
                      <a:pt x="17" y="17"/>
                      <a:pt x="16" y="17"/>
                      <a:pt x="16" y="18"/>
                    </a:cubicBezTo>
                    <a:cubicBezTo>
                      <a:pt x="16" y="18"/>
                      <a:pt x="16" y="17"/>
                      <a:pt x="17" y="17"/>
                    </a:cubicBezTo>
                    <a:cubicBezTo>
                      <a:pt x="18" y="16"/>
                      <a:pt x="21" y="15"/>
                      <a:pt x="21" y="14"/>
                    </a:cubicBezTo>
                    <a:close/>
                    <a:moveTo>
                      <a:pt x="14" y="12"/>
                    </a:moveTo>
                    <a:cubicBezTo>
                      <a:pt x="14" y="12"/>
                      <a:pt x="15" y="12"/>
                      <a:pt x="15" y="12"/>
                    </a:cubicBezTo>
                    <a:cubicBezTo>
                      <a:pt x="13" y="13"/>
                      <a:pt x="11" y="14"/>
                      <a:pt x="9" y="16"/>
                    </a:cubicBezTo>
                    <a:cubicBezTo>
                      <a:pt x="11" y="15"/>
                      <a:pt x="12" y="13"/>
                      <a:pt x="14" y="12"/>
                    </a:cubicBezTo>
                    <a:close/>
                    <a:moveTo>
                      <a:pt x="16" y="12"/>
                    </a:moveTo>
                    <a:cubicBezTo>
                      <a:pt x="15" y="12"/>
                      <a:pt x="15" y="13"/>
                      <a:pt x="15" y="13"/>
                    </a:cubicBezTo>
                    <a:cubicBezTo>
                      <a:pt x="14" y="13"/>
                      <a:pt x="14" y="13"/>
                      <a:pt x="14" y="13"/>
                    </a:cubicBezTo>
                    <a:cubicBezTo>
                      <a:pt x="13" y="14"/>
                      <a:pt x="12" y="15"/>
                      <a:pt x="12" y="15"/>
                    </a:cubicBezTo>
                    <a:cubicBezTo>
                      <a:pt x="13" y="14"/>
                      <a:pt x="14" y="13"/>
                      <a:pt x="16" y="12"/>
                    </a:cubicBezTo>
                    <a:close/>
                    <a:moveTo>
                      <a:pt x="13" y="10"/>
                    </a:moveTo>
                    <a:cubicBezTo>
                      <a:pt x="16" y="8"/>
                      <a:pt x="17" y="8"/>
                      <a:pt x="15" y="10"/>
                    </a:cubicBezTo>
                    <a:cubicBezTo>
                      <a:pt x="15" y="10"/>
                      <a:pt x="15" y="10"/>
                      <a:pt x="15" y="10"/>
                    </a:cubicBezTo>
                    <a:cubicBezTo>
                      <a:pt x="13" y="11"/>
                      <a:pt x="11" y="12"/>
                      <a:pt x="9" y="13"/>
                    </a:cubicBezTo>
                    <a:cubicBezTo>
                      <a:pt x="9" y="13"/>
                      <a:pt x="9" y="13"/>
                      <a:pt x="8" y="14"/>
                    </a:cubicBezTo>
                    <a:cubicBezTo>
                      <a:pt x="9" y="13"/>
                      <a:pt x="9" y="13"/>
                      <a:pt x="9" y="13"/>
                    </a:cubicBezTo>
                    <a:cubicBezTo>
                      <a:pt x="10" y="12"/>
                      <a:pt x="12" y="11"/>
                      <a:pt x="13" y="10"/>
                    </a:cubicBezTo>
                    <a:close/>
                    <a:moveTo>
                      <a:pt x="7" y="14"/>
                    </a:moveTo>
                    <a:cubicBezTo>
                      <a:pt x="7" y="14"/>
                      <a:pt x="7" y="14"/>
                      <a:pt x="6" y="15"/>
                    </a:cubicBezTo>
                    <a:cubicBezTo>
                      <a:pt x="6" y="14"/>
                      <a:pt x="7" y="14"/>
                      <a:pt x="7" y="14"/>
                    </a:cubicBezTo>
                    <a:cubicBezTo>
                      <a:pt x="8" y="13"/>
                      <a:pt x="10" y="11"/>
                      <a:pt x="12" y="10"/>
                    </a:cubicBezTo>
                    <a:cubicBezTo>
                      <a:pt x="10" y="11"/>
                      <a:pt x="9" y="13"/>
                      <a:pt x="7" y="14"/>
                    </a:cubicBezTo>
                    <a:close/>
                    <a:moveTo>
                      <a:pt x="13" y="9"/>
                    </a:moveTo>
                    <a:cubicBezTo>
                      <a:pt x="14" y="8"/>
                      <a:pt x="16" y="7"/>
                      <a:pt x="13" y="9"/>
                    </a:cubicBezTo>
                    <a:cubicBezTo>
                      <a:pt x="12" y="10"/>
                      <a:pt x="12" y="10"/>
                      <a:pt x="11" y="10"/>
                    </a:cubicBezTo>
                    <a:cubicBezTo>
                      <a:pt x="12" y="10"/>
                      <a:pt x="12" y="9"/>
                      <a:pt x="13" y="9"/>
                    </a:cubicBezTo>
                    <a:close/>
                    <a:moveTo>
                      <a:pt x="9" y="11"/>
                    </a:moveTo>
                    <a:cubicBezTo>
                      <a:pt x="9" y="12"/>
                      <a:pt x="9" y="12"/>
                      <a:pt x="8" y="12"/>
                    </a:cubicBezTo>
                    <a:cubicBezTo>
                      <a:pt x="8" y="12"/>
                      <a:pt x="8" y="13"/>
                      <a:pt x="7" y="13"/>
                    </a:cubicBezTo>
                    <a:cubicBezTo>
                      <a:pt x="7" y="13"/>
                      <a:pt x="8" y="13"/>
                      <a:pt x="8" y="12"/>
                    </a:cubicBezTo>
                    <a:cubicBezTo>
                      <a:pt x="8" y="12"/>
                      <a:pt x="8" y="12"/>
                      <a:pt x="8" y="12"/>
                    </a:cubicBezTo>
                    <a:cubicBezTo>
                      <a:pt x="11" y="10"/>
                      <a:pt x="14" y="8"/>
                      <a:pt x="9" y="11"/>
                    </a:cubicBezTo>
                    <a:close/>
                    <a:moveTo>
                      <a:pt x="7" y="9"/>
                    </a:moveTo>
                    <a:cubicBezTo>
                      <a:pt x="6" y="9"/>
                      <a:pt x="6" y="10"/>
                      <a:pt x="5" y="10"/>
                    </a:cubicBezTo>
                    <a:cubicBezTo>
                      <a:pt x="5" y="10"/>
                      <a:pt x="5" y="10"/>
                      <a:pt x="5" y="10"/>
                    </a:cubicBezTo>
                    <a:cubicBezTo>
                      <a:pt x="6" y="10"/>
                      <a:pt x="8" y="8"/>
                      <a:pt x="9" y="7"/>
                    </a:cubicBezTo>
                    <a:cubicBezTo>
                      <a:pt x="9" y="7"/>
                      <a:pt x="10" y="7"/>
                      <a:pt x="10" y="7"/>
                    </a:cubicBezTo>
                    <a:cubicBezTo>
                      <a:pt x="9" y="7"/>
                      <a:pt x="8" y="8"/>
                      <a:pt x="7" y="9"/>
                    </a:cubicBezTo>
                    <a:close/>
                    <a:moveTo>
                      <a:pt x="6" y="11"/>
                    </a:moveTo>
                    <a:cubicBezTo>
                      <a:pt x="7" y="10"/>
                      <a:pt x="9" y="9"/>
                      <a:pt x="10" y="8"/>
                    </a:cubicBezTo>
                    <a:cubicBezTo>
                      <a:pt x="11" y="8"/>
                      <a:pt x="11" y="8"/>
                      <a:pt x="11" y="8"/>
                    </a:cubicBezTo>
                    <a:cubicBezTo>
                      <a:pt x="10" y="8"/>
                      <a:pt x="9" y="9"/>
                      <a:pt x="8" y="10"/>
                    </a:cubicBezTo>
                    <a:cubicBezTo>
                      <a:pt x="8" y="10"/>
                      <a:pt x="2" y="14"/>
                      <a:pt x="6" y="11"/>
                    </a:cubicBezTo>
                    <a:close/>
                    <a:moveTo>
                      <a:pt x="5" y="13"/>
                    </a:moveTo>
                    <a:cubicBezTo>
                      <a:pt x="4" y="13"/>
                      <a:pt x="4" y="14"/>
                      <a:pt x="4" y="14"/>
                    </a:cubicBezTo>
                    <a:cubicBezTo>
                      <a:pt x="4" y="14"/>
                      <a:pt x="4" y="14"/>
                      <a:pt x="4" y="14"/>
                    </a:cubicBezTo>
                    <a:cubicBezTo>
                      <a:pt x="4" y="14"/>
                      <a:pt x="4" y="14"/>
                      <a:pt x="4" y="14"/>
                    </a:cubicBezTo>
                    <a:cubicBezTo>
                      <a:pt x="5" y="13"/>
                      <a:pt x="6" y="12"/>
                      <a:pt x="7" y="12"/>
                    </a:cubicBezTo>
                    <a:cubicBezTo>
                      <a:pt x="7" y="11"/>
                      <a:pt x="8" y="11"/>
                      <a:pt x="9" y="10"/>
                    </a:cubicBezTo>
                    <a:cubicBezTo>
                      <a:pt x="9" y="10"/>
                      <a:pt x="9" y="10"/>
                      <a:pt x="9" y="10"/>
                    </a:cubicBezTo>
                    <a:cubicBezTo>
                      <a:pt x="9" y="10"/>
                      <a:pt x="9" y="10"/>
                      <a:pt x="9" y="10"/>
                    </a:cubicBezTo>
                    <a:cubicBezTo>
                      <a:pt x="7" y="11"/>
                      <a:pt x="6" y="12"/>
                      <a:pt x="5" y="13"/>
                    </a:cubicBezTo>
                    <a:close/>
                    <a:moveTo>
                      <a:pt x="6" y="18"/>
                    </a:moveTo>
                    <a:cubicBezTo>
                      <a:pt x="8" y="17"/>
                      <a:pt x="11" y="15"/>
                      <a:pt x="13" y="13"/>
                    </a:cubicBezTo>
                    <a:cubicBezTo>
                      <a:pt x="13" y="13"/>
                      <a:pt x="13" y="14"/>
                      <a:pt x="12" y="14"/>
                    </a:cubicBezTo>
                    <a:cubicBezTo>
                      <a:pt x="10" y="16"/>
                      <a:pt x="7" y="17"/>
                      <a:pt x="5" y="19"/>
                    </a:cubicBezTo>
                    <a:cubicBezTo>
                      <a:pt x="5" y="19"/>
                      <a:pt x="6" y="19"/>
                      <a:pt x="6" y="18"/>
                    </a:cubicBezTo>
                    <a:close/>
                    <a:moveTo>
                      <a:pt x="8" y="18"/>
                    </a:moveTo>
                    <a:cubicBezTo>
                      <a:pt x="8" y="18"/>
                      <a:pt x="8" y="18"/>
                      <a:pt x="8" y="18"/>
                    </a:cubicBezTo>
                    <a:cubicBezTo>
                      <a:pt x="6" y="19"/>
                      <a:pt x="4" y="21"/>
                      <a:pt x="3" y="22"/>
                    </a:cubicBezTo>
                    <a:cubicBezTo>
                      <a:pt x="5" y="20"/>
                      <a:pt x="7" y="18"/>
                      <a:pt x="10" y="16"/>
                    </a:cubicBezTo>
                    <a:cubicBezTo>
                      <a:pt x="9" y="17"/>
                      <a:pt x="8" y="18"/>
                      <a:pt x="8" y="18"/>
                    </a:cubicBezTo>
                    <a:close/>
                    <a:moveTo>
                      <a:pt x="9" y="18"/>
                    </a:moveTo>
                    <a:cubicBezTo>
                      <a:pt x="10" y="17"/>
                      <a:pt x="10" y="17"/>
                      <a:pt x="10" y="17"/>
                    </a:cubicBezTo>
                    <a:cubicBezTo>
                      <a:pt x="12" y="16"/>
                      <a:pt x="13" y="15"/>
                      <a:pt x="14" y="14"/>
                    </a:cubicBezTo>
                    <a:cubicBezTo>
                      <a:pt x="15" y="14"/>
                      <a:pt x="15" y="14"/>
                      <a:pt x="15" y="14"/>
                    </a:cubicBezTo>
                    <a:cubicBezTo>
                      <a:pt x="15" y="14"/>
                      <a:pt x="15" y="14"/>
                      <a:pt x="15" y="14"/>
                    </a:cubicBezTo>
                    <a:cubicBezTo>
                      <a:pt x="14" y="15"/>
                      <a:pt x="13" y="16"/>
                      <a:pt x="12" y="16"/>
                    </a:cubicBezTo>
                    <a:cubicBezTo>
                      <a:pt x="11" y="17"/>
                      <a:pt x="10" y="17"/>
                      <a:pt x="9" y="18"/>
                    </a:cubicBezTo>
                    <a:close/>
                    <a:moveTo>
                      <a:pt x="3" y="26"/>
                    </a:moveTo>
                    <a:cubicBezTo>
                      <a:pt x="4" y="26"/>
                      <a:pt x="4" y="25"/>
                      <a:pt x="4" y="25"/>
                    </a:cubicBezTo>
                    <a:cubicBezTo>
                      <a:pt x="5" y="24"/>
                      <a:pt x="5" y="24"/>
                      <a:pt x="6" y="23"/>
                    </a:cubicBezTo>
                    <a:cubicBezTo>
                      <a:pt x="5" y="24"/>
                      <a:pt x="4" y="25"/>
                      <a:pt x="3" y="26"/>
                    </a:cubicBezTo>
                    <a:close/>
                    <a:moveTo>
                      <a:pt x="10" y="20"/>
                    </a:moveTo>
                    <a:cubicBezTo>
                      <a:pt x="8" y="22"/>
                      <a:pt x="6" y="23"/>
                      <a:pt x="5" y="25"/>
                    </a:cubicBezTo>
                    <a:cubicBezTo>
                      <a:pt x="6" y="24"/>
                      <a:pt x="7" y="23"/>
                      <a:pt x="8" y="22"/>
                    </a:cubicBezTo>
                    <a:cubicBezTo>
                      <a:pt x="8" y="21"/>
                      <a:pt x="9" y="21"/>
                      <a:pt x="9" y="21"/>
                    </a:cubicBezTo>
                    <a:cubicBezTo>
                      <a:pt x="10" y="20"/>
                      <a:pt x="10" y="20"/>
                      <a:pt x="11" y="19"/>
                    </a:cubicBezTo>
                    <a:cubicBezTo>
                      <a:pt x="11" y="19"/>
                      <a:pt x="11" y="19"/>
                      <a:pt x="11" y="19"/>
                    </a:cubicBezTo>
                    <a:cubicBezTo>
                      <a:pt x="11" y="20"/>
                      <a:pt x="10" y="20"/>
                      <a:pt x="10" y="20"/>
                    </a:cubicBezTo>
                    <a:close/>
                    <a:moveTo>
                      <a:pt x="10" y="19"/>
                    </a:moveTo>
                    <a:cubicBezTo>
                      <a:pt x="10" y="20"/>
                      <a:pt x="9" y="20"/>
                      <a:pt x="9" y="21"/>
                    </a:cubicBezTo>
                    <a:cubicBezTo>
                      <a:pt x="9" y="20"/>
                      <a:pt x="9" y="20"/>
                      <a:pt x="10" y="20"/>
                    </a:cubicBezTo>
                    <a:cubicBezTo>
                      <a:pt x="11" y="19"/>
                      <a:pt x="12" y="18"/>
                      <a:pt x="13" y="17"/>
                    </a:cubicBezTo>
                    <a:cubicBezTo>
                      <a:pt x="13" y="16"/>
                      <a:pt x="14" y="16"/>
                      <a:pt x="15" y="15"/>
                    </a:cubicBezTo>
                    <a:cubicBezTo>
                      <a:pt x="15" y="15"/>
                      <a:pt x="16" y="14"/>
                      <a:pt x="17" y="14"/>
                    </a:cubicBezTo>
                    <a:cubicBezTo>
                      <a:pt x="17" y="14"/>
                      <a:pt x="17" y="14"/>
                      <a:pt x="17" y="14"/>
                    </a:cubicBezTo>
                    <a:cubicBezTo>
                      <a:pt x="15" y="15"/>
                      <a:pt x="13" y="18"/>
                      <a:pt x="10" y="19"/>
                    </a:cubicBezTo>
                    <a:close/>
                    <a:moveTo>
                      <a:pt x="13" y="18"/>
                    </a:moveTo>
                    <a:cubicBezTo>
                      <a:pt x="13" y="18"/>
                      <a:pt x="13" y="18"/>
                      <a:pt x="13" y="18"/>
                    </a:cubicBezTo>
                    <a:cubicBezTo>
                      <a:pt x="14" y="18"/>
                      <a:pt x="14" y="17"/>
                      <a:pt x="15" y="16"/>
                    </a:cubicBezTo>
                    <a:cubicBezTo>
                      <a:pt x="17" y="15"/>
                      <a:pt x="19" y="14"/>
                      <a:pt x="20" y="13"/>
                    </a:cubicBezTo>
                    <a:cubicBezTo>
                      <a:pt x="19" y="14"/>
                      <a:pt x="18" y="14"/>
                      <a:pt x="18" y="15"/>
                    </a:cubicBezTo>
                    <a:cubicBezTo>
                      <a:pt x="16" y="16"/>
                      <a:pt x="15" y="17"/>
                      <a:pt x="13" y="18"/>
                    </a:cubicBezTo>
                    <a:close/>
                    <a:moveTo>
                      <a:pt x="18" y="15"/>
                    </a:moveTo>
                    <a:cubicBezTo>
                      <a:pt x="18" y="15"/>
                      <a:pt x="19" y="15"/>
                      <a:pt x="19" y="14"/>
                    </a:cubicBezTo>
                    <a:cubicBezTo>
                      <a:pt x="22" y="13"/>
                      <a:pt x="18" y="16"/>
                      <a:pt x="16" y="17"/>
                    </a:cubicBezTo>
                    <a:cubicBezTo>
                      <a:pt x="17" y="16"/>
                      <a:pt x="17" y="16"/>
                      <a:pt x="18" y="15"/>
                    </a:cubicBezTo>
                    <a:close/>
                    <a:moveTo>
                      <a:pt x="12" y="20"/>
                    </a:moveTo>
                    <a:cubicBezTo>
                      <a:pt x="13" y="20"/>
                      <a:pt x="13" y="19"/>
                      <a:pt x="14" y="19"/>
                    </a:cubicBezTo>
                    <a:cubicBezTo>
                      <a:pt x="14" y="18"/>
                      <a:pt x="15" y="18"/>
                      <a:pt x="16" y="18"/>
                    </a:cubicBezTo>
                    <a:cubicBezTo>
                      <a:pt x="15" y="18"/>
                      <a:pt x="15" y="18"/>
                      <a:pt x="14" y="19"/>
                    </a:cubicBezTo>
                    <a:cubicBezTo>
                      <a:pt x="14" y="19"/>
                      <a:pt x="14" y="19"/>
                      <a:pt x="13" y="20"/>
                    </a:cubicBezTo>
                    <a:cubicBezTo>
                      <a:pt x="13" y="20"/>
                      <a:pt x="13" y="20"/>
                      <a:pt x="12" y="20"/>
                    </a:cubicBezTo>
                    <a:close/>
                    <a:moveTo>
                      <a:pt x="14" y="19"/>
                    </a:moveTo>
                    <a:cubicBezTo>
                      <a:pt x="14" y="19"/>
                      <a:pt x="14" y="19"/>
                      <a:pt x="15" y="19"/>
                    </a:cubicBezTo>
                    <a:cubicBezTo>
                      <a:pt x="16" y="18"/>
                      <a:pt x="17" y="17"/>
                      <a:pt x="17" y="17"/>
                    </a:cubicBezTo>
                    <a:cubicBezTo>
                      <a:pt x="17" y="18"/>
                      <a:pt x="16" y="18"/>
                      <a:pt x="15" y="19"/>
                    </a:cubicBezTo>
                    <a:cubicBezTo>
                      <a:pt x="15" y="19"/>
                      <a:pt x="15" y="19"/>
                      <a:pt x="15" y="19"/>
                    </a:cubicBezTo>
                    <a:cubicBezTo>
                      <a:pt x="15" y="19"/>
                      <a:pt x="15" y="19"/>
                      <a:pt x="15" y="19"/>
                    </a:cubicBezTo>
                    <a:cubicBezTo>
                      <a:pt x="15" y="20"/>
                      <a:pt x="14" y="20"/>
                      <a:pt x="13" y="21"/>
                    </a:cubicBezTo>
                    <a:cubicBezTo>
                      <a:pt x="11" y="22"/>
                      <a:pt x="10" y="23"/>
                      <a:pt x="8" y="25"/>
                    </a:cubicBezTo>
                    <a:cubicBezTo>
                      <a:pt x="10" y="23"/>
                      <a:pt x="12" y="21"/>
                      <a:pt x="14" y="19"/>
                    </a:cubicBezTo>
                    <a:close/>
                    <a:moveTo>
                      <a:pt x="10" y="24"/>
                    </a:moveTo>
                    <a:cubicBezTo>
                      <a:pt x="9" y="25"/>
                      <a:pt x="9" y="25"/>
                      <a:pt x="8" y="25"/>
                    </a:cubicBezTo>
                    <a:cubicBezTo>
                      <a:pt x="8" y="26"/>
                      <a:pt x="7" y="26"/>
                      <a:pt x="6" y="27"/>
                    </a:cubicBezTo>
                    <a:cubicBezTo>
                      <a:pt x="7" y="26"/>
                      <a:pt x="8" y="25"/>
                      <a:pt x="8" y="25"/>
                    </a:cubicBezTo>
                    <a:cubicBezTo>
                      <a:pt x="9" y="24"/>
                      <a:pt x="10" y="23"/>
                      <a:pt x="12" y="22"/>
                    </a:cubicBezTo>
                    <a:cubicBezTo>
                      <a:pt x="11" y="23"/>
                      <a:pt x="10" y="23"/>
                      <a:pt x="10" y="24"/>
                    </a:cubicBezTo>
                    <a:close/>
                    <a:moveTo>
                      <a:pt x="12" y="22"/>
                    </a:moveTo>
                    <a:cubicBezTo>
                      <a:pt x="13" y="22"/>
                      <a:pt x="13" y="21"/>
                      <a:pt x="14" y="21"/>
                    </a:cubicBezTo>
                    <a:cubicBezTo>
                      <a:pt x="15" y="20"/>
                      <a:pt x="15" y="20"/>
                      <a:pt x="16" y="19"/>
                    </a:cubicBezTo>
                    <a:cubicBezTo>
                      <a:pt x="16" y="19"/>
                      <a:pt x="16" y="20"/>
                      <a:pt x="15" y="20"/>
                    </a:cubicBezTo>
                    <a:cubicBezTo>
                      <a:pt x="14" y="21"/>
                      <a:pt x="13" y="21"/>
                      <a:pt x="12" y="22"/>
                    </a:cubicBezTo>
                    <a:close/>
                    <a:moveTo>
                      <a:pt x="6" y="30"/>
                    </a:moveTo>
                    <a:cubicBezTo>
                      <a:pt x="3" y="33"/>
                      <a:pt x="5" y="31"/>
                      <a:pt x="7" y="29"/>
                    </a:cubicBezTo>
                    <a:cubicBezTo>
                      <a:pt x="6" y="30"/>
                      <a:pt x="6" y="30"/>
                      <a:pt x="6" y="30"/>
                    </a:cubicBezTo>
                    <a:close/>
                    <a:moveTo>
                      <a:pt x="9" y="29"/>
                    </a:moveTo>
                    <a:cubicBezTo>
                      <a:pt x="10" y="28"/>
                      <a:pt x="4" y="34"/>
                      <a:pt x="6" y="31"/>
                    </a:cubicBezTo>
                    <a:cubicBezTo>
                      <a:pt x="8" y="30"/>
                      <a:pt x="9" y="28"/>
                      <a:pt x="11" y="27"/>
                    </a:cubicBezTo>
                    <a:cubicBezTo>
                      <a:pt x="11" y="28"/>
                      <a:pt x="10" y="28"/>
                      <a:pt x="9" y="29"/>
                    </a:cubicBezTo>
                    <a:close/>
                    <a:moveTo>
                      <a:pt x="16" y="23"/>
                    </a:moveTo>
                    <a:cubicBezTo>
                      <a:pt x="15" y="23"/>
                      <a:pt x="14" y="24"/>
                      <a:pt x="13" y="25"/>
                    </a:cubicBezTo>
                    <a:cubicBezTo>
                      <a:pt x="12" y="26"/>
                      <a:pt x="11" y="27"/>
                      <a:pt x="10" y="28"/>
                    </a:cubicBezTo>
                    <a:cubicBezTo>
                      <a:pt x="9" y="28"/>
                      <a:pt x="9" y="28"/>
                      <a:pt x="9" y="28"/>
                    </a:cubicBezTo>
                    <a:cubicBezTo>
                      <a:pt x="11" y="26"/>
                      <a:pt x="12" y="24"/>
                      <a:pt x="14" y="23"/>
                    </a:cubicBezTo>
                    <a:cubicBezTo>
                      <a:pt x="16" y="21"/>
                      <a:pt x="19" y="19"/>
                      <a:pt x="21" y="17"/>
                    </a:cubicBezTo>
                    <a:cubicBezTo>
                      <a:pt x="22" y="16"/>
                      <a:pt x="23" y="16"/>
                      <a:pt x="24" y="15"/>
                    </a:cubicBezTo>
                    <a:cubicBezTo>
                      <a:pt x="27" y="13"/>
                      <a:pt x="23" y="16"/>
                      <a:pt x="22" y="17"/>
                    </a:cubicBezTo>
                    <a:cubicBezTo>
                      <a:pt x="21" y="18"/>
                      <a:pt x="20" y="19"/>
                      <a:pt x="18" y="20"/>
                    </a:cubicBezTo>
                    <a:cubicBezTo>
                      <a:pt x="18" y="20"/>
                      <a:pt x="18" y="20"/>
                      <a:pt x="18" y="20"/>
                    </a:cubicBezTo>
                    <a:cubicBezTo>
                      <a:pt x="19" y="20"/>
                      <a:pt x="19" y="20"/>
                      <a:pt x="19" y="20"/>
                    </a:cubicBezTo>
                    <a:cubicBezTo>
                      <a:pt x="18" y="21"/>
                      <a:pt x="17" y="22"/>
                      <a:pt x="16" y="23"/>
                    </a:cubicBezTo>
                    <a:close/>
                    <a:moveTo>
                      <a:pt x="22" y="18"/>
                    </a:moveTo>
                    <a:cubicBezTo>
                      <a:pt x="21" y="18"/>
                      <a:pt x="21" y="18"/>
                      <a:pt x="20" y="19"/>
                    </a:cubicBezTo>
                    <a:cubicBezTo>
                      <a:pt x="20" y="19"/>
                      <a:pt x="20" y="18"/>
                      <a:pt x="21" y="18"/>
                    </a:cubicBezTo>
                    <a:cubicBezTo>
                      <a:pt x="22" y="17"/>
                      <a:pt x="22" y="17"/>
                      <a:pt x="23" y="16"/>
                    </a:cubicBezTo>
                    <a:cubicBezTo>
                      <a:pt x="23" y="17"/>
                      <a:pt x="22" y="17"/>
                      <a:pt x="2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58"/>
              <p:cNvSpPr/>
              <p:nvPr/>
            </p:nvSpPr>
            <p:spPr bwMode="auto">
              <a:xfrm>
                <a:off x="1485900" y="2525713"/>
                <a:ext cx="1588"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59"/>
              <p:cNvSpPr/>
              <p:nvPr/>
            </p:nvSpPr>
            <p:spPr bwMode="auto">
              <a:xfrm>
                <a:off x="1506538" y="2533651"/>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Oval 460"/>
              <p:cNvSpPr>
                <a:spLocks noChangeArrowheads="1"/>
              </p:cNvSpPr>
              <p:nvPr/>
            </p:nvSpPr>
            <p:spPr bwMode="auto">
              <a:xfrm>
                <a:off x="1493838" y="2541588"/>
                <a:ext cx="1588"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61"/>
              <p:cNvSpPr/>
              <p:nvPr/>
            </p:nvSpPr>
            <p:spPr bwMode="auto">
              <a:xfrm>
                <a:off x="1500188" y="2533651"/>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62"/>
              <p:cNvSpPr/>
              <p:nvPr/>
            </p:nvSpPr>
            <p:spPr bwMode="auto">
              <a:xfrm>
                <a:off x="1506538" y="2532063"/>
                <a:ext cx="3175" cy="1588"/>
              </a:xfrm>
              <a:custGeom>
                <a:avLst/>
                <a:gdLst>
                  <a:gd name="T0" fmla="*/ 0 w 3"/>
                  <a:gd name="T1" fmla="*/ 2 h 2"/>
                  <a:gd name="T2" fmla="*/ 0 w 3"/>
                  <a:gd name="T3" fmla="*/ 2 h 2"/>
                  <a:gd name="T4" fmla="*/ 0 w 3"/>
                  <a:gd name="T5" fmla="*/ 2 h 2"/>
                </a:gdLst>
                <a:ahLst/>
                <a:cxnLst>
                  <a:cxn ang="0">
                    <a:pos x="T0" y="T1"/>
                  </a:cxn>
                  <a:cxn ang="0">
                    <a:pos x="T2" y="T3"/>
                  </a:cxn>
                  <a:cxn ang="0">
                    <a:pos x="T4" y="T5"/>
                  </a:cxn>
                </a:cxnLst>
                <a:rect l="0" t="0" r="r" b="b"/>
                <a:pathLst>
                  <a:path w="3" h="2">
                    <a:moveTo>
                      <a:pt x="0" y="2"/>
                    </a:moveTo>
                    <a:cubicBezTo>
                      <a:pt x="0" y="2"/>
                      <a:pt x="0" y="2"/>
                      <a:pt x="0" y="2"/>
                    </a:cubicBezTo>
                    <a:cubicBezTo>
                      <a:pt x="3" y="0"/>
                      <a:pt x="2"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63"/>
              <p:cNvSpPr/>
              <p:nvPr/>
            </p:nvSpPr>
            <p:spPr bwMode="auto">
              <a:xfrm>
                <a:off x="1506538" y="2530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64"/>
              <p:cNvSpPr/>
              <p:nvPr/>
            </p:nvSpPr>
            <p:spPr bwMode="auto">
              <a:xfrm>
                <a:off x="1500188" y="25288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65"/>
              <p:cNvSpPr/>
              <p:nvPr/>
            </p:nvSpPr>
            <p:spPr bwMode="auto">
              <a:xfrm>
                <a:off x="1498600" y="2528888"/>
                <a:ext cx="158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66"/>
              <p:cNvSpPr/>
              <p:nvPr/>
            </p:nvSpPr>
            <p:spPr bwMode="auto">
              <a:xfrm>
                <a:off x="1490663" y="2530476"/>
                <a:ext cx="1588" cy="1588"/>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1" y="1"/>
                      <a:pt x="1"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67"/>
              <p:cNvSpPr/>
              <p:nvPr/>
            </p:nvSpPr>
            <p:spPr bwMode="auto">
              <a:xfrm>
                <a:off x="1485900" y="2528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68"/>
              <p:cNvSpPr/>
              <p:nvPr/>
            </p:nvSpPr>
            <p:spPr bwMode="auto">
              <a:xfrm>
                <a:off x="1490663" y="2524126"/>
                <a:ext cx="158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69"/>
              <p:cNvSpPr/>
              <p:nvPr/>
            </p:nvSpPr>
            <p:spPr bwMode="auto">
              <a:xfrm>
                <a:off x="1485900" y="25288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70"/>
              <p:cNvSpPr/>
              <p:nvPr/>
            </p:nvSpPr>
            <p:spPr bwMode="auto">
              <a:xfrm>
                <a:off x="1492250" y="2524126"/>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71"/>
              <p:cNvSpPr/>
              <p:nvPr/>
            </p:nvSpPr>
            <p:spPr bwMode="auto">
              <a:xfrm>
                <a:off x="1485900" y="2530476"/>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72"/>
              <p:cNvSpPr/>
              <p:nvPr/>
            </p:nvSpPr>
            <p:spPr bwMode="auto">
              <a:xfrm>
                <a:off x="1487488" y="2532063"/>
                <a:ext cx="0" cy="0"/>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73"/>
              <p:cNvSpPr/>
              <p:nvPr/>
            </p:nvSpPr>
            <p:spPr bwMode="auto">
              <a:xfrm>
                <a:off x="1482725" y="2532063"/>
                <a:ext cx="9525" cy="7938"/>
              </a:xfrm>
              <a:custGeom>
                <a:avLst/>
                <a:gdLst>
                  <a:gd name="T0" fmla="*/ 8 w 9"/>
                  <a:gd name="T1" fmla="*/ 1 h 8"/>
                  <a:gd name="T2" fmla="*/ 9 w 9"/>
                  <a:gd name="T3" fmla="*/ 0 h 8"/>
                  <a:gd name="T4" fmla="*/ 5 w 9"/>
                  <a:gd name="T5" fmla="*/ 4 h 8"/>
                  <a:gd name="T6" fmla="*/ 8 w 9"/>
                  <a:gd name="T7" fmla="*/ 1 h 8"/>
                </a:gdLst>
                <a:ahLst/>
                <a:cxnLst>
                  <a:cxn ang="0">
                    <a:pos x="T0" y="T1"/>
                  </a:cxn>
                  <a:cxn ang="0">
                    <a:pos x="T2" y="T3"/>
                  </a:cxn>
                  <a:cxn ang="0">
                    <a:pos x="T4" y="T5"/>
                  </a:cxn>
                  <a:cxn ang="0">
                    <a:pos x="T6" y="T7"/>
                  </a:cxn>
                </a:cxnLst>
                <a:rect l="0" t="0" r="r" b="b"/>
                <a:pathLst>
                  <a:path w="9" h="8">
                    <a:moveTo>
                      <a:pt x="8" y="1"/>
                    </a:moveTo>
                    <a:cubicBezTo>
                      <a:pt x="8" y="1"/>
                      <a:pt x="9" y="1"/>
                      <a:pt x="9" y="0"/>
                    </a:cubicBezTo>
                    <a:cubicBezTo>
                      <a:pt x="7" y="1"/>
                      <a:pt x="6" y="2"/>
                      <a:pt x="5" y="4"/>
                    </a:cubicBezTo>
                    <a:cubicBezTo>
                      <a:pt x="0" y="8"/>
                      <a:pt x="6" y="3"/>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Rectangle 474"/>
              <p:cNvSpPr>
                <a:spLocks noChangeArrowheads="1"/>
              </p:cNvSpPr>
              <p:nvPr/>
            </p:nvSpPr>
            <p:spPr bwMode="auto">
              <a:xfrm>
                <a:off x="1492250" y="2535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4" name="Freeform 475"/>
              <p:cNvSpPr/>
              <p:nvPr/>
            </p:nvSpPr>
            <p:spPr bwMode="auto">
              <a:xfrm>
                <a:off x="1497013" y="2535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47"/>
            <p:cNvGrpSpPr/>
            <p:nvPr/>
          </p:nvGrpSpPr>
          <p:grpSpPr>
            <a:xfrm>
              <a:off x="817563" y="2030413"/>
              <a:ext cx="765175" cy="765175"/>
              <a:chOff x="817563" y="2030413"/>
              <a:chExt cx="765175" cy="765175"/>
            </a:xfrm>
            <a:grpFill/>
          </p:grpSpPr>
          <p:grpSp>
            <p:nvGrpSpPr>
              <p:cNvPr id="69" name="Group 407"/>
              <p:cNvGrpSpPr/>
              <p:nvPr/>
            </p:nvGrpSpPr>
            <p:grpSpPr bwMode="auto">
              <a:xfrm>
                <a:off x="817563" y="2030413"/>
                <a:ext cx="765175" cy="763588"/>
                <a:chOff x="515" y="1279"/>
                <a:chExt cx="482" cy="481"/>
              </a:xfrm>
              <a:grpFill/>
            </p:grpSpPr>
            <p:sp>
              <p:nvSpPr>
                <p:cNvPr id="192" name="Freeform 207"/>
                <p:cNvSpPr/>
                <p:nvPr/>
              </p:nvSpPr>
              <p:spPr bwMode="auto">
                <a:xfrm>
                  <a:off x="652" y="1424"/>
                  <a:ext cx="7" cy="4"/>
                </a:xfrm>
                <a:custGeom>
                  <a:avLst/>
                  <a:gdLst>
                    <a:gd name="T0" fmla="*/ 4 w 11"/>
                    <a:gd name="T1" fmla="*/ 0 h 7"/>
                    <a:gd name="T2" fmla="*/ 1 w 11"/>
                    <a:gd name="T3" fmla="*/ 5 h 7"/>
                    <a:gd name="T4" fmla="*/ 2 w 11"/>
                    <a:gd name="T5" fmla="*/ 7 h 7"/>
                    <a:gd name="T6" fmla="*/ 10 w 11"/>
                    <a:gd name="T7" fmla="*/ 7 h 7"/>
                    <a:gd name="T8" fmla="*/ 11 w 11"/>
                    <a:gd name="T9" fmla="*/ 6 h 7"/>
                    <a:gd name="T10" fmla="*/ 11 w 11"/>
                    <a:gd name="T11" fmla="*/ 2 h 7"/>
                    <a:gd name="T12" fmla="*/ 10 w 11"/>
                    <a:gd name="T13" fmla="*/ 0 h 7"/>
                    <a:gd name="T14" fmla="*/ 4 w 11"/>
                    <a:gd name="T15" fmla="*/ 0 h 7"/>
                    <a:gd name="T16" fmla="*/ 3 w 11"/>
                    <a:gd name="T17" fmla="*/ 3 h 7"/>
                    <a:gd name="T18" fmla="*/ 3 w 11"/>
                    <a:gd name="T19" fmla="*/ 2 h 7"/>
                    <a:gd name="T20" fmla="*/ 2 w 11"/>
                    <a:gd name="T21" fmla="*/ 3 h 7"/>
                    <a:gd name="T22" fmla="*/ 4 w 11"/>
                    <a:gd name="T23" fmla="*/ 5 h 7"/>
                    <a:gd name="T24" fmla="*/ 6 w 11"/>
                    <a:gd name="T25" fmla="*/ 5 h 7"/>
                    <a:gd name="T26" fmla="*/ 4 w 11"/>
                    <a:gd name="T27" fmla="*/ 2 h 7"/>
                    <a:gd name="T28" fmla="*/ 2 w 11"/>
                    <a:gd name="T29" fmla="*/ 3 h 7"/>
                    <a:gd name="T30" fmla="*/ 3 w 11"/>
                    <a:gd name="T31" fmla="*/ 6 h 7"/>
                    <a:gd name="T32" fmla="*/ 7 w 11"/>
                    <a:gd name="T33" fmla="*/ 6 h 7"/>
                    <a:gd name="T34" fmla="*/ 8 w 11"/>
                    <a:gd name="T35" fmla="*/ 3 h 7"/>
                    <a:gd name="T36" fmla="*/ 8 w 11"/>
                    <a:gd name="T37" fmla="*/ 3 h 7"/>
                    <a:gd name="T38" fmla="*/ 5 w 11"/>
                    <a:gd name="T39" fmla="*/ 4 h 7"/>
                    <a:gd name="T40" fmla="*/ 7 w 11"/>
                    <a:gd name="T41" fmla="*/ 6 h 7"/>
                    <a:gd name="T42" fmla="*/ 7 w 11"/>
                    <a:gd name="T43" fmla="*/ 3 h 7"/>
                    <a:gd name="T44" fmla="*/ 3 w 11"/>
                    <a:gd name="T45" fmla="*/ 3 h 7"/>
                    <a:gd name="T46" fmla="*/ 4 w 11"/>
                    <a:gd name="T47" fmla="*/ 6 h 7"/>
                    <a:gd name="T48" fmla="*/ 6 w 11"/>
                    <a:gd name="T49" fmla="*/ 5 h 7"/>
                    <a:gd name="T50" fmla="*/ 4 w 11"/>
                    <a:gd name="T51" fmla="*/ 2 h 7"/>
                    <a:gd name="T52" fmla="*/ 3 w 11"/>
                    <a:gd name="T53" fmla="*/ 3 h 7"/>
                    <a:gd name="T54" fmla="*/ 5 w 11"/>
                    <a:gd name="T55" fmla="*/ 5 h 7"/>
                    <a:gd name="T56" fmla="*/ 4 w 11"/>
                    <a:gd name="T57" fmla="*/ 0 h 7"/>
                    <a:gd name="T58" fmla="*/ 4 w 11"/>
                    <a:gd name="T59" fmla="*/ 3 h 7"/>
                    <a:gd name="T60" fmla="*/ 10 w 11"/>
                    <a:gd name="T61" fmla="*/ 3 h 7"/>
                    <a:gd name="T62" fmla="*/ 8 w 11"/>
                    <a:gd name="T63" fmla="*/ 2 h 7"/>
                    <a:gd name="T64" fmla="*/ 8 w 11"/>
                    <a:gd name="T65" fmla="*/ 6 h 7"/>
                    <a:gd name="T66" fmla="*/ 10 w 11"/>
                    <a:gd name="T67" fmla="*/ 4 h 7"/>
                    <a:gd name="T68" fmla="*/ 2 w 11"/>
                    <a:gd name="T69" fmla="*/ 4 h 7"/>
                    <a:gd name="T70" fmla="*/ 3 w 11"/>
                    <a:gd name="T71" fmla="*/ 5 h 7"/>
                    <a:gd name="T72" fmla="*/ 4 w 11"/>
                    <a:gd name="T73" fmla="*/ 2 h 7"/>
                    <a:gd name="T74" fmla="*/ 4 w 11"/>
                    <a:gd name="T7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 h="7">
                      <a:moveTo>
                        <a:pt x="4" y="0"/>
                      </a:moveTo>
                      <a:cubicBezTo>
                        <a:pt x="1" y="0"/>
                        <a:pt x="1" y="3"/>
                        <a:pt x="1" y="5"/>
                      </a:cubicBezTo>
                      <a:cubicBezTo>
                        <a:pt x="0" y="6"/>
                        <a:pt x="1" y="6"/>
                        <a:pt x="2" y="7"/>
                      </a:cubicBezTo>
                      <a:cubicBezTo>
                        <a:pt x="4" y="7"/>
                        <a:pt x="7" y="7"/>
                        <a:pt x="10" y="7"/>
                      </a:cubicBezTo>
                      <a:cubicBezTo>
                        <a:pt x="11" y="7"/>
                        <a:pt x="11" y="6"/>
                        <a:pt x="11" y="6"/>
                      </a:cubicBezTo>
                      <a:cubicBezTo>
                        <a:pt x="11" y="4"/>
                        <a:pt x="11" y="3"/>
                        <a:pt x="11" y="2"/>
                      </a:cubicBezTo>
                      <a:cubicBezTo>
                        <a:pt x="11" y="1"/>
                        <a:pt x="11" y="1"/>
                        <a:pt x="10" y="0"/>
                      </a:cubicBezTo>
                      <a:cubicBezTo>
                        <a:pt x="8" y="0"/>
                        <a:pt x="6" y="0"/>
                        <a:pt x="4" y="0"/>
                      </a:cubicBezTo>
                      <a:cubicBezTo>
                        <a:pt x="2" y="0"/>
                        <a:pt x="2" y="2"/>
                        <a:pt x="3" y="3"/>
                      </a:cubicBezTo>
                      <a:cubicBezTo>
                        <a:pt x="3" y="3"/>
                        <a:pt x="3" y="3"/>
                        <a:pt x="3" y="2"/>
                      </a:cubicBezTo>
                      <a:cubicBezTo>
                        <a:pt x="3" y="3"/>
                        <a:pt x="3" y="3"/>
                        <a:pt x="2" y="3"/>
                      </a:cubicBezTo>
                      <a:cubicBezTo>
                        <a:pt x="2" y="5"/>
                        <a:pt x="3" y="6"/>
                        <a:pt x="4" y="5"/>
                      </a:cubicBezTo>
                      <a:cubicBezTo>
                        <a:pt x="5" y="5"/>
                        <a:pt x="5" y="5"/>
                        <a:pt x="6" y="5"/>
                      </a:cubicBezTo>
                      <a:cubicBezTo>
                        <a:pt x="7" y="4"/>
                        <a:pt x="6" y="2"/>
                        <a:pt x="4" y="2"/>
                      </a:cubicBezTo>
                      <a:cubicBezTo>
                        <a:pt x="4" y="3"/>
                        <a:pt x="3" y="3"/>
                        <a:pt x="2" y="3"/>
                      </a:cubicBezTo>
                      <a:cubicBezTo>
                        <a:pt x="1" y="4"/>
                        <a:pt x="2" y="6"/>
                        <a:pt x="3" y="6"/>
                      </a:cubicBezTo>
                      <a:cubicBezTo>
                        <a:pt x="5" y="6"/>
                        <a:pt x="6" y="6"/>
                        <a:pt x="7" y="6"/>
                      </a:cubicBezTo>
                      <a:cubicBezTo>
                        <a:pt x="9" y="6"/>
                        <a:pt x="9" y="4"/>
                        <a:pt x="8" y="3"/>
                      </a:cubicBezTo>
                      <a:cubicBezTo>
                        <a:pt x="8" y="3"/>
                        <a:pt x="8" y="3"/>
                        <a:pt x="8" y="3"/>
                      </a:cubicBezTo>
                      <a:cubicBezTo>
                        <a:pt x="7" y="2"/>
                        <a:pt x="4" y="3"/>
                        <a:pt x="5" y="4"/>
                      </a:cubicBezTo>
                      <a:cubicBezTo>
                        <a:pt x="6" y="5"/>
                        <a:pt x="6" y="5"/>
                        <a:pt x="7" y="6"/>
                      </a:cubicBezTo>
                      <a:cubicBezTo>
                        <a:pt x="7" y="5"/>
                        <a:pt x="7" y="4"/>
                        <a:pt x="7" y="3"/>
                      </a:cubicBezTo>
                      <a:cubicBezTo>
                        <a:pt x="6" y="3"/>
                        <a:pt x="5" y="3"/>
                        <a:pt x="3" y="3"/>
                      </a:cubicBezTo>
                      <a:cubicBezTo>
                        <a:pt x="3" y="4"/>
                        <a:pt x="4" y="5"/>
                        <a:pt x="4" y="6"/>
                      </a:cubicBezTo>
                      <a:cubicBezTo>
                        <a:pt x="5" y="5"/>
                        <a:pt x="5" y="5"/>
                        <a:pt x="6" y="5"/>
                      </a:cubicBezTo>
                      <a:cubicBezTo>
                        <a:pt x="5" y="4"/>
                        <a:pt x="5" y="3"/>
                        <a:pt x="4" y="2"/>
                      </a:cubicBezTo>
                      <a:cubicBezTo>
                        <a:pt x="4" y="3"/>
                        <a:pt x="3" y="3"/>
                        <a:pt x="3" y="3"/>
                      </a:cubicBezTo>
                      <a:cubicBezTo>
                        <a:pt x="4" y="4"/>
                        <a:pt x="4" y="4"/>
                        <a:pt x="5" y="5"/>
                      </a:cubicBezTo>
                      <a:cubicBezTo>
                        <a:pt x="6" y="3"/>
                        <a:pt x="6" y="2"/>
                        <a:pt x="4" y="0"/>
                      </a:cubicBezTo>
                      <a:cubicBezTo>
                        <a:pt x="4" y="1"/>
                        <a:pt x="4" y="2"/>
                        <a:pt x="4" y="3"/>
                      </a:cubicBezTo>
                      <a:cubicBezTo>
                        <a:pt x="6" y="3"/>
                        <a:pt x="8" y="3"/>
                        <a:pt x="10" y="3"/>
                      </a:cubicBezTo>
                      <a:cubicBezTo>
                        <a:pt x="9" y="3"/>
                        <a:pt x="9" y="2"/>
                        <a:pt x="8" y="2"/>
                      </a:cubicBezTo>
                      <a:cubicBezTo>
                        <a:pt x="9" y="3"/>
                        <a:pt x="8" y="4"/>
                        <a:pt x="8" y="6"/>
                      </a:cubicBezTo>
                      <a:cubicBezTo>
                        <a:pt x="9" y="5"/>
                        <a:pt x="9" y="5"/>
                        <a:pt x="10" y="4"/>
                      </a:cubicBezTo>
                      <a:cubicBezTo>
                        <a:pt x="7" y="4"/>
                        <a:pt x="5" y="5"/>
                        <a:pt x="2" y="4"/>
                      </a:cubicBezTo>
                      <a:cubicBezTo>
                        <a:pt x="3" y="4"/>
                        <a:pt x="3" y="5"/>
                        <a:pt x="3" y="5"/>
                      </a:cubicBezTo>
                      <a:cubicBezTo>
                        <a:pt x="4" y="5"/>
                        <a:pt x="4" y="2"/>
                        <a:pt x="4" y="2"/>
                      </a:cubicBezTo>
                      <a:cubicBezTo>
                        <a:pt x="6"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08"/>
                <p:cNvSpPr/>
                <p:nvPr/>
              </p:nvSpPr>
              <p:spPr bwMode="auto">
                <a:xfrm>
                  <a:off x="654" y="1424"/>
                  <a:ext cx="3" cy="3"/>
                </a:xfrm>
                <a:custGeom>
                  <a:avLst/>
                  <a:gdLst>
                    <a:gd name="T0" fmla="*/ 3 w 5"/>
                    <a:gd name="T1" fmla="*/ 3 h 4"/>
                    <a:gd name="T2" fmla="*/ 3 w 5"/>
                    <a:gd name="T3" fmla="*/ 3 h 4"/>
                    <a:gd name="T4" fmla="*/ 2 w 5"/>
                    <a:gd name="T5" fmla="*/ 3 h 4"/>
                    <a:gd name="T6" fmla="*/ 2 w 5"/>
                    <a:gd name="T7" fmla="*/ 3 h 4"/>
                    <a:gd name="T8" fmla="*/ 2 w 5"/>
                    <a:gd name="T9" fmla="*/ 2 h 4"/>
                    <a:gd name="T10" fmla="*/ 2 w 5"/>
                    <a:gd name="T11" fmla="*/ 3 h 4"/>
                    <a:gd name="T12" fmla="*/ 5 w 5"/>
                    <a:gd name="T13" fmla="*/ 2 h 4"/>
                    <a:gd name="T14" fmla="*/ 2 w 5"/>
                    <a:gd name="T15" fmla="*/ 1 h 4"/>
                    <a:gd name="T16" fmla="*/ 3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3"/>
                      </a:moveTo>
                      <a:cubicBezTo>
                        <a:pt x="3" y="3"/>
                        <a:pt x="3" y="3"/>
                        <a:pt x="3" y="3"/>
                      </a:cubicBezTo>
                      <a:cubicBezTo>
                        <a:pt x="3" y="3"/>
                        <a:pt x="3" y="3"/>
                        <a:pt x="2" y="3"/>
                      </a:cubicBezTo>
                      <a:cubicBezTo>
                        <a:pt x="2" y="3"/>
                        <a:pt x="2" y="3"/>
                        <a:pt x="2" y="3"/>
                      </a:cubicBezTo>
                      <a:cubicBezTo>
                        <a:pt x="2" y="3"/>
                        <a:pt x="2" y="3"/>
                        <a:pt x="2" y="2"/>
                      </a:cubicBezTo>
                      <a:cubicBezTo>
                        <a:pt x="2" y="3"/>
                        <a:pt x="2" y="3"/>
                        <a:pt x="2" y="3"/>
                      </a:cubicBezTo>
                      <a:cubicBezTo>
                        <a:pt x="3" y="4"/>
                        <a:pt x="5" y="4"/>
                        <a:pt x="5" y="2"/>
                      </a:cubicBezTo>
                      <a:cubicBezTo>
                        <a:pt x="4" y="1"/>
                        <a:pt x="3" y="0"/>
                        <a:pt x="2" y="1"/>
                      </a:cubicBezTo>
                      <a:cubicBezTo>
                        <a:pt x="0" y="1"/>
                        <a:pt x="1"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09"/>
                <p:cNvSpPr/>
                <p:nvPr/>
              </p:nvSpPr>
              <p:spPr bwMode="auto">
                <a:xfrm>
                  <a:off x="647" y="1402"/>
                  <a:ext cx="20" cy="22"/>
                </a:xfrm>
                <a:custGeom>
                  <a:avLst/>
                  <a:gdLst>
                    <a:gd name="T0" fmla="*/ 4 w 30"/>
                    <a:gd name="T1" fmla="*/ 21 h 32"/>
                    <a:gd name="T2" fmla="*/ 8 w 30"/>
                    <a:gd name="T3" fmla="*/ 20 h 32"/>
                    <a:gd name="T4" fmla="*/ 6 w 30"/>
                    <a:gd name="T5" fmla="*/ 19 h 32"/>
                    <a:gd name="T6" fmla="*/ 13 w 30"/>
                    <a:gd name="T7" fmla="*/ 30 h 32"/>
                    <a:gd name="T8" fmla="*/ 23 w 30"/>
                    <a:gd name="T9" fmla="*/ 24 h 32"/>
                    <a:gd name="T10" fmla="*/ 11 w 30"/>
                    <a:gd name="T11" fmla="*/ 16 h 32"/>
                    <a:gd name="T12" fmla="*/ 6 w 30"/>
                    <a:gd name="T13" fmla="*/ 12 h 32"/>
                    <a:gd name="T14" fmla="*/ 14 w 30"/>
                    <a:gd name="T15" fmla="*/ 8 h 32"/>
                    <a:gd name="T16" fmla="*/ 28 w 30"/>
                    <a:gd name="T17" fmla="*/ 10 h 32"/>
                    <a:gd name="T18" fmla="*/ 29 w 30"/>
                    <a:gd name="T19" fmla="*/ 8 h 32"/>
                    <a:gd name="T20" fmla="*/ 29 w 30"/>
                    <a:gd name="T21" fmla="*/ 5 h 32"/>
                    <a:gd name="T22" fmla="*/ 27 w 30"/>
                    <a:gd name="T23" fmla="*/ 4 h 32"/>
                    <a:gd name="T24" fmla="*/ 5 w 30"/>
                    <a:gd name="T25" fmla="*/ 7 h 32"/>
                    <a:gd name="T26" fmla="*/ 8 w 30"/>
                    <a:gd name="T27" fmla="*/ 9 h 32"/>
                    <a:gd name="T28" fmla="*/ 12 w 30"/>
                    <a:gd name="T29" fmla="*/ 6 h 32"/>
                    <a:gd name="T30" fmla="*/ 12 w 30"/>
                    <a:gd name="T31" fmla="*/ 3 h 32"/>
                    <a:gd name="T32" fmla="*/ 3 w 30"/>
                    <a:gd name="T33" fmla="*/ 7 h 32"/>
                    <a:gd name="T34" fmla="*/ 5 w 30"/>
                    <a:gd name="T35" fmla="*/ 9 h 32"/>
                    <a:gd name="T36" fmla="*/ 21 w 30"/>
                    <a:gd name="T37" fmla="*/ 7 h 32"/>
                    <a:gd name="T38" fmla="*/ 29 w 30"/>
                    <a:gd name="T39" fmla="*/ 8 h 32"/>
                    <a:gd name="T40" fmla="*/ 28 w 30"/>
                    <a:gd name="T41" fmla="*/ 6 h 32"/>
                    <a:gd name="T42" fmla="*/ 28 w 30"/>
                    <a:gd name="T43" fmla="*/ 6 h 32"/>
                    <a:gd name="T44" fmla="*/ 26 w 30"/>
                    <a:gd name="T45" fmla="*/ 8 h 32"/>
                    <a:gd name="T46" fmla="*/ 27 w 30"/>
                    <a:gd name="T47" fmla="*/ 8 h 32"/>
                    <a:gd name="T48" fmla="*/ 27 w 30"/>
                    <a:gd name="T49" fmla="*/ 6 h 32"/>
                    <a:gd name="T50" fmla="*/ 15 w 30"/>
                    <a:gd name="T51" fmla="*/ 3 h 32"/>
                    <a:gd name="T52" fmla="*/ 4 w 30"/>
                    <a:gd name="T53" fmla="*/ 7 h 32"/>
                    <a:gd name="T54" fmla="*/ 5 w 30"/>
                    <a:gd name="T55" fmla="*/ 9 h 32"/>
                    <a:gd name="T56" fmla="*/ 12 w 30"/>
                    <a:gd name="T57" fmla="*/ 6 h 32"/>
                    <a:gd name="T58" fmla="*/ 12 w 30"/>
                    <a:gd name="T59" fmla="*/ 3 h 32"/>
                    <a:gd name="T60" fmla="*/ 5 w 30"/>
                    <a:gd name="T61" fmla="*/ 8 h 32"/>
                    <a:gd name="T62" fmla="*/ 8 w 30"/>
                    <a:gd name="T63" fmla="*/ 9 h 32"/>
                    <a:gd name="T64" fmla="*/ 28 w 30"/>
                    <a:gd name="T65" fmla="*/ 7 h 32"/>
                    <a:gd name="T66" fmla="*/ 26 w 30"/>
                    <a:gd name="T67" fmla="*/ 6 h 32"/>
                    <a:gd name="T68" fmla="*/ 27 w 30"/>
                    <a:gd name="T69" fmla="*/ 8 h 32"/>
                    <a:gd name="T70" fmla="*/ 28 w 30"/>
                    <a:gd name="T71" fmla="*/ 7 h 32"/>
                    <a:gd name="T72" fmla="*/ 3 w 30"/>
                    <a:gd name="T73" fmla="*/ 12 h 32"/>
                    <a:gd name="T74" fmla="*/ 13 w 30"/>
                    <a:gd name="T75" fmla="*/ 19 h 32"/>
                    <a:gd name="T76" fmla="*/ 16 w 30"/>
                    <a:gd name="T77" fmla="*/ 20 h 32"/>
                    <a:gd name="T78" fmla="*/ 16 w 30"/>
                    <a:gd name="T79" fmla="*/ 28 h 32"/>
                    <a:gd name="T80" fmla="*/ 9 w 30"/>
                    <a:gd name="T81" fmla="*/ 19 h 32"/>
                    <a:gd name="T82" fmla="*/ 7 w 30"/>
                    <a:gd name="T83" fmla="*/ 18 h 32"/>
                    <a:gd name="T84" fmla="*/ 4 w 30"/>
                    <a:gd name="T85" fmla="*/ 18 h 32"/>
                    <a:gd name="T86" fmla="*/ 4 w 30"/>
                    <a:gd name="T8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32">
                      <a:moveTo>
                        <a:pt x="4" y="21"/>
                      </a:moveTo>
                      <a:cubicBezTo>
                        <a:pt x="6" y="21"/>
                        <a:pt x="7" y="21"/>
                        <a:pt x="8" y="20"/>
                      </a:cubicBezTo>
                      <a:cubicBezTo>
                        <a:pt x="8" y="20"/>
                        <a:pt x="7" y="19"/>
                        <a:pt x="6" y="19"/>
                      </a:cubicBezTo>
                      <a:cubicBezTo>
                        <a:pt x="6" y="24"/>
                        <a:pt x="8" y="28"/>
                        <a:pt x="13" y="30"/>
                      </a:cubicBezTo>
                      <a:cubicBezTo>
                        <a:pt x="18" y="32"/>
                        <a:pt x="23" y="28"/>
                        <a:pt x="23" y="24"/>
                      </a:cubicBezTo>
                      <a:cubicBezTo>
                        <a:pt x="24" y="17"/>
                        <a:pt x="15" y="17"/>
                        <a:pt x="11" y="16"/>
                      </a:cubicBezTo>
                      <a:cubicBezTo>
                        <a:pt x="9" y="16"/>
                        <a:pt x="7" y="14"/>
                        <a:pt x="6" y="12"/>
                      </a:cubicBezTo>
                      <a:cubicBezTo>
                        <a:pt x="4" y="8"/>
                        <a:pt x="12" y="8"/>
                        <a:pt x="14" y="8"/>
                      </a:cubicBezTo>
                      <a:cubicBezTo>
                        <a:pt x="18" y="8"/>
                        <a:pt x="23" y="10"/>
                        <a:pt x="28" y="10"/>
                      </a:cubicBezTo>
                      <a:cubicBezTo>
                        <a:pt x="29" y="10"/>
                        <a:pt x="29" y="9"/>
                        <a:pt x="29" y="8"/>
                      </a:cubicBezTo>
                      <a:cubicBezTo>
                        <a:pt x="30" y="6"/>
                        <a:pt x="30" y="7"/>
                        <a:pt x="29" y="5"/>
                      </a:cubicBezTo>
                      <a:cubicBezTo>
                        <a:pt x="29" y="4"/>
                        <a:pt x="28" y="4"/>
                        <a:pt x="27" y="4"/>
                      </a:cubicBezTo>
                      <a:cubicBezTo>
                        <a:pt x="20" y="5"/>
                        <a:pt x="12" y="2"/>
                        <a:pt x="5" y="7"/>
                      </a:cubicBezTo>
                      <a:cubicBezTo>
                        <a:pt x="6" y="8"/>
                        <a:pt x="7" y="8"/>
                        <a:pt x="8" y="9"/>
                      </a:cubicBezTo>
                      <a:cubicBezTo>
                        <a:pt x="9" y="7"/>
                        <a:pt x="11" y="6"/>
                        <a:pt x="12" y="6"/>
                      </a:cubicBezTo>
                      <a:cubicBezTo>
                        <a:pt x="14" y="5"/>
                        <a:pt x="13" y="3"/>
                        <a:pt x="12" y="3"/>
                      </a:cubicBezTo>
                      <a:cubicBezTo>
                        <a:pt x="8" y="4"/>
                        <a:pt x="6" y="4"/>
                        <a:pt x="3" y="7"/>
                      </a:cubicBezTo>
                      <a:cubicBezTo>
                        <a:pt x="2" y="8"/>
                        <a:pt x="4" y="10"/>
                        <a:pt x="5" y="9"/>
                      </a:cubicBezTo>
                      <a:cubicBezTo>
                        <a:pt x="10" y="6"/>
                        <a:pt x="15" y="6"/>
                        <a:pt x="21" y="7"/>
                      </a:cubicBezTo>
                      <a:cubicBezTo>
                        <a:pt x="23" y="8"/>
                        <a:pt x="27" y="10"/>
                        <a:pt x="29" y="8"/>
                      </a:cubicBezTo>
                      <a:cubicBezTo>
                        <a:pt x="29" y="7"/>
                        <a:pt x="29" y="6"/>
                        <a:pt x="28" y="6"/>
                      </a:cubicBezTo>
                      <a:cubicBezTo>
                        <a:pt x="28" y="6"/>
                        <a:pt x="28" y="6"/>
                        <a:pt x="28" y="6"/>
                      </a:cubicBezTo>
                      <a:cubicBezTo>
                        <a:pt x="27" y="5"/>
                        <a:pt x="25" y="7"/>
                        <a:pt x="26" y="8"/>
                      </a:cubicBezTo>
                      <a:cubicBezTo>
                        <a:pt x="26" y="8"/>
                        <a:pt x="27" y="8"/>
                        <a:pt x="27" y="8"/>
                      </a:cubicBezTo>
                      <a:cubicBezTo>
                        <a:pt x="27" y="8"/>
                        <a:pt x="27" y="7"/>
                        <a:pt x="27" y="6"/>
                      </a:cubicBezTo>
                      <a:cubicBezTo>
                        <a:pt x="26" y="6"/>
                        <a:pt x="16" y="3"/>
                        <a:pt x="15" y="3"/>
                      </a:cubicBezTo>
                      <a:cubicBezTo>
                        <a:pt x="11" y="3"/>
                        <a:pt x="7" y="4"/>
                        <a:pt x="4" y="7"/>
                      </a:cubicBezTo>
                      <a:cubicBezTo>
                        <a:pt x="4" y="7"/>
                        <a:pt x="5" y="8"/>
                        <a:pt x="5" y="9"/>
                      </a:cubicBezTo>
                      <a:cubicBezTo>
                        <a:pt x="7" y="7"/>
                        <a:pt x="10" y="6"/>
                        <a:pt x="12" y="6"/>
                      </a:cubicBezTo>
                      <a:cubicBezTo>
                        <a:pt x="12" y="5"/>
                        <a:pt x="12" y="4"/>
                        <a:pt x="12" y="3"/>
                      </a:cubicBezTo>
                      <a:cubicBezTo>
                        <a:pt x="9" y="4"/>
                        <a:pt x="6" y="5"/>
                        <a:pt x="5" y="8"/>
                      </a:cubicBezTo>
                      <a:cubicBezTo>
                        <a:pt x="4" y="10"/>
                        <a:pt x="7" y="10"/>
                        <a:pt x="8" y="9"/>
                      </a:cubicBezTo>
                      <a:cubicBezTo>
                        <a:pt x="13" y="5"/>
                        <a:pt x="21" y="8"/>
                        <a:pt x="28" y="7"/>
                      </a:cubicBezTo>
                      <a:cubicBezTo>
                        <a:pt x="27" y="6"/>
                        <a:pt x="27" y="6"/>
                        <a:pt x="26" y="6"/>
                      </a:cubicBezTo>
                      <a:cubicBezTo>
                        <a:pt x="26" y="6"/>
                        <a:pt x="26" y="7"/>
                        <a:pt x="27" y="8"/>
                      </a:cubicBezTo>
                      <a:cubicBezTo>
                        <a:pt x="27" y="8"/>
                        <a:pt x="27" y="7"/>
                        <a:pt x="28" y="7"/>
                      </a:cubicBezTo>
                      <a:cubicBezTo>
                        <a:pt x="23" y="7"/>
                        <a:pt x="0" y="0"/>
                        <a:pt x="3" y="12"/>
                      </a:cubicBezTo>
                      <a:cubicBezTo>
                        <a:pt x="4" y="16"/>
                        <a:pt x="9" y="19"/>
                        <a:pt x="13" y="19"/>
                      </a:cubicBezTo>
                      <a:cubicBezTo>
                        <a:pt x="14" y="20"/>
                        <a:pt x="15" y="20"/>
                        <a:pt x="16" y="20"/>
                      </a:cubicBezTo>
                      <a:cubicBezTo>
                        <a:pt x="22" y="21"/>
                        <a:pt x="21" y="27"/>
                        <a:pt x="16" y="28"/>
                      </a:cubicBezTo>
                      <a:cubicBezTo>
                        <a:pt x="11" y="29"/>
                        <a:pt x="9" y="22"/>
                        <a:pt x="9" y="19"/>
                      </a:cubicBezTo>
                      <a:cubicBezTo>
                        <a:pt x="9" y="18"/>
                        <a:pt x="8" y="17"/>
                        <a:pt x="7" y="18"/>
                      </a:cubicBezTo>
                      <a:cubicBezTo>
                        <a:pt x="6" y="18"/>
                        <a:pt x="5" y="18"/>
                        <a:pt x="4" y="18"/>
                      </a:cubicBezTo>
                      <a:cubicBezTo>
                        <a:pt x="2" y="19"/>
                        <a:pt x="2" y="21"/>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10"/>
                <p:cNvSpPr/>
                <p:nvPr/>
              </p:nvSpPr>
              <p:spPr bwMode="auto">
                <a:xfrm>
                  <a:off x="649" y="1415"/>
                  <a:ext cx="16" cy="10"/>
                </a:xfrm>
                <a:custGeom>
                  <a:avLst/>
                  <a:gdLst>
                    <a:gd name="T0" fmla="*/ 0 w 24"/>
                    <a:gd name="T1" fmla="*/ 2 h 15"/>
                    <a:gd name="T2" fmla="*/ 9 w 24"/>
                    <a:gd name="T3" fmla="*/ 14 h 15"/>
                    <a:gd name="T4" fmla="*/ 10 w 24"/>
                    <a:gd name="T5" fmla="*/ 12 h 15"/>
                    <a:gd name="T6" fmla="*/ 5 w 24"/>
                    <a:gd name="T7" fmla="*/ 2 h 15"/>
                    <a:gd name="T8" fmla="*/ 2 w 24"/>
                    <a:gd name="T9" fmla="*/ 2 h 15"/>
                    <a:gd name="T10" fmla="*/ 12 w 24"/>
                    <a:gd name="T11" fmla="*/ 13 h 15"/>
                    <a:gd name="T12" fmla="*/ 24 w 24"/>
                    <a:gd name="T13" fmla="*/ 4 h 15"/>
                    <a:gd name="T14" fmla="*/ 21 w 24"/>
                    <a:gd name="T15" fmla="*/ 4 h 15"/>
                    <a:gd name="T16" fmla="*/ 5 w 24"/>
                    <a:gd name="T17" fmla="*/ 2 h 15"/>
                    <a:gd name="T18" fmla="*/ 2 w 24"/>
                    <a:gd name="T19" fmla="*/ 2 h 15"/>
                    <a:gd name="T20" fmla="*/ 8 w 24"/>
                    <a:gd name="T21" fmla="*/ 14 h 15"/>
                    <a:gd name="T22" fmla="*/ 9 w 24"/>
                    <a:gd name="T23" fmla="*/ 12 h 15"/>
                    <a:gd name="T24" fmla="*/ 3 w 24"/>
                    <a:gd name="T25" fmla="*/ 2 h 15"/>
                    <a:gd name="T26" fmla="*/ 0 w 24"/>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0" y="2"/>
                      </a:moveTo>
                      <a:cubicBezTo>
                        <a:pt x="2" y="8"/>
                        <a:pt x="2" y="13"/>
                        <a:pt x="9" y="14"/>
                      </a:cubicBezTo>
                      <a:cubicBezTo>
                        <a:pt x="10" y="15"/>
                        <a:pt x="11" y="13"/>
                        <a:pt x="10" y="12"/>
                      </a:cubicBezTo>
                      <a:cubicBezTo>
                        <a:pt x="8" y="9"/>
                        <a:pt x="5" y="6"/>
                        <a:pt x="5" y="2"/>
                      </a:cubicBezTo>
                      <a:cubicBezTo>
                        <a:pt x="4" y="2"/>
                        <a:pt x="3" y="2"/>
                        <a:pt x="2" y="2"/>
                      </a:cubicBezTo>
                      <a:cubicBezTo>
                        <a:pt x="2" y="7"/>
                        <a:pt x="6" y="12"/>
                        <a:pt x="12" y="13"/>
                      </a:cubicBezTo>
                      <a:cubicBezTo>
                        <a:pt x="18" y="14"/>
                        <a:pt x="22" y="10"/>
                        <a:pt x="24" y="4"/>
                      </a:cubicBezTo>
                      <a:cubicBezTo>
                        <a:pt x="24" y="3"/>
                        <a:pt x="21" y="2"/>
                        <a:pt x="21" y="4"/>
                      </a:cubicBezTo>
                      <a:cubicBezTo>
                        <a:pt x="18" y="13"/>
                        <a:pt x="6" y="12"/>
                        <a:pt x="5" y="2"/>
                      </a:cubicBezTo>
                      <a:cubicBezTo>
                        <a:pt x="5" y="0"/>
                        <a:pt x="2" y="0"/>
                        <a:pt x="2" y="2"/>
                      </a:cubicBezTo>
                      <a:cubicBezTo>
                        <a:pt x="2" y="7"/>
                        <a:pt x="5" y="10"/>
                        <a:pt x="8" y="14"/>
                      </a:cubicBezTo>
                      <a:cubicBezTo>
                        <a:pt x="8" y="13"/>
                        <a:pt x="9" y="12"/>
                        <a:pt x="9" y="12"/>
                      </a:cubicBezTo>
                      <a:cubicBezTo>
                        <a:pt x="4" y="10"/>
                        <a:pt x="4" y="6"/>
                        <a:pt x="3"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11"/>
                <p:cNvSpPr/>
                <p:nvPr/>
              </p:nvSpPr>
              <p:spPr bwMode="auto">
                <a:xfrm>
                  <a:off x="817" y="1326"/>
                  <a:ext cx="18" cy="28"/>
                </a:xfrm>
                <a:custGeom>
                  <a:avLst/>
                  <a:gdLst>
                    <a:gd name="T0" fmla="*/ 27 w 28"/>
                    <a:gd name="T1" fmla="*/ 8 h 42"/>
                    <a:gd name="T2" fmla="*/ 5 w 28"/>
                    <a:gd name="T3" fmla="*/ 8 h 42"/>
                    <a:gd name="T4" fmla="*/ 13 w 28"/>
                    <a:gd name="T5" fmla="*/ 18 h 42"/>
                    <a:gd name="T6" fmla="*/ 21 w 28"/>
                    <a:gd name="T7" fmla="*/ 28 h 42"/>
                    <a:gd name="T8" fmla="*/ 12 w 28"/>
                    <a:gd name="T9" fmla="*/ 37 h 42"/>
                    <a:gd name="T10" fmla="*/ 5 w 28"/>
                    <a:gd name="T11" fmla="*/ 24 h 42"/>
                    <a:gd name="T12" fmla="*/ 2 w 28"/>
                    <a:gd name="T13" fmla="*/ 23 h 42"/>
                    <a:gd name="T14" fmla="*/ 10 w 28"/>
                    <a:gd name="T15" fmla="*/ 40 h 42"/>
                    <a:gd name="T16" fmla="*/ 24 w 28"/>
                    <a:gd name="T17" fmla="*/ 30 h 42"/>
                    <a:gd name="T18" fmla="*/ 14 w 28"/>
                    <a:gd name="T19" fmla="*/ 16 h 42"/>
                    <a:gd name="T20" fmla="*/ 11 w 28"/>
                    <a:gd name="T21" fmla="*/ 6 h 42"/>
                    <a:gd name="T22" fmla="*/ 24 w 28"/>
                    <a:gd name="T23" fmla="*/ 8 h 42"/>
                    <a:gd name="T24" fmla="*/ 27 w 28"/>
                    <a:gd name="T25"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2">
                      <a:moveTo>
                        <a:pt x="27" y="8"/>
                      </a:moveTo>
                      <a:cubicBezTo>
                        <a:pt x="26" y="0"/>
                        <a:pt x="7" y="0"/>
                        <a:pt x="5" y="8"/>
                      </a:cubicBezTo>
                      <a:cubicBezTo>
                        <a:pt x="3" y="12"/>
                        <a:pt x="10" y="16"/>
                        <a:pt x="13" y="18"/>
                      </a:cubicBezTo>
                      <a:cubicBezTo>
                        <a:pt x="17" y="21"/>
                        <a:pt x="21" y="23"/>
                        <a:pt x="21" y="28"/>
                      </a:cubicBezTo>
                      <a:cubicBezTo>
                        <a:pt x="21" y="33"/>
                        <a:pt x="17" y="37"/>
                        <a:pt x="12" y="37"/>
                      </a:cubicBezTo>
                      <a:cubicBezTo>
                        <a:pt x="3" y="38"/>
                        <a:pt x="3" y="29"/>
                        <a:pt x="5" y="24"/>
                      </a:cubicBezTo>
                      <a:cubicBezTo>
                        <a:pt x="6" y="22"/>
                        <a:pt x="3" y="21"/>
                        <a:pt x="2" y="23"/>
                      </a:cubicBezTo>
                      <a:cubicBezTo>
                        <a:pt x="0" y="31"/>
                        <a:pt x="1" y="37"/>
                        <a:pt x="10" y="40"/>
                      </a:cubicBezTo>
                      <a:cubicBezTo>
                        <a:pt x="16" y="42"/>
                        <a:pt x="23" y="36"/>
                        <a:pt x="24" y="30"/>
                      </a:cubicBezTo>
                      <a:cubicBezTo>
                        <a:pt x="25" y="22"/>
                        <a:pt x="20" y="19"/>
                        <a:pt x="14" y="16"/>
                      </a:cubicBezTo>
                      <a:cubicBezTo>
                        <a:pt x="11" y="13"/>
                        <a:pt x="3" y="7"/>
                        <a:pt x="11" y="6"/>
                      </a:cubicBezTo>
                      <a:cubicBezTo>
                        <a:pt x="14" y="5"/>
                        <a:pt x="24" y="4"/>
                        <a:pt x="24" y="8"/>
                      </a:cubicBezTo>
                      <a:cubicBezTo>
                        <a:pt x="25" y="10"/>
                        <a:pt x="28" y="10"/>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12"/>
                <p:cNvSpPr/>
                <p:nvPr/>
              </p:nvSpPr>
              <p:spPr bwMode="auto">
                <a:xfrm>
                  <a:off x="817" y="1322"/>
                  <a:ext cx="14" cy="35"/>
                </a:xfrm>
                <a:custGeom>
                  <a:avLst/>
                  <a:gdLst>
                    <a:gd name="T0" fmla="*/ 17 w 21"/>
                    <a:gd name="T1" fmla="*/ 2 h 53"/>
                    <a:gd name="T2" fmla="*/ 0 w 21"/>
                    <a:gd name="T3" fmla="*/ 50 h 53"/>
                    <a:gd name="T4" fmla="*/ 3 w 21"/>
                    <a:gd name="T5" fmla="*/ 51 h 53"/>
                    <a:gd name="T6" fmla="*/ 20 w 21"/>
                    <a:gd name="T7" fmla="*/ 3 h 53"/>
                    <a:gd name="T8" fmla="*/ 17 w 21"/>
                    <a:gd name="T9" fmla="*/ 2 h 53"/>
                  </a:gdLst>
                  <a:ahLst/>
                  <a:cxnLst>
                    <a:cxn ang="0">
                      <a:pos x="T0" y="T1"/>
                    </a:cxn>
                    <a:cxn ang="0">
                      <a:pos x="T2" y="T3"/>
                    </a:cxn>
                    <a:cxn ang="0">
                      <a:pos x="T4" y="T5"/>
                    </a:cxn>
                    <a:cxn ang="0">
                      <a:pos x="T6" y="T7"/>
                    </a:cxn>
                    <a:cxn ang="0">
                      <a:pos x="T8" y="T9"/>
                    </a:cxn>
                  </a:cxnLst>
                  <a:rect l="0" t="0" r="r" b="b"/>
                  <a:pathLst>
                    <a:path w="21" h="53">
                      <a:moveTo>
                        <a:pt x="17" y="2"/>
                      </a:moveTo>
                      <a:cubicBezTo>
                        <a:pt x="8" y="16"/>
                        <a:pt x="8" y="34"/>
                        <a:pt x="0" y="50"/>
                      </a:cubicBezTo>
                      <a:cubicBezTo>
                        <a:pt x="0" y="51"/>
                        <a:pt x="2" y="53"/>
                        <a:pt x="3" y="51"/>
                      </a:cubicBezTo>
                      <a:cubicBezTo>
                        <a:pt x="10" y="36"/>
                        <a:pt x="11" y="17"/>
                        <a:pt x="20" y="3"/>
                      </a:cubicBezTo>
                      <a:cubicBezTo>
                        <a:pt x="21" y="1"/>
                        <a:pt x="18" y="0"/>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13"/>
                <p:cNvSpPr/>
                <p:nvPr/>
              </p:nvSpPr>
              <p:spPr bwMode="auto">
                <a:xfrm>
                  <a:off x="820" y="1324"/>
                  <a:ext cx="13" cy="33"/>
                </a:xfrm>
                <a:custGeom>
                  <a:avLst/>
                  <a:gdLst>
                    <a:gd name="T0" fmla="*/ 20 w 20"/>
                    <a:gd name="T1" fmla="*/ 2 h 50"/>
                    <a:gd name="T2" fmla="*/ 19 w 20"/>
                    <a:gd name="T3" fmla="*/ 1 h 50"/>
                    <a:gd name="T4" fmla="*/ 17 w 20"/>
                    <a:gd name="T5" fmla="*/ 1 h 50"/>
                    <a:gd name="T6" fmla="*/ 10 w 20"/>
                    <a:gd name="T7" fmla="*/ 20 h 50"/>
                    <a:gd name="T8" fmla="*/ 6 w 20"/>
                    <a:gd name="T9" fmla="*/ 33 h 50"/>
                    <a:gd name="T10" fmla="*/ 1 w 20"/>
                    <a:gd name="T11" fmla="*/ 47 h 50"/>
                    <a:gd name="T12" fmla="*/ 3 w 20"/>
                    <a:gd name="T13" fmla="*/ 48 h 50"/>
                    <a:gd name="T14" fmla="*/ 3 w 20"/>
                    <a:gd name="T15" fmla="*/ 48 h 50"/>
                    <a:gd name="T16" fmla="*/ 0 w 20"/>
                    <a:gd name="T17" fmla="*/ 48 h 50"/>
                    <a:gd name="T18" fmla="*/ 0 w 20"/>
                    <a:gd name="T19" fmla="*/ 48 h 50"/>
                    <a:gd name="T20" fmla="*/ 2 w 20"/>
                    <a:gd name="T21" fmla="*/ 49 h 50"/>
                    <a:gd name="T22" fmla="*/ 4 w 20"/>
                    <a:gd name="T23" fmla="*/ 45 h 50"/>
                    <a:gd name="T24" fmla="*/ 10 w 20"/>
                    <a:gd name="T25" fmla="*/ 30 h 50"/>
                    <a:gd name="T26" fmla="*/ 19 w 20"/>
                    <a:gd name="T27" fmla="*/ 2 h 50"/>
                    <a:gd name="T28" fmla="*/ 17 w 20"/>
                    <a:gd name="T29" fmla="*/ 2 h 50"/>
                    <a:gd name="T30" fmla="*/ 17 w 20"/>
                    <a:gd name="T31" fmla="*/ 2 h 50"/>
                    <a:gd name="T32" fmla="*/ 20 w 20"/>
                    <a:gd name="T3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0">
                      <a:moveTo>
                        <a:pt x="20" y="2"/>
                      </a:moveTo>
                      <a:cubicBezTo>
                        <a:pt x="19" y="1"/>
                        <a:pt x="19" y="1"/>
                        <a:pt x="19" y="1"/>
                      </a:cubicBezTo>
                      <a:cubicBezTo>
                        <a:pt x="19" y="0"/>
                        <a:pt x="17" y="0"/>
                        <a:pt x="17" y="1"/>
                      </a:cubicBezTo>
                      <a:cubicBezTo>
                        <a:pt x="14" y="7"/>
                        <a:pt x="12" y="14"/>
                        <a:pt x="10" y="20"/>
                      </a:cubicBezTo>
                      <a:cubicBezTo>
                        <a:pt x="9" y="25"/>
                        <a:pt x="7" y="29"/>
                        <a:pt x="6" y="33"/>
                      </a:cubicBezTo>
                      <a:cubicBezTo>
                        <a:pt x="5" y="35"/>
                        <a:pt x="2" y="46"/>
                        <a:pt x="1" y="47"/>
                      </a:cubicBezTo>
                      <a:cubicBezTo>
                        <a:pt x="1" y="47"/>
                        <a:pt x="2" y="48"/>
                        <a:pt x="3" y="48"/>
                      </a:cubicBezTo>
                      <a:cubicBezTo>
                        <a:pt x="3" y="48"/>
                        <a:pt x="3" y="48"/>
                        <a:pt x="3" y="48"/>
                      </a:cubicBezTo>
                      <a:cubicBezTo>
                        <a:pt x="3" y="46"/>
                        <a:pt x="0" y="46"/>
                        <a:pt x="0" y="48"/>
                      </a:cubicBezTo>
                      <a:cubicBezTo>
                        <a:pt x="0" y="48"/>
                        <a:pt x="0" y="48"/>
                        <a:pt x="0" y="48"/>
                      </a:cubicBezTo>
                      <a:cubicBezTo>
                        <a:pt x="0" y="49"/>
                        <a:pt x="1" y="50"/>
                        <a:pt x="2" y="49"/>
                      </a:cubicBezTo>
                      <a:cubicBezTo>
                        <a:pt x="4" y="49"/>
                        <a:pt x="4" y="46"/>
                        <a:pt x="4" y="45"/>
                      </a:cubicBezTo>
                      <a:cubicBezTo>
                        <a:pt x="6" y="40"/>
                        <a:pt x="8" y="35"/>
                        <a:pt x="10" y="30"/>
                      </a:cubicBezTo>
                      <a:cubicBezTo>
                        <a:pt x="13" y="21"/>
                        <a:pt x="16" y="11"/>
                        <a:pt x="19" y="2"/>
                      </a:cubicBezTo>
                      <a:cubicBezTo>
                        <a:pt x="18" y="2"/>
                        <a:pt x="17" y="2"/>
                        <a:pt x="17" y="2"/>
                      </a:cubicBezTo>
                      <a:cubicBezTo>
                        <a:pt x="17" y="2"/>
                        <a:pt x="17" y="2"/>
                        <a:pt x="17" y="2"/>
                      </a:cubicBezTo>
                      <a:cubicBezTo>
                        <a:pt x="17" y="4"/>
                        <a:pt x="20" y="3"/>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14"/>
                <p:cNvSpPr/>
                <p:nvPr/>
              </p:nvSpPr>
              <p:spPr bwMode="auto">
                <a:xfrm>
                  <a:off x="544" y="1510"/>
                  <a:ext cx="26" cy="40"/>
                </a:xfrm>
                <a:custGeom>
                  <a:avLst/>
                  <a:gdLst>
                    <a:gd name="T0" fmla="*/ 27 w 39"/>
                    <a:gd name="T1" fmla="*/ 57 h 60"/>
                    <a:gd name="T2" fmla="*/ 16 w 39"/>
                    <a:gd name="T3" fmla="*/ 36 h 60"/>
                    <a:gd name="T4" fmla="*/ 5 w 39"/>
                    <a:gd name="T5" fmla="*/ 22 h 60"/>
                    <a:gd name="T6" fmla="*/ 18 w 39"/>
                    <a:gd name="T7" fmla="*/ 4 h 60"/>
                    <a:gd name="T8" fmla="*/ 33 w 39"/>
                    <a:gd name="T9" fmla="*/ 30 h 60"/>
                    <a:gd name="T10" fmla="*/ 23 w 39"/>
                    <a:gd name="T11" fmla="*/ 57 h 60"/>
                    <a:gd name="T12" fmla="*/ 26 w 39"/>
                    <a:gd name="T13" fmla="*/ 57 h 60"/>
                    <a:gd name="T14" fmla="*/ 37 w 39"/>
                    <a:gd name="T15" fmla="*/ 16 h 60"/>
                    <a:gd name="T16" fmla="*/ 15 w 39"/>
                    <a:gd name="T17" fmla="*/ 1 h 60"/>
                    <a:gd name="T18" fmla="*/ 2 w 39"/>
                    <a:gd name="T19" fmla="*/ 20 h 60"/>
                    <a:gd name="T20" fmla="*/ 9 w 39"/>
                    <a:gd name="T21" fmla="*/ 34 h 60"/>
                    <a:gd name="T22" fmla="*/ 21 w 39"/>
                    <a:gd name="T23" fmla="*/ 48 h 60"/>
                    <a:gd name="T24" fmla="*/ 24 w 39"/>
                    <a:gd name="T25" fmla="*/ 59 h 60"/>
                    <a:gd name="T26" fmla="*/ 27 w 39"/>
                    <a:gd name="T2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60">
                      <a:moveTo>
                        <a:pt x="27" y="57"/>
                      </a:moveTo>
                      <a:cubicBezTo>
                        <a:pt x="23" y="49"/>
                        <a:pt x="23" y="43"/>
                        <a:pt x="16" y="36"/>
                      </a:cubicBezTo>
                      <a:cubicBezTo>
                        <a:pt x="11" y="32"/>
                        <a:pt x="7" y="28"/>
                        <a:pt x="5" y="22"/>
                      </a:cubicBezTo>
                      <a:cubicBezTo>
                        <a:pt x="2" y="12"/>
                        <a:pt x="9" y="5"/>
                        <a:pt x="18" y="4"/>
                      </a:cubicBezTo>
                      <a:cubicBezTo>
                        <a:pt x="35" y="1"/>
                        <a:pt x="35" y="20"/>
                        <a:pt x="33" y="30"/>
                      </a:cubicBezTo>
                      <a:cubicBezTo>
                        <a:pt x="30" y="39"/>
                        <a:pt x="24" y="47"/>
                        <a:pt x="23" y="57"/>
                      </a:cubicBezTo>
                      <a:cubicBezTo>
                        <a:pt x="23" y="58"/>
                        <a:pt x="26" y="58"/>
                        <a:pt x="26" y="57"/>
                      </a:cubicBezTo>
                      <a:cubicBezTo>
                        <a:pt x="27" y="43"/>
                        <a:pt x="39" y="31"/>
                        <a:pt x="37" y="16"/>
                      </a:cubicBezTo>
                      <a:cubicBezTo>
                        <a:pt x="35" y="5"/>
                        <a:pt x="27" y="0"/>
                        <a:pt x="15" y="1"/>
                      </a:cubicBezTo>
                      <a:cubicBezTo>
                        <a:pt x="7" y="2"/>
                        <a:pt x="0" y="12"/>
                        <a:pt x="2" y="20"/>
                      </a:cubicBezTo>
                      <a:cubicBezTo>
                        <a:pt x="2" y="26"/>
                        <a:pt x="5" y="30"/>
                        <a:pt x="9" y="34"/>
                      </a:cubicBezTo>
                      <a:cubicBezTo>
                        <a:pt x="14" y="39"/>
                        <a:pt x="19" y="41"/>
                        <a:pt x="21" y="48"/>
                      </a:cubicBezTo>
                      <a:cubicBezTo>
                        <a:pt x="22" y="52"/>
                        <a:pt x="23" y="55"/>
                        <a:pt x="24" y="59"/>
                      </a:cubicBezTo>
                      <a:cubicBezTo>
                        <a:pt x="25" y="60"/>
                        <a:pt x="28" y="59"/>
                        <a:pt x="2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15"/>
                <p:cNvSpPr/>
                <p:nvPr/>
              </p:nvSpPr>
              <p:spPr bwMode="auto">
                <a:xfrm>
                  <a:off x="549" y="1514"/>
                  <a:ext cx="16" cy="17"/>
                </a:xfrm>
                <a:custGeom>
                  <a:avLst/>
                  <a:gdLst>
                    <a:gd name="T0" fmla="*/ 11 w 24"/>
                    <a:gd name="T1" fmla="*/ 22 h 25"/>
                    <a:gd name="T2" fmla="*/ 8 w 24"/>
                    <a:gd name="T3" fmla="*/ 5 h 25"/>
                    <a:gd name="T4" fmla="*/ 20 w 24"/>
                    <a:gd name="T5" fmla="*/ 11 h 25"/>
                    <a:gd name="T6" fmla="*/ 6 w 24"/>
                    <a:gd name="T7" fmla="*/ 19 h 25"/>
                    <a:gd name="T8" fmla="*/ 5 w 24"/>
                    <a:gd name="T9" fmla="*/ 22 h 25"/>
                    <a:gd name="T10" fmla="*/ 23 w 24"/>
                    <a:gd name="T11" fmla="*/ 13 h 25"/>
                    <a:gd name="T12" fmla="*/ 10 w 24"/>
                    <a:gd name="T13" fmla="*/ 1 h 25"/>
                    <a:gd name="T14" fmla="*/ 0 w 24"/>
                    <a:gd name="T15" fmla="*/ 13 h 25"/>
                    <a:gd name="T16" fmla="*/ 11 w 24"/>
                    <a:gd name="T17" fmla="*/ 25 h 25"/>
                    <a:gd name="T18" fmla="*/ 11 w 24"/>
                    <a:gd name="T1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1" y="22"/>
                      </a:moveTo>
                      <a:cubicBezTo>
                        <a:pt x="2" y="21"/>
                        <a:pt x="1" y="9"/>
                        <a:pt x="8" y="5"/>
                      </a:cubicBezTo>
                      <a:cubicBezTo>
                        <a:pt x="13" y="2"/>
                        <a:pt x="20" y="5"/>
                        <a:pt x="20" y="11"/>
                      </a:cubicBezTo>
                      <a:cubicBezTo>
                        <a:pt x="20" y="19"/>
                        <a:pt x="12" y="20"/>
                        <a:pt x="6" y="19"/>
                      </a:cubicBezTo>
                      <a:cubicBezTo>
                        <a:pt x="4" y="19"/>
                        <a:pt x="3" y="21"/>
                        <a:pt x="5" y="22"/>
                      </a:cubicBezTo>
                      <a:cubicBezTo>
                        <a:pt x="13" y="23"/>
                        <a:pt x="21" y="21"/>
                        <a:pt x="23" y="13"/>
                      </a:cubicBezTo>
                      <a:cubicBezTo>
                        <a:pt x="24" y="5"/>
                        <a:pt x="18" y="0"/>
                        <a:pt x="10" y="1"/>
                      </a:cubicBezTo>
                      <a:cubicBezTo>
                        <a:pt x="4" y="2"/>
                        <a:pt x="1" y="7"/>
                        <a:pt x="0" y="13"/>
                      </a:cubicBezTo>
                      <a:cubicBezTo>
                        <a:pt x="0" y="19"/>
                        <a:pt x="5" y="24"/>
                        <a:pt x="11" y="25"/>
                      </a:cubicBezTo>
                      <a:cubicBezTo>
                        <a:pt x="13" y="25"/>
                        <a:pt x="13"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16"/>
                <p:cNvSpPr/>
                <p:nvPr/>
              </p:nvSpPr>
              <p:spPr bwMode="auto">
                <a:xfrm>
                  <a:off x="549" y="1516"/>
                  <a:ext cx="14" cy="14"/>
                </a:xfrm>
                <a:custGeom>
                  <a:avLst/>
                  <a:gdLst>
                    <a:gd name="T0" fmla="*/ 4 w 21"/>
                    <a:gd name="T1" fmla="*/ 5 h 21"/>
                    <a:gd name="T2" fmla="*/ 7 w 21"/>
                    <a:gd name="T3" fmla="*/ 7 h 21"/>
                    <a:gd name="T4" fmla="*/ 5 w 21"/>
                    <a:gd name="T5" fmla="*/ 15 h 21"/>
                    <a:gd name="T6" fmla="*/ 4 w 21"/>
                    <a:gd name="T7" fmla="*/ 14 h 21"/>
                    <a:gd name="T8" fmla="*/ 8 w 21"/>
                    <a:gd name="T9" fmla="*/ 6 h 21"/>
                    <a:gd name="T10" fmla="*/ 12 w 21"/>
                    <a:gd name="T11" fmla="*/ 6 h 21"/>
                    <a:gd name="T12" fmla="*/ 9 w 21"/>
                    <a:gd name="T13" fmla="*/ 18 h 21"/>
                    <a:gd name="T14" fmla="*/ 8 w 21"/>
                    <a:gd name="T15" fmla="*/ 15 h 21"/>
                    <a:gd name="T16" fmla="*/ 13 w 21"/>
                    <a:gd name="T17" fmla="*/ 4 h 21"/>
                    <a:gd name="T18" fmla="*/ 17 w 21"/>
                    <a:gd name="T19" fmla="*/ 3 h 21"/>
                    <a:gd name="T20" fmla="*/ 12 w 21"/>
                    <a:gd name="T21" fmla="*/ 5 h 21"/>
                    <a:gd name="T22" fmla="*/ 11 w 21"/>
                    <a:gd name="T23" fmla="*/ 3 h 21"/>
                    <a:gd name="T24" fmla="*/ 9 w 21"/>
                    <a:gd name="T25" fmla="*/ 10 h 21"/>
                    <a:gd name="T26" fmla="*/ 9 w 21"/>
                    <a:gd name="T27" fmla="*/ 14 h 21"/>
                    <a:gd name="T28" fmla="*/ 12 w 21"/>
                    <a:gd name="T29" fmla="*/ 14 h 21"/>
                    <a:gd name="T30" fmla="*/ 13 w 21"/>
                    <a:gd name="T31" fmla="*/ 13 h 21"/>
                    <a:gd name="T32" fmla="*/ 18 w 21"/>
                    <a:gd name="T33" fmla="*/ 9 h 21"/>
                    <a:gd name="T34" fmla="*/ 17 w 21"/>
                    <a:gd name="T35" fmla="*/ 11 h 21"/>
                    <a:gd name="T36" fmla="*/ 15 w 21"/>
                    <a:gd name="T37" fmla="*/ 8 h 21"/>
                    <a:gd name="T38" fmla="*/ 7 w 21"/>
                    <a:gd name="T39" fmla="*/ 10 h 21"/>
                    <a:gd name="T40" fmla="*/ 7 w 21"/>
                    <a:gd name="T41" fmla="*/ 10 h 21"/>
                    <a:gd name="T42" fmla="*/ 8 w 21"/>
                    <a:gd name="T43" fmla="*/ 14 h 21"/>
                    <a:gd name="T44" fmla="*/ 12 w 21"/>
                    <a:gd name="T45" fmla="*/ 1 h 21"/>
                    <a:gd name="T46" fmla="*/ 17 w 21"/>
                    <a:gd name="T47" fmla="*/ 4 h 21"/>
                    <a:gd name="T48" fmla="*/ 18 w 21"/>
                    <a:gd name="T49" fmla="*/ 10 h 21"/>
                    <a:gd name="T50" fmla="*/ 20 w 21"/>
                    <a:gd name="T51" fmla="*/ 10 h 21"/>
                    <a:gd name="T52" fmla="*/ 21 w 21"/>
                    <a:gd name="T53" fmla="*/ 8 h 21"/>
                    <a:gd name="T54" fmla="*/ 18 w 21"/>
                    <a:gd name="T55" fmla="*/ 8 h 21"/>
                    <a:gd name="T56" fmla="*/ 18 w 21"/>
                    <a:gd name="T57" fmla="*/ 13 h 21"/>
                    <a:gd name="T58" fmla="*/ 15 w 21"/>
                    <a:gd name="T59" fmla="*/ 13 h 21"/>
                    <a:gd name="T60" fmla="*/ 17 w 21"/>
                    <a:gd name="T61" fmla="*/ 6 h 21"/>
                    <a:gd name="T62" fmla="*/ 16 w 21"/>
                    <a:gd name="T63" fmla="*/ 5 h 21"/>
                    <a:gd name="T64" fmla="*/ 11 w 21"/>
                    <a:gd name="T65" fmla="*/ 5 h 21"/>
                    <a:gd name="T66" fmla="*/ 10 w 21"/>
                    <a:gd name="T67" fmla="*/ 13 h 21"/>
                    <a:gd name="T68" fmla="*/ 13 w 21"/>
                    <a:gd name="T69" fmla="*/ 3 h 21"/>
                    <a:gd name="T70" fmla="*/ 14 w 21"/>
                    <a:gd name="T71" fmla="*/ 6 h 21"/>
                    <a:gd name="T72" fmla="*/ 9 w 21"/>
                    <a:gd name="T73" fmla="*/ 17 h 21"/>
                    <a:gd name="T74" fmla="*/ 5 w 21"/>
                    <a:gd name="T75" fmla="*/ 17 h 21"/>
                    <a:gd name="T76" fmla="*/ 8 w 21"/>
                    <a:gd name="T77" fmla="*/ 5 h 21"/>
                    <a:gd name="T78" fmla="*/ 10 w 21"/>
                    <a:gd name="T79" fmla="*/ 4 h 21"/>
                    <a:gd name="T80" fmla="*/ 5 w 21"/>
                    <a:gd name="T81" fmla="*/ 14 h 21"/>
                    <a:gd name="T82" fmla="*/ 1 w 21"/>
                    <a:gd name="T83" fmla="*/ 13 h 21"/>
                    <a:gd name="T84" fmla="*/ 4 w 21"/>
                    <a:gd name="T8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1">
                      <a:moveTo>
                        <a:pt x="6" y="11"/>
                      </a:moveTo>
                      <a:cubicBezTo>
                        <a:pt x="6" y="10"/>
                        <a:pt x="6" y="8"/>
                        <a:pt x="7" y="7"/>
                      </a:cubicBezTo>
                      <a:cubicBezTo>
                        <a:pt x="6" y="6"/>
                        <a:pt x="5" y="6"/>
                        <a:pt x="4" y="5"/>
                      </a:cubicBezTo>
                      <a:cubicBezTo>
                        <a:pt x="4" y="8"/>
                        <a:pt x="2" y="11"/>
                        <a:pt x="1" y="13"/>
                      </a:cubicBezTo>
                      <a:cubicBezTo>
                        <a:pt x="2" y="13"/>
                        <a:pt x="3" y="14"/>
                        <a:pt x="3" y="14"/>
                      </a:cubicBezTo>
                      <a:cubicBezTo>
                        <a:pt x="5" y="12"/>
                        <a:pt x="5" y="10"/>
                        <a:pt x="7" y="7"/>
                      </a:cubicBezTo>
                      <a:cubicBezTo>
                        <a:pt x="6" y="7"/>
                        <a:pt x="5" y="7"/>
                        <a:pt x="4" y="7"/>
                      </a:cubicBezTo>
                      <a:cubicBezTo>
                        <a:pt x="4" y="9"/>
                        <a:pt x="3" y="12"/>
                        <a:pt x="2" y="14"/>
                      </a:cubicBezTo>
                      <a:cubicBezTo>
                        <a:pt x="2" y="16"/>
                        <a:pt x="4" y="16"/>
                        <a:pt x="5" y="15"/>
                      </a:cubicBezTo>
                      <a:cubicBezTo>
                        <a:pt x="7" y="12"/>
                        <a:pt x="8" y="8"/>
                        <a:pt x="9" y="5"/>
                      </a:cubicBezTo>
                      <a:cubicBezTo>
                        <a:pt x="9" y="4"/>
                        <a:pt x="8" y="4"/>
                        <a:pt x="7" y="4"/>
                      </a:cubicBezTo>
                      <a:cubicBezTo>
                        <a:pt x="7" y="8"/>
                        <a:pt x="5" y="11"/>
                        <a:pt x="4" y="14"/>
                      </a:cubicBezTo>
                      <a:cubicBezTo>
                        <a:pt x="5" y="14"/>
                        <a:pt x="5" y="15"/>
                        <a:pt x="6" y="15"/>
                      </a:cubicBezTo>
                      <a:cubicBezTo>
                        <a:pt x="8" y="12"/>
                        <a:pt x="9" y="9"/>
                        <a:pt x="11" y="6"/>
                      </a:cubicBezTo>
                      <a:cubicBezTo>
                        <a:pt x="10" y="6"/>
                        <a:pt x="9" y="6"/>
                        <a:pt x="8" y="6"/>
                      </a:cubicBezTo>
                      <a:cubicBezTo>
                        <a:pt x="8" y="10"/>
                        <a:pt x="5" y="13"/>
                        <a:pt x="5" y="17"/>
                      </a:cubicBezTo>
                      <a:cubicBezTo>
                        <a:pt x="5" y="19"/>
                        <a:pt x="8" y="19"/>
                        <a:pt x="8" y="18"/>
                      </a:cubicBezTo>
                      <a:cubicBezTo>
                        <a:pt x="10" y="14"/>
                        <a:pt x="11" y="10"/>
                        <a:pt x="12" y="6"/>
                      </a:cubicBezTo>
                      <a:cubicBezTo>
                        <a:pt x="13" y="4"/>
                        <a:pt x="10" y="3"/>
                        <a:pt x="10" y="5"/>
                      </a:cubicBezTo>
                      <a:cubicBezTo>
                        <a:pt x="8" y="9"/>
                        <a:pt x="6" y="13"/>
                        <a:pt x="6" y="17"/>
                      </a:cubicBezTo>
                      <a:cubicBezTo>
                        <a:pt x="6" y="18"/>
                        <a:pt x="8" y="19"/>
                        <a:pt x="9" y="18"/>
                      </a:cubicBezTo>
                      <a:cubicBezTo>
                        <a:pt x="11" y="14"/>
                        <a:pt x="12" y="10"/>
                        <a:pt x="14" y="6"/>
                      </a:cubicBezTo>
                      <a:cubicBezTo>
                        <a:pt x="13" y="6"/>
                        <a:pt x="12" y="5"/>
                        <a:pt x="11" y="5"/>
                      </a:cubicBezTo>
                      <a:cubicBezTo>
                        <a:pt x="10" y="9"/>
                        <a:pt x="9" y="12"/>
                        <a:pt x="8" y="15"/>
                      </a:cubicBezTo>
                      <a:cubicBezTo>
                        <a:pt x="9" y="16"/>
                        <a:pt x="9" y="16"/>
                        <a:pt x="10" y="16"/>
                      </a:cubicBezTo>
                      <a:cubicBezTo>
                        <a:pt x="12" y="12"/>
                        <a:pt x="12" y="8"/>
                        <a:pt x="15" y="5"/>
                      </a:cubicBezTo>
                      <a:cubicBezTo>
                        <a:pt x="14" y="4"/>
                        <a:pt x="13" y="4"/>
                        <a:pt x="13" y="4"/>
                      </a:cubicBezTo>
                      <a:cubicBezTo>
                        <a:pt x="13" y="7"/>
                        <a:pt x="11" y="10"/>
                        <a:pt x="10" y="13"/>
                      </a:cubicBezTo>
                      <a:cubicBezTo>
                        <a:pt x="11" y="14"/>
                        <a:pt x="12" y="14"/>
                        <a:pt x="13" y="14"/>
                      </a:cubicBezTo>
                      <a:cubicBezTo>
                        <a:pt x="14" y="10"/>
                        <a:pt x="15" y="6"/>
                        <a:pt x="17" y="3"/>
                      </a:cubicBezTo>
                      <a:cubicBezTo>
                        <a:pt x="18" y="1"/>
                        <a:pt x="15" y="0"/>
                        <a:pt x="14" y="1"/>
                      </a:cubicBezTo>
                      <a:cubicBezTo>
                        <a:pt x="13" y="2"/>
                        <a:pt x="13" y="2"/>
                        <a:pt x="12" y="3"/>
                      </a:cubicBezTo>
                      <a:cubicBezTo>
                        <a:pt x="12" y="4"/>
                        <a:pt x="12" y="4"/>
                        <a:pt x="12" y="5"/>
                      </a:cubicBezTo>
                      <a:cubicBezTo>
                        <a:pt x="13" y="5"/>
                        <a:pt x="14" y="4"/>
                        <a:pt x="15" y="5"/>
                      </a:cubicBezTo>
                      <a:cubicBezTo>
                        <a:pt x="15" y="4"/>
                        <a:pt x="14" y="3"/>
                        <a:pt x="14" y="2"/>
                      </a:cubicBezTo>
                      <a:cubicBezTo>
                        <a:pt x="13" y="3"/>
                        <a:pt x="12" y="4"/>
                        <a:pt x="11" y="3"/>
                      </a:cubicBezTo>
                      <a:cubicBezTo>
                        <a:pt x="11" y="4"/>
                        <a:pt x="11" y="5"/>
                        <a:pt x="11" y="6"/>
                      </a:cubicBezTo>
                      <a:cubicBezTo>
                        <a:pt x="12" y="5"/>
                        <a:pt x="15" y="5"/>
                        <a:pt x="14" y="7"/>
                      </a:cubicBezTo>
                      <a:cubicBezTo>
                        <a:pt x="13" y="9"/>
                        <a:pt x="11" y="10"/>
                        <a:pt x="9" y="10"/>
                      </a:cubicBezTo>
                      <a:cubicBezTo>
                        <a:pt x="10" y="11"/>
                        <a:pt x="10" y="12"/>
                        <a:pt x="11" y="13"/>
                      </a:cubicBezTo>
                      <a:cubicBezTo>
                        <a:pt x="12" y="10"/>
                        <a:pt x="13" y="14"/>
                        <a:pt x="11" y="15"/>
                      </a:cubicBezTo>
                      <a:cubicBezTo>
                        <a:pt x="10" y="15"/>
                        <a:pt x="9" y="15"/>
                        <a:pt x="9" y="14"/>
                      </a:cubicBezTo>
                      <a:cubicBezTo>
                        <a:pt x="8" y="13"/>
                        <a:pt x="10" y="12"/>
                        <a:pt x="11" y="11"/>
                      </a:cubicBezTo>
                      <a:cubicBezTo>
                        <a:pt x="12" y="10"/>
                        <a:pt x="14" y="9"/>
                        <a:pt x="15" y="11"/>
                      </a:cubicBezTo>
                      <a:cubicBezTo>
                        <a:pt x="16" y="13"/>
                        <a:pt x="13" y="14"/>
                        <a:pt x="12" y="14"/>
                      </a:cubicBezTo>
                      <a:cubicBezTo>
                        <a:pt x="9" y="15"/>
                        <a:pt x="11" y="11"/>
                        <a:pt x="11" y="10"/>
                      </a:cubicBezTo>
                      <a:cubicBezTo>
                        <a:pt x="12" y="9"/>
                        <a:pt x="13" y="8"/>
                        <a:pt x="14" y="8"/>
                      </a:cubicBezTo>
                      <a:cubicBezTo>
                        <a:pt x="17" y="9"/>
                        <a:pt x="14" y="12"/>
                        <a:pt x="13" y="13"/>
                      </a:cubicBezTo>
                      <a:cubicBezTo>
                        <a:pt x="11" y="14"/>
                        <a:pt x="11" y="11"/>
                        <a:pt x="12" y="10"/>
                      </a:cubicBezTo>
                      <a:cubicBezTo>
                        <a:pt x="12" y="9"/>
                        <a:pt x="14" y="8"/>
                        <a:pt x="15" y="8"/>
                      </a:cubicBezTo>
                      <a:cubicBezTo>
                        <a:pt x="16" y="7"/>
                        <a:pt x="18" y="7"/>
                        <a:pt x="18" y="9"/>
                      </a:cubicBezTo>
                      <a:cubicBezTo>
                        <a:pt x="17" y="11"/>
                        <a:pt x="15" y="13"/>
                        <a:pt x="14" y="13"/>
                      </a:cubicBezTo>
                      <a:cubicBezTo>
                        <a:pt x="10" y="12"/>
                        <a:pt x="14" y="7"/>
                        <a:pt x="16" y="7"/>
                      </a:cubicBezTo>
                      <a:cubicBezTo>
                        <a:pt x="18" y="7"/>
                        <a:pt x="17" y="10"/>
                        <a:pt x="17" y="11"/>
                      </a:cubicBezTo>
                      <a:cubicBezTo>
                        <a:pt x="16" y="13"/>
                        <a:pt x="14" y="14"/>
                        <a:pt x="12" y="14"/>
                      </a:cubicBezTo>
                      <a:cubicBezTo>
                        <a:pt x="7" y="15"/>
                        <a:pt x="10" y="9"/>
                        <a:pt x="11" y="8"/>
                      </a:cubicBezTo>
                      <a:cubicBezTo>
                        <a:pt x="13" y="7"/>
                        <a:pt x="14" y="7"/>
                        <a:pt x="15" y="8"/>
                      </a:cubicBezTo>
                      <a:cubicBezTo>
                        <a:pt x="16" y="10"/>
                        <a:pt x="15" y="12"/>
                        <a:pt x="13" y="14"/>
                      </a:cubicBezTo>
                      <a:cubicBezTo>
                        <a:pt x="12" y="15"/>
                        <a:pt x="10" y="16"/>
                        <a:pt x="8" y="15"/>
                      </a:cubicBezTo>
                      <a:cubicBezTo>
                        <a:pt x="7" y="14"/>
                        <a:pt x="7" y="11"/>
                        <a:pt x="7" y="10"/>
                      </a:cubicBezTo>
                      <a:cubicBezTo>
                        <a:pt x="7" y="7"/>
                        <a:pt x="11" y="3"/>
                        <a:pt x="14" y="5"/>
                      </a:cubicBezTo>
                      <a:cubicBezTo>
                        <a:pt x="17" y="6"/>
                        <a:pt x="17" y="11"/>
                        <a:pt x="15" y="13"/>
                      </a:cubicBezTo>
                      <a:cubicBezTo>
                        <a:pt x="13" y="19"/>
                        <a:pt x="7" y="15"/>
                        <a:pt x="7" y="10"/>
                      </a:cubicBezTo>
                      <a:cubicBezTo>
                        <a:pt x="6" y="7"/>
                        <a:pt x="9" y="4"/>
                        <a:pt x="12" y="4"/>
                      </a:cubicBezTo>
                      <a:cubicBezTo>
                        <a:pt x="17" y="3"/>
                        <a:pt x="18" y="8"/>
                        <a:pt x="16" y="11"/>
                      </a:cubicBezTo>
                      <a:cubicBezTo>
                        <a:pt x="15" y="14"/>
                        <a:pt x="11" y="15"/>
                        <a:pt x="8" y="14"/>
                      </a:cubicBezTo>
                      <a:cubicBezTo>
                        <a:pt x="6" y="13"/>
                        <a:pt x="5" y="15"/>
                        <a:pt x="7" y="16"/>
                      </a:cubicBezTo>
                      <a:cubicBezTo>
                        <a:pt x="12" y="19"/>
                        <a:pt x="19" y="15"/>
                        <a:pt x="20" y="9"/>
                      </a:cubicBezTo>
                      <a:cubicBezTo>
                        <a:pt x="20" y="5"/>
                        <a:pt x="17" y="0"/>
                        <a:pt x="12" y="1"/>
                      </a:cubicBezTo>
                      <a:cubicBezTo>
                        <a:pt x="7" y="2"/>
                        <a:pt x="3" y="7"/>
                        <a:pt x="4" y="12"/>
                      </a:cubicBezTo>
                      <a:cubicBezTo>
                        <a:pt x="5" y="17"/>
                        <a:pt x="11" y="21"/>
                        <a:pt x="16" y="17"/>
                      </a:cubicBezTo>
                      <a:cubicBezTo>
                        <a:pt x="20" y="14"/>
                        <a:pt x="20" y="8"/>
                        <a:pt x="17" y="4"/>
                      </a:cubicBezTo>
                      <a:cubicBezTo>
                        <a:pt x="14" y="0"/>
                        <a:pt x="9" y="1"/>
                        <a:pt x="6" y="5"/>
                      </a:cubicBezTo>
                      <a:cubicBezTo>
                        <a:pt x="3" y="9"/>
                        <a:pt x="3" y="16"/>
                        <a:pt x="8" y="18"/>
                      </a:cubicBezTo>
                      <a:cubicBezTo>
                        <a:pt x="13" y="20"/>
                        <a:pt x="18" y="15"/>
                        <a:pt x="18" y="10"/>
                      </a:cubicBezTo>
                      <a:cubicBezTo>
                        <a:pt x="19" y="5"/>
                        <a:pt x="13" y="2"/>
                        <a:pt x="10" y="5"/>
                      </a:cubicBezTo>
                      <a:cubicBezTo>
                        <a:pt x="6" y="8"/>
                        <a:pt x="5" y="13"/>
                        <a:pt x="9" y="16"/>
                      </a:cubicBezTo>
                      <a:cubicBezTo>
                        <a:pt x="13" y="19"/>
                        <a:pt x="19" y="14"/>
                        <a:pt x="20" y="10"/>
                      </a:cubicBezTo>
                      <a:cubicBezTo>
                        <a:pt x="21" y="6"/>
                        <a:pt x="17" y="3"/>
                        <a:pt x="13" y="5"/>
                      </a:cubicBezTo>
                      <a:cubicBezTo>
                        <a:pt x="9" y="7"/>
                        <a:pt x="8" y="13"/>
                        <a:pt x="12" y="15"/>
                      </a:cubicBezTo>
                      <a:cubicBezTo>
                        <a:pt x="16" y="18"/>
                        <a:pt x="21" y="12"/>
                        <a:pt x="21" y="8"/>
                      </a:cubicBezTo>
                      <a:cubicBezTo>
                        <a:pt x="19" y="3"/>
                        <a:pt x="14" y="5"/>
                        <a:pt x="11" y="7"/>
                      </a:cubicBezTo>
                      <a:cubicBezTo>
                        <a:pt x="8" y="9"/>
                        <a:pt x="7" y="15"/>
                        <a:pt x="12" y="16"/>
                      </a:cubicBezTo>
                      <a:cubicBezTo>
                        <a:pt x="16" y="16"/>
                        <a:pt x="18" y="12"/>
                        <a:pt x="18" y="8"/>
                      </a:cubicBezTo>
                      <a:cubicBezTo>
                        <a:pt x="17" y="4"/>
                        <a:pt x="12" y="5"/>
                        <a:pt x="10" y="7"/>
                      </a:cubicBezTo>
                      <a:cubicBezTo>
                        <a:pt x="8" y="9"/>
                        <a:pt x="6" y="14"/>
                        <a:pt x="8" y="16"/>
                      </a:cubicBezTo>
                      <a:cubicBezTo>
                        <a:pt x="11" y="18"/>
                        <a:pt x="17" y="16"/>
                        <a:pt x="18" y="13"/>
                      </a:cubicBezTo>
                      <a:cubicBezTo>
                        <a:pt x="19" y="10"/>
                        <a:pt x="16" y="6"/>
                        <a:pt x="13" y="7"/>
                      </a:cubicBezTo>
                      <a:cubicBezTo>
                        <a:pt x="9" y="8"/>
                        <a:pt x="3" y="13"/>
                        <a:pt x="7" y="16"/>
                      </a:cubicBezTo>
                      <a:cubicBezTo>
                        <a:pt x="10" y="19"/>
                        <a:pt x="15" y="16"/>
                        <a:pt x="15" y="13"/>
                      </a:cubicBezTo>
                      <a:cubicBezTo>
                        <a:pt x="16" y="8"/>
                        <a:pt x="10" y="8"/>
                        <a:pt x="8" y="11"/>
                      </a:cubicBezTo>
                      <a:cubicBezTo>
                        <a:pt x="8" y="12"/>
                        <a:pt x="9" y="14"/>
                        <a:pt x="10" y="13"/>
                      </a:cubicBezTo>
                      <a:cubicBezTo>
                        <a:pt x="13" y="12"/>
                        <a:pt x="16" y="10"/>
                        <a:pt x="17" y="6"/>
                      </a:cubicBezTo>
                      <a:cubicBezTo>
                        <a:pt x="18" y="2"/>
                        <a:pt x="12" y="3"/>
                        <a:pt x="10" y="3"/>
                      </a:cubicBezTo>
                      <a:cubicBezTo>
                        <a:pt x="8" y="3"/>
                        <a:pt x="9" y="5"/>
                        <a:pt x="10" y="6"/>
                      </a:cubicBezTo>
                      <a:cubicBezTo>
                        <a:pt x="12" y="6"/>
                        <a:pt x="14" y="6"/>
                        <a:pt x="16" y="5"/>
                      </a:cubicBezTo>
                      <a:cubicBezTo>
                        <a:pt x="17" y="4"/>
                        <a:pt x="17" y="2"/>
                        <a:pt x="15" y="2"/>
                      </a:cubicBezTo>
                      <a:cubicBezTo>
                        <a:pt x="14" y="2"/>
                        <a:pt x="12" y="2"/>
                        <a:pt x="11" y="3"/>
                      </a:cubicBezTo>
                      <a:cubicBezTo>
                        <a:pt x="9" y="3"/>
                        <a:pt x="10" y="5"/>
                        <a:pt x="11" y="5"/>
                      </a:cubicBezTo>
                      <a:cubicBezTo>
                        <a:pt x="13" y="6"/>
                        <a:pt x="15" y="5"/>
                        <a:pt x="17" y="3"/>
                      </a:cubicBezTo>
                      <a:cubicBezTo>
                        <a:pt x="16" y="2"/>
                        <a:pt x="15" y="2"/>
                        <a:pt x="14" y="1"/>
                      </a:cubicBezTo>
                      <a:cubicBezTo>
                        <a:pt x="12" y="5"/>
                        <a:pt x="11" y="9"/>
                        <a:pt x="10" y="13"/>
                      </a:cubicBezTo>
                      <a:cubicBezTo>
                        <a:pt x="10" y="15"/>
                        <a:pt x="13" y="16"/>
                        <a:pt x="13" y="14"/>
                      </a:cubicBezTo>
                      <a:cubicBezTo>
                        <a:pt x="14" y="11"/>
                        <a:pt x="16" y="7"/>
                        <a:pt x="16" y="4"/>
                      </a:cubicBezTo>
                      <a:cubicBezTo>
                        <a:pt x="15" y="2"/>
                        <a:pt x="14" y="1"/>
                        <a:pt x="13" y="3"/>
                      </a:cubicBezTo>
                      <a:cubicBezTo>
                        <a:pt x="10" y="6"/>
                        <a:pt x="9" y="11"/>
                        <a:pt x="8" y="16"/>
                      </a:cubicBezTo>
                      <a:cubicBezTo>
                        <a:pt x="7" y="17"/>
                        <a:pt x="9" y="18"/>
                        <a:pt x="10" y="17"/>
                      </a:cubicBezTo>
                      <a:cubicBezTo>
                        <a:pt x="12" y="13"/>
                        <a:pt x="13" y="10"/>
                        <a:pt x="14" y="6"/>
                      </a:cubicBezTo>
                      <a:cubicBezTo>
                        <a:pt x="14" y="4"/>
                        <a:pt x="12" y="3"/>
                        <a:pt x="11" y="5"/>
                      </a:cubicBezTo>
                      <a:cubicBezTo>
                        <a:pt x="10" y="9"/>
                        <a:pt x="8" y="13"/>
                        <a:pt x="6" y="16"/>
                      </a:cubicBezTo>
                      <a:cubicBezTo>
                        <a:pt x="7" y="17"/>
                        <a:pt x="8" y="17"/>
                        <a:pt x="9" y="17"/>
                      </a:cubicBezTo>
                      <a:cubicBezTo>
                        <a:pt x="9" y="13"/>
                        <a:pt x="10" y="10"/>
                        <a:pt x="12" y="6"/>
                      </a:cubicBezTo>
                      <a:cubicBezTo>
                        <a:pt x="11" y="6"/>
                        <a:pt x="10" y="6"/>
                        <a:pt x="9" y="5"/>
                      </a:cubicBezTo>
                      <a:cubicBezTo>
                        <a:pt x="8" y="9"/>
                        <a:pt x="7" y="13"/>
                        <a:pt x="5" y="17"/>
                      </a:cubicBezTo>
                      <a:cubicBezTo>
                        <a:pt x="6" y="17"/>
                        <a:pt x="7" y="17"/>
                        <a:pt x="8" y="17"/>
                      </a:cubicBezTo>
                      <a:cubicBezTo>
                        <a:pt x="8" y="13"/>
                        <a:pt x="10" y="10"/>
                        <a:pt x="11" y="6"/>
                      </a:cubicBezTo>
                      <a:cubicBezTo>
                        <a:pt x="11" y="4"/>
                        <a:pt x="9" y="4"/>
                        <a:pt x="8" y="5"/>
                      </a:cubicBezTo>
                      <a:cubicBezTo>
                        <a:pt x="6" y="8"/>
                        <a:pt x="5" y="11"/>
                        <a:pt x="4" y="14"/>
                      </a:cubicBezTo>
                      <a:cubicBezTo>
                        <a:pt x="3" y="16"/>
                        <a:pt x="5" y="17"/>
                        <a:pt x="6" y="15"/>
                      </a:cubicBezTo>
                      <a:cubicBezTo>
                        <a:pt x="8" y="12"/>
                        <a:pt x="9" y="8"/>
                        <a:pt x="10" y="4"/>
                      </a:cubicBezTo>
                      <a:cubicBezTo>
                        <a:pt x="10" y="2"/>
                        <a:pt x="7" y="2"/>
                        <a:pt x="7" y="4"/>
                      </a:cubicBezTo>
                      <a:cubicBezTo>
                        <a:pt x="5" y="7"/>
                        <a:pt x="4" y="10"/>
                        <a:pt x="2" y="13"/>
                      </a:cubicBezTo>
                      <a:cubicBezTo>
                        <a:pt x="3" y="14"/>
                        <a:pt x="4" y="14"/>
                        <a:pt x="5" y="14"/>
                      </a:cubicBezTo>
                      <a:cubicBezTo>
                        <a:pt x="5" y="12"/>
                        <a:pt x="7" y="9"/>
                        <a:pt x="7" y="7"/>
                      </a:cubicBezTo>
                      <a:cubicBezTo>
                        <a:pt x="7" y="5"/>
                        <a:pt x="5" y="5"/>
                        <a:pt x="4" y="6"/>
                      </a:cubicBezTo>
                      <a:cubicBezTo>
                        <a:pt x="3" y="8"/>
                        <a:pt x="2" y="11"/>
                        <a:pt x="1" y="13"/>
                      </a:cubicBezTo>
                      <a:cubicBezTo>
                        <a:pt x="0" y="15"/>
                        <a:pt x="3" y="16"/>
                        <a:pt x="3" y="14"/>
                      </a:cubicBezTo>
                      <a:cubicBezTo>
                        <a:pt x="5" y="12"/>
                        <a:pt x="6" y="9"/>
                        <a:pt x="7" y="6"/>
                      </a:cubicBezTo>
                      <a:cubicBezTo>
                        <a:pt x="7" y="5"/>
                        <a:pt x="5" y="4"/>
                        <a:pt x="4" y="5"/>
                      </a:cubicBezTo>
                      <a:cubicBezTo>
                        <a:pt x="3" y="7"/>
                        <a:pt x="3" y="9"/>
                        <a:pt x="3" y="11"/>
                      </a:cubicBezTo>
                      <a:cubicBezTo>
                        <a:pt x="3" y="13"/>
                        <a:pt x="6" y="13"/>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17"/>
                <p:cNvSpPr/>
                <p:nvPr/>
              </p:nvSpPr>
              <p:spPr bwMode="auto">
                <a:xfrm>
                  <a:off x="530" y="1583"/>
                  <a:ext cx="36" cy="52"/>
                </a:xfrm>
                <a:custGeom>
                  <a:avLst/>
                  <a:gdLst>
                    <a:gd name="T0" fmla="*/ 30 w 54"/>
                    <a:gd name="T1" fmla="*/ 2 h 78"/>
                    <a:gd name="T2" fmla="*/ 7 w 54"/>
                    <a:gd name="T3" fmla="*/ 11 h 78"/>
                    <a:gd name="T4" fmla="*/ 5 w 54"/>
                    <a:gd name="T5" fmla="*/ 47 h 78"/>
                    <a:gd name="T6" fmla="*/ 30 w 54"/>
                    <a:gd name="T7" fmla="*/ 74 h 78"/>
                    <a:gd name="T8" fmla="*/ 54 w 54"/>
                    <a:gd name="T9" fmla="*/ 63 h 78"/>
                    <a:gd name="T10" fmla="*/ 54 w 54"/>
                    <a:gd name="T11" fmla="*/ 61 h 78"/>
                    <a:gd name="T12" fmla="*/ 43 w 54"/>
                    <a:gd name="T13" fmla="*/ 50 h 78"/>
                    <a:gd name="T14" fmla="*/ 40 w 54"/>
                    <a:gd name="T15" fmla="*/ 51 h 78"/>
                    <a:gd name="T16" fmla="*/ 17 w 54"/>
                    <a:gd name="T17" fmla="*/ 34 h 78"/>
                    <a:gd name="T18" fmla="*/ 29 w 54"/>
                    <a:gd name="T19" fmla="*/ 20 h 78"/>
                    <a:gd name="T20" fmla="*/ 27 w 54"/>
                    <a:gd name="T21" fmla="*/ 4 h 78"/>
                    <a:gd name="T22" fmla="*/ 25 w 54"/>
                    <a:gd name="T23" fmla="*/ 4 h 78"/>
                    <a:gd name="T24" fmla="*/ 24 w 54"/>
                    <a:gd name="T25" fmla="*/ 20 h 78"/>
                    <a:gd name="T26" fmla="*/ 20 w 54"/>
                    <a:gd name="T27" fmla="*/ 22 h 78"/>
                    <a:gd name="T28" fmla="*/ 15 w 54"/>
                    <a:gd name="T29" fmla="*/ 31 h 78"/>
                    <a:gd name="T30" fmla="*/ 26 w 54"/>
                    <a:gd name="T31" fmla="*/ 55 h 78"/>
                    <a:gd name="T32" fmla="*/ 38 w 54"/>
                    <a:gd name="T33" fmla="*/ 55 h 78"/>
                    <a:gd name="T34" fmla="*/ 49 w 54"/>
                    <a:gd name="T35" fmla="*/ 60 h 78"/>
                    <a:gd name="T36" fmla="*/ 48 w 54"/>
                    <a:gd name="T37" fmla="*/ 68 h 78"/>
                    <a:gd name="T38" fmla="*/ 21 w 54"/>
                    <a:gd name="T39" fmla="*/ 67 h 78"/>
                    <a:gd name="T40" fmla="*/ 5 w 54"/>
                    <a:gd name="T41" fmla="*/ 33 h 78"/>
                    <a:gd name="T42" fmla="*/ 9 w 54"/>
                    <a:gd name="T43" fmla="*/ 12 h 78"/>
                    <a:gd name="T44" fmla="*/ 30 w 54"/>
                    <a:gd name="T45" fmla="*/ 5 h 78"/>
                    <a:gd name="T46" fmla="*/ 30 w 54"/>
                    <a:gd name="T4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8">
                      <a:moveTo>
                        <a:pt x="30" y="2"/>
                      </a:moveTo>
                      <a:cubicBezTo>
                        <a:pt x="19" y="2"/>
                        <a:pt x="13" y="0"/>
                        <a:pt x="7" y="11"/>
                      </a:cubicBezTo>
                      <a:cubicBezTo>
                        <a:pt x="1" y="22"/>
                        <a:pt x="0" y="36"/>
                        <a:pt x="5" y="47"/>
                      </a:cubicBezTo>
                      <a:cubicBezTo>
                        <a:pt x="10" y="59"/>
                        <a:pt x="17" y="70"/>
                        <a:pt x="30" y="74"/>
                      </a:cubicBezTo>
                      <a:cubicBezTo>
                        <a:pt x="40" y="78"/>
                        <a:pt x="50" y="72"/>
                        <a:pt x="54" y="63"/>
                      </a:cubicBezTo>
                      <a:cubicBezTo>
                        <a:pt x="54" y="62"/>
                        <a:pt x="54" y="62"/>
                        <a:pt x="54" y="61"/>
                      </a:cubicBezTo>
                      <a:cubicBezTo>
                        <a:pt x="51" y="58"/>
                        <a:pt x="48" y="52"/>
                        <a:pt x="43" y="50"/>
                      </a:cubicBezTo>
                      <a:cubicBezTo>
                        <a:pt x="42" y="50"/>
                        <a:pt x="40" y="51"/>
                        <a:pt x="40" y="51"/>
                      </a:cubicBezTo>
                      <a:cubicBezTo>
                        <a:pt x="22" y="56"/>
                        <a:pt x="18" y="46"/>
                        <a:pt x="17" y="34"/>
                      </a:cubicBezTo>
                      <a:cubicBezTo>
                        <a:pt x="16" y="12"/>
                        <a:pt x="28" y="29"/>
                        <a:pt x="29" y="20"/>
                      </a:cubicBezTo>
                      <a:cubicBezTo>
                        <a:pt x="31" y="15"/>
                        <a:pt x="30" y="9"/>
                        <a:pt x="27" y="4"/>
                      </a:cubicBezTo>
                      <a:cubicBezTo>
                        <a:pt x="27" y="2"/>
                        <a:pt x="24" y="3"/>
                        <a:pt x="25" y="4"/>
                      </a:cubicBezTo>
                      <a:cubicBezTo>
                        <a:pt x="26" y="8"/>
                        <a:pt x="30" y="18"/>
                        <a:pt x="24" y="20"/>
                      </a:cubicBezTo>
                      <a:cubicBezTo>
                        <a:pt x="24" y="20"/>
                        <a:pt x="20" y="21"/>
                        <a:pt x="20" y="22"/>
                      </a:cubicBezTo>
                      <a:cubicBezTo>
                        <a:pt x="17" y="25"/>
                        <a:pt x="15" y="27"/>
                        <a:pt x="15" y="31"/>
                      </a:cubicBezTo>
                      <a:cubicBezTo>
                        <a:pt x="14" y="41"/>
                        <a:pt x="16" y="50"/>
                        <a:pt x="26" y="55"/>
                      </a:cubicBezTo>
                      <a:cubicBezTo>
                        <a:pt x="30" y="57"/>
                        <a:pt x="34" y="56"/>
                        <a:pt x="38" y="55"/>
                      </a:cubicBezTo>
                      <a:cubicBezTo>
                        <a:pt x="42" y="54"/>
                        <a:pt x="46" y="57"/>
                        <a:pt x="49" y="60"/>
                      </a:cubicBezTo>
                      <a:cubicBezTo>
                        <a:pt x="49" y="63"/>
                        <a:pt x="48" y="65"/>
                        <a:pt x="48" y="68"/>
                      </a:cubicBezTo>
                      <a:cubicBezTo>
                        <a:pt x="38" y="74"/>
                        <a:pt x="29" y="73"/>
                        <a:pt x="21" y="67"/>
                      </a:cubicBezTo>
                      <a:cubicBezTo>
                        <a:pt x="12" y="59"/>
                        <a:pt x="6" y="44"/>
                        <a:pt x="5" y="33"/>
                      </a:cubicBezTo>
                      <a:cubicBezTo>
                        <a:pt x="4" y="26"/>
                        <a:pt x="6" y="19"/>
                        <a:pt x="9" y="12"/>
                      </a:cubicBezTo>
                      <a:cubicBezTo>
                        <a:pt x="13" y="4"/>
                        <a:pt x="22" y="5"/>
                        <a:pt x="30" y="5"/>
                      </a:cubicBezTo>
                      <a:cubicBezTo>
                        <a:pt x="32" y="5"/>
                        <a:pt x="32" y="2"/>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18"/>
                <p:cNvSpPr/>
                <p:nvPr/>
              </p:nvSpPr>
              <p:spPr bwMode="auto">
                <a:xfrm>
                  <a:off x="547" y="1585"/>
                  <a:ext cx="5" cy="14"/>
                </a:xfrm>
                <a:custGeom>
                  <a:avLst/>
                  <a:gdLst>
                    <a:gd name="T0" fmla="*/ 3 w 8"/>
                    <a:gd name="T1" fmla="*/ 0 h 21"/>
                    <a:gd name="T2" fmla="*/ 3 w 8"/>
                    <a:gd name="T3" fmla="*/ 0 h 21"/>
                    <a:gd name="T4" fmla="*/ 1 w 8"/>
                    <a:gd name="T5" fmla="*/ 1 h 21"/>
                    <a:gd name="T6" fmla="*/ 1 w 8"/>
                    <a:gd name="T7" fmla="*/ 2 h 21"/>
                    <a:gd name="T8" fmla="*/ 2 w 8"/>
                    <a:gd name="T9" fmla="*/ 3 h 21"/>
                    <a:gd name="T10" fmla="*/ 5 w 8"/>
                    <a:gd name="T11" fmla="*/ 12 h 21"/>
                    <a:gd name="T12" fmla="*/ 5 w 8"/>
                    <a:gd name="T13" fmla="*/ 16 h 21"/>
                    <a:gd name="T14" fmla="*/ 2 w 8"/>
                    <a:gd name="T15" fmla="*/ 18 h 21"/>
                    <a:gd name="T16" fmla="*/ 2 w 8"/>
                    <a:gd name="T17" fmla="*/ 21 h 21"/>
                    <a:gd name="T18" fmla="*/ 8 w 8"/>
                    <a:gd name="T19" fmla="*/ 15 h 21"/>
                    <a:gd name="T20" fmla="*/ 4 w 8"/>
                    <a:gd name="T21" fmla="*/ 1 h 21"/>
                    <a:gd name="T22" fmla="*/ 4 w 8"/>
                    <a:gd name="T23" fmla="*/ 2 h 21"/>
                    <a:gd name="T24" fmla="*/ 4 w 8"/>
                    <a:gd name="T25" fmla="*/ 2 h 21"/>
                    <a:gd name="T26" fmla="*/ 2 w 8"/>
                    <a:gd name="T27" fmla="*/ 3 h 21"/>
                    <a:gd name="T28" fmla="*/ 3 w 8"/>
                    <a:gd name="T29" fmla="*/ 3 h 21"/>
                    <a:gd name="T30" fmla="*/ 3 w 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1">
                      <a:moveTo>
                        <a:pt x="3" y="0"/>
                      </a:moveTo>
                      <a:cubicBezTo>
                        <a:pt x="3" y="0"/>
                        <a:pt x="3" y="0"/>
                        <a:pt x="3" y="0"/>
                      </a:cubicBezTo>
                      <a:cubicBezTo>
                        <a:pt x="2" y="0"/>
                        <a:pt x="2" y="0"/>
                        <a:pt x="1" y="1"/>
                      </a:cubicBezTo>
                      <a:cubicBezTo>
                        <a:pt x="1" y="1"/>
                        <a:pt x="1" y="1"/>
                        <a:pt x="1" y="2"/>
                      </a:cubicBezTo>
                      <a:cubicBezTo>
                        <a:pt x="1" y="2"/>
                        <a:pt x="1" y="3"/>
                        <a:pt x="2" y="3"/>
                      </a:cubicBezTo>
                      <a:cubicBezTo>
                        <a:pt x="4" y="5"/>
                        <a:pt x="5" y="9"/>
                        <a:pt x="5" y="12"/>
                      </a:cubicBezTo>
                      <a:cubicBezTo>
                        <a:pt x="5" y="13"/>
                        <a:pt x="5" y="14"/>
                        <a:pt x="5" y="16"/>
                      </a:cubicBezTo>
                      <a:cubicBezTo>
                        <a:pt x="5" y="18"/>
                        <a:pt x="4" y="18"/>
                        <a:pt x="2" y="18"/>
                      </a:cubicBezTo>
                      <a:cubicBezTo>
                        <a:pt x="0" y="18"/>
                        <a:pt x="0" y="21"/>
                        <a:pt x="2" y="21"/>
                      </a:cubicBezTo>
                      <a:cubicBezTo>
                        <a:pt x="7" y="21"/>
                        <a:pt x="8" y="19"/>
                        <a:pt x="8" y="15"/>
                      </a:cubicBezTo>
                      <a:cubicBezTo>
                        <a:pt x="8" y="10"/>
                        <a:pt x="7" y="5"/>
                        <a:pt x="4" y="1"/>
                      </a:cubicBezTo>
                      <a:cubicBezTo>
                        <a:pt x="4" y="1"/>
                        <a:pt x="4" y="2"/>
                        <a:pt x="4" y="2"/>
                      </a:cubicBezTo>
                      <a:cubicBezTo>
                        <a:pt x="4" y="2"/>
                        <a:pt x="4" y="2"/>
                        <a:pt x="4" y="2"/>
                      </a:cubicBezTo>
                      <a:cubicBezTo>
                        <a:pt x="3" y="2"/>
                        <a:pt x="3" y="3"/>
                        <a:pt x="2" y="3"/>
                      </a:cubicBezTo>
                      <a:cubicBezTo>
                        <a:pt x="3" y="3"/>
                        <a:pt x="3" y="3"/>
                        <a:pt x="3" y="3"/>
                      </a:cubicBezTo>
                      <a:cubicBezTo>
                        <a:pt x="5"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19"/>
                <p:cNvSpPr/>
                <p:nvPr/>
              </p:nvSpPr>
              <p:spPr bwMode="auto">
                <a:xfrm>
                  <a:off x="548" y="1585"/>
                  <a:ext cx="2" cy="3"/>
                </a:xfrm>
                <a:custGeom>
                  <a:avLst/>
                  <a:gdLst>
                    <a:gd name="T0" fmla="*/ 0 w 3"/>
                    <a:gd name="T1" fmla="*/ 2 h 4"/>
                    <a:gd name="T2" fmla="*/ 0 w 3"/>
                    <a:gd name="T3" fmla="*/ 2 h 4"/>
                    <a:gd name="T4" fmla="*/ 3 w 3"/>
                    <a:gd name="T5" fmla="*/ 2 h 4"/>
                    <a:gd name="T6" fmla="*/ 3 w 3"/>
                    <a:gd name="T7" fmla="*/ 2 h 4"/>
                    <a:gd name="T8" fmla="*/ 0 w 3"/>
                    <a:gd name="T9" fmla="*/ 2 h 4"/>
                    <a:gd name="T10" fmla="*/ 0 w 3"/>
                    <a:gd name="T11" fmla="*/ 2 h 4"/>
                    <a:gd name="T12" fmla="*/ 3 w 3"/>
                    <a:gd name="T13" fmla="*/ 2 h 4"/>
                    <a:gd name="T14" fmla="*/ 3 w 3"/>
                    <a:gd name="T15" fmla="*/ 2 h 4"/>
                    <a:gd name="T16" fmla="*/ 0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2"/>
                      </a:moveTo>
                      <a:cubicBezTo>
                        <a:pt x="0" y="2"/>
                        <a:pt x="0" y="2"/>
                        <a:pt x="0" y="2"/>
                      </a:cubicBezTo>
                      <a:cubicBezTo>
                        <a:pt x="0" y="4"/>
                        <a:pt x="3" y="4"/>
                        <a:pt x="3" y="2"/>
                      </a:cubicBezTo>
                      <a:cubicBezTo>
                        <a:pt x="3" y="2"/>
                        <a:pt x="3" y="2"/>
                        <a:pt x="3" y="2"/>
                      </a:cubicBezTo>
                      <a:cubicBezTo>
                        <a:pt x="3" y="0"/>
                        <a:pt x="0" y="0"/>
                        <a:pt x="0" y="2"/>
                      </a:cubicBezTo>
                      <a:cubicBezTo>
                        <a:pt x="0" y="2"/>
                        <a:pt x="0" y="2"/>
                        <a:pt x="0" y="2"/>
                      </a:cubicBezTo>
                      <a:cubicBezTo>
                        <a:pt x="0" y="4"/>
                        <a:pt x="3" y="4"/>
                        <a:pt x="3" y="2"/>
                      </a:cubicBezTo>
                      <a:cubicBezTo>
                        <a:pt x="3" y="2"/>
                        <a:pt x="3" y="2"/>
                        <a:pt x="3" y="2"/>
                      </a:cubicBezTo>
                      <a:cubicBezTo>
                        <a:pt x="3"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20"/>
                <p:cNvSpPr/>
                <p:nvPr/>
              </p:nvSpPr>
              <p:spPr bwMode="auto">
                <a:xfrm>
                  <a:off x="556" y="1615"/>
                  <a:ext cx="13" cy="12"/>
                </a:xfrm>
                <a:custGeom>
                  <a:avLst/>
                  <a:gdLst>
                    <a:gd name="T0" fmla="*/ 3 w 20"/>
                    <a:gd name="T1" fmla="*/ 7 h 19"/>
                    <a:gd name="T2" fmla="*/ 6 w 20"/>
                    <a:gd name="T3" fmla="*/ 2 h 19"/>
                    <a:gd name="T4" fmla="*/ 4 w 20"/>
                    <a:gd name="T5" fmla="*/ 3 h 19"/>
                    <a:gd name="T6" fmla="*/ 17 w 20"/>
                    <a:gd name="T7" fmla="*/ 13 h 19"/>
                    <a:gd name="T8" fmla="*/ 17 w 20"/>
                    <a:gd name="T9" fmla="*/ 11 h 19"/>
                    <a:gd name="T10" fmla="*/ 14 w 20"/>
                    <a:gd name="T11" fmla="*/ 16 h 19"/>
                    <a:gd name="T12" fmla="*/ 17 w 20"/>
                    <a:gd name="T13" fmla="*/ 16 h 19"/>
                    <a:gd name="T14" fmla="*/ 12 w 20"/>
                    <a:gd name="T15" fmla="*/ 11 h 19"/>
                    <a:gd name="T16" fmla="*/ 10 w 20"/>
                    <a:gd name="T17" fmla="*/ 13 h 19"/>
                    <a:gd name="T18" fmla="*/ 13 w 20"/>
                    <a:gd name="T19" fmla="*/ 14 h 19"/>
                    <a:gd name="T20" fmla="*/ 15 w 20"/>
                    <a:gd name="T21" fmla="*/ 12 h 19"/>
                    <a:gd name="T22" fmla="*/ 14 w 20"/>
                    <a:gd name="T23" fmla="*/ 10 h 19"/>
                    <a:gd name="T24" fmla="*/ 13 w 20"/>
                    <a:gd name="T25" fmla="*/ 12 h 19"/>
                    <a:gd name="T26" fmla="*/ 14 w 20"/>
                    <a:gd name="T27" fmla="*/ 13 h 19"/>
                    <a:gd name="T28" fmla="*/ 16 w 20"/>
                    <a:gd name="T29" fmla="*/ 11 h 19"/>
                    <a:gd name="T30" fmla="*/ 12 w 20"/>
                    <a:gd name="T31" fmla="*/ 9 h 19"/>
                    <a:gd name="T32" fmla="*/ 11 w 20"/>
                    <a:gd name="T33" fmla="*/ 12 h 19"/>
                    <a:gd name="T34" fmla="*/ 12 w 20"/>
                    <a:gd name="T35" fmla="*/ 13 h 19"/>
                    <a:gd name="T36" fmla="*/ 14 w 20"/>
                    <a:gd name="T37" fmla="*/ 11 h 19"/>
                    <a:gd name="T38" fmla="*/ 12 w 20"/>
                    <a:gd name="T39" fmla="*/ 10 h 19"/>
                    <a:gd name="T40" fmla="*/ 10 w 20"/>
                    <a:gd name="T41" fmla="*/ 12 h 19"/>
                    <a:gd name="T42" fmla="*/ 14 w 20"/>
                    <a:gd name="T43" fmla="*/ 18 h 19"/>
                    <a:gd name="T44" fmla="*/ 17 w 20"/>
                    <a:gd name="T45" fmla="*/ 18 h 19"/>
                    <a:gd name="T46" fmla="*/ 19 w 20"/>
                    <a:gd name="T47" fmla="*/ 13 h 19"/>
                    <a:gd name="T48" fmla="*/ 19 w 20"/>
                    <a:gd name="T49" fmla="*/ 11 h 19"/>
                    <a:gd name="T50" fmla="*/ 5 w 20"/>
                    <a:gd name="T51" fmla="*/ 0 h 19"/>
                    <a:gd name="T52" fmla="*/ 3 w 20"/>
                    <a:gd name="T53" fmla="*/ 1 h 19"/>
                    <a:gd name="T54" fmla="*/ 1 w 20"/>
                    <a:gd name="T55" fmla="*/ 5 h 19"/>
                    <a:gd name="T56" fmla="*/ 3 w 20"/>
                    <a:gd name="T5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9">
                      <a:moveTo>
                        <a:pt x="3" y="7"/>
                      </a:moveTo>
                      <a:cubicBezTo>
                        <a:pt x="5" y="5"/>
                        <a:pt x="5" y="4"/>
                        <a:pt x="6" y="2"/>
                      </a:cubicBezTo>
                      <a:cubicBezTo>
                        <a:pt x="5" y="2"/>
                        <a:pt x="4" y="2"/>
                        <a:pt x="4" y="3"/>
                      </a:cubicBezTo>
                      <a:cubicBezTo>
                        <a:pt x="8" y="6"/>
                        <a:pt x="13" y="9"/>
                        <a:pt x="17" y="13"/>
                      </a:cubicBezTo>
                      <a:cubicBezTo>
                        <a:pt x="17" y="12"/>
                        <a:pt x="17" y="12"/>
                        <a:pt x="17" y="11"/>
                      </a:cubicBezTo>
                      <a:cubicBezTo>
                        <a:pt x="16" y="13"/>
                        <a:pt x="15" y="15"/>
                        <a:pt x="14" y="16"/>
                      </a:cubicBezTo>
                      <a:cubicBezTo>
                        <a:pt x="15" y="16"/>
                        <a:pt x="16" y="16"/>
                        <a:pt x="17" y="16"/>
                      </a:cubicBezTo>
                      <a:cubicBezTo>
                        <a:pt x="16" y="14"/>
                        <a:pt x="14" y="13"/>
                        <a:pt x="12" y="11"/>
                      </a:cubicBezTo>
                      <a:cubicBezTo>
                        <a:pt x="12" y="11"/>
                        <a:pt x="11" y="12"/>
                        <a:pt x="10" y="13"/>
                      </a:cubicBezTo>
                      <a:cubicBezTo>
                        <a:pt x="11" y="13"/>
                        <a:pt x="12" y="13"/>
                        <a:pt x="13" y="14"/>
                      </a:cubicBezTo>
                      <a:cubicBezTo>
                        <a:pt x="14" y="14"/>
                        <a:pt x="16" y="13"/>
                        <a:pt x="15" y="12"/>
                      </a:cubicBezTo>
                      <a:cubicBezTo>
                        <a:pt x="15" y="11"/>
                        <a:pt x="14" y="11"/>
                        <a:pt x="14" y="10"/>
                      </a:cubicBezTo>
                      <a:cubicBezTo>
                        <a:pt x="14" y="11"/>
                        <a:pt x="13" y="11"/>
                        <a:pt x="13" y="12"/>
                      </a:cubicBezTo>
                      <a:cubicBezTo>
                        <a:pt x="13" y="12"/>
                        <a:pt x="13" y="12"/>
                        <a:pt x="14" y="13"/>
                      </a:cubicBezTo>
                      <a:cubicBezTo>
                        <a:pt x="15" y="14"/>
                        <a:pt x="17" y="12"/>
                        <a:pt x="16" y="11"/>
                      </a:cubicBezTo>
                      <a:cubicBezTo>
                        <a:pt x="15" y="9"/>
                        <a:pt x="14" y="9"/>
                        <a:pt x="12" y="9"/>
                      </a:cubicBezTo>
                      <a:cubicBezTo>
                        <a:pt x="11" y="10"/>
                        <a:pt x="11" y="11"/>
                        <a:pt x="11" y="12"/>
                      </a:cubicBezTo>
                      <a:cubicBezTo>
                        <a:pt x="12" y="12"/>
                        <a:pt x="12" y="13"/>
                        <a:pt x="12" y="13"/>
                      </a:cubicBezTo>
                      <a:cubicBezTo>
                        <a:pt x="13" y="13"/>
                        <a:pt x="14" y="12"/>
                        <a:pt x="14" y="11"/>
                      </a:cubicBezTo>
                      <a:cubicBezTo>
                        <a:pt x="14" y="11"/>
                        <a:pt x="13" y="11"/>
                        <a:pt x="12" y="10"/>
                      </a:cubicBezTo>
                      <a:cubicBezTo>
                        <a:pt x="11" y="10"/>
                        <a:pt x="9" y="11"/>
                        <a:pt x="10" y="12"/>
                      </a:cubicBezTo>
                      <a:cubicBezTo>
                        <a:pt x="11" y="14"/>
                        <a:pt x="13" y="16"/>
                        <a:pt x="14" y="18"/>
                      </a:cubicBezTo>
                      <a:cubicBezTo>
                        <a:pt x="15" y="19"/>
                        <a:pt x="16" y="19"/>
                        <a:pt x="17" y="18"/>
                      </a:cubicBezTo>
                      <a:cubicBezTo>
                        <a:pt x="17" y="16"/>
                        <a:pt x="18" y="14"/>
                        <a:pt x="19" y="13"/>
                      </a:cubicBezTo>
                      <a:cubicBezTo>
                        <a:pt x="20" y="12"/>
                        <a:pt x="20" y="11"/>
                        <a:pt x="19" y="11"/>
                      </a:cubicBezTo>
                      <a:cubicBezTo>
                        <a:pt x="15" y="7"/>
                        <a:pt x="10" y="4"/>
                        <a:pt x="5" y="0"/>
                      </a:cubicBezTo>
                      <a:cubicBezTo>
                        <a:pt x="4" y="0"/>
                        <a:pt x="3" y="0"/>
                        <a:pt x="3" y="1"/>
                      </a:cubicBezTo>
                      <a:cubicBezTo>
                        <a:pt x="3" y="3"/>
                        <a:pt x="2" y="4"/>
                        <a:pt x="1" y="5"/>
                      </a:cubicBezTo>
                      <a:cubicBezTo>
                        <a:pt x="0" y="6"/>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21"/>
                <p:cNvSpPr/>
                <p:nvPr/>
              </p:nvSpPr>
              <p:spPr bwMode="auto">
                <a:xfrm>
                  <a:off x="564" y="1622"/>
                  <a:ext cx="3" cy="3"/>
                </a:xfrm>
                <a:custGeom>
                  <a:avLst/>
                  <a:gdLst>
                    <a:gd name="T0" fmla="*/ 3 w 5"/>
                    <a:gd name="T1" fmla="*/ 4 h 5"/>
                    <a:gd name="T2" fmla="*/ 3 w 5"/>
                    <a:gd name="T3" fmla="*/ 3 h 5"/>
                    <a:gd name="T4" fmla="*/ 1 w 5"/>
                    <a:gd name="T5" fmla="*/ 2 h 5"/>
                    <a:gd name="T6" fmla="*/ 1 w 5"/>
                    <a:gd name="T7" fmla="*/ 2 h 5"/>
                    <a:gd name="T8" fmla="*/ 4 w 5"/>
                    <a:gd name="T9" fmla="*/ 3 h 5"/>
                    <a:gd name="T10" fmla="*/ 4 w 5"/>
                    <a:gd name="T11" fmla="*/ 2 h 5"/>
                    <a:gd name="T12" fmla="*/ 2 w 5"/>
                    <a:gd name="T13" fmla="*/ 2 h 5"/>
                    <a:gd name="T14" fmla="*/ 2 w 5"/>
                    <a:gd name="T15" fmla="*/ 2 h 5"/>
                    <a:gd name="T16" fmla="*/ 5 w 5"/>
                    <a:gd name="T17" fmla="*/ 2 h 5"/>
                    <a:gd name="T18" fmla="*/ 5 w 5"/>
                    <a:gd name="T19" fmla="*/ 0 h 5"/>
                    <a:gd name="T20" fmla="*/ 3 w 5"/>
                    <a:gd name="T21" fmla="*/ 0 h 5"/>
                    <a:gd name="T22" fmla="*/ 1 w 5"/>
                    <a:gd name="T23" fmla="*/ 1 h 5"/>
                    <a:gd name="T24" fmla="*/ 4 w 5"/>
                    <a:gd name="T25" fmla="*/ 2 h 5"/>
                    <a:gd name="T26" fmla="*/ 4 w 5"/>
                    <a:gd name="T27" fmla="*/ 1 h 5"/>
                    <a:gd name="T28" fmla="*/ 2 w 5"/>
                    <a:gd name="T29" fmla="*/ 0 h 5"/>
                    <a:gd name="T30" fmla="*/ 0 w 5"/>
                    <a:gd name="T31" fmla="*/ 3 h 5"/>
                    <a:gd name="T32" fmla="*/ 3 w 5"/>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4"/>
                      </a:moveTo>
                      <a:cubicBezTo>
                        <a:pt x="3" y="3"/>
                        <a:pt x="3" y="3"/>
                        <a:pt x="3" y="3"/>
                      </a:cubicBezTo>
                      <a:cubicBezTo>
                        <a:pt x="2" y="2"/>
                        <a:pt x="2" y="2"/>
                        <a:pt x="1" y="2"/>
                      </a:cubicBezTo>
                      <a:cubicBezTo>
                        <a:pt x="1" y="2"/>
                        <a:pt x="1" y="2"/>
                        <a:pt x="1" y="2"/>
                      </a:cubicBezTo>
                      <a:cubicBezTo>
                        <a:pt x="2" y="4"/>
                        <a:pt x="3" y="4"/>
                        <a:pt x="4" y="3"/>
                      </a:cubicBezTo>
                      <a:cubicBezTo>
                        <a:pt x="4" y="3"/>
                        <a:pt x="4" y="2"/>
                        <a:pt x="4" y="2"/>
                      </a:cubicBezTo>
                      <a:cubicBezTo>
                        <a:pt x="4" y="2"/>
                        <a:pt x="3" y="2"/>
                        <a:pt x="2" y="2"/>
                      </a:cubicBezTo>
                      <a:cubicBezTo>
                        <a:pt x="2" y="2"/>
                        <a:pt x="2" y="2"/>
                        <a:pt x="2" y="2"/>
                      </a:cubicBezTo>
                      <a:cubicBezTo>
                        <a:pt x="3" y="4"/>
                        <a:pt x="5" y="3"/>
                        <a:pt x="5" y="2"/>
                      </a:cubicBezTo>
                      <a:cubicBezTo>
                        <a:pt x="5" y="1"/>
                        <a:pt x="5" y="1"/>
                        <a:pt x="5" y="0"/>
                      </a:cubicBezTo>
                      <a:cubicBezTo>
                        <a:pt x="4" y="0"/>
                        <a:pt x="3" y="0"/>
                        <a:pt x="3" y="0"/>
                      </a:cubicBezTo>
                      <a:cubicBezTo>
                        <a:pt x="2" y="0"/>
                        <a:pt x="2" y="1"/>
                        <a:pt x="1" y="1"/>
                      </a:cubicBezTo>
                      <a:cubicBezTo>
                        <a:pt x="2" y="1"/>
                        <a:pt x="3" y="1"/>
                        <a:pt x="4" y="2"/>
                      </a:cubicBezTo>
                      <a:cubicBezTo>
                        <a:pt x="4" y="1"/>
                        <a:pt x="4" y="1"/>
                        <a:pt x="4" y="1"/>
                      </a:cubicBezTo>
                      <a:cubicBezTo>
                        <a:pt x="4" y="0"/>
                        <a:pt x="3" y="0"/>
                        <a:pt x="2" y="0"/>
                      </a:cubicBezTo>
                      <a:cubicBezTo>
                        <a:pt x="1" y="1"/>
                        <a:pt x="0" y="2"/>
                        <a:pt x="0" y="3"/>
                      </a:cubicBezTo>
                      <a:cubicBezTo>
                        <a:pt x="0" y="5"/>
                        <a:pt x="2"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22"/>
                <p:cNvSpPr/>
                <p:nvPr/>
              </p:nvSpPr>
              <p:spPr bwMode="auto">
                <a:xfrm>
                  <a:off x="553" y="1618"/>
                  <a:ext cx="13" cy="13"/>
                </a:xfrm>
                <a:custGeom>
                  <a:avLst/>
                  <a:gdLst>
                    <a:gd name="T0" fmla="*/ 1 w 20"/>
                    <a:gd name="T1" fmla="*/ 3 h 19"/>
                    <a:gd name="T2" fmla="*/ 17 w 20"/>
                    <a:gd name="T3" fmla="*/ 17 h 19"/>
                    <a:gd name="T4" fmla="*/ 18 w 20"/>
                    <a:gd name="T5" fmla="*/ 15 h 19"/>
                    <a:gd name="T6" fmla="*/ 3 w 20"/>
                    <a:gd name="T7" fmla="*/ 1 h 19"/>
                    <a:gd name="T8" fmla="*/ 1 w 20"/>
                    <a:gd name="T9" fmla="*/ 3 h 19"/>
                  </a:gdLst>
                  <a:ahLst/>
                  <a:cxnLst>
                    <a:cxn ang="0">
                      <a:pos x="T0" y="T1"/>
                    </a:cxn>
                    <a:cxn ang="0">
                      <a:pos x="T2" y="T3"/>
                    </a:cxn>
                    <a:cxn ang="0">
                      <a:pos x="T4" y="T5"/>
                    </a:cxn>
                    <a:cxn ang="0">
                      <a:pos x="T6" y="T7"/>
                    </a:cxn>
                    <a:cxn ang="0">
                      <a:pos x="T8" y="T9"/>
                    </a:cxn>
                  </a:cxnLst>
                  <a:rect l="0" t="0" r="r" b="b"/>
                  <a:pathLst>
                    <a:path w="20" h="19">
                      <a:moveTo>
                        <a:pt x="1" y="3"/>
                      </a:moveTo>
                      <a:cubicBezTo>
                        <a:pt x="6" y="8"/>
                        <a:pt x="11" y="13"/>
                        <a:pt x="17" y="17"/>
                      </a:cubicBezTo>
                      <a:cubicBezTo>
                        <a:pt x="19" y="19"/>
                        <a:pt x="20" y="16"/>
                        <a:pt x="18" y="15"/>
                      </a:cubicBezTo>
                      <a:cubicBezTo>
                        <a:pt x="13" y="11"/>
                        <a:pt x="8" y="6"/>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23"/>
                <p:cNvSpPr/>
                <p:nvPr/>
              </p:nvSpPr>
              <p:spPr bwMode="auto">
                <a:xfrm>
                  <a:off x="542" y="1585"/>
                  <a:ext cx="6" cy="14"/>
                </a:xfrm>
                <a:custGeom>
                  <a:avLst/>
                  <a:gdLst>
                    <a:gd name="T0" fmla="*/ 8 w 8"/>
                    <a:gd name="T1" fmla="*/ 19 h 21"/>
                    <a:gd name="T2" fmla="*/ 6 w 8"/>
                    <a:gd name="T3" fmla="*/ 11 h 21"/>
                    <a:gd name="T4" fmla="*/ 3 w 8"/>
                    <a:gd name="T5" fmla="*/ 2 h 21"/>
                    <a:gd name="T6" fmla="*/ 0 w 8"/>
                    <a:gd name="T7" fmla="*/ 2 h 21"/>
                    <a:gd name="T8" fmla="*/ 3 w 8"/>
                    <a:gd name="T9" fmla="*/ 10 h 21"/>
                    <a:gd name="T10" fmla="*/ 5 w 8"/>
                    <a:gd name="T11" fmla="*/ 20 h 21"/>
                    <a:gd name="T12" fmla="*/ 8 w 8"/>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19"/>
                      </a:moveTo>
                      <a:cubicBezTo>
                        <a:pt x="7" y="16"/>
                        <a:pt x="6" y="14"/>
                        <a:pt x="6" y="11"/>
                      </a:cubicBezTo>
                      <a:cubicBezTo>
                        <a:pt x="5" y="8"/>
                        <a:pt x="3" y="5"/>
                        <a:pt x="3" y="2"/>
                      </a:cubicBezTo>
                      <a:cubicBezTo>
                        <a:pt x="3" y="0"/>
                        <a:pt x="0" y="0"/>
                        <a:pt x="0" y="2"/>
                      </a:cubicBezTo>
                      <a:cubicBezTo>
                        <a:pt x="0" y="5"/>
                        <a:pt x="2" y="8"/>
                        <a:pt x="3" y="10"/>
                      </a:cubicBezTo>
                      <a:cubicBezTo>
                        <a:pt x="4" y="13"/>
                        <a:pt x="4" y="17"/>
                        <a:pt x="5" y="20"/>
                      </a:cubicBezTo>
                      <a:cubicBezTo>
                        <a:pt x="6" y="21"/>
                        <a:pt x="8"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24"/>
                <p:cNvSpPr/>
                <p:nvPr/>
              </p:nvSpPr>
              <p:spPr bwMode="auto">
                <a:xfrm>
                  <a:off x="936" y="1544"/>
                  <a:ext cx="43" cy="44"/>
                </a:xfrm>
                <a:custGeom>
                  <a:avLst/>
                  <a:gdLst>
                    <a:gd name="T0" fmla="*/ 42 w 65"/>
                    <a:gd name="T1" fmla="*/ 16 h 65"/>
                    <a:gd name="T2" fmla="*/ 22 w 65"/>
                    <a:gd name="T3" fmla="*/ 24 h 65"/>
                    <a:gd name="T4" fmla="*/ 19 w 65"/>
                    <a:gd name="T5" fmla="*/ 40 h 65"/>
                    <a:gd name="T6" fmla="*/ 32 w 65"/>
                    <a:gd name="T7" fmla="*/ 41 h 65"/>
                    <a:gd name="T8" fmla="*/ 43 w 65"/>
                    <a:gd name="T9" fmla="*/ 16 h 65"/>
                    <a:gd name="T10" fmla="*/ 40 w 65"/>
                    <a:gd name="T11" fmla="*/ 16 h 65"/>
                    <a:gd name="T12" fmla="*/ 50 w 65"/>
                    <a:gd name="T13" fmla="*/ 43 h 65"/>
                    <a:gd name="T14" fmla="*/ 63 w 65"/>
                    <a:gd name="T15" fmla="*/ 22 h 65"/>
                    <a:gd name="T16" fmla="*/ 46 w 65"/>
                    <a:gd name="T17" fmla="*/ 4 h 65"/>
                    <a:gd name="T18" fmla="*/ 4 w 65"/>
                    <a:gd name="T19" fmla="*/ 33 h 65"/>
                    <a:gd name="T20" fmla="*/ 52 w 65"/>
                    <a:gd name="T21" fmla="*/ 49 h 65"/>
                    <a:gd name="T22" fmla="*/ 50 w 65"/>
                    <a:gd name="T23" fmla="*/ 47 h 65"/>
                    <a:gd name="T24" fmla="*/ 10 w 65"/>
                    <a:gd name="T25" fmla="*/ 40 h 65"/>
                    <a:gd name="T26" fmla="*/ 33 w 65"/>
                    <a:gd name="T27" fmla="*/ 6 h 65"/>
                    <a:gd name="T28" fmla="*/ 56 w 65"/>
                    <a:gd name="T29" fmla="*/ 12 h 65"/>
                    <a:gd name="T30" fmla="*/ 49 w 65"/>
                    <a:gd name="T31" fmla="*/ 40 h 65"/>
                    <a:gd name="T32" fmla="*/ 43 w 65"/>
                    <a:gd name="T33" fmla="*/ 16 h 65"/>
                    <a:gd name="T34" fmla="*/ 40 w 65"/>
                    <a:gd name="T35" fmla="*/ 16 h 65"/>
                    <a:gd name="T36" fmla="*/ 32 w 65"/>
                    <a:gd name="T37" fmla="*/ 37 h 65"/>
                    <a:gd name="T38" fmla="*/ 28 w 65"/>
                    <a:gd name="T39" fmla="*/ 40 h 65"/>
                    <a:gd name="T40" fmla="*/ 26 w 65"/>
                    <a:gd name="T41" fmla="*/ 23 h 65"/>
                    <a:gd name="T42" fmla="*/ 42 w 65"/>
                    <a:gd name="T43" fmla="*/ 18 h 65"/>
                    <a:gd name="T44" fmla="*/ 42 w 65"/>
                    <a:gd name="T4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5">
                      <a:moveTo>
                        <a:pt x="42" y="16"/>
                      </a:moveTo>
                      <a:cubicBezTo>
                        <a:pt x="33" y="15"/>
                        <a:pt x="27" y="17"/>
                        <a:pt x="22" y="24"/>
                      </a:cubicBezTo>
                      <a:cubicBezTo>
                        <a:pt x="18" y="29"/>
                        <a:pt x="16" y="34"/>
                        <a:pt x="19" y="40"/>
                      </a:cubicBezTo>
                      <a:cubicBezTo>
                        <a:pt x="22" y="45"/>
                        <a:pt x="28" y="43"/>
                        <a:pt x="32" y="41"/>
                      </a:cubicBezTo>
                      <a:cubicBezTo>
                        <a:pt x="39" y="35"/>
                        <a:pt x="39" y="24"/>
                        <a:pt x="43" y="16"/>
                      </a:cubicBezTo>
                      <a:cubicBezTo>
                        <a:pt x="42" y="16"/>
                        <a:pt x="41" y="16"/>
                        <a:pt x="40" y="16"/>
                      </a:cubicBezTo>
                      <a:cubicBezTo>
                        <a:pt x="39" y="23"/>
                        <a:pt x="37" y="46"/>
                        <a:pt x="50" y="43"/>
                      </a:cubicBezTo>
                      <a:cubicBezTo>
                        <a:pt x="59" y="41"/>
                        <a:pt x="63" y="30"/>
                        <a:pt x="63" y="22"/>
                      </a:cubicBezTo>
                      <a:cubicBezTo>
                        <a:pt x="63" y="12"/>
                        <a:pt x="55" y="6"/>
                        <a:pt x="46" y="4"/>
                      </a:cubicBezTo>
                      <a:cubicBezTo>
                        <a:pt x="29" y="0"/>
                        <a:pt x="0" y="14"/>
                        <a:pt x="4" y="33"/>
                      </a:cubicBezTo>
                      <a:cubicBezTo>
                        <a:pt x="9" y="54"/>
                        <a:pt x="36" y="65"/>
                        <a:pt x="52" y="49"/>
                      </a:cubicBezTo>
                      <a:cubicBezTo>
                        <a:pt x="53" y="48"/>
                        <a:pt x="51" y="46"/>
                        <a:pt x="50" y="47"/>
                      </a:cubicBezTo>
                      <a:cubicBezTo>
                        <a:pt x="37" y="60"/>
                        <a:pt x="19" y="54"/>
                        <a:pt x="10" y="40"/>
                      </a:cubicBezTo>
                      <a:cubicBezTo>
                        <a:pt x="0" y="23"/>
                        <a:pt x="19" y="10"/>
                        <a:pt x="33" y="6"/>
                      </a:cubicBezTo>
                      <a:cubicBezTo>
                        <a:pt x="41" y="5"/>
                        <a:pt x="50" y="7"/>
                        <a:pt x="56" y="12"/>
                      </a:cubicBezTo>
                      <a:cubicBezTo>
                        <a:pt x="65" y="20"/>
                        <a:pt x="59" y="36"/>
                        <a:pt x="49" y="40"/>
                      </a:cubicBezTo>
                      <a:cubicBezTo>
                        <a:pt x="40" y="44"/>
                        <a:pt x="42" y="20"/>
                        <a:pt x="43" y="16"/>
                      </a:cubicBezTo>
                      <a:cubicBezTo>
                        <a:pt x="43" y="14"/>
                        <a:pt x="40" y="14"/>
                        <a:pt x="40" y="16"/>
                      </a:cubicBezTo>
                      <a:cubicBezTo>
                        <a:pt x="37" y="23"/>
                        <a:pt x="37" y="30"/>
                        <a:pt x="32" y="37"/>
                      </a:cubicBezTo>
                      <a:cubicBezTo>
                        <a:pt x="30" y="38"/>
                        <a:pt x="29" y="39"/>
                        <a:pt x="28" y="40"/>
                      </a:cubicBezTo>
                      <a:cubicBezTo>
                        <a:pt x="21" y="34"/>
                        <a:pt x="20" y="28"/>
                        <a:pt x="26" y="23"/>
                      </a:cubicBezTo>
                      <a:cubicBezTo>
                        <a:pt x="30" y="18"/>
                        <a:pt x="36" y="18"/>
                        <a:pt x="42" y="18"/>
                      </a:cubicBezTo>
                      <a:cubicBezTo>
                        <a:pt x="44" y="19"/>
                        <a:pt x="44" y="16"/>
                        <a:pt x="4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25"/>
                <p:cNvSpPr/>
                <p:nvPr/>
              </p:nvSpPr>
              <p:spPr bwMode="auto">
                <a:xfrm>
                  <a:off x="960" y="1515"/>
                  <a:ext cx="35" cy="20"/>
                </a:xfrm>
                <a:custGeom>
                  <a:avLst/>
                  <a:gdLst>
                    <a:gd name="T0" fmla="*/ 4 w 52"/>
                    <a:gd name="T1" fmla="*/ 6 h 30"/>
                    <a:gd name="T2" fmla="*/ 31 w 52"/>
                    <a:gd name="T3" fmla="*/ 6 h 30"/>
                    <a:gd name="T4" fmla="*/ 42 w 52"/>
                    <a:gd name="T5" fmla="*/ 5 h 30"/>
                    <a:gd name="T6" fmla="*/ 40 w 52"/>
                    <a:gd name="T7" fmla="*/ 13 h 30"/>
                    <a:gd name="T8" fmla="*/ 32 w 52"/>
                    <a:gd name="T9" fmla="*/ 22 h 30"/>
                    <a:gd name="T10" fmla="*/ 29 w 52"/>
                    <a:gd name="T11" fmla="*/ 25 h 30"/>
                    <a:gd name="T12" fmla="*/ 19 w 52"/>
                    <a:gd name="T13" fmla="*/ 21 h 30"/>
                    <a:gd name="T14" fmla="*/ 2 w 52"/>
                    <a:gd name="T15" fmla="*/ 6 h 30"/>
                    <a:gd name="T16" fmla="*/ 0 w 52"/>
                    <a:gd name="T17" fmla="*/ 7 h 30"/>
                    <a:gd name="T18" fmla="*/ 24 w 52"/>
                    <a:gd name="T19" fmla="*/ 28 h 30"/>
                    <a:gd name="T20" fmla="*/ 32 w 52"/>
                    <a:gd name="T21" fmla="*/ 25 h 30"/>
                    <a:gd name="T22" fmla="*/ 51 w 52"/>
                    <a:gd name="T23" fmla="*/ 6 h 30"/>
                    <a:gd name="T24" fmla="*/ 50 w 52"/>
                    <a:gd name="T25" fmla="*/ 5 h 30"/>
                    <a:gd name="T26" fmla="*/ 3 w 52"/>
                    <a:gd name="T27" fmla="*/ 5 h 30"/>
                    <a:gd name="T28" fmla="*/ 3 w 52"/>
                    <a:gd name="T29" fmla="*/ 7 h 30"/>
                    <a:gd name="T30" fmla="*/ 4 w 52"/>
                    <a:gd name="T31" fmla="*/ 7 h 30"/>
                    <a:gd name="T32" fmla="*/ 4 w 52"/>
                    <a:gd name="T3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0">
                      <a:moveTo>
                        <a:pt x="4" y="6"/>
                      </a:moveTo>
                      <a:cubicBezTo>
                        <a:pt x="12" y="9"/>
                        <a:pt x="23" y="7"/>
                        <a:pt x="31" y="6"/>
                      </a:cubicBezTo>
                      <a:cubicBezTo>
                        <a:pt x="35" y="5"/>
                        <a:pt x="39" y="5"/>
                        <a:pt x="42" y="5"/>
                      </a:cubicBezTo>
                      <a:cubicBezTo>
                        <a:pt x="52" y="5"/>
                        <a:pt x="43" y="10"/>
                        <a:pt x="40" y="13"/>
                      </a:cubicBezTo>
                      <a:cubicBezTo>
                        <a:pt x="37" y="16"/>
                        <a:pt x="35" y="19"/>
                        <a:pt x="32" y="22"/>
                      </a:cubicBezTo>
                      <a:cubicBezTo>
                        <a:pt x="31" y="23"/>
                        <a:pt x="30" y="24"/>
                        <a:pt x="29" y="25"/>
                      </a:cubicBezTo>
                      <a:cubicBezTo>
                        <a:pt x="26" y="28"/>
                        <a:pt x="21" y="23"/>
                        <a:pt x="19" y="21"/>
                      </a:cubicBezTo>
                      <a:cubicBezTo>
                        <a:pt x="13" y="17"/>
                        <a:pt x="5" y="13"/>
                        <a:pt x="2" y="6"/>
                      </a:cubicBezTo>
                      <a:cubicBezTo>
                        <a:pt x="2" y="5"/>
                        <a:pt x="0" y="5"/>
                        <a:pt x="0" y="7"/>
                      </a:cubicBezTo>
                      <a:cubicBezTo>
                        <a:pt x="4" y="16"/>
                        <a:pt x="17" y="23"/>
                        <a:pt x="24" y="28"/>
                      </a:cubicBezTo>
                      <a:cubicBezTo>
                        <a:pt x="28" y="30"/>
                        <a:pt x="30" y="27"/>
                        <a:pt x="32" y="25"/>
                      </a:cubicBezTo>
                      <a:cubicBezTo>
                        <a:pt x="38" y="18"/>
                        <a:pt x="44" y="12"/>
                        <a:pt x="51" y="6"/>
                      </a:cubicBezTo>
                      <a:cubicBezTo>
                        <a:pt x="51" y="6"/>
                        <a:pt x="51" y="5"/>
                        <a:pt x="50" y="5"/>
                      </a:cubicBezTo>
                      <a:cubicBezTo>
                        <a:pt x="36" y="0"/>
                        <a:pt x="18" y="5"/>
                        <a:pt x="3" y="5"/>
                      </a:cubicBezTo>
                      <a:cubicBezTo>
                        <a:pt x="2" y="5"/>
                        <a:pt x="2" y="7"/>
                        <a:pt x="3" y="7"/>
                      </a:cubicBezTo>
                      <a:cubicBezTo>
                        <a:pt x="3" y="7"/>
                        <a:pt x="3" y="7"/>
                        <a:pt x="4" y="7"/>
                      </a:cubicBezTo>
                      <a:cubicBezTo>
                        <a:pt x="5" y="8"/>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26"/>
                <p:cNvSpPr/>
                <p:nvPr/>
              </p:nvSpPr>
              <p:spPr bwMode="auto">
                <a:xfrm>
                  <a:off x="960" y="1516"/>
                  <a:ext cx="37" cy="27"/>
                </a:xfrm>
                <a:custGeom>
                  <a:avLst/>
                  <a:gdLst>
                    <a:gd name="T0" fmla="*/ 3 w 55"/>
                    <a:gd name="T1" fmla="*/ 5 h 40"/>
                    <a:gd name="T2" fmla="*/ 2 w 55"/>
                    <a:gd name="T3" fmla="*/ 4 h 40"/>
                    <a:gd name="T4" fmla="*/ 0 w 55"/>
                    <a:gd name="T5" fmla="*/ 5 h 40"/>
                    <a:gd name="T6" fmla="*/ 2 w 55"/>
                    <a:gd name="T7" fmla="*/ 37 h 40"/>
                    <a:gd name="T8" fmla="*/ 3 w 55"/>
                    <a:gd name="T9" fmla="*/ 38 h 40"/>
                    <a:gd name="T10" fmla="*/ 34 w 55"/>
                    <a:gd name="T11" fmla="*/ 38 h 40"/>
                    <a:gd name="T12" fmla="*/ 51 w 55"/>
                    <a:gd name="T13" fmla="*/ 36 h 40"/>
                    <a:gd name="T14" fmla="*/ 53 w 55"/>
                    <a:gd name="T15" fmla="*/ 23 h 40"/>
                    <a:gd name="T16" fmla="*/ 50 w 55"/>
                    <a:gd name="T17" fmla="*/ 1 h 40"/>
                    <a:gd name="T18" fmla="*/ 48 w 55"/>
                    <a:gd name="T19" fmla="*/ 2 h 40"/>
                    <a:gd name="T20" fmla="*/ 50 w 55"/>
                    <a:gd name="T21" fmla="*/ 13 h 40"/>
                    <a:gd name="T22" fmla="*/ 51 w 55"/>
                    <a:gd name="T23" fmla="*/ 26 h 40"/>
                    <a:gd name="T24" fmla="*/ 47 w 55"/>
                    <a:gd name="T25" fmla="*/ 36 h 40"/>
                    <a:gd name="T26" fmla="*/ 30 w 55"/>
                    <a:gd name="T27" fmla="*/ 36 h 40"/>
                    <a:gd name="T28" fmla="*/ 4 w 55"/>
                    <a:gd name="T29" fmla="*/ 33 h 40"/>
                    <a:gd name="T30" fmla="*/ 3 w 55"/>
                    <a:gd name="T31" fmla="*/ 19 h 40"/>
                    <a:gd name="T32" fmla="*/ 2 w 55"/>
                    <a:gd name="T33" fmla="*/ 6 h 40"/>
                    <a:gd name="T34" fmla="*/ 3 w 55"/>
                    <a:gd name="T3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0">
                      <a:moveTo>
                        <a:pt x="3" y="5"/>
                      </a:moveTo>
                      <a:cubicBezTo>
                        <a:pt x="2" y="5"/>
                        <a:pt x="2" y="4"/>
                        <a:pt x="2" y="4"/>
                      </a:cubicBezTo>
                      <a:cubicBezTo>
                        <a:pt x="1" y="4"/>
                        <a:pt x="0" y="4"/>
                        <a:pt x="0" y="5"/>
                      </a:cubicBezTo>
                      <a:cubicBezTo>
                        <a:pt x="0" y="16"/>
                        <a:pt x="2" y="26"/>
                        <a:pt x="2" y="37"/>
                      </a:cubicBezTo>
                      <a:cubicBezTo>
                        <a:pt x="2" y="37"/>
                        <a:pt x="2" y="38"/>
                        <a:pt x="3" y="38"/>
                      </a:cubicBezTo>
                      <a:cubicBezTo>
                        <a:pt x="13" y="37"/>
                        <a:pt x="23" y="37"/>
                        <a:pt x="34" y="38"/>
                      </a:cubicBezTo>
                      <a:cubicBezTo>
                        <a:pt x="38" y="38"/>
                        <a:pt x="47" y="40"/>
                        <a:pt x="51" y="36"/>
                      </a:cubicBezTo>
                      <a:cubicBezTo>
                        <a:pt x="55" y="34"/>
                        <a:pt x="53" y="27"/>
                        <a:pt x="53" y="23"/>
                      </a:cubicBezTo>
                      <a:cubicBezTo>
                        <a:pt x="53" y="17"/>
                        <a:pt x="53" y="6"/>
                        <a:pt x="50" y="1"/>
                      </a:cubicBezTo>
                      <a:cubicBezTo>
                        <a:pt x="49" y="0"/>
                        <a:pt x="48" y="1"/>
                        <a:pt x="48" y="2"/>
                      </a:cubicBezTo>
                      <a:cubicBezTo>
                        <a:pt x="50" y="5"/>
                        <a:pt x="50" y="10"/>
                        <a:pt x="50" y="13"/>
                      </a:cubicBezTo>
                      <a:cubicBezTo>
                        <a:pt x="50" y="17"/>
                        <a:pt x="51" y="22"/>
                        <a:pt x="51" y="26"/>
                      </a:cubicBezTo>
                      <a:cubicBezTo>
                        <a:pt x="51" y="30"/>
                        <a:pt x="52" y="35"/>
                        <a:pt x="47" y="36"/>
                      </a:cubicBezTo>
                      <a:cubicBezTo>
                        <a:pt x="42" y="37"/>
                        <a:pt x="36" y="36"/>
                        <a:pt x="30" y="36"/>
                      </a:cubicBezTo>
                      <a:cubicBezTo>
                        <a:pt x="28" y="35"/>
                        <a:pt x="4" y="36"/>
                        <a:pt x="4" y="33"/>
                      </a:cubicBezTo>
                      <a:cubicBezTo>
                        <a:pt x="4" y="28"/>
                        <a:pt x="4" y="24"/>
                        <a:pt x="3" y="19"/>
                      </a:cubicBezTo>
                      <a:cubicBezTo>
                        <a:pt x="3" y="17"/>
                        <a:pt x="3" y="7"/>
                        <a:pt x="2" y="6"/>
                      </a:cubicBezTo>
                      <a:cubicBezTo>
                        <a:pt x="3" y="7"/>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27"/>
                <p:cNvSpPr/>
                <p:nvPr/>
              </p:nvSpPr>
              <p:spPr bwMode="auto">
                <a:xfrm>
                  <a:off x="959" y="1504"/>
                  <a:ext cx="36" cy="17"/>
                </a:xfrm>
                <a:custGeom>
                  <a:avLst/>
                  <a:gdLst>
                    <a:gd name="T0" fmla="*/ 3 w 53"/>
                    <a:gd name="T1" fmla="*/ 25 h 26"/>
                    <a:gd name="T2" fmla="*/ 11 w 53"/>
                    <a:gd name="T3" fmla="*/ 17 h 26"/>
                    <a:gd name="T4" fmla="*/ 22 w 53"/>
                    <a:gd name="T5" fmla="*/ 7 h 26"/>
                    <a:gd name="T6" fmla="*/ 34 w 53"/>
                    <a:gd name="T7" fmla="*/ 7 h 26"/>
                    <a:gd name="T8" fmla="*/ 51 w 53"/>
                    <a:gd name="T9" fmla="*/ 22 h 26"/>
                    <a:gd name="T10" fmla="*/ 52 w 53"/>
                    <a:gd name="T11" fmla="*/ 21 h 26"/>
                    <a:gd name="T12" fmla="*/ 39 w 53"/>
                    <a:gd name="T13" fmla="*/ 9 h 26"/>
                    <a:gd name="T14" fmla="*/ 26 w 53"/>
                    <a:gd name="T15" fmla="*/ 0 h 26"/>
                    <a:gd name="T16" fmla="*/ 20 w 53"/>
                    <a:gd name="T17" fmla="*/ 6 h 26"/>
                    <a:gd name="T18" fmla="*/ 12 w 53"/>
                    <a:gd name="T19" fmla="*/ 14 h 26"/>
                    <a:gd name="T20" fmla="*/ 2 w 53"/>
                    <a:gd name="T21" fmla="*/ 24 h 26"/>
                    <a:gd name="T22" fmla="*/ 3 w 53"/>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6">
                      <a:moveTo>
                        <a:pt x="3" y="25"/>
                      </a:moveTo>
                      <a:cubicBezTo>
                        <a:pt x="6" y="23"/>
                        <a:pt x="8" y="20"/>
                        <a:pt x="11" y="17"/>
                      </a:cubicBezTo>
                      <a:cubicBezTo>
                        <a:pt x="15" y="14"/>
                        <a:pt x="19" y="11"/>
                        <a:pt x="22" y="7"/>
                      </a:cubicBezTo>
                      <a:cubicBezTo>
                        <a:pt x="26" y="1"/>
                        <a:pt x="29" y="4"/>
                        <a:pt x="34" y="7"/>
                      </a:cubicBezTo>
                      <a:cubicBezTo>
                        <a:pt x="40" y="12"/>
                        <a:pt x="47" y="16"/>
                        <a:pt x="51" y="22"/>
                      </a:cubicBezTo>
                      <a:cubicBezTo>
                        <a:pt x="51" y="23"/>
                        <a:pt x="53" y="22"/>
                        <a:pt x="52" y="21"/>
                      </a:cubicBezTo>
                      <a:cubicBezTo>
                        <a:pt x="49" y="16"/>
                        <a:pt x="44" y="12"/>
                        <a:pt x="39" y="9"/>
                      </a:cubicBezTo>
                      <a:cubicBezTo>
                        <a:pt x="36" y="6"/>
                        <a:pt x="31" y="1"/>
                        <a:pt x="26" y="0"/>
                      </a:cubicBezTo>
                      <a:cubicBezTo>
                        <a:pt x="24" y="0"/>
                        <a:pt x="21" y="4"/>
                        <a:pt x="20" y="6"/>
                      </a:cubicBezTo>
                      <a:cubicBezTo>
                        <a:pt x="18" y="9"/>
                        <a:pt x="15" y="11"/>
                        <a:pt x="12" y="14"/>
                      </a:cubicBezTo>
                      <a:cubicBezTo>
                        <a:pt x="8" y="17"/>
                        <a:pt x="6" y="21"/>
                        <a:pt x="2" y="24"/>
                      </a:cubicBezTo>
                      <a:cubicBezTo>
                        <a:pt x="0" y="24"/>
                        <a:pt x="1" y="2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28"/>
                <p:cNvSpPr/>
                <p:nvPr/>
              </p:nvSpPr>
              <p:spPr bwMode="auto">
                <a:xfrm>
                  <a:off x="911" y="1456"/>
                  <a:ext cx="8" cy="58"/>
                </a:xfrm>
                <a:custGeom>
                  <a:avLst/>
                  <a:gdLst>
                    <a:gd name="T0" fmla="*/ 3 w 13"/>
                    <a:gd name="T1" fmla="*/ 2 h 87"/>
                    <a:gd name="T2" fmla="*/ 2 w 13"/>
                    <a:gd name="T3" fmla="*/ 40 h 87"/>
                    <a:gd name="T4" fmla="*/ 4 w 13"/>
                    <a:gd name="T5" fmla="*/ 82 h 87"/>
                    <a:gd name="T6" fmla="*/ 6 w 13"/>
                    <a:gd name="T7" fmla="*/ 83 h 87"/>
                    <a:gd name="T8" fmla="*/ 11 w 13"/>
                    <a:gd name="T9" fmla="*/ 76 h 87"/>
                    <a:gd name="T10" fmla="*/ 8 w 13"/>
                    <a:gd name="T11" fmla="*/ 32 h 87"/>
                    <a:gd name="T12" fmla="*/ 2 w 13"/>
                    <a:gd name="T13" fmla="*/ 2 h 87"/>
                    <a:gd name="T14" fmla="*/ 1 w 13"/>
                    <a:gd name="T15" fmla="*/ 4 h 87"/>
                    <a:gd name="T16" fmla="*/ 3 w 13"/>
                    <a:gd name="T17" fmla="*/ 6 h 87"/>
                    <a:gd name="T18" fmla="*/ 5 w 13"/>
                    <a:gd name="T19" fmla="*/ 4 h 87"/>
                    <a:gd name="T20" fmla="*/ 6 w 13"/>
                    <a:gd name="T21" fmla="*/ 32 h 87"/>
                    <a:gd name="T22" fmla="*/ 8 w 13"/>
                    <a:gd name="T23" fmla="*/ 59 h 87"/>
                    <a:gd name="T24" fmla="*/ 8 w 13"/>
                    <a:gd name="T25" fmla="*/ 71 h 87"/>
                    <a:gd name="T26" fmla="*/ 8 w 13"/>
                    <a:gd name="T27" fmla="*/ 69 h 87"/>
                    <a:gd name="T28" fmla="*/ 7 w 13"/>
                    <a:gd name="T29" fmla="*/ 39 h 87"/>
                    <a:gd name="T30" fmla="*/ 4 w 13"/>
                    <a:gd name="T31" fmla="*/ 38 h 87"/>
                    <a:gd name="T32" fmla="*/ 3 w 13"/>
                    <a:gd name="T33" fmla="*/ 63 h 87"/>
                    <a:gd name="T34" fmla="*/ 6 w 13"/>
                    <a:gd name="T35" fmla="*/ 63 h 87"/>
                    <a:gd name="T36" fmla="*/ 6 w 13"/>
                    <a:gd name="T37" fmla="*/ 51 h 87"/>
                    <a:gd name="T38" fmla="*/ 5 w 13"/>
                    <a:gd name="T39" fmla="*/ 49 h 87"/>
                    <a:gd name="T40" fmla="*/ 5 w 13"/>
                    <a:gd name="T41" fmla="*/ 81 h 87"/>
                    <a:gd name="T42" fmla="*/ 8 w 13"/>
                    <a:gd name="T43" fmla="*/ 81 h 87"/>
                    <a:gd name="T44" fmla="*/ 10 w 13"/>
                    <a:gd name="T45" fmla="*/ 52 h 87"/>
                    <a:gd name="T46" fmla="*/ 8 w 13"/>
                    <a:gd name="T47" fmla="*/ 2 h 87"/>
                    <a:gd name="T48" fmla="*/ 6 w 13"/>
                    <a:gd name="T49" fmla="*/ 1 h 87"/>
                    <a:gd name="T50" fmla="*/ 3 w 13"/>
                    <a:gd name="T51" fmla="*/ 1 h 87"/>
                    <a:gd name="T52" fmla="*/ 1 w 13"/>
                    <a:gd name="T53" fmla="*/ 3 h 87"/>
                    <a:gd name="T54" fmla="*/ 7 w 13"/>
                    <a:gd name="T55" fmla="*/ 56 h 87"/>
                    <a:gd name="T56" fmla="*/ 8 w 13"/>
                    <a:gd name="T57" fmla="*/ 76 h 87"/>
                    <a:gd name="T58" fmla="*/ 6 w 13"/>
                    <a:gd name="T59" fmla="*/ 67 h 87"/>
                    <a:gd name="T60" fmla="*/ 6 w 13"/>
                    <a:gd name="T61" fmla="*/ 58 h 87"/>
                    <a:gd name="T62" fmla="*/ 5 w 13"/>
                    <a:gd name="T63" fmla="*/ 3 h 87"/>
                    <a:gd name="T64" fmla="*/ 3 w 13"/>
                    <a:gd name="T6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87">
                      <a:moveTo>
                        <a:pt x="3" y="2"/>
                      </a:moveTo>
                      <a:cubicBezTo>
                        <a:pt x="1" y="14"/>
                        <a:pt x="2" y="28"/>
                        <a:pt x="2" y="40"/>
                      </a:cubicBezTo>
                      <a:cubicBezTo>
                        <a:pt x="3" y="54"/>
                        <a:pt x="2" y="69"/>
                        <a:pt x="4" y="82"/>
                      </a:cubicBezTo>
                      <a:cubicBezTo>
                        <a:pt x="4" y="83"/>
                        <a:pt x="5" y="83"/>
                        <a:pt x="6" y="83"/>
                      </a:cubicBezTo>
                      <a:cubicBezTo>
                        <a:pt x="10" y="82"/>
                        <a:pt x="11" y="80"/>
                        <a:pt x="11" y="76"/>
                      </a:cubicBezTo>
                      <a:cubicBezTo>
                        <a:pt x="11" y="61"/>
                        <a:pt x="9" y="46"/>
                        <a:pt x="8" y="32"/>
                      </a:cubicBezTo>
                      <a:cubicBezTo>
                        <a:pt x="7" y="26"/>
                        <a:pt x="10" y="3"/>
                        <a:pt x="2" y="2"/>
                      </a:cubicBezTo>
                      <a:cubicBezTo>
                        <a:pt x="1" y="1"/>
                        <a:pt x="0" y="3"/>
                        <a:pt x="1" y="4"/>
                      </a:cubicBezTo>
                      <a:cubicBezTo>
                        <a:pt x="1" y="5"/>
                        <a:pt x="2" y="5"/>
                        <a:pt x="3" y="6"/>
                      </a:cubicBezTo>
                      <a:cubicBezTo>
                        <a:pt x="4" y="7"/>
                        <a:pt x="6" y="6"/>
                        <a:pt x="5" y="4"/>
                      </a:cubicBezTo>
                      <a:cubicBezTo>
                        <a:pt x="9" y="10"/>
                        <a:pt x="6" y="25"/>
                        <a:pt x="6" y="32"/>
                      </a:cubicBezTo>
                      <a:cubicBezTo>
                        <a:pt x="6" y="41"/>
                        <a:pt x="7" y="50"/>
                        <a:pt x="8" y="59"/>
                      </a:cubicBezTo>
                      <a:cubicBezTo>
                        <a:pt x="8" y="63"/>
                        <a:pt x="8" y="67"/>
                        <a:pt x="8" y="71"/>
                      </a:cubicBezTo>
                      <a:cubicBezTo>
                        <a:pt x="8" y="87"/>
                        <a:pt x="8" y="71"/>
                        <a:pt x="8" y="69"/>
                      </a:cubicBezTo>
                      <a:cubicBezTo>
                        <a:pt x="8" y="59"/>
                        <a:pt x="7" y="49"/>
                        <a:pt x="7" y="39"/>
                      </a:cubicBezTo>
                      <a:cubicBezTo>
                        <a:pt x="7" y="37"/>
                        <a:pt x="4" y="37"/>
                        <a:pt x="4" y="38"/>
                      </a:cubicBezTo>
                      <a:cubicBezTo>
                        <a:pt x="2" y="46"/>
                        <a:pt x="3" y="55"/>
                        <a:pt x="3" y="63"/>
                      </a:cubicBezTo>
                      <a:cubicBezTo>
                        <a:pt x="3" y="65"/>
                        <a:pt x="6" y="65"/>
                        <a:pt x="6" y="63"/>
                      </a:cubicBezTo>
                      <a:cubicBezTo>
                        <a:pt x="6" y="59"/>
                        <a:pt x="6" y="55"/>
                        <a:pt x="6" y="51"/>
                      </a:cubicBezTo>
                      <a:cubicBezTo>
                        <a:pt x="6" y="49"/>
                        <a:pt x="4" y="37"/>
                        <a:pt x="5" y="49"/>
                      </a:cubicBezTo>
                      <a:cubicBezTo>
                        <a:pt x="5" y="59"/>
                        <a:pt x="4" y="70"/>
                        <a:pt x="5" y="81"/>
                      </a:cubicBezTo>
                      <a:cubicBezTo>
                        <a:pt x="5" y="82"/>
                        <a:pt x="7" y="83"/>
                        <a:pt x="8" y="81"/>
                      </a:cubicBezTo>
                      <a:cubicBezTo>
                        <a:pt x="13" y="73"/>
                        <a:pt x="11" y="62"/>
                        <a:pt x="10" y="52"/>
                      </a:cubicBezTo>
                      <a:cubicBezTo>
                        <a:pt x="8" y="36"/>
                        <a:pt x="11" y="18"/>
                        <a:pt x="8" y="2"/>
                      </a:cubicBezTo>
                      <a:cubicBezTo>
                        <a:pt x="8" y="1"/>
                        <a:pt x="7" y="1"/>
                        <a:pt x="6" y="1"/>
                      </a:cubicBezTo>
                      <a:cubicBezTo>
                        <a:pt x="5" y="1"/>
                        <a:pt x="4" y="1"/>
                        <a:pt x="3" y="1"/>
                      </a:cubicBezTo>
                      <a:cubicBezTo>
                        <a:pt x="2" y="1"/>
                        <a:pt x="1" y="2"/>
                        <a:pt x="1" y="3"/>
                      </a:cubicBezTo>
                      <a:cubicBezTo>
                        <a:pt x="4" y="20"/>
                        <a:pt x="6" y="38"/>
                        <a:pt x="7" y="56"/>
                      </a:cubicBezTo>
                      <a:cubicBezTo>
                        <a:pt x="8" y="62"/>
                        <a:pt x="7" y="69"/>
                        <a:pt x="8" y="76"/>
                      </a:cubicBezTo>
                      <a:cubicBezTo>
                        <a:pt x="5" y="74"/>
                        <a:pt x="5" y="71"/>
                        <a:pt x="6" y="67"/>
                      </a:cubicBezTo>
                      <a:cubicBezTo>
                        <a:pt x="6" y="64"/>
                        <a:pt x="6" y="61"/>
                        <a:pt x="6" y="58"/>
                      </a:cubicBezTo>
                      <a:cubicBezTo>
                        <a:pt x="6" y="39"/>
                        <a:pt x="3" y="21"/>
                        <a:pt x="5" y="3"/>
                      </a:cubicBezTo>
                      <a:cubicBezTo>
                        <a:pt x="6" y="1"/>
                        <a:pt x="3"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29"/>
                <p:cNvSpPr/>
                <p:nvPr/>
              </p:nvSpPr>
              <p:spPr bwMode="auto">
                <a:xfrm>
                  <a:off x="913" y="1457"/>
                  <a:ext cx="31" cy="8"/>
                </a:xfrm>
                <a:custGeom>
                  <a:avLst/>
                  <a:gdLst>
                    <a:gd name="T0" fmla="*/ 1 w 47"/>
                    <a:gd name="T1" fmla="*/ 7 h 12"/>
                    <a:gd name="T2" fmla="*/ 15 w 47"/>
                    <a:gd name="T3" fmla="*/ 7 h 12"/>
                    <a:gd name="T4" fmla="*/ 30 w 47"/>
                    <a:gd name="T5" fmla="*/ 11 h 12"/>
                    <a:gd name="T6" fmla="*/ 46 w 47"/>
                    <a:gd name="T7" fmla="*/ 3 h 12"/>
                    <a:gd name="T8" fmla="*/ 44 w 47"/>
                    <a:gd name="T9" fmla="*/ 2 h 12"/>
                    <a:gd name="T10" fmla="*/ 18 w 47"/>
                    <a:gd name="T11" fmla="*/ 5 h 12"/>
                    <a:gd name="T12" fmla="*/ 2 w 47"/>
                    <a:gd name="T13" fmla="*/ 4 h 12"/>
                    <a:gd name="T14" fmla="*/ 1 w 47"/>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
                      <a:moveTo>
                        <a:pt x="1" y="7"/>
                      </a:moveTo>
                      <a:cubicBezTo>
                        <a:pt x="6" y="8"/>
                        <a:pt x="10" y="6"/>
                        <a:pt x="15" y="7"/>
                      </a:cubicBezTo>
                      <a:cubicBezTo>
                        <a:pt x="20" y="8"/>
                        <a:pt x="24" y="11"/>
                        <a:pt x="30" y="11"/>
                      </a:cubicBezTo>
                      <a:cubicBezTo>
                        <a:pt x="36" y="11"/>
                        <a:pt x="44" y="9"/>
                        <a:pt x="46" y="3"/>
                      </a:cubicBezTo>
                      <a:cubicBezTo>
                        <a:pt x="47" y="1"/>
                        <a:pt x="44" y="0"/>
                        <a:pt x="44" y="2"/>
                      </a:cubicBezTo>
                      <a:cubicBezTo>
                        <a:pt x="40" y="12"/>
                        <a:pt x="25" y="8"/>
                        <a:pt x="18" y="5"/>
                      </a:cubicBezTo>
                      <a:cubicBezTo>
                        <a:pt x="12" y="3"/>
                        <a:pt x="8" y="6"/>
                        <a:pt x="2" y="4"/>
                      </a:cubicBezTo>
                      <a:cubicBezTo>
                        <a:pt x="0" y="4"/>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30"/>
                <p:cNvSpPr/>
                <p:nvPr/>
              </p:nvSpPr>
              <p:spPr bwMode="auto">
                <a:xfrm>
                  <a:off x="912" y="1474"/>
                  <a:ext cx="32" cy="8"/>
                </a:xfrm>
                <a:custGeom>
                  <a:avLst/>
                  <a:gdLst>
                    <a:gd name="T0" fmla="*/ 3 w 48"/>
                    <a:gd name="T1" fmla="*/ 10 h 11"/>
                    <a:gd name="T2" fmla="*/ 34 w 48"/>
                    <a:gd name="T3" fmla="*/ 10 h 11"/>
                    <a:gd name="T4" fmla="*/ 47 w 48"/>
                    <a:gd name="T5" fmla="*/ 2 h 11"/>
                    <a:gd name="T6" fmla="*/ 44 w 48"/>
                    <a:gd name="T7" fmla="*/ 2 h 11"/>
                    <a:gd name="T8" fmla="*/ 19 w 48"/>
                    <a:gd name="T9" fmla="*/ 5 h 11"/>
                    <a:gd name="T10" fmla="*/ 2 w 48"/>
                    <a:gd name="T11" fmla="*/ 8 h 11"/>
                    <a:gd name="T12" fmla="*/ 3 w 48"/>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3" y="10"/>
                      </a:moveTo>
                      <a:cubicBezTo>
                        <a:pt x="14" y="3"/>
                        <a:pt x="23" y="11"/>
                        <a:pt x="34" y="10"/>
                      </a:cubicBezTo>
                      <a:cubicBezTo>
                        <a:pt x="39" y="9"/>
                        <a:pt x="45" y="8"/>
                        <a:pt x="47" y="2"/>
                      </a:cubicBezTo>
                      <a:cubicBezTo>
                        <a:pt x="48" y="1"/>
                        <a:pt x="45" y="0"/>
                        <a:pt x="44" y="2"/>
                      </a:cubicBezTo>
                      <a:cubicBezTo>
                        <a:pt x="42" y="10"/>
                        <a:pt x="25" y="7"/>
                        <a:pt x="19" y="5"/>
                      </a:cubicBezTo>
                      <a:cubicBezTo>
                        <a:pt x="13" y="4"/>
                        <a:pt x="8" y="4"/>
                        <a:pt x="2" y="8"/>
                      </a:cubicBezTo>
                      <a:cubicBezTo>
                        <a:pt x="0" y="9"/>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31"/>
                <p:cNvSpPr/>
                <p:nvPr/>
              </p:nvSpPr>
              <p:spPr bwMode="auto">
                <a:xfrm>
                  <a:off x="941" y="1458"/>
                  <a:ext cx="3" cy="20"/>
                </a:xfrm>
                <a:custGeom>
                  <a:avLst/>
                  <a:gdLst>
                    <a:gd name="T0" fmla="*/ 1 w 5"/>
                    <a:gd name="T1" fmla="*/ 2 h 30"/>
                    <a:gd name="T2" fmla="*/ 1 w 5"/>
                    <a:gd name="T3" fmla="*/ 14 h 30"/>
                    <a:gd name="T4" fmla="*/ 1 w 5"/>
                    <a:gd name="T5" fmla="*/ 28 h 30"/>
                    <a:gd name="T6" fmla="*/ 4 w 5"/>
                    <a:gd name="T7" fmla="*/ 28 h 30"/>
                    <a:gd name="T8" fmla="*/ 4 w 5"/>
                    <a:gd name="T9" fmla="*/ 15 h 30"/>
                    <a:gd name="T10" fmla="*/ 4 w 5"/>
                    <a:gd name="T11" fmla="*/ 3 h 30"/>
                    <a:gd name="T12" fmla="*/ 1 w 5"/>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5" h="30">
                      <a:moveTo>
                        <a:pt x="1" y="2"/>
                      </a:moveTo>
                      <a:cubicBezTo>
                        <a:pt x="0" y="6"/>
                        <a:pt x="0" y="10"/>
                        <a:pt x="1" y="14"/>
                      </a:cubicBezTo>
                      <a:cubicBezTo>
                        <a:pt x="1" y="19"/>
                        <a:pt x="1" y="23"/>
                        <a:pt x="1" y="28"/>
                      </a:cubicBezTo>
                      <a:cubicBezTo>
                        <a:pt x="1" y="30"/>
                        <a:pt x="4" y="30"/>
                        <a:pt x="4" y="28"/>
                      </a:cubicBezTo>
                      <a:cubicBezTo>
                        <a:pt x="4" y="24"/>
                        <a:pt x="4" y="19"/>
                        <a:pt x="4" y="15"/>
                      </a:cubicBezTo>
                      <a:cubicBezTo>
                        <a:pt x="3" y="11"/>
                        <a:pt x="3" y="7"/>
                        <a:pt x="4" y="3"/>
                      </a:cubicBezTo>
                      <a:cubicBezTo>
                        <a:pt x="5"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32"/>
                <p:cNvSpPr/>
                <p:nvPr/>
              </p:nvSpPr>
              <p:spPr bwMode="auto">
                <a:xfrm>
                  <a:off x="914" y="1460"/>
                  <a:ext cx="8" cy="4"/>
                </a:xfrm>
                <a:custGeom>
                  <a:avLst/>
                  <a:gdLst>
                    <a:gd name="T0" fmla="*/ 2 w 12"/>
                    <a:gd name="T1" fmla="*/ 6 h 7"/>
                    <a:gd name="T2" fmla="*/ 5 w 12"/>
                    <a:gd name="T3" fmla="*/ 6 h 7"/>
                    <a:gd name="T4" fmla="*/ 10 w 12"/>
                    <a:gd name="T5" fmla="*/ 3 h 7"/>
                    <a:gd name="T6" fmla="*/ 9 w 12"/>
                    <a:gd name="T7" fmla="*/ 1 h 7"/>
                    <a:gd name="T8" fmla="*/ 6 w 12"/>
                    <a:gd name="T9" fmla="*/ 3 h 7"/>
                    <a:gd name="T10" fmla="*/ 4 w 12"/>
                    <a:gd name="T11" fmla="*/ 3 h 7"/>
                    <a:gd name="T12" fmla="*/ 3 w 12"/>
                    <a:gd name="T13" fmla="*/ 4 h 7"/>
                    <a:gd name="T14" fmla="*/ 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2" y="6"/>
                      </a:moveTo>
                      <a:cubicBezTo>
                        <a:pt x="3" y="7"/>
                        <a:pt x="4" y="6"/>
                        <a:pt x="5" y="6"/>
                      </a:cubicBezTo>
                      <a:cubicBezTo>
                        <a:pt x="7" y="5"/>
                        <a:pt x="9" y="4"/>
                        <a:pt x="10" y="3"/>
                      </a:cubicBezTo>
                      <a:cubicBezTo>
                        <a:pt x="12" y="3"/>
                        <a:pt x="11" y="0"/>
                        <a:pt x="9" y="1"/>
                      </a:cubicBezTo>
                      <a:cubicBezTo>
                        <a:pt x="8" y="1"/>
                        <a:pt x="7" y="2"/>
                        <a:pt x="6" y="3"/>
                      </a:cubicBezTo>
                      <a:cubicBezTo>
                        <a:pt x="5" y="3"/>
                        <a:pt x="4" y="3"/>
                        <a:pt x="4" y="3"/>
                      </a:cubicBezTo>
                      <a:cubicBezTo>
                        <a:pt x="3" y="3"/>
                        <a:pt x="3" y="3"/>
                        <a:pt x="3" y="4"/>
                      </a:cubicBezTo>
                      <a:cubicBezTo>
                        <a:pt x="2" y="3"/>
                        <a:pt x="0"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33"/>
                <p:cNvSpPr/>
                <p:nvPr/>
              </p:nvSpPr>
              <p:spPr bwMode="auto">
                <a:xfrm>
                  <a:off x="913" y="1462"/>
                  <a:ext cx="10" cy="6"/>
                </a:xfrm>
                <a:custGeom>
                  <a:avLst/>
                  <a:gdLst>
                    <a:gd name="T0" fmla="*/ 3 w 14"/>
                    <a:gd name="T1" fmla="*/ 9 h 9"/>
                    <a:gd name="T2" fmla="*/ 12 w 14"/>
                    <a:gd name="T3" fmla="*/ 3 h 9"/>
                    <a:gd name="T4" fmla="*/ 11 w 14"/>
                    <a:gd name="T5" fmla="*/ 1 h 9"/>
                    <a:gd name="T6" fmla="*/ 1 w 14"/>
                    <a:gd name="T7" fmla="*/ 6 h 9"/>
                    <a:gd name="T8" fmla="*/ 3 w 14"/>
                    <a:gd name="T9" fmla="*/ 9 h 9"/>
                  </a:gdLst>
                  <a:ahLst/>
                  <a:cxnLst>
                    <a:cxn ang="0">
                      <a:pos x="T0" y="T1"/>
                    </a:cxn>
                    <a:cxn ang="0">
                      <a:pos x="T2" y="T3"/>
                    </a:cxn>
                    <a:cxn ang="0">
                      <a:pos x="T4" y="T5"/>
                    </a:cxn>
                    <a:cxn ang="0">
                      <a:pos x="T6" y="T7"/>
                    </a:cxn>
                    <a:cxn ang="0">
                      <a:pos x="T8" y="T9"/>
                    </a:cxn>
                  </a:cxnLst>
                  <a:rect l="0" t="0" r="r" b="b"/>
                  <a:pathLst>
                    <a:path w="14" h="9">
                      <a:moveTo>
                        <a:pt x="3" y="9"/>
                      </a:moveTo>
                      <a:cubicBezTo>
                        <a:pt x="6" y="7"/>
                        <a:pt x="9" y="5"/>
                        <a:pt x="12" y="3"/>
                      </a:cubicBezTo>
                      <a:cubicBezTo>
                        <a:pt x="14" y="2"/>
                        <a:pt x="12" y="0"/>
                        <a:pt x="11" y="1"/>
                      </a:cubicBezTo>
                      <a:cubicBezTo>
                        <a:pt x="7" y="2"/>
                        <a:pt x="4" y="4"/>
                        <a:pt x="1" y="6"/>
                      </a:cubicBezTo>
                      <a:cubicBezTo>
                        <a:pt x="0" y="7"/>
                        <a:pt x="1"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34"/>
                <p:cNvSpPr/>
                <p:nvPr/>
              </p:nvSpPr>
              <p:spPr bwMode="auto">
                <a:xfrm>
                  <a:off x="914" y="1463"/>
                  <a:ext cx="10" cy="5"/>
                </a:xfrm>
                <a:custGeom>
                  <a:avLst/>
                  <a:gdLst>
                    <a:gd name="T0" fmla="*/ 3 w 15"/>
                    <a:gd name="T1" fmla="*/ 8 h 8"/>
                    <a:gd name="T2" fmla="*/ 13 w 15"/>
                    <a:gd name="T3" fmla="*/ 4 h 8"/>
                    <a:gd name="T4" fmla="*/ 12 w 15"/>
                    <a:gd name="T5" fmla="*/ 1 h 8"/>
                    <a:gd name="T6" fmla="*/ 2 w 15"/>
                    <a:gd name="T7" fmla="*/ 5 h 8"/>
                    <a:gd name="T8" fmla="*/ 3 w 15"/>
                    <a:gd name="T9" fmla="*/ 8 h 8"/>
                  </a:gdLst>
                  <a:ahLst/>
                  <a:cxnLst>
                    <a:cxn ang="0">
                      <a:pos x="T0" y="T1"/>
                    </a:cxn>
                    <a:cxn ang="0">
                      <a:pos x="T2" y="T3"/>
                    </a:cxn>
                    <a:cxn ang="0">
                      <a:pos x="T4" y="T5"/>
                    </a:cxn>
                    <a:cxn ang="0">
                      <a:pos x="T6" y="T7"/>
                    </a:cxn>
                    <a:cxn ang="0">
                      <a:pos x="T8" y="T9"/>
                    </a:cxn>
                  </a:cxnLst>
                  <a:rect l="0" t="0" r="r" b="b"/>
                  <a:pathLst>
                    <a:path w="15" h="8">
                      <a:moveTo>
                        <a:pt x="3" y="8"/>
                      </a:moveTo>
                      <a:cubicBezTo>
                        <a:pt x="6" y="7"/>
                        <a:pt x="10" y="5"/>
                        <a:pt x="13" y="4"/>
                      </a:cubicBezTo>
                      <a:cubicBezTo>
                        <a:pt x="15" y="3"/>
                        <a:pt x="14" y="0"/>
                        <a:pt x="12" y="1"/>
                      </a:cubicBezTo>
                      <a:cubicBezTo>
                        <a:pt x="9" y="2"/>
                        <a:pt x="5" y="4"/>
                        <a:pt x="2" y="5"/>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35"/>
                <p:cNvSpPr/>
                <p:nvPr/>
              </p:nvSpPr>
              <p:spPr bwMode="auto">
                <a:xfrm>
                  <a:off x="913" y="1464"/>
                  <a:ext cx="14" cy="9"/>
                </a:xfrm>
                <a:custGeom>
                  <a:avLst/>
                  <a:gdLst>
                    <a:gd name="T0" fmla="*/ 3 w 21"/>
                    <a:gd name="T1" fmla="*/ 13 h 14"/>
                    <a:gd name="T2" fmla="*/ 19 w 21"/>
                    <a:gd name="T3" fmla="*/ 3 h 14"/>
                    <a:gd name="T4" fmla="*/ 18 w 21"/>
                    <a:gd name="T5" fmla="*/ 1 h 14"/>
                    <a:gd name="T6" fmla="*/ 2 w 21"/>
                    <a:gd name="T7" fmla="*/ 10 h 14"/>
                    <a:gd name="T8" fmla="*/ 3 w 21"/>
                    <a:gd name="T9" fmla="*/ 13 h 14"/>
                  </a:gdLst>
                  <a:ahLst/>
                  <a:cxnLst>
                    <a:cxn ang="0">
                      <a:pos x="T0" y="T1"/>
                    </a:cxn>
                    <a:cxn ang="0">
                      <a:pos x="T2" y="T3"/>
                    </a:cxn>
                    <a:cxn ang="0">
                      <a:pos x="T4" y="T5"/>
                    </a:cxn>
                    <a:cxn ang="0">
                      <a:pos x="T6" y="T7"/>
                    </a:cxn>
                    <a:cxn ang="0">
                      <a:pos x="T8" y="T9"/>
                    </a:cxn>
                  </a:cxnLst>
                  <a:rect l="0" t="0" r="r" b="b"/>
                  <a:pathLst>
                    <a:path w="21" h="14">
                      <a:moveTo>
                        <a:pt x="3" y="13"/>
                      </a:moveTo>
                      <a:cubicBezTo>
                        <a:pt x="8" y="9"/>
                        <a:pt x="14" y="6"/>
                        <a:pt x="19" y="3"/>
                      </a:cubicBezTo>
                      <a:cubicBezTo>
                        <a:pt x="21" y="2"/>
                        <a:pt x="19" y="0"/>
                        <a:pt x="18" y="1"/>
                      </a:cubicBezTo>
                      <a:cubicBezTo>
                        <a:pt x="12" y="4"/>
                        <a:pt x="7" y="7"/>
                        <a:pt x="2" y="10"/>
                      </a:cubicBezTo>
                      <a:cubicBezTo>
                        <a:pt x="0" y="11"/>
                        <a:pt x="2" y="14"/>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36"/>
                <p:cNvSpPr/>
                <p:nvPr/>
              </p:nvSpPr>
              <p:spPr bwMode="auto">
                <a:xfrm>
                  <a:off x="914" y="1464"/>
                  <a:ext cx="15" cy="10"/>
                </a:xfrm>
                <a:custGeom>
                  <a:avLst/>
                  <a:gdLst>
                    <a:gd name="T0" fmla="*/ 3 w 23"/>
                    <a:gd name="T1" fmla="*/ 14 h 15"/>
                    <a:gd name="T2" fmla="*/ 22 w 23"/>
                    <a:gd name="T3" fmla="*/ 4 h 15"/>
                    <a:gd name="T4" fmla="*/ 20 w 23"/>
                    <a:gd name="T5" fmla="*/ 1 h 15"/>
                    <a:gd name="T6" fmla="*/ 2 w 23"/>
                    <a:gd name="T7" fmla="*/ 12 h 15"/>
                    <a:gd name="T8" fmla="*/ 3 w 23"/>
                    <a:gd name="T9" fmla="*/ 14 h 15"/>
                  </a:gdLst>
                  <a:ahLst/>
                  <a:cxnLst>
                    <a:cxn ang="0">
                      <a:pos x="T0" y="T1"/>
                    </a:cxn>
                    <a:cxn ang="0">
                      <a:pos x="T2" y="T3"/>
                    </a:cxn>
                    <a:cxn ang="0">
                      <a:pos x="T4" y="T5"/>
                    </a:cxn>
                    <a:cxn ang="0">
                      <a:pos x="T6" y="T7"/>
                    </a:cxn>
                    <a:cxn ang="0">
                      <a:pos x="T8" y="T9"/>
                    </a:cxn>
                  </a:cxnLst>
                  <a:rect l="0" t="0" r="r" b="b"/>
                  <a:pathLst>
                    <a:path w="23" h="15">
                      <a:moveTo>
                        <a:pt x="3" y="14"/>
                      </a:moveTo>
                      <a:cubicBezTo>
                        <a:pt x="10" y="12"/>
                        <a:pt x="16" y="7"/>
                        <a:pt x="22" y="4"/>
                      </a:cubicBezTo>
                      <a:cubicBezTo>
                        <a:pt x="23" y="3"/>
                        <a:pt x="22" y="0"/>
                        <a:pt x="20" y="1"/>
                      </a:cubicBezTo>
                      <a:cubicBezTo>
                        <a:pt x="14" y="5"/>
                        <a:pt x="8" y="9"/>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37"/>
                <p:cNvSpPr/>
                <p:nvPr/>
              </p:nvSpPr>
              <p:spPr bwMode="auto">
                <a:xfrm>
                  <a:off x="915" y="1464"/>
                  <a:ext cx="19" cy="12"/>
                </a:xfrm>
                <a:custGeom>
                  <a:avLst/>
                  <a:gdLst>
                    <a:gd name="T0" fmla="*/ 3 w 28"/>
                    <a:gd name="T1" fmla="*/ 16 h 17"/>
                    <a:gd name="T2" fmla="*/ 26 w 28"/>
                    <a:gd name="T3" fmla="*/ 3 h 17"/>
                    <a:gd name="T4" fmla="*/ 24 w 28"/>
                    <a:gd name="T5" fmla="*/ 1 h 17"/>
                    <a:gd name="T6" fmla="*/ 2 w 28"/>
                    <a:gd name="T7" fmla="*/ 14 h 17"/>
                    <a:gd name="T8" fmla="*/ 3 w 28"/>
                    <a:gd name="T9" fmla="*/ 16 h 17"/>
                  </a:gdLst>
                  <a:ahLst/>
                  <a:cxnLst>
                    <a:cxn ang="0">
                      <a:pos x="T0" y="T1"/>
                    </a:cxn>
                    <a:cxn ang="0">
                      <a:pos x="T2" y="T3"/>
                    </a:cxn>
                    <a:cxn ang="0">
                      <a:pos x="T4" y="T5"/>
                    </a:cxn>
                    <a:cxn ang="0">
                      <a:pos x="T6" y="T7"/>
                    </a:cxn>
                    <a:cxn ang="0">
                      <a:pos x="T8" y="T9"/>
                    </a:cxn>
                  </a:cxnLst>
                  <a:rect l="0" t="0" r="r" b="b"/>
                  <a:pathLst>
                    <a:path w="28" h="17">
                      <a:moveTo>
                        <a:pt x="3" y="16"/>
                      </a:moveTo>
                      <a:cubicBezTo>
                        <a:pt x="11" y="12"/>
                        <a:pt x="18" y="7"/>
                        <a:pt x="26" y="3"/>
                      </a:cubicBezTo>
                      <a:cubicBezTo>
                        <a:pt x="28" y="2"/>
                        <a:pt x="26" y="0"/>
                        <a:pt x="24" y="1"/>
                      </a:cubicBezTo>
                      <a:cubicBezTo>
                        <a:pt x="16" y="4"/>
                        <a:pt x="10" y="10"/>
                        <a:pt x="2" y="14"/>
                      </a:cubicBezTo>
                      <a:cubicBezTo>
                        <a:pt x="0" y="15"/>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38"/>
                <p:cNvSpPr/>
                <p:nvPr/>
              </p:nvSpPr>
              <p:spPr bwMode="auto">
                <a:xfrm>
                  <a:off x="915" y="1468"/>
                  <a:ext cx="19" cy="12"/>
                </a:xfrm>
                <a:custGeom>
                  <a:avLst/>
                  <a:gdLst>
                    <a:gd name="T0" fmla="*/ 3 w 29"/>
                    <a:gd name="T1" fmla="*/ 18 h 19"/>
                    <a:gd name="T2" fmla="*/ 27 w 29"/>
                    <a:gd name="T3" fmla="*/ 3 h 19"/>
                    <a:gd name="T4" fmla="*/ 26 w 29"/>
                    <a:gd name="T5" fmla="*/ 1 h 19"/>
                    <a:gd name="T6" fmla="*/ 2 w 29"/>
                    <a:gd name="T7" fmla="*/ 15 h 19"/>
                    <a:gd name="T8" fmla="*/ 3 w 29"/>
                    <a:gd name="T9" fmla="*/ 18 h 19"/>
                  </a:gdLst>
                  <a:ahLst/>
                  <a:cxnLst>
                    <a:cxn ang="0">
                      <a:pos x="T0" y="T1"/>
                    </a:cxn>
                    <a:cxn ang="0">
                      <a:pos x="T2" y="T3"/>
                    </a:cxn>
                    <a:cxn ang="0">
                      <a:pos x="T4" y="T5"/>
                    </a:cxn>
                    <a:cxn ang="0">
                      <a:pos x="T6" y="T7"/>
                    </a:cxn>
                    <a:cxn ang="0">
                      <a:pos x="T8" y="T9"/>
                    </a:cxn>
                  </a:cxnLst>
                  <a:rect l="0" t="0" r="r" b="b"/>
                  <a:pathLst>
                    <a:path w="29" h="19">
                      <a:moveTo>
                        <a:pt x="3" y="18"/>
                      </a:moveTo>
                      <a:cubicBezTo>
                        <a:pt x="11" y="13"/>
                        <a:pt x="19" y="8"/>
                        <a:pt x="27" y="3"/>
                      </a:cubicBezTo>
                      <a:cubicBezTo>
                        <a:pt x="29" y="2"/>
                        <a:pt x="27" y="0"/>
                        <a:pt x="26" y="1"/>
                      </a:cubicBezTo>
                      <a:cubicBezTo>
                        <a:pt x="18" y="6"/>
                        <a:pt x="10" y="11"/>
                        <a:pt x="2" y="15"/>
                      </a:cubicBezTo>
                      <a:cubicBezTo>
                        <a:pt x="0" y="16"/>
                        <a:pt x="1" y="19"/>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39"/>
                <p:cNvSpPr/>
                <p:nvPr/>
              </p:nvSpPr>
              <p:spPr bwMode="auto">
                <a:xfrm>
                  <a:off x="920" y="1468"/>
                  <a:ext cx="16" cy="11"/>
                </a:xfrm>
                <a:custGeom>
                  <a:avLst/>
                  <a:gdLst>
                    <a:gd name="T0" fmla="*/ 3 w 24"/>
                    <a:gd name="T1" fmla="*/ 16 h 17"/>
                    <a:gd name="T2" fmla="*/ 22 w 24"/>
                    <a:gd name="T3" fmla="*/ 3 h 17"/>
                    <a:gd name="T4" fmla="*/ 21 w 24"/>
                    <a:gd name="T5" fmla="*/ 1 h 17"/>
                    <a:gd name="T6" fmla="*/ 2 w 24"/>
                    <a:gd name="T7" fmla="*/ 13 h 17"/>
                    <a:gd name="T8" fmla="*/ 3 w 24"/>
                    <a:gd name="T9" fmla="*/ 16 h 17"/>
                  </a:gdLst>
                  <a:ahLst/>
                  <a:cxnLst>
                    <a:cxn ang="0">
                      <a:pos x="T0" y="T1"/>
                    </a:cxn>
                    <a:cxn ang="0">
                      <a:pos x="T2" y="T3"/>
                    </a:cxn>
                    <a:cxn ang="0">
                      <a:pos x="T4" y="T5"/>
                    </a:cxn>
                    <a:cxn ang="0">
                      <a:pos x="T6" y="T7"/>
                    </a:cxn>
                    <a:cxn ang="0">
                      <a:pos x="T8" y="T9"/>
                    </a:cxn>
                  </a:cxnLst>
                  <a:rect l="0" t="0" r="r" b="b"/>
                  <a:pathLst>
                    <a:path w="24" h="17">
                      <a:moveTo>
                        <a:pt x="3" y="16"/>
                      </a:moveTo>
                      <a:cubicBezTo>
                        <a:pt x="10" y="12"/>
                        <a:pt x="16" y="8"/>
                        <a:pt x="22" y="3"/>
                      </a:cubicBezTo>
                      <a:cubicBezTo>
                        <a:pt x="24" y="2"/>
                        <a:pt x="23" y="0"/>
                        <a:pt x="21" y="1"/>
                      </a:cubicBezTo>
                      <a:cubicBezTo>
                        <a:pt x="15" y="5"/>
                        <a:pt x="8" y="9"/>
                        <a:pt x="2" y="13"/>
                      </a:cubicBezTo>
                      <a:cubicBezTo>
                        <a:pt x="0" y="14"/>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40"/>
                <p:cNvSpPr/>
                <p:nvPr/>
              </p:nvSpPr>
              <p:spPr bwMode="auto">
                <a:xfrm>
                  <a:off x="922" y="1470"/>
                  <a:ext cx="14" cy="10"/>
                </a:xfrm>
                <a:custGeom>
                  <a:avLst/>
                  <a:gdLst>
                    <a:gd name="T0" fmla="*/ 3 w 21"/>
                    <a:gd name="T1" fmla="*/ 14 h 15"/>
                    <a:gd name="T2" fmla="*/ 19 w 21"/>
                    <a:gd name="T3" fmla="*/ 4 h 15"/>
                    <a:gd name="T4" fmla="*/ 18 w 21"/>
                    <a:gd name="T5" fmla="*/ 1 h 15"/>
                    <a:gd name="T6" fmla="*/ 2 w 21"/>
                    <a:gd name="T7" fmla="*/ 12 h 15"/>
                    <a:gd name="T8" fmla="*/ 3 w 21"/>
                    <a:gd name="T9" fmla="*/ 14 h 15"/>
                  </a:gdLst>
                  <a:ahLst/>
                  <a:cxnLst>
                    <a:cxn ang="0">
                      <a:pos x="T0" y="T1"/>
                    </a:cxn>
                    <a:cxn ang="0">
                      <a:pos x="T2" y="T3"/>
                    </a:cxn>
                    <a:cxn ang="0">
                      <a:pos x="T4" y="T5"/>
                    </a:cxn>
                    <a:cxn ang="0">
                      <a:pos x="T6" y="T7"/>
                    </a:cxn>
                    <a:cxn ang="0">
                      <a:pos x="T8" y="T9"/>
                    </a:cxn>
                  </a:cxnLst>
                  <a:rect l="0" t="0" r="r" b="b"/>
                  <a:pathLst>
                    <a:path w="21" h="15">
                      <a:moveTo>
                        <a:pt x="3" y="14"/>
                      </a:moveTo>
                      <a:cubicBezTo>
                        <a:pt x="8" y="11"/>
                        <a:pt x="14" y="7"/>
                        <a:pt x="19" y="4"/>
                      </a:cubicBezTo>
                      <a:cubicBezTo>
                        <a:pt x="21" y="3"/>
                        <a:pt x="19" y="0"/>
                        <a:pt x="18" y="1"/>
                      </a:cubicBezTo>
                      <a:cubicBezTo>
                        <a:pt x="12" y="4"/>
                        <a:pt x="7" y="8"/>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41"/>
                <p:cNvSpPr/>
                <p:nvPr/>
              </p:nvSpPr>
              <p:spPr bwMode="auto">
                <a:xfrm>
                  <a:off x="926" y="1472"/>
                  <a:ext cx="11" cy="8"/>
                </a:xfrm>
                <a:custGeom>
                  <a:avLst/>
                  <a:gdLst>
                    <a:gd name="T0" fmla="*/ 3 w 17"/>
                    <a:gd name="T1" fmla="*/ 12 h 13"/>
                    <a:gd name="T2" fmla="*/ 15 w 17"/>
                    <a:gd name="T3" fmla="*/ 4 h 13"/>
                    <a:gd name="T4" fmla="*/ 14 w 17"/>
                    <a:gd name="T5" fmla="*/ 1 h 13"/>
                    <a:gd name="T6" fmla="*/ 1 w 17"/>
                    <a:gd name="T7" fmla="*/ 10 h 13"/>
                    <a:gd name="T8" fmla="*/ 3 w 17"/>
                    <a:gd name="T9" fmla="*/ 12 h 13"/>
                  </a:gdLst>
                  <a:ahLst/>
                  <a:cxnLst>
                    <a:cxn ang="0">
                      <a:pos x="T0" y="T1"/>
                    </a:cxn>
                    <a:cxn ang="0">
                      <a:pos x="T2" y="T3"/>
                    </a:cxn>
                    <a:cxn ang="0">
                      <a:pos x="T4" y="T5"/>
                    </a:cxn>
                    <a:cxn ang="0">
                      <a:pos x="T6" y="T7"/>
                    </a:cxn>
                    <a:cxn ang="0">
                      <a:pos x="T8" y="T9"/>
                    </a:cxn>
                  </a:cxnLst>
                  <a:rect l="0" t="0" r="r" b="b"/>
                  <a:pathLst>
                    <a:path w="17" h="13">
                      <a:moveTo>
                        <a:pt x="3" y="12"/>
                      </a:moveTo>
                      <a:cubicBezTo>
                        <a:pt x="7" y="9"/>
                        <a:pt x="11" y="6"/>
                        <a:pt x="15" y="4"/>
                      </a:cubicBezTo>
                      <a:cubicBezTo>
                        <a:pt x="17" y="3"/>
                        <a:pt x="15" y="0"/>
                        <a:pt x="14" y="1"/>
                      </a:cubicBezTo>
                      <a:cubicBezTo>
                        <a:pt x="9" y="4"/>
                        <a:pt x="5" y="6"/>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42"/>
                <p:cNvSpPr/>
                <p:nvPr/>
              </p:nvSpPr>
              <p:spPr bwMode="auto">
                <a:xfrm>
                  <a:off x="929" y="1472"/>
                  <a:ext cx="11" cy="8"/>
                </a:xfrm>
                <a:custGeom>
                  <a:avLst/>
                  <a:gdLst>
                    <a:gd name="T0" fmla="*/ 3 w 17"/>
                    <a:gd name="T1" fmla="*/ 11 h 11"/>
                    <a:gd name="T2" fmla="*/ 15 w 17"/>
                    <a:gd name="T3" fmla="*/ 3 h 11"/>
                    <a:gd name="T4" fmla="*/ 14 w 17"/>
                    <a:gd name="T5" fmla="*/ 1 h 11"/>
                    <a:gd name="T6" fmla="*/ 2 w 17"/>
                    <a:gd name="T7" fmla="*/ 8 h 11"/>
                    <a:gd name="T8" fmla="*/ 3 w 17"/>
                    <a:gd name="T9" fmla="*/ 11 h 11"/>
                  </a:gdLst>
                  <a:ahLst/>
                  <a:cxnLst>
                    <a:cxn ang="0">
                      <a:pos x="T0" y="T1"/>
                    </a:cxn>
                    <a:cxn ang="0">
                      <a:pos x="T2" y="T3"/>
                    </a:cxn>
                    <a:cxn ang="0">
                      <a:pos x="T4" y="T5"/>
                    </a:cxn>
                    <a:cxn ang="0">
                      <a:pos x="T6" y="T7"/>
                    </a:cxn>
                    <a:cxn ang="0">
                      <a:pos x="T8" y="T9"/>
                    </a:cxn>
                  </a:cxnLst>
                  <a:rect l="0" t="0" r="r" b="b"/>
                  <a:pathLst>
                    <a:path w="17" h="11">
                      <a:moveTo>
                        <a:pt x="3" y="11"/>
                      </a:moveTo>
                      <a:cubicBezTo>
                        <a:pt x="8" y="9"/>
                        <a:pt x="11" y="6"/>
                        <a:pt x="15" y="3"/>
                      </a:cubicBezTo>
                      <a:cubicBezTo>
                        <a:pt x="17" y="2"/>
                        <a:pt x="15" y="0"/>
                        <a:pt x="14" y="1"/>
                      </a:cubicBezTo>
                      <a:cubicBezTo>
                        <a:pt x="10" y="3"/>
                        <a:pt x="6" y="6"/>
                        <a:pt x="2" y="8"/>
                      </a:cubicBezTo>
                      <a:cubicBezTo>
                        <a:pt x="0" y="9"/>
                        <a:pt x="1"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43"/>
                <p:cNvSpPr/>
                <p:nvPr/>
              </p:nvSpPr>
              <p:spPr bwMode="auto">
                <a:xfrm>
                  <a:off x="931" y="1472"/>
                  <a:ext cx="10" cy="8"/>
                </a:xfrm>
                <a:custGeom>
                  <a:avLst/>
                  <a:gdLst>
                    <a:gd name="T0" fmla="*/ 4 w 14"/>
                    <a:gd name="T1" fmla="*/ 10 h 11"/>
                    <a:gd name="T2" fmla="*/ 13 w 14"/>
                    <a:gd name="T3" fmla="*/ 4 h 11"/>
                    <a:gd name="T4" fmla="*/ 11 w 14"/>
                    <a:gd name="T5" fmla="*/ 1 h 11"/>
                    <a:gd name="T6" fmla="*/ 2 w 14"/>
                    <a:gd name="T7" fmla="*/ 8 h 11"/>
                    <a:gd name="T8" fmla="*/ 4 w 14"/>
                    <a:gd name="T9" fmla="*/ 10 h 11"/>
                  </a:gdLst>
                  <a:ahLst/>
                  <a:cxnLst>
                    <a:cxn ang="0">
                      <a:pos x="T0" y="T1"/>
                    </a:cxn>
                    <a:cxn ang="0">
                      <a:pos x="T2" y="T3"/>
                    </a:cxn>
                    <a:cxn ang="0">
                      <a:pos x="T4" y="T5"/>
                    </a:cxn>
                    <a:cxn ang="0">
                      <a:pos x="T6" y="T7"/>
                    </a:cxn>
                    <a:cxn ang="0">
                      <a:pos x="T8" y="T9"/>
                    </a:cxn>
                  </a:cxnLst>
                  <a:rect l="0" t="0" r="r" b="b"/>
                  <a:pathLst>
                    <a:path w="14" h="11">
                      <a:moveTo>
                        <a:pt x="4" y="10"/>
                      </a:moveTo>
                      <a:cubicBezTo>
                        <a:pt x="6" y="7"/>
                        <a:pt x="10" y="6"/>
                        <a:pt x="13" y="4"/>
                      </a:cubicBezTo>
                      <a:cubicBezTo>
                        <a:pt x="14" y="3"/>
                        <a:pt x="13" y="0"/>
                        <a:pt x="11" y="1"/>
                      </a:cubicBezTo>
                      <a:cubicBezTo>
                        <a:pt x="8" y="3"/>
                        <a:pt x="4" y="5"/>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44"/>
                <p:cNvSpPr/>
                <p:nvPr/>
              </p:nvSpPr>
              <p:spPr bwMode="auto">
                <a:xfrm>
                  <a:off x="932" y="1474"/>
                  <a:ext cx="11" cy="6"/>
                </a:xfrm>
                <a:custGeom>
                  <a:avLst/>
                  <a:gdLst>
                    <a:gd name="T0" fmla="*/ 3 w 16"/>
                    <a:gd name="T1" fmla="*/ 9 h 10"/>
                    <a:gd name="T2" fmla="*/ 15 w 16"/>
                    <a:gd name="T3" fmla="*/ 3 h 10"/>
                    <a:gd name="T4" fmla="*/ 13 w 16"/>
                    <a:gd name="T5" fmla="*/ 1 h 10"/>
                    <a:gd name="T6" fmla="*/ 2 w 16"/>
                    <a:gd name="T7" fmla="*/ 7 h 10"/>
                    <a:gd name="T8" fmla="*/ 3 w 16"/>
                    <a:gd name="T9" fmla="*/ 9 h 10"/>
                  </a:gdLst>
                  <a:ahLst/>
                  <a:cxnLst>
                    <a:cxn ang="0">
                      <a:pos x="T0" y="T1"/>
                    </a:cxn>
                    <a:cxn ang="0">
                      <a:pos x="T2" y="T3"/>
                    </a:cxn>
                    <a:cxn ang="0">
                      <a:pos x="T4" y="T5"/>
                    </a:cxn>
                    <a:cxn ang="0">
                      <a:pos x="T6" y="T7"/>
                    </a:cxn>
                    <a:cxn ang="0">
                      <a:pos x="T8" y="T9"/>
                    </a:cxn>
                  </a:cxnLst>
                  <a:rect l="0" t="0" r="r" b="b"/>
                  <a:pathLst>
                    <a:path w="16" h="10">
                      <a:moveTo>
                        <a:pt x="3" y="9"/>
                      </a:moveTo>
                      <a:cubicBezTo>
                        <a:pt x="7" y="7"/>
                        <a:pt x="11" y="6"/>
                        <a:pt x="15" y="3"/>
                      </a:cubicBezTo>
                      <a:cubicBezTo>
                        <a:pt x="16" y="2"/>
                        <a:pt x="14" y="0"/>
                        <a:pt x="13" y="1"/>
                      </a:cubicBezTo>
                      <a:cubicBezTo>
                        <a:pt x="9" y="3"/>
                        <a:pt x="6" y="5"/>
                        <a:pt x="2" y="7"/>
                      </a:cubicBezTo>
                      <a:cubicBezTo>
                        <a:pt x="0" y="7"/>
                        <a:pt x="2" y="10"/>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45"/>
                <p:cNvSpPr/>
                <p:nvPr/>
              </p:nvSpPr>
              <p:spPr bwMode="auto">
                <a:xfrm>
                  <a:off x="935" y="1476"/>
                  <a:ext cx="5" cy="4"/>
                </a:xfrm>
                <a:custGeom>
                  <a:avLst/>
                  <a:gdLst>
                    <a:gd name="T0" fmla="*/ 3 w 8"/>
                    <a:gd name="T1" fmla="*/ 6 h 7"/>
                    <a:gd name="T2" fmla="*/ 7 w 8"/>
                    <a:gd name="T3" fmla="*/ 3 h 7"/>
                    <a:gd name="T4" fmla="*/ 5 w 8"/>
                    <a:gd name="T5" fmla="*/ 1 h 7"/>
                    <a:gd name="T6" fmla="*/ 2 w 8"/>
                    <a:gd name="T7" fmla="*/ 3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5" y="5"/>
                        <a:pt x="6" y="4"/>
                        <a:pt x="7" y="3"/>
                      </a:cubicBezTo>
                      <a:cubicBezTo>
                        <a:pt x="8" y="2"/>
                        <a:pt x="6" y="0"/>
                        <a:pt x="5" y="1"/>
                      </a:cubicBezTo>
                      <a:cubicBezTo>
                        <a:pt x="4" y="2"/>
                        <a:pt x="3" y="3"/>
                        <a:pt x="2" y="3"/>
                      </a:cubicBezTo>
                      <a:cubicBezTo>
                        <a:pt x="0" y="4"/>
                        <a:pt x="2"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46"/>
                <p:cNvSpPr/>
                <p:nvPr/>
              </p:nvSpPr>
              <p:spPr bwMode="auto">
                <a:xfrm>
                  <a:off x="935" y="1468"/>
                  <a:ext cx="8" cy="8"/>
                </a:xfrm>
                <a:custGeom>
                  <a:avLst/>
                  <a:gdLst>
                    <a:gd name="T0" fmla="*/ 4 w 12"/>
                    <a:gd name="T1" fmla="*/ 10 h 12"/>
                    <a:gd name="T2" fmla="*/ 10 w 12"/>
                    <a:gd name="T3" fmla="*/ 4 h 12"/>
                    <a:gd name="T4" fmla="*/ 9 w 12"/>
                    <a:gd name="T5" fmla="*/ 1 h 12"/>
                    <a:gd name="T6" fmla="*/ 1 w 12"/>
                    <a:gd name="T7" fmla="*/ 9 h 12"/>
                    <a:gd name="T8" fmla="*/ 4 w 12"/>
                    <a:gd name="T9" fmla="*/ 10 h 12"/>
                  </a:gdLst>
                  <a:ahLst/>
                  <a:cxnLst>
                    <a:cxn ang="0">
                      <a:pos x="T0" y="T1"/>
                    </a:cxn>
                    <a:cxn ang="0">
                      <a:pos x="T2" y="T3"/>
                    </a:cxn>
                    <a:cxn ang="0">
                      <a:pos x="T4" y="T5"/>
                    </a:cxn>
                    <a:cxn ang="0">
                      <a:pos x="T6" y="T7"/>
                    </a:cxn>
                    <a:cxn ang="0">
                      <a:pos x="T8" y="T9"/>
                    </a:cxn>
                  </a:cxnLst>
                  <a:rect l="0" t="0" r="r" b="b"/>
                  <a:pathLst>
                    <a:path w="12" h="12">
                      <a:moveTo>
                        <a:pt x="4" y="10"/>
                      </a:moveTo>
                      <a:cubicBezTo>
                        <a:pt x="6" y="8"/>
                        <a:pt x="8" y="5"/>
                        <a:pt x="10" y="4"/>
                      </a:cubicBezTo>
                      <a:cubicBezTo>
                        <a:pt x="12" y="3"/>
                        <a:pt x="10" y="0"/>
                        <a:pt x="9" y="1"/>
                      </a:cubicBezTo>
                      <a:cubicBezTo>
                        <a:pt x="6" y="3"/>
                        <a:pt x="3" y="6"/>
                        <a:pt x="1" y="9"/>
                      </a:cubicBezTo>
                      <a:cubicBezTo>
                        <a:pt x="0" y="10"/>
                        <a:pt x="3"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47"/>
                <p:cNvSpPr/>
                <p:nvPr/>
              </p:nvSpPr>
              <p:spPr bwMode="auto">
                <a:xfrm>
                  <a:off x="933" y="1466"/>
                  <a:ext cx="8" cy="9"/>
                </a:xfrm>
                <a:custGeom>
                  <a:avLst/>
                  <a:gdLst>
                    <a:gd name="T0" fmla="*/ 3 w 13"/>
                    <a:gd name="T1" fmla="*/ 12 h 13"/>
                    <a:gd name="T2" fmla="*/ 12 w 13"/>
                    <a:gd name="T3" fmla="*/ 3 h 13"/>
                    <a:gd name="T4" fmla="*/ 9 w 13"/>
                    <a:gd name="T5" fmla="*/ 2 h 13"/>
                    <a:gd name="T6" fmla="*/ 1 w 13"/>
                    <a:gd name="T7" fmla="*/ 10 h 13"/>
                    <a:gd name="T8" fmla="*/ 3 w 13"/>
                    <a:gd name="T9" fmla="*/ 12 h 13"/>
                  </a:gdLst>
                  <a:ahLst/>
                  <a:cxnLst>
                    <a:cxn ang="0">
                      <a:pos x="T0" y="T1"/>
                    </a:cxn>
                    <a:cxn ang="0">
                      <a:pos x="T2" y="T3"/>
                    </a:cxn>
                    <a:cxn ang="0">
                      <a:pos x="T4" y="T5"/>
                    </a:cxn>
                    <a:cxn ang="0">
                      <a:pos x="T6" y="T7"/>
                    </a:cxn>
                    <a:cxn ang="0">
                      <a:pos x="T8" y="T9"/>
                    </a:cxn>
                  </a:cxnLst>
                  <a:rect l="0" t="0" r="r" b="b"/>
                  <a:pathLst>
                    <a:path w="13" h="13">
                      <a:moveTo>
                        <a:pt x="3" y="12"/>
                      </a:moveTo>
                      <a:cubicBezTo>
                        <a:pt x="6" y="9"/>
                        <a:pt x="10" y="7"/>
                        <a:pt x="12" y="3"/>
                      </a:cubicBezTo>
                      <a:cubicBezTo>
                        <a:pt x="13" y="2"/>
                        <a:pt x="10" y="0"/>
                        <a:pt x="9" y="2"/>
                      </a:cubicBezTo>
                      <a:cubicBezTo>
                        <a:pt x="8" y="5"/>
                        <a:pt x="4" y="7"/>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48"/>
                <p:cNvSpPr/>
                <p:nvPr/>
              </p:nvSpPr>
              <p:spPr bwMode="auto">
                <a:xfrm>
                  <a:off x="930" y="1465"/>
                  <a:ext cx="9" cy="9"/>
                </a:xfrm>
                <a:custGeom>
                  <a:avLst/>
                  <a:gdLst>
                    <a:gd name="T0" fmla="*/ 4 w 14"/>
                    <a:gd name="T1" fmla="*/ 12 h 13"/>
                    <a:gd name="T2" fmla="*/ 13 w 14"/>
                    <a:gd name="T3" fmla="*/ 3 h 13"/>
                    <a:gd name="T4" fmla="*/ 11 w 14"/>
                    <a:gd name="T5" fmla="*/ 1 h 13"/>
                    <a:gd name="T6" fmla="*/ 1 w 14"/>
                    <a:gd name="T7" fmla="*/ 11 h 13"/>
                    <a:gd name="T8" fmla="*/ 4 w 14"/>
                    <a:gd name="T9" fmla="*/ 12 h 13"/>
                  </a:gdLst>
                  <a:ahLst/>
                  <a:cxnLst>
                    <a:cxn ang="0">
                      <a:pos x="T0" y="T1"/>
                    </a:cxn>
                    <a:cxn ang="0">
                      <a:pos x="T2" y="T3"/>
                    </a:cxn>
                    <a:cxn ang="0">
                      <a:pos x="T4" y="T5"/>
                    </a:cxn>
                    <a:cxn ang="0">
                      <a:pos x="T6" y="T7"/>
                    </a:cxn>
                    <a:cxn ang="0">
                      <a:pos x="T8" y="T9"/>
                    </a:cxn>
                  </a:cxnLst>
                  <a:rect l="0" t="0" r="r" b="b"/>
                  <a:pathLst>
                    <a:path w="14" h="13">
                      <a:moveTo>
                        <a:pt x="4" y="12"/>
                      </a:moveTo>
                      <a:cubicBezTo>
                        <a:pt x="6" y="8"/>
                        <a:pt x="10" y="6"/>
                        <a:pt x="13" y="3"/>
                      </a:cubicBezTo>
                      <a:cubicBezTo>
                        <a:pt x="14" y="2"/>
                        <a:pt x="12" y="0"/>
                        <a:pt x="11" y="1"/>
                      </a:cubicBezTo>
                      <a:cubicBezTo>
                        <a:pt x="8" y="4"/>
                        <a:pt x="4" y="7"/>
                        <a:pt x="1" y="11"/>
                      </a:cubicBezTo>
                      <a:cubicBezTo>
                        <a:pt x="0" y="12"/>
                        <a:pt x="3" y="13"/>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49"/>
                <p:cNvSpPr/>
                <p:nvPr/>
              </p:nvSpPr>
              <p:spPr bwMode="auto">
                <a:xfrm>
                  <a:off x="931" y="1464"/>
                  <a:ext cx="10" cy="8"/>
                </a:xfrm>
                <a:custGeom>
                  <a:avLst/>
                  <a:gdLst>
                    <a:gd name="T0" fmla="*/ 3 w 15"/>
                    <a:gd name="T1" fmla="*/ 12 h 13"/>
                    <a:gd name="T2" fmla="*/ 14 w 15"/>
                    <a:gd name="T3" fmla="*/ 3 h 13"/>
                    <a:gd name="T4" fmla="*/ 12 w 15"/>
                    <a:gd name="T5" fmla="*/ 1 h 13"/>
                    <a:gd name="T6" fmla="*/ 1 w 15"/>
                    <a:gd name="T7" fmla="*/ 11 h 13"/>
                    <a:gd name="T8" fmla="*/ 3 w 15"/>
                    <a:gd name="T9" fmla="*/ 12 h 13"/>
                  </a:gdLst>
                  <a:ahLst/>
                  <a:cxnLst>
                    <a:cxn ang="0">
                      <a:pos x="T0" y="T1"/>
                    </a:cxn>
                    <a:cxn ang="0">
                      <a:pos x="T2" y="T3"/>
                    </a:cxn>
                    <a:cxn ang="0">
                      <a:pos x="T4" y="T5"/>
                    </a:cxn>
                    <a:cxn ang="0">
                      <a:pos x="T6" y="T7"/>
                    </a:cxn>
                    <a:cxn ang="0">
                      <a:pos x="T8" y="T9"/>
                    </a:cxn>
                  </a:cxnLst>
                  <a:rect l="0" t="0" r="r" b="b"/>
                  <a:pathLst>
                    <a:path w="15" h="13">
                      <a:moveTo>
                        <a:pt x="3" y="12"/>
                      </a:moveTo>
                      <a:cubicBezTo>
                        <a:pt x="6" y="8"/>
                        <a:pt x="11" y="6"/>
                        <a:pt x="14" y="3"/>
                      </a:cubicBezTo>
                      <a:cubicBezTo>
                        <a:pt x="15" y="2"/>
                        <a:pt x="13" y="0"/>
                        <a:pt x="12" y="1"/>
                      </a:cubicBezTo>
                      <a:cubicBezTo>
                        <a:pt x="8" y="5"/>
                        <a:pt x="4" y="7"/>
                        <a:pt x="1" y="11"/>
                      </a:cubicBezTo>
                      <a:cubicBezTo>
                        <a:pt x="0" y="12"/>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50"/>
                <p:cNvSpPr/>
                <p:nvPr/>
              </p:nvSpPr>
              <p:spPr bwMode="auto">
                <a:xfrm>
                  <a:off x="934" y="1463"/>
                  <a:ext cx="6" cy="4"/>
                </a:xfrm>
                <a:custGeom>
                  <a:avLst/>
                  <a:gdLst>
                    <a:gd name="T0" fmla="*/ 3 w 9"/>
                    <a:gd name="T1" fmla="*/ 5 h 6"/>
                    <a:gd name="T2" fmla="*/ 7 w 9"/>
                    <a:gd name="T3" fmla="*/ 3 h 6"/>
                    <a:gd name="T4" fmla="*/ 7 w 9"/>
                    <a:gd name="T5" fmla="*/ 0 h 6"/>
                    <a:gd name="T6" fmla="*/ 2 w 9"/>
                    <a:gd name="T7" fmla="*/ 3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5" y="4"/>
                        <a:pt x="6" y="4"/>
                        <a:pt x="7" y="3"/>
                      </a:cubicBezTo>
                      <a:cubicBezTo>
                        <a:pt x="9" y="3"/>
                        <a:pt x="8" y="0"/>
                        <a:pt x="7" y="0"/>
                      </a:cubicBezTo>
                      <a:cubicBezTo>
                        <a:pt x="5" y="1"/>
                        <a:pt x="4" y="2"/>
                        <a:pt x="2" y="3"/>
                      </a:cubicBezTo>
                      <a:cubicBezTo>
                        <a:pt x="0" y="3"/>
                        <a:pt x="2"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51"/>
                <p:cNvSpPr/>
                <p:nvPr/>
              </p:nvSpPr>
              <p:spPr bwMode="auto">
                <a:xfrm>
                  <a:off x="925" y="1465"/>
                  <a:ext cx="10" cy="8"/>
                </a:xfrm>
                <a:custGeom>
                  <a:avLst/>
                  <a:gdLst>
                    <a:gd name="T0" fmla="*/ 4 w 14"/>
                    <a:gd name="T1" fmla="*/ 10 h 12"/>
                    <a:gd name="T2" fmla="*/ 12 w 14"/>
                    <a:gd name="T3" fmla="*/ 4 h 12"/>
                    <a:gd name="T4" fmla="*/ 11 w 14"/>
                    <a:gd name="T5" fmla="*/ 1 h 12"/>
                    <a:gd name="T6" fmla="*/ 2 w 14"/>
                    <a:gd name="T7" fmla="*/ 8 h 12"/>
                    <a:gd name="T8" fmla="*/ 4 w 14"/>
                    <a:gd name="T9" fmla="*/ 10 h 12"/>
                  </a:gdLst>
                  <a:ahLst/>
                  <a:cxnLst>
                    <a:cxn ang="0">
                      <a:pos x="T0" y="T1"/>
                    </a:cxn>
                    <a:cxn ang="0">
                      <a:pos x="T2" y="T3"/>
                    </a:cxn>
                    <a:cxn ang="0">
                      <a:pos x="T4" y="T5"/>
                    </a:cxn>
                    <a:cxn ang="0">
                      <a:pos x="T6" y="T7"/>
                    </a:cxn>
                    <a:cxn ang="0">
                      <a:pos x="T8" y="T9"/>
                    </a:cxn>
                  </a:cxnLst>
                  <a:rect l="0" t="0" r="r" b="b"/>
                  <a:pathLst>
                    <a:path w="14" h="12">
                      <a:moveTo>
                        <a:pt x="4" y="10"/>
                      </a:moveTo>
                      <a:cubicBezTo>
                        <a:pt x="6" y="8"/>
                        <a:pt x="9" y="6"/>
                        <a:pt x="12" y="4"/>
                      </a:cubicBezTo>
                      <a:cubicBezTo>
                        <a:pt x="14" y="2"/>
                        <a:pt x="13" y="0"/>
                        <a:pt x="11" y="1"/>
                      </a:cubicBezTo>
                      <a:cubicBezTo>
                        <a:pt x="8" y="3"/>
                        <a:pt x="4" y="5"/>
                        <a:pt x="2" y="8"/>
                      </a:cubicBezTo>
                      <a:cubicBezTo>
                        <a:pt x="0" y="10"/>
                        <a:pt x="2"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52"/>
                <p:cNvSpPr/>
                <p:nvPr/>
              </p:nvSpPr>
              <p:spPr bwMode="auto">
                <a:xfrm>
                  <a:off x="922" y="1467"/>
                  <a:ext cx="9" cy="7"/>
                </a:xfrm>
                <a:custGeom>
                  <a:avLst/>
                  <a:gdLst>
                    <a:gd name="T0" fmla="*/ 3 w 14"/>
                    <a:gd name="T1" fmla="*/ 10 h 11"/>
                    <a:gd name="T2" fmla="*/ 13 w 14"/>
                    <a:gd name="T3" fmla="*/ 3 h 11"/>
                    <a:gd name="T4" fmla="*/ 11 w 14"/>
                    <a:gd name="T5" fmla="*/ 1 h 11"/>
                    <a:gd name="T6" fmla="*/ 2 w 14"/>
                    <a:gd name="T7" fmla="*/ 7 h 11"/>
                    <a:gd name="T8" fmla="*/ 3 w 14"/>
                    <a:gd name="T9" fmla="*/ 10 h 11"/>
                  </a:gdLst>
                  <a:ahLst/>
                  <a:cxnLst>
                    <a:cxn ang="0">
                      <a:pos x="T0" y="T1"/>
                    </a:cxn>
                    <a:cxn ang="0">
                      <a:pos x="T2" y="T3"/>
                    </a:cxn>
                    <a:cxn ang="0">
                      <a:pos x="T4" y="T5"/>
                    </a:cxn>
                    <a:cxn ang="0">
                      <a:pos x="T6" y="T7"/>
                    </a:cxn>
                    <a:cxn ang="0">
                      <a:pos x="T8" y="T9"/>
                    </a:cxn>
                  </a:cxnLst>
                  <a:rect l="0" t="0" r="r" b="b"/>
                  <a:pathLst>
                    <a:path w="14" h="11">
                      <a:moveTo>
                        <a:pt x="3" y="10"/>
                      </a:moveTo>
                      <a:cubicBezTo>
                        <a:pt x="6" y="8"/>
                        <a:pt x="10" y="6"/>
                        <a:pt x="13" y="3"/>
                      </a:cubicBezTo>
                      <a:cubicBezTo>
                        <a:pt x="14" y="2"/>
                        <a:pt x="13" y="0"/>
                        <a:pt x="11" y="1"/>
                      </a:cubicBezTo>
                      <a:cubicBezTo>
                        <a:pt x="8" y="3"/>
                        <a:pt x="5" y="5"/>
                        <a:pt x="2" y="7"/>
                      </a:cubicBezTo>
                      <a:cubicBezTo>
                        <a:pt x="0" y="8"/>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53"/>
                <p:cNvSpPr/>
                <p:nvPr/>
              </p:nvSpPr>
              <p:spPr bwMode="auto">
                <a:xfrm>
                  <a:off x="921" y="1461"/>
                  <a:ext cx="6" cy="5"/>
                </a:xfrm>
                <a:custGeom>
                  <a:avLst/>
                  <a:gdLst>
                    <a:gd name="T0" fmla="*/ 3 w 9"/>
                    <a:gd name="T1" fmla="*/ 6 h 7"/>
                    <a:gd name="T2" fmla="*/ 7 w 9"/>
                    <a:gd name="T3" fmla="*/ 4 h 7"/>
                    <a:gd name="T4" fmla="*/ 7 w 9"/>
                    <a:gd name="T5" fmla="*/ 1 h 7"/>
                    <a:gd name="T6" fmla="*/ 1 w 9"/>
                    <a:gd name="T7" fmla="*/ 3 h 7"/>
                    <a:gd name="T8" fmla="*/ 3 w 9"/>
                    <a:gd name="T9" fmla="*/ 6 h 7"/>
                  </a:gdLst>
                  <a:ahLst/>
                  <a:cxnLst>
                    <a:cxn ang="0">
                      <a:pos x="T0" y="T1"/>
                    </a:cxn>
                    <a:cxn ang="0">
                      <a:pos x="T2" y="T3"/>
                    </a:cxn>
                    <a:cxn ang="0">
                      <a:pos x="T4" y="T5"/>
                    </a:cxn>
                    <a:cxn ang="0">
                      <a:pos x="T6" y="T7"/>
                    </a:cxn>
                    <a:cxn ang="0">
                      <a:pos x="T8" y="T9"/>
                    </a:cxn>
                  </a:cxnLst>
                  <a:rect l="0" t="0" r="r" b="b"/>
                  <a:pathLst>
                    <a:path w="9" h="7">
                      <a:moveTo>
                        <a:pt x="3" y="6"/>
                      </a:moveTo>
                      <a:cubicBezTo>
                        <a:pt x="4" y="5"/>
                        <a:pt x="6" y="4"/>
                        <a:pt x="7" y="4"/>
                      </a:cubicBezTo>
                      <a:cubicBezTo>
                        <a:pt x="9" y="3"/>
                        <a:pt x="8" y="0"/>
                        <a:pt x="7" y="1"/>
                      </a:cubicBezTo>
                      <a:cubicBezTo>
                        <a:pt x="5" y="2"/>
                        <a:pt x="3" y="2"/>
                        <a:pt x="1" y="3"/>
                      </a:cubicBezTo>
                      <a:cubicBezTo>
                        <a:pt x="0" y="4"/>
                        <a:pt x="1"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54"/>
                <p:cNvSpPr/>
                <p:nvPr/>
              </p:nvSpPr>
              <p:spPr bwMode="auto">
                <a:xfrm>
                  <a:off x="726" y="1379"/>
                  <a:ext cx="40" cy="25"/>
                </a:xfrm>
                <a:custGeom>
                  <a:avLst/>
                  <a:gdLst>
                    <a:gd name="T0" fmla="*/ 2 w 59"/>
                    <a:gd name="T1" fmla="*/ 5 h 37"/>
                    <a:gd name="T2" fmla="*/ 3 w 59"/>
                    <a:gd name="T3" fmla="*/ 34 h 37"/>
                    <a:gd name="T4" fmla="*/ 4 w 59"/>
                    <a:gd name="T5" fmla="*/ 35 h 37"/>
                    <a:gd name="T6" fmla="*/ 36 w 59"/>
                    <a:gd name="T7" fmla="*/ 34 h 37"/>
                    <a:gd name="T8" fmla="*/ 57 w 59"/>
                    <a:gd name="T9" fmla="*/ 35 h 37"/>
                    <a:gd name="T10" fmla="*/ 58 w 59"/>
                    <a:gd name="T11" fmla="*/ 34 h 37"/>
                    <a:gd name="T12" fmla="*/ 57 w 59"/>
                    <a:gd name="T13" fmla="*/ 7 h 37"/>
                    <a:gd name="T14" fmla="*/ 54 w 59"/>
                    <a:gd name="T15" fmla="*/ 1 h 37"/>
                    <a:gd name="T16" fmla="*/ 33 w 59"/>
                    <a:gd name="T17" fmla="*/ 4 h 37"/>
                    <a:gd name="T18" fmla="*/ 2 w 59"/>
                    <a:gd name="T19" fmla="*/ 2 h 37"/>
                    <a:gd name="T20" fmla="*/ 2 w 59"/>
                    <a:gd name="T21" fmla="*/ 5 h 37"/>
                    <a:gd name="T22" fmla="*/ 41 w 59"/>
                    <a:gd name="T23" fmla="*/ 6 h 37"/>
                    <a:gd name="T24" fmla="*/ 54 w 59"/>
                    <a:gd name="T25" fmla="*/ 7 h 37"/>
                    <a:gd name="T26" fmla="*/ 56 w 59"/>
                    <a:gd name="T27" fmla="*/ 26 h 37"/>
                    <a:gd name="T28" fmla="*/ 24 w 59"/>
                    <a:gd name="T29" fmla="*/ 32 h 37"/>
                    <a:gd name="T30" fmla="*/ 5 w 59"/>
                    <a:gd name="T31" fmla="*/ 30 h 37"/>
                    <a:gd name="T32" fmla="*/ 5 w 59"/>
                    <a:gd name="T33" fmla="*/ 5 h 37"/>
                    <a:gd name="T34" fmla="*/ 2 w 59"/>
                    <a:gd name="T35"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7">
                      <a:moveTo>
                        <a:pt x="2" y="5"/>
                      </a:moveTo>
                      <a:cubicBezTo>
                        <a:pt x="2" y="15"/>
                        <a:pt x="2" y="24"/>
                        <a:pt x="3" y="34"/>
                      </a:cubicBezTo>
                      <a:cubicBezTo>
                        <a:pt x="3" y="34"/>
                        <a:pt x="3" y="35"/>
                        <a:pt x="4" y="35"/>
                      </a:cubicBezTo>
                      <a:cubicBezTo>
                        <a:pt x="15" y="35"/>
                        <a:pt x="25" y="34"/>
                        <a:pt x="36" y="34"/>
                      </a:cubicBezTo>
                      <a:cubicBezTo>
                        <a:pt x="43" y="35"/>
                        <a:pt x="50" y="36"/>
                        <a:pt x="57" y="35"/>
                      </a:cubicBezTo>
                      <a:cubicBezTo>
                        <a:pt x="58" y="35"/>
                        <a:pt x="58" y="34"/>
                        <a:pt x="58" y="34"/>
                      </a:cubicBezTo>
                      <a:cubicBezTo>
                        <a:pt x="59" y="25"/>
                        <a:pt x="58" y="16"/>
                        <a:pt x="57" y="7"/>
                      </a:cubicBezTo>
                      <a:cubicBezTo>
                        <a:pt x="57" y="5"/>
                        <a:pt x="57" y="2"/>
                        <a:pt x="54" y="1"/>
                      </a:cubicBezTo>
                      <a:cubicBezTo>
                        <a:pt x="48" y="0"/>
                        <a:pt x="39" y="3"/>
                        <a:pt x="33" y="4"/>
                      </a:cubicBezTo>
                      <a:cubicBezTo>
                        <a:pt x="23" y="4"/>
                        <a:pt x="12" y="3"/>
                        <a:pt x="2" y="2"/>
                      </a:cubicBezTo>
                      <a:cubicBezTo>
                        <a:pt x="0" y="2"/>
                        <a:pt x="0" y="5"/>
                        <a:pt x="2" y="5"/>
                      </a:cubicBezTo>
                      <a:cubicBezTo>
                        <a:pt x="15" y="6"/>
                        <a:pt x="28" y="7"/>
                        <a:pt x="41" y="6"/>
                      </a:cubicBezTo>
                      <a:cubicBezTo>
                        <a:pt x="45" y="5"/>
                        <a:pt x="53" y="1"/>
                        <a:pt x="54" y="7"/>
                      </a:cubicBezTo>
                      <a:cubicBezTo>
                        <a:pt x="55" y="14"/>
                        <a:pt x="56" y="20"/>
                        <a:pt x="56" y="26"/>
                      </a:cubicBezTo>
                      <a:cubicBezTo>
                        <a:pt x="56" y="37"/>
                        <a:pt x="32" y="31"/>
                        <a:pt x="24" y="32"/>
                      </a:cubicBezTo>
                      <a:cubicBezTo>
                        <a:pt x="21" y="32"/>
                        <a:pt x="5" y="35"/>
                        <a:pt x="5" y="30"/>
                      </a:cubicBezTo>
                      <a:cubicBezTo>
                        <a:pt x="5" y="22"/>
                        <a:pt x="5" y="14"/>
                        <a:pt x="5" y="5"/>
                      </a:cubicBezTo>
                      <a:cubicBezTo>
                        <a:pt x="5" y="4"/>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55"/>
                <p:cNvSpPr/>
                <p:nvPr/>
              </p:nvSpPr>
              <p:spPr bwMode="auto">
                <a:xfrm>
                  <a:off x="738" y="1400"/>
                  <a:ext cx="4" cy="8"/>
                </a:xfrm>
                <a:custGeom>
                  <a:avLst/>
                  <a:gdLst>
                    <a:gd name="T0" fmla="*/ 3 w 6"/>
                    <a:gd name="T1" fmla="*/ 3 h 12"/>
                    <a:gd name="T2" fmla="*/ 3 w 6"/>
                    <a:gd name="T3" fmla="*/ 4 h 12"/>
                    <a:gd name="T4" fmla="*/ 3 w 6"/>
                    <a:gd name="T5" fmla="*/ 6 h 12"/>
                    <a:gd name="T6" fmla="*/ 2 w 6"/>
                    <a:gd name="T7" fmla="*/ 9 h 12"/>
                    <a:gd name="T8" fmla="*/ 4 w 6"/>
                    <a:gd name="T9" fmla="*/ 11 h 12"/>
                    <a:gd name="T10" fmla="*/ 6 w 6"/>
                    <a:gd name="T11" fmla="*/ 6 h 12"/>
                    <a:gd name="T12" fmla="*/ 4 w 6"/>
                    <a:gd name="T13" fmla="*/ 1 h 12"/>
                    <a:gd name="T14" fmla="*/ 3 w 6"/>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3" y="3"/>
                      </a:moveTo>
                      <a:cubicBezTo>
                        <a:pt x="2" y="3"/>
                        <a:pt x="3" y="3"/>
                        <a:pt x="3" y="4"/>
                      </a:cubicBezTo>
                      <a:cubicBezTo>
                        <a:pt x="3" y="5"/>
                        <a:pt x="3" y="5"/>
                        <a:pt x="3" y="6"/>
                      </a:cubicBezTo>
                      <a:cubicBezTo>
                        <a:pt x="3" y="7"/>
                        <a:pt x="3" y="9"/>
                        <a:pt x="2" y="9"/>
                      </a:cubicBezTo>
                      <a:cubicBezTo>
                        <a:pt x="0" y="10"/>
                        <a:pt x="2" y="12"/>
                        <a:pt x="4" y="11"/>
                      </a:cubicBezTo>
                      <a:cubicBezTo>
                        <a:pt x="6" y="11"/>
                        <a:pt x="6" y="8"/>
                        <a:pt x="6" y="6"/>
                      </a:cubicBezTo>
                      <a:cubicBezTo>
                        <a:pt x="6" y="4"/>
                        <a:pt x="6" y="2"/>
                        <a:pt x="4" y="1"/>
                      </a:cubicBezTo>
                      <a:cubicBezTo>
                        <a:pt x="3" y="0"/>
                        <a:pt x="1"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56"/>
                <p:cNvSpPr/>
                <p:nvPr/>
              </p:nvSpPr>
              <p:spPr bwMode="auto">
                <a:xfrm>
                  <a:off x="749" y="1400"/>
                  <a:ext cx="5" cy="8"/>
                </a:xfrm>
                <a:custGeom>
                  <a:avLst/>
                  <a:gdLst>
                    <a:gd name="T0" fmla="*/ 1 w 8"/>
                    <a:gd name="T1" fmla="*/ 2 h 12"/>
                    <a:gd name="T2" fmla="*/ 5 w 8"/>
                    <a:gd name="T3" fmla="*/ 11 h 12"/>
                    <a:gd name="T4" fmla="*/ 6 w 8"/>
                    <a:gd name="T5" fmla="*/ 8 h 12"/>
                    <a:gd name="T6" fmla="*/ 4 w 8"/>
                    <a:gd name="T7" fmla="*/ 2 h 12"/>
                    <a:gd name="T8" fmla="*/ 1 w 8"/>
                    <a:gd name="T9" fmla="*/ 2 h 12"/>
                  </a:gdLst>
                  <a:ahLst/>
                  <a:cxnLst>
                    <a:cxn ang="0">
                      <a:pos x="T0" y="T1"/>
                    </a:cxn>
                    <a:cxn ang="0">
                      <a:pos x="T2" y="T3"/>
                    </a:cxn>
                    <a:cxn ang="0">
                      <a:pos x="T4" y="T5"/>
                    </a:cxn>
                    <a:cxn ang="0">
                      <a:pos x="T6" y="T7"/>
                    </a:cxn>
                    <a:cxn ang="0">
                      <a:pos x="T8" y="T9"/>
                    </a:cxn>
                  </a:cxnLst>
                  <a:rect l="0" t="0" r="r" b="b"/>
                  <a:pathLst>
                    <a:path w="8" h="12">
                      <a:moveTo>
                        <a:pt x="1" y="2"/>
                      </a:moveTo>
                      <a:cubicBezTo>
                        <a:pt x="1" y="6"/>
                        <a:pt x="0" y="10"/>
                        <a:pt x="5" y="11"/>
                      </a:cubicBezTo>
                      <a:cubicBezTo>
                        <a:pt x="7" y="12"/>
                        <a:pt x="8" y="9"/>
                        <a:pt x="6" y="8"/>
                      </a:cubicBezTo>
                      <a:cubicBezTo>
                        <a:pt x="3" y="8"/>
                        <a:pt x="4" y="4"/>
                        <a:pt x="4" y="2"/>
                      </a:cubicBezTo>
                      <a:cubicBezTo>
                        <a:pt x="4" y="0"/>
                        <a:pt x="1"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57"/>
                <p:cNvSpPr/>
                <p:nvPr/>
              </p:nvSpPr>
              <p:spPr bwMode="auto">
                <a:xfrm>
                  <a:off x="738" y="1407"/>
                  <a:ext cx="16" cy="3"/>
                </a:xfrm>
                <a:custGeom>
                  <a:avLst/>
                  <a:gdLst>
                    <a:gd name="T0" fmla="*/ 3 w 23"/>
                    <a:gd name="T1" fmla="*/ 4 h 5"/>
                    <a:gd name="T2" fmla="*/ 11 w 23"/>
                    <a:gd name="T3" fmla="*/ 3 h 5"/>
                    <a:gd name="T4" fmla="*/ 21 w 23"/>
                    <a:gd name="T5" fmla="*/ 4 h 5"/>
                    <a:gd name="T6" fmla="*/ 21 w 23"/>
                    <a:gd name="T7" fmla="*/ 1 h 5"/>
                    <a:gd name="T8" fmla="*/ 10 w 23"/>
                    <a:gd name="T9" fmla="*/ 0 h 5"/>
                    <a:gd name="T10" fmla="*/ 1 w 23"/>
                    <a:gd name="T11" fmla="*/ 1 h 5"/>
                    <a:gd name="T12" fmla="*/ 3 w 2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3" y="4"/>
                      </a:moveTo>
                      <a:cubicBezTo>
                        <a:pt x="5" y="2"/>
                        <a:pt x="9" y="3"/>
                        <a:pt x="11" y="3"/>
                      </a:cubicBezTo>
                      <a:cubicBezTo>
                        <a:pt x="15" y="3"/>
                        <a:pt x="18" y="4"/>
                        <a:pt x="21" y="4"/>
                      </a:cubicBezTo>
                      <a:cubicBezTo>
                        <a:pt x="23" y="4"/>
                        <a:pt x="23" y="1"/>
                        <a:pt x="21" y="1"/>
                      </a:cubicBezTo>
                      <a:cubicBezTo>
                        <a:pt x="18" y="1"/>
                        <a:pt x="14" y="0"/>
                        <a:pt x="10" y="0"/>
                      </a:cubicBezTo>
                      <a:cubicBezTo>
                        <a:pt x="7" y="0"/>
                        <a:pt x="4" y="0"/>
                        <a:pt x="1" y="1"/>
                      </a:cubicBezTo>
                      <a:cubicBezTo>
                        <a:pt x="0" y="2"/>
                        <a:pt x="1"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58"/>
                <p:cNvSpPr/>
                <p:nvPr/>
              </p:nvSpPr>
              <p:spPr bwMode="auto">
                <a:xfrm>
                  <a:off x="951" y="1465"/>
                  <a:ext cx="35" cy="35"/>
                </a:xfrm>
                <a:custGeom>
                  <a:avLst/>
                  <a:gdLst>
                    <a:gd name="T0" fmla="*/ 29 w 53"/>
                    <a:gd name="T1" fmla="*/ 8 h 53"/>
                    <a:gd name="T2" fmla="*/ 3 w 53"/>
                    <a:gd name="T3" fmla="*/ 28 h 53"/>
                    <a:gd name="T4" fmla="*/ 30 w 53"/>
                    <a:gd name="T5" fmla="*/ 51 h 53"/>
                    <a:gd name="T6" fmla="*/ 50 w 53"/>
                    <a:gd name="T7" fmla="*/ 25 h 53"/>
                    <a:gd name="T8" fmla="*/ 24 w 53"/>
                    <a:gd name="T9" fmla="*/ 10 h 53"/>
                    <a:gd name="T10" fmla="*/ 25 w 53"/>
                    <a:gd name="T11" fmla="*/ 11 h 53"/>
                    <a:gd name="T12" fmla="*/ 38 w 53"/>
                    <a:gd name="T13" fmla="*/ 12 h 53"/>
                    <a:gd name="T14" fmla="*/ 49 w 53"/>
                    <a:gd name="T15" fmla="*/ 29 h 53"/>
                    <a:gd name="T16" fmla="*/ 27 w 53"/>
                    <a:gd name="T17" fmla="*/ 49 h 53"/>
                    <a:gd name="T18" fmla="*/ 6 w 53"/>
                    <a:gd name="T19" fmla="*/ 23 h 53"/>
                    <a:gd name="T20" fmla="*/ 29 w 53"/>
                    <a:gd name="T21" fmla="*/ 10 h 53"/>
                    <a:gd name="T22" fmla="*/ 29 w 53"/>
                    <a:gd name="T23"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3">
                      <a:moveTo>
                        <a:pt x="29" y="8"/>
                      </a:moveTo>
                      <a:cubicBezTo>
                        <a:pt x="18" y="9"/>
                        <a:pt x="4" y="17"/>
                        <a:pt x="3" y="28"/>
                      </a:cubicBezTo>
                      <a:cubicBezTo>
                        <a:pt x="2" y="41"/>
                        <a:pt x="17" y="53"/>
                        <a:pt x="30" y="51"/>
                      </a:cubicBezTo>
                      <a:cubicBezTo>
                        <a:pt x="43" y="49"/>
                        <a:pt x="53" y="38"/>
                        <a:pt x="50" y="25"/>
                      </a:cubicBezTo>
                      <a:cubicBezTo>
                        <a:pt x="48" y="17"/>
                        <a:pt x="33" y="0"/>
                        <a:pt x="24" y="10"/>
                      </a:cubicBezTo>
                      <a:cubicBezTo>
                        <a:pt x="23" y="11"/>
                        <a:pt x="25" y="12"/>
                        <a:pt x="25" y="11"/>
                      </a:cubicBezTo>
                      <a:cubicBezTo>
                        <a:pt x="29" y="7"/>
                        <a:pt x="35" y="10"/>
                        <a:pt x="38" y="12"/>
                      </a:cubicBezTo>
                      <a:cubicBezTo>
                        <a:pt x="45" y="15"/>
                        <a:pt x="48" y="23"/>
                        <a:pt x="49" y="29"/>
                      </a:cubicBezTo>
                      <a:cubicBezTo>
                        <a:pt x="50" y="41"/>
                        <a:pt x="37" y="49"/>
                        <a:pt x="27" y="49"/>
                      </a:cubicBezTo>
                      <a:cubicBezTo>
                        <a:pt x="13" y="50"/>
                        <a:pt x="0" y="36"/>
                        <a:pt x="6" y="23"/>
                      </a:cubicBezTo>
                      <a:cubicBezTo>
                        <a:pt x="10" y="15"/>
                        <a:pt x="20" y="11"/>
                        <a:pt x="29" y="10"/>
                      </a:cubicBezTo>
                      <a:cubicBezTo>
                        <a:pt x="30" y="10"/>
                        <a:pt x="30"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59"/>
                <p:cNvSpPr/>
                <p:nvPr/>
              </p:nvSpPr>
              <p:spPr bwMode="auto">
                <a:xfrm>
                  <a:off x="965" y="1474"/>
                  <a:ext cx="4" cy="4"/>
                </a:xfrm>
                <a:custGeom>
                  <a:avLst/>
                  <a:gdLst>
                    <a:gd name="T0" fmla="*/ 4 w 6"/>
                    <a:gd name="T1" fmla="*/ 0 h 6"/>
                    <a:gd name="T2" fmla="*/ 1 w 6"/>
                    <a:gd name="T3" fmla="*/ 4 h 6"/>
                    <a:gd name="T4" fmla="*/ 2 w 6"/>
                    <a:gd name="T5" fmla="*/ 5 h 6"/>
                    <a:gd name="T6" fmla="*/ 5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3" y="2"/>
                        <a:pt x="2" y="3"/>
                        <a:pt x="1" y="4"/>
                      </a:cubicBezTo>
                      <a:cubicBezTo>
                        <a:pt x="0" y="5"/>
                        <a:pt x="1" y="6"/>
                        <a:pt x="2" y="5"/>
                      </a:cubicBezTo>
                      <a:cubicBezTo>
                        <a:pt x="3" y="4"/>
                        <a:pt x="4" y="3"/>
                        <a:pt x="5"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60"/>
                <p:cNvSpPr/>
                <p:nvPr/>
              </p:nvSpPr>
              <p:spPr bwMode="auto">
                <a:xfrm>
                  <a:off x="965" y="1476"/>
                  <a:ext cx="4" cy="12"/>
                </a:xfrm>
                <a:custGeom>
                  <a:avLst/>
                  <a:gdLst>
                    <a:gd name="T0" fmla="*/ 0 w 6"/>
                    <a:gd name="T1" fmla="*/ 2 h 17"/>
                    <a:gd name="T2" fmla="*/ 3 w 6"/>
                    <a:gd name="T3" fmla="*/ 10 h 17"/>
                    <a:gd name="T4" fmla="*/ 4 w 6"/>
                    <a:gd name="T5" fmla="*/ 16 h 17"/>
                    <a:gd name="T6" fmla="*/ 6 w 6"/>
                    <a:gd name="T7" fmla="*/ 16 h 17"/>
                    <a:gd name="T8" fmla="*/ 5 w 6"/>
                    <a:gd name="T9" fmla="*/ 10 h 17"/>
                    <a:gd name="T10" fmla="*/ 2 w 6"/>
                    <a:gd name="T11" fmla="*/ 1 h 17"/>
                    <a:gd name="T12" fmla="*/ 0 w 6"/>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0" y="2"/>
                      </a:moveTo>
                      <a:cubicBezTo>
                        <a:pt x="1" y="4"/>
                        <a:pt x="2" y="7"/>
                        <a:pt x="3" y="10"/>
                      </a:cubicBezTo>
                      <a:cubicBezTo>
                        <a:pt x="4" y="12"/>
                        <a:pt x="3" y="14"/>
                        <a:pt x="4" y="16"/>
                      </a:cubicBezTo>
                      <a:cubicBezTo>
                        <a:pt x="5" y="17"/>
                        <a:pt x="6" y="17"/>
                        <a:pt x="6" y="16"/>
                      </a:cubicBezTo>
                      <a:cubicBezTo>
                        <a:pt x="5" y="14"/>
                        <a:pt x="5" y="12"/>
                        <a:pt x="5" y="10"/>
                      </a:cubicBezTo>
                      <a:cubicBezTo>
                        <a:pt x="4" y="7"/>
                        <a:pt x="2" y="4"/>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61"/>
                <p:cNvSpPr/>
                <p:nvPr/>
              </p:nvSpPr>
              <p:spPr bwMode="auto">
                <a:xfrm>
                  <a:off x="967" y="1476"/>
                  <a:ext cx="4" cy="11"/>
                </a:xfrm>
                <a:custGeom>
                  <a:avLst/>
                  <a:gdLst>
                    <a:gd name="T0" fmla="*/ 2 w 5"/>
                    <a:gd name="T1" fmla="*/ 15 h 16"/>
                    <a:gd name="T2" fmla="*/ 4 w 5"/>
                    <a:gd name="T3" fmla="*/ 2 h 16"/>
                    <a:gd name="T4" fmla="*/ 3 w 5"/>
                    <a:gd name="T5" fmla="*/ 1 h 16"/>
                    <a:gd name="T6" fmla="*/ 0 w 5"/>
                    <a:gd name="T7" fmla="*/ 15 h 16"/>
                    <a:gd name="T8" fmla="*/ 2 w 5"/>
                    <a:gd name="T9" fmla="*/ 15 h 16"/>
                  </a:gdLst>
                  <a:ahLst/>
                  <a:cxnLst>
                    <a:cxn ang="0">
                      <a:pos x="T0" y="T1"/>
                    </a:cxn>
                    <a:cxn ang="0">
                      <a:pos x="T2" y="T3"/>
                    </a:cxn>
                    <a:cxn ang="0">
                      <a:pos x="T4" y="T5"/>
                    </a:cxn>
                    <a:cxn ang="0">
                      <a:pos x="T6" y="T7"/>
                    </a:cxn>
                    <a:cxn ang="0">
                      <a:pos x="T8" y="T9"/>
                    </a:cxn>
                  </a:cxnLst>
                  <a:rect l="0" t="0" r="r" b="b"/>
                  <a:pathLst>
                    <a:path w="5" h="16">
                      <a:moveTo>
                        <a:pt x="2" y="15"/>
                      </a:moveTo>
                      <a:cubicBezTo>
                        <a:pt x="4" y="11"/>
                        <a:pt x="3" y="6"/>
                        <a:pt x="4" y="2"/>
                      </a:cubicBezTo>
                      <a:cubicBezTo>
                        <a:pt x="5" y="1"/>
                        <a:pt x="3" y="0"/>
                        <a:pt x="3" y="1"/>
                      </a:cubicBezTo>
                      <a:cubicBezTo>
                        <a:pt x="2" y="6"/>
                        <a:pt x="2" y="11"/>
                        <a:pt x="0" y="15"/>
                      </a:cubicBezTo>
                      <a:cubicBezTo>
                        <a:pt x="0" y="16"/>
                        <a:pt x="2"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62"/>
                <p:cNvSpPr/>
                <p:nvPr/>
              </p:nvSpPr>
              <p:spPr bwMode="auto">
                <a:xfrm>
                  <a:off x="967" y="1474"/>
                  <a:ext cx="4" cy="4"/>
                </a:xfrm>
                <a:custGeom>
                  <a:avLst/>
                  <a:gdLst>
                    <a:gd name="T0" fmla="*/ 2 w 6"/>
                    <a:gd name="T1" fmla="*/ 1 h 7"/>
                    <a:gd name="T2" fmla="*/ 2 w 6"/>
                    <a:gd name="T3" fmla="*/ 1 h 7"/>
                    <a:gd name="T4" fmla="*/ 0 w 6"/>
                    <a:gd name="T5" fmla="*/ 2 h 7"/>
                    <a:gd name="T6" fmla="*/ 4 w 6"/>
                    <a:gd name="T7" fmla="*/ 6 h 7"/>
                    <a:gd name="T8" fmla="*/ 5 w 6"/>
                    <a:gd name="T9" fmla="*/ 5 h 7"/>
                    <a:gd name="T10" fmla="*/ 2 w 6"/>
                    <a:gd name="T11" fmla="*/ 1 h 7"/>
                    <a:gd name="T12" fmla="*/ 0 w 6"/>
                    <a:gd name="T13" fmla="*/ 1 h 7"/>
                    <a:gd name="T14" fmla="*/ 1 w 6"/>
                    <a:gd name="T15" fmla="*/ 2 h 7"/>
                    <a:gd name="T16" fmla="*/ 2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2" y="1"/>
                      </a:moveTo>
                      <a:cubicBezTo>
                        <a:pt x="2" y="1"/>
                        <a:pt x="2" y="1"/>
                        <a:pt x="2" y="1"/>
                      </a:cubicBezTo>
                      <a:cubicBezTo>
                        <a:pt x="1" y="1"/>
                        <a:pt x="1" y="1"/>
                        <a:pt x="0" y="2"/>
                      </a:cubicBezTo>
                      <a:cubicBezTo>
                        <a:pt x="2" y="3"/>
                        <a:pt x="3" y="5"/>
                        <a:pt x="4" y="6"/>
                      </a:cubicBezTo>
                      <a:cubicBezTo>
                        <a:pt x="5" y="7"/>
                        <a:pt x="6" y="6"/>
                        <a:pt x="5" y="5"/>
                      </a:cubicBezTo>
                      <a:cubicBezTo>
                        <a:pt x="4" y="4"/>
                        <a:pt x="3" y="2"/>
                        <a:pt x="2" y="1"/>
                      </a:cubicBezTo>
                      <a:cubicBezTo>
                        <a:pt x="1" y="0"/>
                        <a:pt x="0" y="1"/>
                        <a:pt x="0" y="1"/>
                      </a:cubicBezTo>
                      <a:cubicBezTo>
                        <a:pt x="0"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63"/>
                <p:cNvSpPr/>
                <p:nvPr/>
              </p:nvSpPr>
              <p:spPr bwMode="auto">
                <a:xfrm>
                  <a:off x="967" y="1484"/>
                  <a:ext cx="7" cy="4"/>
                </a:xfrm>
                <a:custGeom>
                  <a:avLst/>
                  <a:gdLst>
                    <a:gd name="T0" fmla="*/ 2 w 10"/>
                    <a:gd name="T1" fmla="*/ 5 h 6"/>
                    <a:gd name="T2" fmla="*/ 9 w 10"/>
                    <a:gd name="T3" fmla="*/ 2 h 6"/>
                    <a:gd name="T4" fmla="*/ 8 w 10"/>
                    <a:gd name="T5" fmla="*/ 0 h 6"/>
                    <a:gd name="T6" fmla="*/ 1 w 10"/>
                    <a:gd name="T7" fmla="*/ 3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3"/>
                        <a:pt x="7" y="3"/>
                        <a:pt x="9" y="2"/>
                      </a:cubicBezTo>
                      <a:cubicBezTo>
                        <a:pt x="10" y="1"/>
                        <a:pt x="9" y="0"/>
                        <a:pt x="8" y="0"/>
                      </a:cubicBezTo>
                      <a:cubicBezTo>
                        <a:pt x="6" y="2"/>
                        <a:pt x="3" y="2"/>
                        <a:pt x="1" y="3"/>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64"/>
                <p:cNvSpPr/>
                <p:nvPr/>
              </p:nvSpPr>
              <p:spPr bwMode="auto">
                <a:xfrm>
                  <a:off x="972" y="1484"/>
                  <a:ext cx="4" cy="4"/>
                </a:xfrm>
                <a:custGeom>
                  <a:avLst/>
                  <a:gdLst>
                    <a:gd name="T0" fmla="*/ 0 w 6"/>
                    <a:gd name="T1" fmla="*/ 2 h 6"/>
                    <a:gd name="T2" fmla="*/ 4 w 6"/>
                    <a:gd name="T3" fmla="*/ 5 h 6"/>
                    <a:gd name="T4" fmla="*/ 5 w 6"/>
                    <a:gd name="T5" fmla="*/ 4 h 6"/>
                    <a:gd name="T6" fmla="*/ 2 w 6"/>
                    <a:gd name="T7" fmla="*/ 1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3"/>
                        <a:pt x="3" y="4"/>
                        <a:pt x="4" y="5"/>
                      </a:cubicBezTo>
                      <a:cubicBezTo>
                        <a:pt x="5" y="6"/>
                        <a:pt x="6" y="4"/>
                        <a:pt x="5" y="4"/>
                      </a:cubicBezTo>
                      <a:cubicBezTo>
                        <a:pt x="4" y="3"/>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65"/>
                <p:cNvSpPr/>
                <p:nvPr/>
              </p:nvSpPr>
              <p:spPr bwMode="auto">
                <a:xfrm>
                  <a:off x="967" y="1487"/>
                  <a:ext cx="6" cy="3"/>
                </a:xfrm>
                <a:custGeom>
                  <a:avLst/>
                  <a:gdLst>
                    <a:gd name="T0" fmla="*/ 1 w 9"/>
                    <a:gd name="T1" fmla="*/ 2 h 4"/>
                    <a:gd name="T2" fmla="*/ 7 w 9"/>
                    <a:gd name="T3" fmla="*/ 4 h 4"/>
                    <a:gd name="T4" fmla="*/ 8 w 9"/>
                    <a:gd name="T5" fmla="*/ 2 h 4"/>
                    <a:gd name="T6" fmla="*/ 1 w 9"/>
                    <a:gd name="T7" fmla="*/ 0 h 4"/>
                    <a:gd name="T8" fmla="*/ 1 w 9"/>
                    <a:gd name="T9" fmla="*/ 2 h 4"/>
                  </a:gdLst>
                  <a:ahLst/>
                  <a:cxnLst>
                    <a:cxn ang="0">
                      <a:pos x="T0" y="T1"/>
                    </a:cxn>
                    <a:cxn ang="0">
                      <a:pos x="T2" y="T3"/>
                    </a:cxn>
                    <a:cxn ang="0">
                      <a:pos x="T4" y="T5"/>
                    </a:cxn>
                    <a:cxn ang="0">
                      <a:pos x="T6" y="T7"/>
                    </a:cxn>
                    <a:cxn ang="0">
                      <a:pos x="T8" y="T9"/>
                    </a:cxn>
                  </a:cxnLst>
                  <a:rect l="0" t="0" r="r" b="b"/>
                  <a:pathLst>
                    <a:path w="9" h="4">
                      <a:moveTo>
                        <a:pt x="1" y="2"/>
                      </a:moveTo>
                      <a:cubicBezTo>
                        <a:pt x="3" y="1"/>
                        <a:pt x="5" y="3"/>
                        <a:pt x="7" y="4"/>
                      </a:cubicBezTo>
                      <a:cubicBezTo>
                        <a:pt x="8" y="4"/>
                        <a:pt x="9" y="2"/>
                        <a:pt x="8" y="2"/>
                      </a:cubicBezTo>
                      <a:cubicBezTo>
                        <a:pt x="6" y="2"/>
                        <a:pt x="4"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66"/>
                <p:cNvSpPr/>
                <p:nvPr/>
              </p:nvSpPr>
              <p:spPr bwMode="auto">
                <a:xfrm>
                  <a:off x="971" y="1486"/>
                  <a:ext cx="5" cy="4"/>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3" y="4"/>
                        <a:pt x="4" y="3"/>
                        <a:pt x="6" y="2"/>
                      </a:cubicBezTo>
                      <a:cubicBezTo>
                        <a:pt x="7" y="2"/>
                        <a:pt x="6" y="0"/>
                        <a:pt x="5" y="1"/>
                      </a:cubicBezTo>
                      <a:cubicBezTo>
                        <a:pt x="4" y="2"/>
                        <a:pt x="2" y="2"/>
                        <a:pt x="1"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67"/>
                <p:cNvSpPr/>
                <p:nvPr/>
              </p:nvSpPr>
              <p:spPr bwMode="auto">
                <a:xfrm>
                  <a:off x="965" y="1478"/>
                  <a:ext cx="2" cy="3"/>
                </a:xfrm>
                <a:custGeom>
                  <a:avLst/>
                  <a:gdLst>
                    <a:gd name="T0" fmla="*/ 0 w 3"/>
                    <a:gd name="T1" fmla="*/ 1 h 5"/>
                    <a:gd name="T2" fmla="*/ 1 w 3"/>
                    <a:gd name="T3" fmla="*/ 4 h 5"/>
                    <a:gd name="T4" fmla="*/ 3 w 3"/>
                    <a:gd name="T5" fmla="*/ 3 h 5"/>
                    <a:gd name="T6" fmla="*/ 2 w 3"/>
                    <a:gd name="T7" fmla="*/ 1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2"/>
                        <a:pt x="1" y="3"/>
                        <a:pt x="1" y="4"/>
                      </a:cubicBezTo>
                      <a:cubicBezTo>
                        <a:pt x="1" y="5"/>
                        <a:pt x="3" y="4"/>
                        <a:pt x="3" y="3"/>
                      </a:cubicBezTo>
                      <a:cubicBezTo>
                        <a:pt x="2" y="2"/>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68"/>
                <p:cNvSpPr/>
                <p:nvPr/>
              </p:nvSpPr>
              <p:spPr bwMode="auto">
                <a:xfrm>
                  <a:off x="965" y="1476"/>
                  <a:ext cx="2" cy="6"/>
                </a:xfrm>
                <a:custGeom>
                  <a:avLst/>
                  <a:gdLst>
                    <a:gd name="T0" fmla="*/ 2 w 3"/>
                    <a:gd name="T1" fmla="*/ 1 h 9"/>
                    <a:gd name="T2" fmla="*/ 2 w 3"/>
                    <a:gd name="T3" fmla="*/ 0 h 9"/>
                    <a:gd name="T4" fmla="*/ 1 w 3"/>
                    <a:gd name="T5" fmla="*/ 2 h 9"/>
                    <a:gd name="T6" fmla="*/ 1 w 3"/>
                    <a:gd name="T7" fmla="*/ 2 h 9"/>
                    <a:gd name="T8" fmla="*/ 1 w 3"/>
                    <a:gd name="T9" fmla="*/ 3 h 9"/>
                    <a:gd name="T10" fmla="*/ 1 w 3"/>
                    <a:gd name="T11" fmla="*/ 5 h 9"/>
                    <a:gd name="T12" fmla="*/ 2 w 3"/>
                    <a:gd name="T13" fmla="*/ 8 h 9"/>
                    <a:gd name="T14" fmla="*/ 3 w 3"/>
                    <a:gd name="T15" fmla="*/ 8 h 9"/>
                    <a:gd name="T16" fmla="*/ 3 w 3"/>
                    <a:gd name="T17" fmla="*/ 3 h 9"/>
                    <a:gd name="T18" fmla="*/ 1 w 3"/>
                    <a:gd name="T19" fmla="*/ 0 h 9"/>
                    <a:gd name="T20" fmla="*/ 0 w 3"/>
                    <a:gd name="T21" fmla="*/ 1 h 9"/>
                    <a:gd name="T22" fmla="*/ 1 w 3"/>
                    <a:gd name="T23" fmla="*/ 2 h 9"/>
                    <a:gd name="T24" fmla="*/ 2 w 3"/>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2" y="1"/>
                      </a:moveTo>
                      <a:cubicBezTo>
                        <a:pt x="2" y="1"/>
                        <a:pt x="2" y="1"/>
                        <a:pt x="2" y="0"/>
                      </a:cubicBezTo>
                      <a:cubicBezTo>
                        <a:pt x="2" y="1"/>
                        <a:pt x="1" y="1"/>
                        <a:pt x="1" y="2"/>
                      </a:cubicBezTo>
                      <a:cubicBezTo>
                        <a:pt x="1" y="2"/>
                        <a:pt x="1" y="2"/>
                        <a:pt x="1" y="2"/>
                      </a:cubicBezTo>
                      <a:cubicBezTo>
                        <a:pt x="1" y="2"/>
                        <a:pt x="1" y="3"/>
                        <a:pt x="1" y="3"/>
                      </a:cubicBezTo>
                      <a:cubicBezTo>
                        <a:pt x="1" y="3"/>
                        <a:pt x="1" y="4"/>
                        <a:pt x="1" y="5"/>
                      </a:cubicBezTo>
                      <a:cubicBezTo>
                        <a:pt x="2" y="6"/>
                        <a:pt x="2" y="7"/>
                        <a:pt x="2" y="8"/>
                      </a:cubicBezTo>
                      <a:cubicBezTo>
                        <a:pt x="2" y="9"/>
                        <a:pt x="3" y="9"/>
                        <a:pt x="3" y="8"/>
                      </a:cubicBezTo>
                      <a:cubicBezTo>
                        <a:pt x="3" y="6"/>
                        <a:pt x="3" y="5"/>
                        <a:pt x="3" y="3"/>
                      </a:cubicBezTo>
                      <a:cubicBezTo>
                        <a:pt x="3" y="2"/>
                        <a:pt x="2" y="0"/>
                        <a:pt x="1" y="0"/>
                      </a:cubicBezTo>
                      <a:cubicBezTo>
                        <a:pt x="1" y="0"/>
                        <a:pt x="0" y="1"/>
                        <a:pt x="0" y="1"/>
                      </a:cubicBezTo>
                      <a:cubicBezTo>
                        <a:pt x="0" y="1"/>
                        <a:pt x="0" y="1"/>
                        <a:pt x="1" y="2"/>
                      </a:cubicBezTo>
                      <a:cubicBezTo>
                        <a:pt x="1" y="3"/>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69"/>
                <p:cNvSpPr/>
                <p:nvPr/>
              </p:nvSpPr>
              <p:spPr bwMode="auto">
                <a:xfrm>
                  <a:off x="967" y="1476"/>
                  <a:ext cx="1" cy="6"/>
                </a:xfrm>
                <a:custGeom>
                  <a:avLst/>
                  <a:gdLst>
                    <a:gd name="T0" fmla="*/ 0 w 2"/>
                    <a:gd name="T1" fmla="*/ 1 h 10"/>
                    <a:gd name="T2" fmla="*/ 0 w 2"/>
                    <a:gd name="T3" fmla="*/ 9 h 10"/>
                    <a:gd name="T4" fmla="*/ 2 w 2"/>
                    <a:gd name="T5" fmla="*/ 9 h 10"/>
                    <a:gd name="T6" fmla="*/ 1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6"/>
                        <a:pt x="0" y="9"/>
                      </a:cubicBezTo>
                      <a:cubicBezTo>
                        <a:pt x="0" y="10"/>
                        <a:pt x="2" y="10"/>
                        <a:pt x="2" y="9"/>
                      </a:cubicBezTo>
                      <a:cubicBezTo>
                        <a:pt x="2" y="6"/>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70"/>
                <p:cNvSpPr/>
                <p:nvPr/>
              </p:nvSpPr>
              <p:spPr bwMode="auto">
                <a:xfrm>
                  <a:off x="966" y="1476"/>
                  <a:ext cx="3" cy="8"/>
                </a:xfrm>
                <a:custGeom>
                  <a:avLst/>
                  <a:gdLst>
                    <a:gd name="T0" fmla="*/ 1 w 4"/>
                    <a:gd name="T1" fmla="*/ 2 h 13"/>
                    <a:gd name="T2" fmla="*/ 1 w 4"/>
                    <a:gd name="T3" fmla="*/ 2 h 13"/>
                    <a:gd name="T4" fmla="*/ 2 w 4"/>
                    <a:gd name="T5" fmla="*/ 4 h 13"/>
                    <a:gd name="T6" fmla="*/ 2 w 4"/>
                    <a:gd name="T7" fmla="*/ 7 h 13"/>
                    <a:gd name="T8" fmla="*/ 2 w 4"/>
                    <a:gd name="T9" fmla="*/ 11 h 13"/>
                    <a:gd name="T10" fmla="*/ 3 w 4"/>
                    <a:gd name="T11" fmla="*/ 11 h 13"/>
                    <a:gd name="T12" fmla="*/ 3 w 4"/>
                    <a:gd name="T13" fmla="*/ 5 h 13"/>
                    <a:gd name="T14" fmla="*/ 2 w 4"/>
                    <a:gd name="T15" fmla="*/ 0 h 13"/>
                    <a:gd name="T16" fmla="*/ 1 w 4"/>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1" y="2"/>
                      </a:moveTo>
                      <a:cubicBezTo>
                        <a:pt x="1" y="2"/>
                        <a:pt x="1" y="2"/>
                        <a:pt x="1" y="2"/>
                      </a:cubicBezTo>
                      <a:cubicBezTo>
                        <a:pt x="2" y="3"/>
                        <a:pt x="2" y="3"/>
                        <a:pt x="2" y="4"/>
                      </a:cubicBezTo>
                      <a:cubicBezTo>
                        <a:pt x="2" y="5"/>
                        <a:pt x="2" y="6"/>
                        <a:pt x="2" y="7"/>
                      </a:cubicBezTo>
                      <a:cubicBezTo>
                        <a:pt x="2" y="8"/>
                        <a:pt x="2" y="10"/>
                        <a:pt x="2" y="11"/>
                      </a:cubicBezTo>
                      <a:cubicBezTo>
                        <a:pt x="2" y="13"/>
                        <a:pt x="3" y="13"/>
                        <a:pt x="3" y="11"/>
                      </a:cubicBezTo>
                      <a:cubicBezTo>
                        <a:pt x="3" y="9"/>
                        <a:pt x="3" y="7"/>
                        <a:pt x="3" y="5"/>
                      </a:cubicBezTo>
                      <a:cubicBezTo>
                        <a:pt x="3" y="4"/>
                        <a:pt x="4" y="1"/>
                        <a:pt x="2"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71"/>
                <p:cNvSpPr/>
                <p:nvPr/>
              </p:nvSpPr>
              <p:spPr bwMode="auto">
                <a:xfrm>
                  <a:off x="967" y="1476"/>
                  <a:ext cx="2" cy="7"/>
                </a:xfrm>
                <a:custGeom>
                  <a:avLst/>
                  <a:gdLst>
                    <a:gd name="T0" fmla="*/ 0 w 2"/>
                    <a:gd name="T1" fmla="*/ 1 h 10"/>
                    <a:gd name="T2" fmla="*/ 0 w 2"/>
                    <a:gd name="T3" fmla="*/ 9 h 10"/>
                    <a:gd name="T4" fmla="*/ 2 w 2"/>
                    <a:gd name="T5" fmla="*/ 9 h 10"/>
                    <a:gd name="T6" fmla="*/ 2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7"/>
                        <a:pt x="0" y="9"/>
                      </a:cubicBezTo>
                      <a:cubicBezTo>
                        <a:pt x="0" y="10"/>
                        <a:pt x="2" y="10"/>
                        <a:pt x="2" y="9"/>
                      </a:cubicBezTo>
                      <a:cubicBezTo>
                        <a:pt x="2" y="7"/>
                        <a:pt x="2" y="4"/>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72"/>
                <p:cNvSpPr/>
                <p:nvPr/>
              </p:nvSpPr>
              <p:spPr bwMode="auto">
                <a:xfrm>
                  <a:off x="967" y="1474"/>
                  <a:ext cx="3" cy="6"/>
                </a:xfrm>
                <a:custGeom>
                  <a:avLst/>
                  <a:gdLst>
                    <a:gd name="T0" fmla="*/ 2 w 5"/>
                    <a:gd name="T1" fmla="*/ 3 h 8"/>
                    <a:gd name="T2" fmla="*/ 1 w 5"/>
                    <a:gd name="T3" fmla="*/ 3 h 8"/>
                    <a:gd name="T4" fmla="*/ 1 w 5"/>
                    <a:gd name="T5" fmla="*/ 3 h 8"/>
                    <a:gd name="T6" fmla="*/ 2 w 5"/>
                    <a:gd name="T7" fmla="*/ 5 h 8"/>
                    <a:gd name="T8" fmla="*/ 3 w 5"/>
                    <a:gd name="T9" fmla="*/ 7 h 8"/>
                    <a:gd name="T10" fmla="*/ 4 w 5"/>
                    <a:gd name="T11" fmla="*/ 7 h 8"/>
                    <a:gd name="T12" fmla="*/ 3 w 5"/>
                    <a:gd name="T13" fmla="*/ 3 h 8"/>
                    <a:gd name="T14" fmla="*/ 0 w 5"/>
                    <a:gd name="T15" fmla="*/ 2 h 8"/>
                    <a:gd name="T16" fmla="*/ 2 w 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3"/>
                      </a:moveTo>
                      <a:cubicBezTo>
                        <a:pt x="1" y="4"/>
                        <a:pt x="0" y="2"/>
                        <a:pt x="1" y="3"/>
                      </a:cubicBezTo>
                      <a:cubicBezTo>
                        <a:pt x="1" y="3"/>
                        <a:pt x="1" y="3"/>
                        <a:pt x="1" y="3"/>
                      </a:cubicBezTo>
                      <a:cubicBezTo>
                        <a:pt x="1" y="4"/>
                        <a:pt x="2" y="4"/>
                        <a:pt x="2" y="5"/>
                      </a:cubicBezTo>
                      <a:cubicBezTo>
                        <a:pt x="2" y="6"/>
                        <a:pt x="3" y="7"/>
                        <a:pt x="3" y="7"/>
                      </a:cubicBezTo>
                      <a:cubicBezTo>
                        <a:pt x="3" y="8"/>
                        <a:pt x="5" y="8"/>
                        <a:pt x="4" y="7"/>
                      </a:cubicBezTo>
                      <a:cubicBezTo>
                        <a:pt x="4" y="6"/>
                        <a:pt x="3" y="4"/>
                        <a:pt x="3" y="3"/>
                      </a:cubicBezTo>
                      <a:cubicBezTo>
                        <a:pt x="2" y="2"/>
                        <a:pt x="1" y="0"/>
                        <a:pt x="0"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73"/>
                <p:cNvSpPr/>
                <p:nvPr/>
              </p:nvSpPr>
              <p:spPr bwMode="auto">
                <a:xfrm>
                  <a:off x="968" y="1486"/>
                  <a:ext cx="4" cy="2"/>
                </a:xfrm>
                <a:custGeom>
                  <a:avLst/>
                  <a:gdLst>
                    <a:gd name="T0" fmla="*/ 2 w 6"/>
                    <a:gd name="T1" fmla="*/ 2 h 2"/>
                    <a:gd name="T2" fmla="*/ 5 w 6"/>
                    <a:gd name="T3" fmla="*/ 1 h 2"/>
                    <a:gd name="T4" fmla="*/ 5 w 6"/>
                    <a:gd name="T5" fmla="*/ 0 h 2"/>
                    <a:gd name="T6" fmla="*/ 1 w 6"/>
                    <a:gd name="T7" fmla="*/ 0 h 2"/>
                    <a:gd name="T8" fmla="*/ 2 w 6"/>
                    <a:gd name="T9" fmla="*/ 2 h 2"/>
                  </a:gdLst>
                  <a:ahLst/>
                  <a:cxnLst>
                    <a:cxn ang="0">
                      <a:pos x="T0" y="T1"/>
                    </a:cxn>
                    <a:cxn ang="0">
                      <a:pos x="T2" y="T3"/>
                    </a:cxn>
                    <a:cxn ang="0">
                      <a:pos x="T4" y="T5"/>
                    </a:cxn>
                    <a:cxn ang="0">
                      <a:pos x="T6" y="T7"/>
                    </a:cxn>
                    <a:cxn ang="0">
                      <a:pos x="T8" y="T9"/>
                    </a:cxn>
                  </a:cxnLst>
                  <a:rect l="0" t="0" r="r" b="b"/>
                  <a:pathLst>
                    <a:path w="6" h="2">
                      <a:moveTo>
                        <a:pt x="2" y="2"/>
                      </a:moveTo>
                      <a:cubicBezTo>
                        <a:pt x="3" y="2"/>
                        <a:pt x="4" y="1"/>
                        <a:pt x="5" y="1"/>
                      </a:cubicBezTo>
                      <a:cubicBezTo>
                        <a:pt x="6" y="1"/>
                        <a:pt x="6" y="0"/>
                        <a:pt x="5" y="0"/>
                      </a:cubicBezTo>
                      <a:cubicBezTo>
                        <a:pt x="4" y="0"/>
                        <a:pt x="3"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74"/>
                <p:cNvSpPr/>
                <p:nvPr/>
              </p:nvSpPr>
              <p:spPr bwMode="auto">
                <a:xfrm>
                  <a:off x="969" y="1486"/>
                  <a:ext cx="4" cy="2"/>
                </a:xfrm>
                <a:custGeom>
                  <a:avLst/>
                  <a:gdLst>
                    <a:gd name="T0" fmla="*/ 1 w 6"/>
                    <a:gd name="T1" fmla="*/ 3 h 3"/>
                    <a:gd name="T2" fmla="*/ 5 w 6"/>
                    <a:gd name="T3" fmla="*/ 2 h 3"/>
                    <a:gd name="T4" fmla="*/ 5 w 6"/>
                    <a:gd name="T5" fmla="*/ 0 h 3"/>
                    <a:gd name="T6" fmla="*/ 1 w 6"/>
                    <a:gd name="T7" fmla="*/ 1 h 3"/>
                    <a:gd name="T8" fmla="*/ 1 w 6"/>
                    <a:gd name="T9" fmla="*/ 3 h 3"/>
                  </a:gdLst>
                  <a:ahLst/>
                  <a:cxnLst>
                    <a:cxn ang="0">
                      <a:pos x="T0" y="T1"/>
                    </a:cxn>
                    <a:cxn ang="0">
                      <a:pos x="T2" y="T3"/>
                    </a:cxn>
                    <a:cxn ang="0">
                      <a:pos x="T4" y="T5"/>
                    </a:cxn>
                    <a:cxn ang="0">
                      <a:pos x="T6" y="T7"/>
                    </a:cxn>
                    <a:cxn ang="0">
                      <a:pos x="T8" y="T9"/>
                    </a:cxn>
                  </a:cxnLst>
                  <a:rect l="0" t="0" r="r" b="b"/>
                  <a:pathLst>
                    <a:path w="6" h="3">
                      <a:moveTo>
                        <a:pt x="1" y="3"/>
                      </a:moveTo>
                      <a:cubicBezTo>
                        <a:pt x="3" y="3"/>
                        <a:pt x="4" y="3"/>
                        <a:pt x="5" y="2"/>
                      </a:cubicBezTo>
                      <a:cubicBezTo>
                        <a:pt x="6" y="2"/>
                        <a:pt x="6" y="0"/>
                        <a:pt x="5" y="0"/>
                      </a:cubicBezTo>
                      <a:cubicBezTo>
                        <a:pt x="3" y="1"/>
                        <a:pt x="2" y="1"/>
                        <a:pt x="1" y="1"/>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75"/>
                <p:cNvSpPr/>
                <p:nvPr/>
              </p:nvSpPr>
              <p:spPr bwMode="auto">
                <a:xfrm>
                  <a:off x="970" y="1486"/>
                  <a:ext cx="5" cy="2"/>
                </a:xfrm>
                <a:custGeom>
                  <a:avLst/>
                  <a:gdLst>
                    <a:gd name="T0" fmla="*/ 1 w 8"/>
                    <a:gd name="T1" fmla="*/ 2 h 4"/>
                    <a:gd name="T2" fmla="*/ 4 w 8"/>
                    <a:gd name="T3" fmla="*/ 2 h 4"/>
                    <a:gd name="T4" fmla="*/ 4 w 8"/>
                    <a:gd name="T5" fmla="*/ 0 h 4"/>
                    <a:gd name="T6" fmla="*/ 3 w 8"/>
                    <a:gd name="T7" fmla="*/ 0 h 4"/>
                    <a:gd name="T8" fmla="*/ 3 w 8"/>
                    <a:gd name="T9" fmla="*/ 1 h 4"/>
                    <a:gd name="T10" fmla="*/ 2 w 8"/>
                    <a:gd name="T11" fmla="*/ 2 h 4"/>
                    <a:gd name="T12" fmla="*/ 2 w 8"/>
                    <a:gd name="T13" fmla="*/ 4 h 4"/>
                    <a:gd name="T14" fmla="*/ 4 w 8"/>
                    <a:gd name="T15" fmla="*/ 3 h 4"/>
                    <a:gd name="T16" fmla="*/ 4 w 8"/>
                    <a:gd name="T17" fmla="*/ 2 h 4"/>
                    <a:gd name="T18" fmla="*/ 1 w 8"/>
                    <a:gd name="T19" fmla="*/ 2 h 4"/>
                    <a:gd name="T20" fmla="*/ 1 w 8"/>
                    <a:gd name="T21" fmla="*/ 4 h 4"/>
                    <a:gd name="T22" fmla="*/ 3 w 8"/>
                    <a:gd name="T23" fmla="*/ 4 h 4"/>
                    <a:gd name="T24" fmla="*/ 3 w 8"/>
                    <a:gd name="T25" fmla="*/ 3 h 4"/>
                    <a:gd name="T26" fmla="*/ 2 w 8"/>
                    <a:gd name="T27" fmla="*/ 2 h 4"/>
                    <a:gd name="T28" fmla="*/ 1 w 8"/>
                    <a:gd name="T29" fmla="*/ 3 h 4"/>
                    <a:gd name="T30" fmla="*/ 6 w 8"/>
                    <a:gd name="T31" fmla="*/ 1 h 4"/>
                    <a:gd name="T32" fmla="*/ 4 w 8"/>
                    <a:gd name="T33" fmla="*/ 2 h 4"/>
                    <a:gd name="T34" fmla="*/ 5 w 8"/>
                    <a:gd name="T35" fmla="*/ 2 h 4"/>
                    <a:gd name="T36" fmla="*/ 6 w 8"/>
                    <a:gd name="T37" fmla="*/ 2 h 4"/>
                    <a:gd name="T38" fmla="*/ 7 w 8"/>
                    <a:gd name="T39" fmla="*/ 1 h 4"/>
                    <a:gd name="T40" fmla="*/ 6 w 8"/>
                    <a:gd name="T41" fmla="*/ 1 h 4"/>
                    <a:gd name="T42" fmla="*/ 6 w 8"/>
                    <a:gd name="T43" fmla="*/ 1 h 4"/>
                    <a:gd name="T44" fmla="*/ 4 w 8"/>
                    <a:gd name="T45" fmla="*/ 1 h 4"/>
                    <a:gd name="T46" fmla="*/ 2 w 8"/>
                    <a:gd name="T47" fmla="*/ 2 h 4"/>
                    <a:gd name="T48" fmla="*/ 1 w 8"/>
                    <a:gd name="T49" fmla="*/ 3 h 4"/>
                    <a:gd name="T50" fmla="*/ 2 w 8"/>
                    <a:gd name="T51" fmla="*/ 4 h 4"/>
                    <a:gd name="T52" fmla="*/ 3 w 8"/>
                    <a:gd name="T53" fmla="*/ 2 h 4"/>
                    <a:gd name="T54" fmla="*/ 1 w 8"/>
                    <a:gd name="T55" fmla="*/ 2 h 4"/>
                    <a:gd name="T56" fmla="*/ 2 w 8"/>
                    <a:gd name="T57" fmla="*/ 4 h 4"/>
                    <a:gd name="T58" fmla="*/ 4 w 8"/>
                    <a:gd name="T59" fmla="*/ 3 h 4"/>
                    <a:gd name="T60" fmla="*/ 4 w 8"/>
                    <a:gd name="T61" fmla="*/ 2 h 4"/>
                    <a:gd name="T62" fmla="*/ 2 w 8"/>
                    <a:gd name="T63" fmla="*/ 2 h 4"/>
                    <a:gd name="T64" fmla="*/ 3 w 8"/>
                    <a:gd name="T65" fmla="*/ 3 h 4"/>
                    <a:gd name="T66" fmla="*/ 4 w 8"/>
                    <a:gd name="T67" fmla="*/ 0 h 4"/>
                    <a:gd name="T68" fmla="*/ 3 w 8"/>
                    <a:gd name="T69" fmla="*/ 1 h 4"/>
                    <a:gd name="T70" fmla="*/ 4 w 8"/>
                    <a:gd name="T71" fmla="*/ 1 h 4"/>
                    <a:gd name="T72" fmla="*/ 4 w 8"/>
                    <a:gd name="T73" fmla="*/ 0 h 4"/>
                    <a:gd name="T74" fmla="*/ 1 w 8"/>
                    <a:gd name="T75" fmla="*/ 0 h 4"/>
                    <a:gd name="T76" fmla="*/ 1 w 8"/>
                    <a:gd name="T7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4">
                      <a:moveTo>
                        <a:pt x="1" y="2"/>
                      </a:moveTo>
                      <a:cubicBezTo>
                        <a:pt x="2" y="2"/>
                        <a:pt x="3" y="2"/>
                        <a:pt x="4" y="2"/>
                      </a:cubicBezTo>
                      <a:cubicBezTo>
                        <a:pt x="5" y="1"/>
                        <a:pt x="5" y="0"/>
                        <a:pt x="4" y="0"/>
                      </a:cubicBezTo>
                      <a:cubicBezTo>
                        <a:pt x="4" y="0"/>
                        <a:pt x="4" y="0"/>
                        <a:pt x="3" y="0"/>
                      </a:cubicBezTo>
                      <a:cubicBezTo>
                        <a:pt x="2" y="0"/>
                        <a:pt x="2" y="1"/>
                        <a:pt x="3" y="1"/>
                      </a:cubicBezTo>
                      <a:cubicBezTo>
                        <a:pt x="3" y="1"/>
                        <a:pt x="2" y="2"/>
                        <a:pt x="2" y="2"/>
                      </a:cubicBezTo>
                      <a:cubicBezTo>
                        <a:pt x="1" y="3"/>
                        <a:pt x="2" y="4"/>
                        <a:pt x="2" y="4"/>
                      </a:cubicBezTo>
                      <a:cubicBezTo>
                        <a:pt x="3" y="4"/>
                        <a:pt x="4" y="4"/>
                        <a:pt x="4" y="3"/>
                      </a:cubicBezTo>
                      <a:cubicBezTo>
                        <a:pt x="4" y="3"/>
                        <a:pt x="4" y="2"/>
                        <a:pt x="4" y="2"/>
                      </a:cubicBezTo>
                      <a:cubicBezTo>
                        <a:pt x="3" y="2"/>
                        <a:pt x="2" y="2"/>
                        <a:pt x="1" y="2"/>
                      </a:cubicBezTo>
                      <a:cubicBezTo>
                        <a:pt x="0" y="3"/>
                        <a:pt x="0" y="4"/>
                        <a:pt x="1" y="4"/>
                      </a:cubicBezTo>
                      <a:cubicBezTo>
                        <a:pt x="2" y="4"/>
                        <a:pt x="2" y="4"/>
                        <a:pt x="3" y="4"/>
                      </a:cubicBezTo>
                      <a:cubicBezTo>
                        <a:pt x="4" y="4"/>
                        <a:pt x="4" y="3"/>
                        <a:pt x="3" y="3"/>
                      </a:cubicBezTo>
                      <a:cubicBezTo>
                        <a:pt x="3" y="2"/>
                        <a:pt x="2" y="2"/>
                        <a:pt x="2" y="2"/>
                      </a:cubicBezTo>
                      <a:cubicBezTo>
                        <a:pt x="1" y="2"/>
                        <a:pt x="1" y="3"/>
                        <a:pt x="1" y="3"/>
                      </a:cubicBezTo>
                      <a:cubicBezTo>
                        <a:pt x="3" y="4"/>
                        <a:pt x="6" y="4"/>
                        <a:pt x="6" y="1"/>
                      </a:cubicBezTo>
                      <a:cubicBezTo>
                        <a:pt x="5" y="1"/>
                        <a:pt x="5" y="1"/>
                        <a:pt x="4" y="2"/>
                      </a:cubicBezTo>
                      <a:cubicBezTo>
                        <a:pt x="4" y="2"/>
                        <a:pt x="5" y="2"/>
                        <a:pt x="5" y="2"/>
                      </a:cubicBezTo>
                      <a:cubicBezTo>
                        <a:pt x="5" y="2"/>
                        <a:pt x="6" y="2"/>
                        <a:pt x="6" y="2"/>
                      </a:cubicBezTo>
                      <a:cubicBezTo>
                        <a:pt x="7" y="3"/>
                        <a:pt x="8" y="1"/>
                        <a:pt x="7" y="1"/>
                      </a:cubicBezTo>
                      <a:cubicBezTo>
                        <a:pt x="6" y="1"/>
                        <a:pt x="6" y="1"/>
                        <a:pt x="6" y="1"/>
                      </a:cubicBezTo>
                      <a:cubicBezTo>
                        <a:pt x="6" y="1"/>
                        <a:pt x="6" y="1"/>
                        <a:pt x="6" y="1"/>
                      </a:cubicBezTo>
                      <a:cubicBezTo>
                        <a:pt x="5" y="0"/>
                        <a:pt x="4" y="0"/>
                        <a:pt x="4" y="1"/>
                      </a:cubicBezTo>
                      <a:cubicBezTo>
                        <a:pt x="4" y="2"/>
                        <a:pt x="2" y="2"/>
                        <a:pt x="2" y="2"/>
                      </a:cubicBezTo>
                      <a:cubicBezTo>
                        <a:pt x="0" y="2"/>
                        <a:pt x="0" y="3"/>
                        <a:pt x="1" y="3"/>
                      </a:cubicBezTo>
                      <a:cubicBezTo>
                        <a:pt x="2" y="4"/>
                        <a:pt x="2" y="4"/>
                        <a:pt x="2" y="4"/>
                      </a:cubicBezTo>
                      <a:cubicBezTo>
                        <a:pt x="2" y="3"/>
                        <a:pt x="3" y="3"/>
                        <a:pt x="3" y="2"/>
                      </a:cubicBezTo>
                      <a:cubicBezTo>
                        <a:pt x="2" y="2"/>
                        <a:pt x="2" y="2"/>
                        <a:pt x="1" y="2"/>
                      </a:cubicBezTo>
                      <a:cubicBezTo>
                        <a:pt x="2" y="3"/>
                        <a:pt x="2" y="4"/>
                        <a:pt x="2" y="4"/>
                      </a:cubicBezTo>
                      <a:cubicBezTo>
                        <a:pt x="2" y="4"/>
                        <a:pt x="3" y="4"/>
                        <a:pt x="4" y="3"/>
                      </a:cubicBezTo>
                      <a:cubicBezTo>
                        <a:pt x="5" y="3"/>
                        <a:pt x="5" y="2"/>
                        <a:pt x="4" y="2"/>
                      </a:cubicBezTo>
                      <a:cubicBezTo>
                        <a:pt x="3" y="2"/>
                        <a:pt x="3" y="2"/>
                        <a:pt x="2" y="2"/>
                      </a:cubicBezTo>
                      <a:cubicBezTo>
                        <a:pt x="3" y="2"/>
                        <a:pt x="3" y="3"/>
                        <a:pt x="3" y="3"/>
                      </a:cubicBezTo>
                      <a:cubicBezTo>
                        <a:pt x="4" y="2"/>
                        <a:pt x="5" y="1"/>
                        <a:pt x="4" y="0"/>
                      </a:cubicBezTo>
                      <a:cubicBezTo>
                        <a:pt x="4" y="0"/>
                        <a:pt x="3" y="1"/>
                        <a:pt x="3" y="1"/>
                      </a:cubicBezTo>
                      <a:cubicBezTo>
                        <a:pt x="3" y="1"/>
                        <a:pt x="4" y="1"/>
                        <a:pt x="4" y="1"/>
                      </a:cubicBezTo>
                      <a:cubicBezTo>
                        <a:pt x="4" y="1"/>
                        <a:pt x="4" y="0"/>
                        <a:pt x="4" y="0"/>
                      </a:cubicBezTo>
                      <a:cubicBezTo>
                        <a:pt x="3" y="0"/>
                        <a:pt x="2"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76"/>
                <p:cNvSpPr/>
                <p:nvPr/>
              </p:nvSpPr>
              <p:spPr bwMode="auto">
                <a:xfrm>
                  <a:off x="843" y="1328"/>
                  <a:ext cx="58" cy="40"/>
                </a:xfrm>
                <a:custGeom>
                  <a:avLst/>
                  <a:gdLst>
                    <a:gd name="T0" fmla="*/ 13 w 88"/>
                    <a:gd name="T1" fmla="*/ 57 h 60"/>
                    <a:gd name="T2" fmla="*/ 42 w 88"/>
                    <a:gd name="T3" fmla="*/ 7 h 60"/>
                    <a:gd name="T4" fmla="*/ 75 w 88"/>
                    <a:gd name="T5" fmla="*/ 54 h 60"/>
                    <a:gd name="T6" fmla="*/ 78 w 88"/>
                    <a:gd name="T7" fmla="*/ 55 h 60"/>
                    <a:gd name="T8" fmla="*/ 49 w 88"/>
                    <a:gd name="T9" fmla="*/ 4 h 60"/>
                    <a:gd name="T10" fmla="*/ 11 w 88"/>
                    <a:gd name="T11" fmla="*/ 58 h 60"/>
                    <a:gd name="T12" fmla="*/ 13 w 88"/>
                    <a:gd name="T13" fmla="*/ 57 h 60"/>
                  </a:gdLst>
                  <a:ahLst/>
                  <a:cxnLst>
                    <a:cxn ang="0">
                      <a:pos x="T0" y="T1"/>
                    </a:cxn>
                    <a:cxn ang="0">
                      <a:pos x="T2" y="T3"/>
                    </a:cxn>
                    <a:cxn ang="0">
                      <a:pos x="T4" y="T5"/>
                    </a:cxn>
                    <a:cxn ang="0">
                      <a:pos x="T6" y="T7"/>
                    </a:cxn>
                    <a:cxn ang="0">
                      <a:pos x="T8" y="T9"/>
                    </a:cxn>
                    <a:cxn ang="0">
                      <a:pos x="T10" y="T11"/>
                    </a:cxn>
                    <a:cxn ang="0">
                      <a:pos x="T12" y="T13"/>
                    </a:cxn>
                  </a:cxnLst>
                  <a:rect l="0" t="0" r="r" b="b"/>
                  <a:pathLst>
                    <a:path w="88" h="60">
                      <a:moveTo>
                        <a:pt x="13" y="57"/>
                      </a:moveTo>
                      <a:cubicBezTo>
                        <a:pt x="4" y="37"/>
                        <a:pt x="23" y="13"/>
                        <a:pt x="42" y="7"/>
                      </a:cubicBezTo>
                      <a:cubicBezTo>
                        <a:pt x="65" y="0"/>
                        <a:pt x="86" y="36"/>
                        <a:pt x="75" y="54"/>
                      </a:cubicBezTo>
                      <a:cubicBezTo>
                        <a:pt x="74" y="55"/>
                        <a:pt x="77" y="57"/>
                        <a:pt x="78" y="55"/>
                      </a:cubicBezTo>
                      <a:cubicBezTo>
                        <a:pt x="88" y="38"/>
                        <a:pt x="71" y="4"/>
                        <a:pt x="49" y="4"/>
                      </a:cubicBezTo>
                      <a:cubicBezTo>
                        <a:pt x="24" y="4"/>
                        <a:pt x="0" y="35"/>
                        <a:pt x="11" y="58"/>
                      </a:cubicBezTo>
                      <a:cubicBezTo>
                        <a:pt x="11" y="60"/>
                        <a:pt x="14" y="58"/>
                        <a:pt x="1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77"/>
                <p:cNvSpPr/>
                <p:nvPr/>
              </p:nvSpPr>
              <p:spPr bwMode="auto">
                <a:xfrm>
                  <a:off x="849" y="1346"/>
                  <a:ext cx="10" cy="27"/>
                </a:xfrm>
                <a:custGeom>
                  <a:avLst/>
                  <a:gdLst>
                    <a:gd name="T0" fmla="*/ 4 w 15"/>
                    <a:gd name="T1" fmla="*/ 10 h 40"/>
                    <a:gd name="T2" fmla="*/ 10 w 15"/>
                    <a:gd name="T3" fmla="*/ 20 h 40"/>
                    <a:gd name="T4" fmla="*/ 11 w 15"/>
                    <a:gd name="T5" fmla="*/ 26 h 40"/>
                    <a:gd name="T6" fmla="*/ 10 w 15"/>
                    <a:gd name="T7" fmla="*/ 32 h 40"/>
                    <a:gd name="T8" fmla="*/ 5 w 15"/>
                    <a:gd name="T9" fmla="*/ 33 h 40"/>
                    <a:gd name="T10" fmla="*/ 4 w 15"/>
                    <a:gd name="T11" fmla="*/ 30 h 40"/>
                    <a:gd name="T12" fmla="*/ 1 w 15"/>
                    <a:gd name="T13" fmla="*/ 31 h 40"/>
                    <a:gd name="T14" fmla="*/ 11 w 15"/>
                    <a:gd name="T15" fmla="*/ 37 h 40"/>
                    <a:gd name="T16" fmla="*/ 13 w 15"/>
                    <a:gd name="T17" fmla="*/ 23 h 40"/>
                    <a:gd name="T18" fmla="*/ 2 w 15"/>
                    <a:gd name="T19" fmla="*/ 8 h 40"/>
                    <a:gd name="T20" fmla="*/ 4 w 15"/>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0">
                      <a:moveTo>
                        <a:pt x="4" y="10"/>
                      </a:moveTo>
                      <a:cubicBezTo>
                        <a:pt x="8" y="6"/>
                        <a:pt x="10" y="18"/>
                        <a:pt x="10" y="20"/>
                      </a:cubicBezTo>
                      <a:cubicBezTo>
                        <a:pt x="10" y="22"/>
                        <a:pt x="11" y="24"/>
                        <a:pt x="11" y="26"/>
                      </a:cubicBezTo>
                      <a:cubicBezTo>
                        <a:pt x="11" y="28"/>
                        <a:pt x="11" y="30"/>
                        <a:pt x="10" y="32"/>
                      </a:cubicBezTo>
                      <a:cubicBezTo>
                        <a:pt x="8" y="35"/>
                        <a:pt x="6" y="36"/>
                        <a:pt x="5" y="33"/>
                      </a:cubicBezTo>
                      <a:cubicBezTo>
                        <a:pt x="4" y="32"/>
                        <a:pt x="4" y="31"/>
                        <a:pt x="4" y="30"/>
                      </a:cubicBezTo>
                      <a:cubicBezTo>
                        <a:pt x="3" y="28"/>
                        <a:pt x="0" y="29"/>
                        <a:pt x="1" y="31"/>
                      </a:cubicBezTo>
                      <a:cubicBezTo>
                        <a:pt x="2" y="35"/>
                        <a:pt x="6" y="40"/>
                        <a:pt x="11" y="37"/>
                      </a:cubicBezTo>
                      <a:cubicBezTo>
                        <a:pt x="15" y="34"/>
                        <a:pt x="14" y="27"/>
                        <a:pt x="13" y="23"/>
                      </a:cubicBezTo>
                      <a:cubicBezTo>
                        <a:pt x="13" y="18"/>
                        <a:pt x="10" y="0"/>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78"/>
                <p:cNvSpPr/>
                <p:nvPr/>
              </p:nvSpPr>
              <p:spPr bwMode="auto">
                <a:xfrm>
                  <a:off x="886" y="1346"/>
                  <a:ext cx="10" cy="21"/>
                </a:xfrm>
                <a:custGeom>
                  <a:avLst/>
                  <a:gdLst>
                    <a:gd name="T0" fmla="*/ 14 w 15"/>
                    <a:gd name="T1" fmla="*/ 3 h 32"/>
                    <a:gd name="T2" fmla="*/ 5 w 15"/>
                    <a:gd name="T3" fmla="*/ 4 h 32"/>
                    <a:gd name="T4" fmla="*/ 0 w 15"/>
                    <a:gd name="T5" fmla="*/ 18 h 32"/>
                    <a:gd name="T6" fmla="*/ 6 w 15"/>
                    <a:gd name="T7" fmla="*/ 30 h 32"/>
                    <a:gd name="T8" fmla="*/ 14 w 15"/>
                    <a:gd name="T9" fmla="*/ 26 h 32"/>
                    <a:gd name="T10" fmla="*/ 11 w 15"/>
                    <a:gd name="T11" fmla="*/ 25 h 32"/>
                    <a:gd name="T12" fmla="*/ 3 w 15"/>
                    <a:gd name="T13" fmla="*/ 22 h 32"/>
                    <a:gd name="T14" fmla="*/ 3 w 15"/>
                    <a:gd name="T15" fmla="*/ 17 h 32"/>
                    <a:gd name="T16" fmla="*/ 4 w 15"/>
                    <a:gd name="T17" fmla="*/ 11 h 32"/>
                    <a:gd name="T18" fmla="*/ 11 w 15"/>
                    <a:gd name="T19" fmla="*/ 5 h 32"/>
                    <a:gd name="T20" fmla="*/ 14 w 15"/>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2">
                      <a:moveTo>
                        <a:pt x="14" y="3"/>
                      </a:moveTo>
                      <a:cubicBezTo>
                        <a:pt x="11" y="0"/>
                        <a:pt x="8" y="1"/>
                        <a:pt x="5" y="4"/>
                      </a:cubicBezTo>
                      <a:cubicBezTo>
                        <a:pt x="1" y="7"/>
                        <a:pt x="1" y="13"/>
                        <a:pt x="0" y="18"/>
                      </a:cubicBezTo>
                      <a:cubicBezTo>
                        <a:pt x="0" y="23"/>
                        <a:pt x="1" y="28"/>
                        <a:pt x="6" y="30"/>
                      </a:cubicBezTo>
                      <a:cubicBezTo>
                        <a:pt x="9" y="32"/>
                        <a:pt x="13" y="29"/>
                        <a:pt x="14" y="26"/>
                      </a:cubicBezTo>
                      <a:cubicBezTo>
                        <a:pt x="15" y="24"/>
                        <a:pt x="12" y="24"/>
                        <a:pt x="11" y="25"/>
                      </a:cubicBezTo>
                      <a:cubicBezTo>
                        <a:pt x="9" y="32"/>
                        <a:pt x="4" y="26"/>
                        <a:pt x="3" y="22"/>
                      </a:cubicBezTo>
                      <a:cubicBezTo>
                        <a:pt x="3" y="20"/>
                        <a:pt x="3" y="18"/>
                        <a:pt x="3" y="17"/>
                      </a:cubicBezTo>
                      <a:cubicBezTo>
                        <a:pt x="3" y="15"/>
                        <a:pt x="4" y="13"/>
                        <a:pt x="4" y="11"/>
                      </a:cubicBezTo>
                      <a:cubicBezTo>
                        <a:pt x="5" y="9"/>
                        <a:pt x="8" y="1"/>
                        <a:pt x="11" y="5"/>
                      </a:cubicBezTo>
                      <a:cubicBezTo>
                        <a:pt x="12" y="6"/>
                        <a:pt x="15" y="5"/>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79"/>
                <p:cNvSpPr/>
                <p:nvPr/>
              </p:nvSpPr>
              <p:spPr bwMode="auto">
                <a:xfrm>
                  <a:off x="850" y="1353"/>
                  <a:ext cx="4" cy="16"/>
                </a:xfrm>
                <a:custGeom>
                  <a:avLst/>
                  <a:gdLst>
                    <a:gd name="T0" fmla="*/ 3 w 6"/>
                    <a:gd name="T1" fmla="*/ 0 h 24"/>
                    <a:gd name="T2" fmla="*/ 1 w 6"/>
                    <a:gd name="T3" fmla="*/ 9 h 24"/>
                    <a:gd name="T4" fmla="*/ 3 w 6"/>
                    <a:gd name="T5" fmla="*/ 22 h 24"/>
                    <a:gd name="T6" fmla="*/ 6 w 6"/>
                    <a:gd name="T7" fmla="*/ 21 h 24"/>
                    <a:gd name="T8" fmla="*/ 4 w 6"/>
                    <a:gd name="T9" fmla="*/ 12 h 24"/>
                    <a:gd name="T10" fmla="*/ 4 w 6"/>
                    <a:gd name="T11" fmla="*/ 3 h 24"/>
                    <a:gd name="T12" fmla="*/ 3 w 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3" y="0"/>
                      </a:moveTo>
                      <a:cubicBezTo>
                        <a:pt x="0" y="1"/>
                        <a:pt x="1" y="6"/>
                        <a:pt x="1" y="9"/>
                      </a:cubicBezTo>
                      <a:cubicBezTo>
                        <a:pt x="1" y="13"/>
                        <a:pt x="2" y="18"/>
                        <a:pt x="3" y="22"/>
                      </a:cubicBezTo>
                      <a:cubicBezTo>
                        <a:pt x="4" y="24"/>
                        <a:pt x="6" y="23"/>
                        <a:pt x="6" y="21"/>
                      </a:cubicBezTo>
                      <a:cubicBezTo>
                        <a:pt x="5" y="18"/>
                        <a:pt x="5" y="15"/>
                        <a:pt x="4" y="12"/>
                      </a:cubicBezTo>
                      <a:cubicBezTo>
                        <a:pt x="4" y="11"/>
                        <a:pt x="3" y="3"/>
                        <a:pt x="4" y="3"/>
                      </a:cubicBezTo>
                      <a:cubicBezTo>
                        <a:pt x="6"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80"/>
                <p:cNvSpPr/>
                <p:nvPr/>
              </p:nvSpPr>
              <p:spPr bwMode="auto">
                <a:xfrm>
                  <a:off x="849" y="1352"/>
                  <a:ext cx="5" cy="16"/>
                </a:xfrm>
                <a:custGeom>
                  <a:avLst/>
                  <a:gdLst>
                    <a:gd name="T0" fmla="*/ 3 w 7"/>
                    <a:gd name="T1" fmla="*/ 1 h 24"/>
                    <a:gd name="T2" fmla="*/ 4 w 7"/>
                    <a:gd name="T3" fmla="*/ 22 h 24"/>
                    <a:gd name="T4" fmla="*/ 6 w 7"/>
                    <a:gd name="T5" fmla="*/ 22 h 24"/>
                    <a:gd name="T6" fmla="*/ 7 w 7"/>
                    <a:gd name="T7" fmla="*/ 20 h 24"/>
                    <a:gd name="T8" fmla="*/ 4 w 7"/>
                    <a:gd name="T9" fmla="*/ 20 h 24"/>
                    <a:gd name="T10" fmla="*/ 4 w 7"/>
                    <a:gd name="T11" fmla="*/ 22 h 24"/>
                    <a:gd name="T12" fmla="*/ 6 w 7"/>
                    <a:gd name="T13" fmla="*/ 22 h 24"/>
                    <a:gd name="T14" fmla="*/ 6 w 7"/>
                    <a:gd name="T15" fmla="*/ 3 h 24"/>
                    <a:gd name="T16" fmla="*/ 3 w 7"/>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3" y="1"/>
                      </a:moveTo>
                      <a:cubicBezTo>
                        <a:pt x="0" y="8"/>
                        <a:pt x="2" y="16"/>
                        <a:pt x="4" y="22"/>
                      </a:cubicBezTo>
                      <a:cubicBezTo>
                        <a:pt x="4" y="24"/>
                        <a:pt x="6" y="24"/>
                        <a:pt x="6" y="22"/>
                      </a:cubicBezTo>
                      <a:cubicBezTo>
                        <a:pt x="7" y="22"/>
                        <a:pt x="7" y="21"/>
                        <a:pt x="7" y="20"/>
                      </a:cubicBezTo>
                      <a:cubicBezTo>
                        <a:pt x="7" y="19"/>
                        <a:pt x="4" y="18"/>
                        <a:pt x="4" y="20"/>
                      </a:cubicBezTo>
                      <a:cubicBezTo>
                        <a:pt x="4" y="20"/>
                        <a:pt x="4" y="21"/>
                        <a:pt x="4" y="22"/>
                      </a:cubicBezTo>
                      <a:cubicBezTo>
                        <a:pt x="5" y="22"/>
                        <a:pt x="6" y="22"/>
                        <a:pt x="6" y="22"/>
                      </a:cubicBezTo>
                      <a:cubicBezTo>
                        <a:pt x="5" y="16"/>
                        <a:pt x="3" y="8"/>
                        <a:pt x="6"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81"/>
                <p:cNvSpPr/>
                <p:nvPr/>
              </p:nvSpPr>
              <p:spPr bwMode="auto">
                <a:xfrm>
                  <a:off x="848" y="1353"/>
                  <a:ext cx="11" cy="16"/>
                </a:xfrm>
                <a:custGeom>
                  <a:avLst/>
                  <a:gdLst>
                    <a:gd name="T0" fmla="*/ 7 w 17"/>
                    <a:gd name="T1" fmla="*/ 5 h 24"/>
                    <a:gd name="T2" fmla="*/ 6 w 17"/>
                    <a:gd name="T3" fmla="*/ 4 h 24"/>
                    <a:gd name="T4" fmla="*/ 4 w 17"/>
                    <a:gd name="T5" fmla="*/ 3 h 24"/>
                    <a:gd name="T6" fmla="*/ 3 w 17"/>
                    <a:gd name="T7" fmla="*/ 22 h 24"/>
                    <a:gd name="T8" fmla="*/ 6 w 17"/>
                    <a:gd name="T9" fmla="*/ 23 h 24"/>
                    <a:gd name="T10" fmla="*/ 6 w 17"/>
                    <a:gd name="T11" fmla="*/ 2 h 24"/>
                    <a:gd name="T12" fmla="*/ 4 w 17"/>
                    <a:gd name="T13" fmla="*/ 2 h 24"/>
                    <a:gd name="T14" fmla="*/ 6 w 17"/>
                    <a:gd name="T15" fmla="*/ 22 h 24"/>
                    <a:gd name="T16" fmla="*/ 9 w 17"/>
                    <a:gd name="T17" fmla="*/ 21 h 24"/>
                    <a:gd name="T18" fmla="*/ 9 w 17"/>
                    <a:gd name="T19" fmla="*/ 3 h 24"/>
                    <a:gd name="T20" fmla="*/ 6 w 17"/>
                    <a:gd name="T21" fmla="*/ 3 h 24"/>
                    <a:gd name="T22" fmla="*/ 7 w 17"/>
                    <a:gd name="T23" fmla="*/ 21 h 24"/>
                    <a:gd name="T24" fmla="*/ 10 w 17"/>
                    <a:gd name="T25" fmla="*/ 20 h 24"/>
                    <a:gd name="T26" fmla="*/ 9 w 17"/>
                    <a:gd name="T27" fmla="*/ 3 h 24"/>
                    <a:gd name="T28" fmla="*/ 7 w 17"/>
                    <a:gd name="T29" fmla="*/ 4 h 24"/>
                    <a:gd name="T30" fmla="*/ 8 w 17"/>
                    <a:gd name="T31" fmla="*/ 20 h 24"/>
                    <a:gd name="T32" fmla="*/ 10 w 17"/>
                    <a:gd name="T33" fmla="*/ 19 h 24"/>
                    <a:gd name="T34" fmla="*/ 7 w 17"/>
                    <a:gd name="T35" fmla="*/ 5 h 24"/>
                    <a:gd name="T36" fmla="*/ 5 w 17"/>
                    <a:gd name="T37" fmla="*/ 20 h 24"/>
                    <a:gd name="T38" fmla="*/ 5 w 17"/>
                    <a:gd name="T39" fmla="*/ 23 h 24"/>
                    <a:gd name="T40" fmla="*/ 8 w 17"/>
                    <a:gd name="T41" fmla="*/ 2 h 24"/>
                    <a:gd name="T42" fmla="*/ 9 w 17"/>
                    <a:gd name="T43" fmla="*/ 22 h 24"/>
                    <a:gd name="T44" fmla="*/ 11 w 17"/>
                    <a:gd name="T45" fmla="*/ 21 h 24"/>
                    <a:gd name="T46" fmla="*/ 8 w 17"/>
                    <a:gd name="T47" fmla="*/ 2 h 24"/>
                    <a:gd name="T48" fmla="*/ 6 w 17"/>
                    <a:gd name="T49" fmla="*/ 3 h 24"/>
                    <a:gd name="T50" fmla="*/ 7 w 17"/>
                    <a:gd name="T51" fmla="*/ 21 h 24"/>
                    <a:gd name="T52" fmla="*/ 10 w 17"/>
                    <a:gd name="T53" fmla="*/ 21 h 24"/>
                    <a:gd name="T54" fmla="*/ 9 w 17"/>
                    <a:gd name="T55" fmla="*/ 2 h 24"/>
                    <a:gd name="T56" fmla="*/ 6 w 17"/>
                    <a:gd name="T57" fmla="*/ 2 h 24"/>
                    <a:gd name="T58" fmla="*/ 6 w 17"/>
                    <a:gd name="T59" fmla="*/ 21 h 24"/>
                    <a:gd name="T60" fmla="*/ 9 w 17"/>
                    <a:gd name="T61" fmla="*/ 21 h 24"/>
                    <a:gd name="T62" fmla="*/ 6 w 17"/>
                    <a:gd name="T63" fmla="*/ 1 h 24"/>
                    <a:gd name="T64" fmla="*/ 4 w 17"/>
                    <a:gd name="T65" fmla="*/ 1 h 24"/>
                    <a:gd name="T66" fmla="*/ 3 w 17"/>
                    <a:gd name="T67" fmla="*/ 21 h 24"/>
                    <a:gd name="T68" fmla="*/ 6 w 17"/>
                    <a:gd name="T69" fmla="*/ 22 h 24"/>
                    <a:gd name="T70" fmla="*/ 6 w 17"/>
                    <a:gd name="T71" fmla="*/ 5 h 24"/>
                    <a:gd name="T72" fmla="*/ 4 w 17"/>
                    <a:gd name="T73" fmla="*/ 5 h 24"/>
                    <a:gd name="T74" fmla="*/ 4 w 17"/>
                    <a:gd name="T75" fmla="*/ 6 h 24"/>
                    <a:gd name="T76" fmla="*/ 7 w 17"/>
                    <a:gd name="T7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7" y="5"/>
                      </a:moveTo>
                      <a:cubicBezTo>
                        <a:pt x="7" y="4"/>
                        <a:pt x="7" y="4"/>
                        <a:pt x="6" y="4"/>
                      </a:cubicBezTo>
                      <a:cubicBezTo>
                        <a:pt x="6" y="3"/>
                        <a:pt x="4" y="2"/>
                        <a:pt x="4" y="3"/>
                      </a:cubicBezTo>
                      <a:cubicBezTo>
                        <a:pt x="1" y="9"/>
                        <a:pt x="1" y="16"/>
                        <a:pt x="3" y="22"/>
                      </a:cubicBezTo>
                      <a:cubicBezTo>
                        <a:pt x="3" y="23"/>
                        <a:pt x="5" y="24"/>
                        <a:pt x="6" y="23"/>
                      </a:cubicBezTo>
                      <a:cubicBezTo>
                        <a:pt x="10" y="16"/>
                        <a:pt x="3" y="9"/>
                        <a:pt x="6" y="2"/>
                      </a:cubicBezTo>
                      <a:cubicBezTo>
                        <a:pt x="6" y="2"/>
                        <a:pt x="5" y="2"/>
                        <a:pt x="4" y="2"/>
                      </a:cubicBezTo>
                      <a:cubicBezTo>
                        <a:pt x="7" y="8"/>
                        <a:pt x="5" y="15"/>
                        <a:pt x="6" y="22"/>
                      </a:cubicBezTo>
                      <a:cubicBezTo>
                        <a:pt x="7" y="23"/>
                        <a:pt x="9" y="23"/>
                        <a:pt x="9" y="21"/>
                      </a:cubicBezTo>
                      <a:cubicBezTo>
                        <a:pt x="10" y="15"/>
                        <a:pt x="8" y="9"/>
                        <a:pt x="9" y="3"/>
                      </a:cubicBezTo>
                      <a:cubicBezTo>
                        <a:pt x="8" y="3"/>
                        <a:pt x="7" y="3"/>
                        <a:pt x="6" y="3"/>
                      </a:cubicBezTo>
                      <a:cubicBezTo>
                        <a:pt x="9" y="8"/>
                        <a:pt x="8" y="15"/>
                        <a:pt x="7" y="21"/>
                      </a:cubicBezTo>
                      <a:cubicBezTo>
                        <a:pt x="8" y="20"/>
                        <a:pt x="9" y="20"/>
                        <a:pt x="10" y="20"/>
                      </a:cubicBezTo>
                      <a:cubicBezTo>
                        <a:pt x="8" y="15"/>
                        <a:pt x="7" y="9"/>
                        <a:pt x="9" y="3"/>
                      </a:cubicBezTo>
                      <a:cubicBezTo>
                        <a:pt x="8" y="4"/>
                        <a:pt x="8" y="4"/>
                        <a:pt x="7" y="4"/>
                      </a:cubicBezTo>
                      <a:cubicBezTo>
                        <a:pt x="11" y="7"/>
                        <a:pt x="9" y="17"/>
                        <a:pt x="8" y="20"/>
                      </a:cubicBezTo>
                      <a:cubicBezTo>
                        <a:pt x="9" y="20"/>
                        <a:pt x="9" y="20"/>
                        <a:pt x="10" y="19"/>
                      </a:cubicBezTo>
                      <a:cubicBezTo>
                        <a:pt x="7" y="18"/>
                        <a:pt x="4" y="5"/>
                        <a:pt x="7" y="5"/>
                      </a:cubicBezTo>
                      <a:cubicBezTo>
                        <a:pt x="13" y="6"/>
                        <a:pt x="11" y="20"/>
                        <a:pt x="5" y="20"/>
                      </a:cubicBezTo>
                      <a:cubicBezTo>
                        <a:pt x="3" y="20"/>
                        <a:pt x="3" y="23"/>
                        <a:pt x="5" y="23"/>
                      </a:cubicBezTo>
                      <a:cubicBezTo>
                        <a:pt x="14" y="23"/>
                        <a:pt x="17" y="5"/>
                        <a:pt x="8" y="2"/>
                      </a:cubicBezTo>
                      <a:cubicBezTo>
                        <a:pt x="0" y="0"/>
                        <a:pt x="3" y="20"/>
                        <a:pt x="9" y="22"/>
                      </a:cubicBezTo>
                      <a:cubicBezTo>
                        <a:pt x="10" y="22"/>
                        <a:pt x="11" y="22"/>
                        <a:pt x="11" y="21"/>
                      </a:cubicBezTo>
                      <a:cubicBezTo>
                        <a:pt x="13" y="16"/>
                        <a:pt x="13" y="5"/>
                        <a:pt x="8" y="2"/>
                      </a:cubicBezTo>
                      <a:cubicBezTo>
                        <a:pt x="7" y="1"/>
                        <a:pt x="7" y="2"/>
                        <a:pt x="6" y="3"/>
                      </a:cubicBezTo>
                      <a:cubicBezTo>
                        <a:pt x="4" y="9"/>
                        <a:pt x="5" y="16"/>
                        <a:pt x="7" y="21"/>
                      </a:cubicBezTo>
                      <a:cubicBezTo>
                        <a:pt x="8" y="23"/>
                        <a:pt x="10" y="22"/>
                        <a:pt x="10" y="21"/>
                      </a:cubicBezTo>
                      <a:cubicBezTo>
                        <a:pt x="11" y="15"/>
                        <a:pt x="12" y="8"/>
                        <a:pt x="9" y="2"/>
                      </a:cubicBezTo>
                      <a:cubicBezTo>
                        <a:pt x="8" y="1"/>
                        <a:pt x="6" y="1"/>
                        <a:pt x="6" y="2"/>
                      </a:cubicBezTo>
                      <a:cubicBezTo>
                        <a:pt x="5" y="9"/>
                        <a:pt x="7" y="15"/>
                        <a:pt x="6" y="21"/>
                      </a:cubicBezTo>
                      <a:cubicBezTo>
                        <a:pt x="7" y="21"/>
                        <a:pt x="8" y="21"/>
                        <a:pt x="9" y="21"/>
                      </a:cubicBezTo>
                      <a:cubicBezTo>
                        <a:pt x="8" y="14"/>
                        <a:pt x="10" y="7"/>
                        <a:pt x="6" y="1"/>
                      </a:cubicBezTo>
                      <a:cubicBezTo>
                        <a:pt x="6" y="0"/>
                        <a:pt x="4" y="0"/>
                        <a:pt x="4" y="1"/>
                      </a:cubicBezTo>
                      <a:cubicBezTo>
                        <a:pt x="1" y="7"/>
                        <a:pt x="7" y="15"/>
                        <a:pt x="3" y="21"/>
                      </a:cubicBezTo>
                      <a:cubicBezTo>
                        <a:pt x="4" y="21"/>
                        <a:pt x="5" y="21"/>
                        <a:pt x="6" y="22"/>
                      </a:cubicBezTo>
                      <a:cubicBezTo>
                        <a:pt x="4" y="16"/>
                        <a:pt x="4" y="10"/>
                        <a:pt x="6" y="5"/>
                      </a:cubicBezTo>
                      <a:cubicBezTo>
                        <a:pt x="5" y="5"/>
                        <a:pt x="5" y="5"/>
                        <a:pt x="4" y="5"/>
                      </a:cubicBezTo>
                      <a:cubicBezTo>
                        <a:pt x="4" y="5"/>
                        <a:pt x="4" y="6"/>
                        <a:pt x="4" y="6"/>
                      </a:cubicBezTo>
                      <a:cubicBezTo>
                        <a:pt x="5" y="8"/>
                        <a:pt x="8"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82"/>
                <p:cNvSpPr/>
                <p:nvPr/>
              </p:nvSpPr>
              <p:spPr bwMode="auto">
                <a:xfrm>
                  <a:off x="886" y="1349"/>
                  <a:ext cx="11" cy="17"/>
                </a:xfrm>
                <a:custGeom>
                  <a:avLst/>
                  <a:gdLst>
                    <a:gd name="T0" fmla="*/ 7 w 17"/>
                    <a:gd name="T1" fmla="*/ 8 h 26"/>
                    <a:gd name="T2" fmla="*/ 3 w 17"/>
                    <a:gd name="T3" fmla="*/ 20 h 26"/>
                    <a:gd name="T4" fmla="*/ 7 w 17"/>
                    <a:gd name="T5" fmla="*/ 7 h 26"/>
                    <a:gd name="T6" fmla="*/ 6 w 17"/>
                    <a:gd name="T7" fmla="*/ 17 h 26"/>
                    <a:gd name="T8" fmla="*/ 8 w 17"/>
                    <a:gd name="T9" fmla="*/ 3 h 26"/>
                    <a:gd name="T10" fmla="*/ 6 w 17"/>
                    <a:gd name="T11" fmla="*/ 21 h 26"/>
                    <a:gd name="T12" fmla="*/ 10 w 17"/>
                    <a:gd name="T13" fmla="*/ 3 h 26"/>
                    <a:gd name="T14" fmla="*/ 7 w 17"/>
                    <a:gd name="T15" fmla="*/ 20 h 26"/>
                    <a:gd name="T16" fmla="*/ 8 w 17"/>
                    <a:gd name="T17" fmla="*/ 6 h 26"/>
                    <a:gd name="T18" fmla="*/ 11 w 17"/>
                    <a:gd name="T19" fmla="*/ 11 h 26"/>
                    <a:gd name="T20" fmla="*/ 10 w 17"/>
                    <a:gd name="T21" fmla="*/ 19 h 26"/>
                    <a:gd name="T22" fmla="*/ 8 w 17"/>
                    <a:gd name="T23" fmla="*/ 2 h 26"/>
                    <a:gd name="T24" fmla="*/ 9 w 17"/>
                    <a:gd name="T25" fmla="*/ 20 h 26"/>
                    <a:gd name="T26" fmla="*/ 7 w 17"/>
                    <a:gd name="T27" fmla="*/ 5 h 26"/>
                    <a:gd name="T28" fmla="*/ 9 w 17"/>
                    <a:gd name="T29" fmla="*/ 18 h 26"/>
                    <a:gd name="T30" fmla="*/ 9 w 17"/>
                    <a:gd name="T31" fmla="*/ 26 h 26"/>
                    <a:gd name="T32" fmla="*/ 10 w 17"/>
                    <a:gd name="T33" fmla="*/ 23 h 26"/>
                    <a:gd name="T34" fmla="*/ 12 w 17"/>
                    <a:gd name="T35" fmla="*/ 23 h 26"/>
                    <a:gd name="T36" fmla="*/ 8 w 17"/>
                    <a:gd name="T37" fmla="*/ 23 h 26"/>
                    <a:gd name="T38" fmla="*/ 8 w 17"/>
                    <a:gd name="T39" fmla="*/ 26 h 26"/>
                    <a:gd name="T40" fmla="*/ 9 w 17"/>
                    <a:gd name="T41" fmla="*/ 23 h 26"/>
                    <a:gd name="T42" fmla="*/ 12 w 17"/>
                    <a:gd name="T43" fmla="*/ 15 h 26"/>
                    <a:gd name="T44" fmla="*/ 10 w 17"/>
                    <a:gd name="T45" fmla="*/ 0 h 26"/>
                    <a:gd name="T46" fmla="*/ 8 w 17"/>
                    <a:gd name="T47" fmla="*/ 23 h 26"/>
                    <a:gd name="T48" fmla="*/ 8 w 17"/>
                    <a:gd name="T49" fmla="*/ 0 h 26"/>
                    <a:gd name="T50" fmla="*/ 10 w 17"/>
                    <a:gd name="T51" fmla="*/ 21 h 26"/>
                    <a:gd name="T52" fmla="*/ 7 w 17"/>
                    <a:gd name="T53" fmla="*/ 21 h 26"/>
                    <a:gd name="T54" fmla="*/ 11 w 17"/>
                    <a:gd name="T55" fmla="*/ 2 h 26"/>
                    <a:gd name="T56" fmla="*/ 7 w 17"/>
                    <a:gd name="T57" fmla="*/ 23 h 26"/>
                    <a:gd name="T58" fmla="*/ 9 w 17"/>
                    <a:gd name="T59" fmla="*/ 1 h 26"/>
                    <a:gd name="T60" fmla="*/ 6 w 17"/>
                    <a:gd name="T61" fmla="*/ 19 h 26"/>
                    <a:gd name="T62" fmla="*/ 7 w 17"/>
                    <a:gd name="T63" fmla="*/ 5 h 26"/>
                    <a:gd name="T64" fmla="*/ 3 w 17"/>
                    <a:gd name="T65" fmla="*/ 21 h 26"/>
                    <a:gd name="T66" fmla="*/ 7 w 17"/>
                    <a:gd name="T67" fmla="*/ 7 h 26"/>
                    <a:gd name="T68" fmla="*/ 4 w 17"/>
                    <a:gd name="T6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6">
                      <a:moveTo>
                        <a:pt x="6" y="15"/>
                      </a:moveTo>
                      <a:cubicBezTo>
                        <a:pt x="5" y="13"/>
                        <a:pt x="5" y="11"/>
                        <a:pt x="7" y="8"/>
                      </a:cubicBezTo>
                      <a:cubicBezTo>
                        <a:pt x="6" y="8"/>
                        <a:pt x="5" y="8"/>
                        <a:pt x="4" y="8"/>
                      </a:cubicBezTo>
                      <a:cubicBezTo>
                        <a:pt x="5" y="11"/>
                        <a:pt x="6" y="18"/>
                        <a:pt x="3" y="20"/>
                      </a:cubicBezTo>
                      <a:cubicBezTo>
                        <a:pt x="4" y="20"/>
                        <a:pt x="5" y="20"/>
                        <a:pt x="5" y="20"/>
                      </a:cubicBezTo>
                      <a:cubicBezTo>
                        <a:pt x="4" y="16"/>
                        <a:pt x="4" y="10"/>
                        <a:pt x="7" y="7"/>
                      </a:cubicBezTo>
                      <a:cubicBezTo>
                        <a:pt x="6" y="7"/>
                        <a:pt x="6" y="7"/>
                        <a:pt x="5" y="7"/>
                      </a:cubicBezTo>
                      <a:cubicBezTo>
                        <a:pt x="7" y="9"/>
                        <a:pt x="8" y="15"/>
                        <a:pt x="6" y="17"/>
                      </a:cubicBezTo>
                      <a:cubicBezTo>
                        <a:pt x="7" y="17"/>
                        <a:pt x="7" y="17"/>
                        <a:pt x="8" y="17"/>
                      </a:cubicBezTo>
                      <a:cubicBezTo>
                        <a:pt x="6" y="13"/>
                        <a:pt x="5" y="7"/>
                        <a:pt x="8" y="3"/>
                      </a:cubicBezTo>
                      <a:cubicBezTo>
                        <a:pt x="8" y="3"/>
                        <a:pt x="7" y="3"/>
                        <a:pt x="6" y="3"/>
                      </a:cubicBezTo>
                      <a:cubicBezTo>
                        <a:pt x="10" y="8"/>
                        <a:pt x="9" y="16"/>
                        <a:pt x="6" y="21"/>
                      </a:cubicBezTo>
                      <a:cubicBezTo>
                        <a:pt x="7" y="21"/>
                        <a:pt x="7" y="20"/>
                        <a:pt x="8" y="20"/>
                      </a:cubicBezTo>
                      <a:cubicBezTo>
                        <a:pt x="4" y="18"/>
                        <a:pt x="7" y="5"/>
                        <a:pt x="10" y="3"/>
                      </a:cubicBezTo>
                      <a:cubicBezTo>
                        <a:pt x="10" y="3"/>
                        <a:pt x="9" y="3"/>
                        <a:pt x="8" y="3"/>
                      </a:cubicBezTo>
                      <a:cubicBezTo>
                        <a:pt x="11" y="7"/>
                        <a:pt x="10" y="15"/>
                        <a:pt x="7" y="20"/>
                      </a:cubicBezTo>
                      <a:cubicBezTo>
                        <a:pt x="8" y="20"/>
                        <a:pt x="9" y="20"/>
                        <a:pt x="10" y="20"/>
                      </a:cubicBezTo>
                      <a:cubicBezTo>
                        <a:pt x="7" y="16"/>
                        <a:pt x="7" y="10"/>
                        <a:pt x="8" y="6"/>
                      </a:cubicBezTo>
                      <a:cubicBezTo>
                        <a:pt x="8" y="4"/>
                        <a:pt x="10" y="6"/>
                        <a:pt x="11" y="7"/>
                      </a:cubicBezTo>
                      <a:cubicBezTo>
                        <a:pt x="11" y="8"/>
                        <a:pt x="11" y="10"/>
                        <a:pt x="11" y="11"/>
                      </a:cubicBezTo>
                      <a:cubicBezTo>
                        <a:pt x="11" y="14"/>
                        <a:pt x="10" y="17"/>
                        <a:pt x="8" y="19"/>
                      </a:cubicBezTo>
                      <a:cubicBezTo>
                        <a:pt x="9" y="19"/>
                        <a:pt x="10" y="19"/>
                        <a:pt x="10" y="19"/>
                      </a:cubicBezTo>
                      <a:cubicBezTo>
                        <a:pt x="7" y="16"/>
                        <a:pt x="7" y="6"/>
                        <a:pt x="10" y="2"/>
                      </a:cubicBezTo>
                      <a:cubicBezTo>
                        <a:pt x="10" y="2"/>
                        <a:pt x="9" y="2"/>
                        <a:pt x="8" y="2"/>
                      </a:cubicBezTo>
                      <a:cubicBezTo>
                        <a:pt x="11" y="5"/>
                        <a:pt x="13" y="18"/>
                        <a:pt x="8" y="20"/>
                      </a:cubicBezTo>
                      <a:cubicBezTo>
                        <a:pt x="8" y="20"/>
                        <a:pt x="9" y="20"/>
                        <a:pt x="9" y="20"/>
                      </a:cubicBezTo>
                      <a:cubicBezTo>
                        <a:pt x="7" y="18"/>
                        <a:pt x="7" y="14"/>
                        <a:pt x="7" y="10"/>
                      </a:cubicBezTo>
                      <a:cubicBezTo>
                        <a:pt x="7" y="9"/>
                        <a:pt x="7" y="7"/>
                        <a:pt x="7" y="5"/>
                      </a:cubicBezTo>
                      <a:cubicBezTo>
                        <a:pt x="9" y="0"/>
                        <a:pt x="10" y="8"/>
                        <a:pt x="10" y="9"/>
                      </a:cubicBezTo>
                      <a:cubicBezTo>
                        <a:pt x="10" y="12"/>
                        <a:pt x="10" y="15"/>
                        <a:pt x="9" y="18"/>
                      </a:cubicBezTo>
                      <a:cubicBezTo>
                        <a:pt x="8" y="20"/>
                        <a:pt x="8" y="20"/>
                        <a:pt x="6" y="22"/>
                      </a:cubicBezTo>
                      <a:cubicBezTo>
                        <a:pt x="4" y="24"/>
                        <a:pt x="7" y="26"/>
                        <a:pt x="9" y="26"/>
                      </a:cubicBezTo>
                      <a:cubicBezTo>
                        <a:pt x="10" y="26"/>
                        <a:pt x="11" y="25"/>
                        <a:pt x="10" y="24"/>
                      </a:cubicBezTo>
                      <a:cubicBezTo>
                        <a:pt x="10" y="24"/>
                        <a:pt x="10" y="23"/>
                        <a:pt x="10" y="23"/>
                      </a:cubicBezTo>
                      <a:cubicBezTo>
                        <a:pt x="10" y="24"/>
                        <a:pt x="10" y="25"/>
                        <a:pt x="10" y="25"/>
                      </a:cubicBezTo>
                      <a:cubicBezTo>
                        <a:pt x="11" y="24"/>
                        <a:pt x="11" y="24"/>
                        <a:pt x="12" y="23"/>
                      </a:cubicBezTo>
                      <a:cubicBezTo>
                        <a:pt x="13" y="21"/>
                        <a:pt x="10" y="20"/>
                        <a:pt x="9" y="21"/>
                      </a:cubicBezTo>
                      <a:cubicBezTo>
                        <a:pt x="9" y="22"/>
                        <a:pt x="8" y="23"/>
                        <a:pt x="8" y="23"/>
                      </a:cubicBezTo>
                      <a:cubicBezTo>
                        <a:pt x="7" y="24"/>
                        <a:pt x="7" y="25"/>
                        <a:pt x="8" y="25"/>
                      </a:cubicBezTo>
                      <a:cubicBezTo>
                        <a:pt x="8" y="25"/>
                        <a:pt x="8" y="26"/>
                        <a:pt x="8" y="26"/>
                      </a:cubicBezTo>
                      <a:cubicBezTo>
                        <a:pt x="9" y="25"/>
                        <a:pt x="9" y="24"/>
                        <a:pt x="10" y="23"/>
                      </a:cubicBezTo>
                      <a:cubicBezTo>
                        <a:pt x="8" y="23"/>
                        <a:pt x="8" y="24"/>
                        <a:pt x="9" y="23"/>
                      </a:cubicBezTo>
                      <a:cubicBezTo>
                        <a:pt x="10" y="23"/>
                        <a:pt x="10" y="22"/>
                        <a:pt x="11" y="22"/>
                      </a:cubicBezTo>
                      <a:cubicBezTo>
                        <a:pt x="12" y="19"/>
                        <a:pt x="12" y="17"/>
                        <a:pt x="12" y="15"/>
                      </a:cubicBezTo>
                      <a:cubicBezTo>
                        <a:pt x="13" y="10"/>
                        <a:pt x="13" y="5"/>
                        <a:pt x="11" y="0"/>
                      </a:cubicBezTo>
                      <a:cubicBezTo>
                        <a:pt x="11" y="0"/>
                        <a:pt x="10" y="0"/>
                        <a:pt x="10" y="0"/>
                      </a:cubicBezTo>
                      <a:cubicBezTo>
                        <a:pt x="1" y="1"/>
                        <a:pt x="3" y="17"/>
                        <a:pt x="7" y="22"/>
                      </a:cubicBezTo>
                      <a:cubicBezTo>
                        <a:pt x="7" y="22"/>
                        <a:pt x="8" y="23"/>
                        <a:pt x="8" y="23"/>
                      </a:cubicBezTo>
                      <a:cubicBezTo>
                        <a:pt x="16" y="20"/>
                        <a:pt x="15" y="5"/>
                        <a:pt x="10" y="0"/>
                      </a:cubicBezTo>
                      <a:cubicBezTo>
                        <a:pt x="10" y="0"/>
                        <a:pt x="9" y="0"/>
                        <a:pt x="8" y="0"/>
                      </a:cubicBezTo>
                      <a:cubicBezTo>
                        <a:pt x="4" y="5"/>
                        <a:pt x="3" y="17"/>
                        <a:pt x="8" y="21"/>
                      </a:cubicBezTo>
                      <a:cubicBezTo>
                        <a:pt x="9" y="21"/>
                        <a:pt x="10" y="21"/>
                        <a:pt x="10" y="21"/>
                      </a:cubicBezTo>
                      <a:cubicBezTo>
                        <a:pt x="14" y="18"/>
                        <a:pt x="17" y="2"/>
                        <a:pt x="9" y="2"/>
                      </a:cubicBezTo>
                      <a:cubicBezTo>
                        <a:pt x="1" y="2"/>
                        <a:pt x="4" y="17"/>
                        <a:pt x="7" y="21"/>
                      </a:cubicBezTo>
                      <a:cubicBezTo>
                        <a:pt x="8" y="22"/>
                        <a:pt x="9" y="22"/>
                        <a:pt x="10" y="21"/>
                      </a:cubicBezTo>
                      <a:cubicBezTo>
                        <a:pt x="13" y="16"/>
                        <a:pt x="14" y="7"/>
                        <a:pt x="11" y="2"/>
                      </a:cubicBezTo>
                      <a:cubicBezTo>
                        <a:pt x="10" y="1"/>
                        <a:pt x="10" y="1"/>
                        <a:pt x="9" y="1"/>
                      </a:cubicBezTo>
                      <a:cubicBezTo>
                        <a:pt x="3" y="4"/>
                        <a:pt x="0" y="20"/>
                        <a:pt x="7" y="23"/>
                      </a:cubicBezTo>
                      <a:cubicBezTo>
                        <a:pt x="7" y="23"/>
                        <a:pt x="8" y="23"/>
                        <a:pt x="9" y="22"/>
                      </a:cubicBezTo>
                      <a:cubicBezTo>
                        <a:pt x="12" y="16"/>
                        <a:pt x="13" y="7"/>
                        <a:pt x="9" y="1"/>
                      </a:cubicBezTo>
                      <a:cubicBezTo>
                        <a:pt x="8" y="1"/>
                        <a:pt x="7" y="1"/>
                        <a:pt x="6" y="1"/>
                      </a:cubicBezTo>
                      <a:cubicBezTo>
                        <a:pt x="2" y="6"/>
                        <a:pt x="3" y="14"/>
                        <a:pt x="6" y="19"/>
                      </a:cubicBezTo>
                      <a:cubicBezTo>
                        <a:pt x="6" y="19"/>
                        <a:pt x="7" y="20"/>
                        <a:pt x="8" y="19"/>
                      </a:cubicBezTo>
                      <a:cubicBezTo>
                        <a:pt x="11" y="15"/>
                        <a:pt x="10" y="9"/>
                        <a:pt x="7" y="5"/>
                      </a:cubicBezTo>
                      <a:cubicBezTo>
                        <a:pt x="7" y="4"/>
                        <a:pt x="6" y="5"/>
                        <a:pt x="5" y="5"/>
                      </a:cubicBezTo>
                      <a:cubicBezTo>
                        <a:pt x="1" y="9"/>
                        <a:pt x="0" y="16"/>
                        <a:pt x="3" y="21"/>
                      </a:cubicBezTo>
                      <a:cubicBezTo>
                        <a:pt x="3" y="22"/>
                        <a:pt x="4" y="23"/>
                        <a:pt x="5" y="22"/>
                      </a:cubicBezTo>
                      <a:cubicBezTo>
                        <a:pt x="9" y="19"/>
                        <a:pt x="8" y="12"/>
                        <a:pt x="7" y="7"/>
                      </a:cubicBezTo>
                      <a:cubicBezTo>
                        <a:pt x="6" y="6"/>
                        <a:pt x="5" y="6"/>
                        <a:pt x="4" y="7"/>
                      </a:cubicBezTo>
                      <a:cubicBezTo>
                        <a:pt x="2" y="10"/>
                        <a:pt x="2" y="13"/>
                        <a:pt x="4" y="16"/>
                      </a:cubicBezTo>
                      <a:cubicBezTo>
                        <a:pt x="4" y="18"/>
                        <a:pt x="7" y="17"/>
                        <a:pt x="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83"/>
                <p:cNvSpPr/>
                <p:nvPr/>
              </p:nvSpPr>
              <p:spPr bwMode="auto">
                <a:xfrm>
                  <a:off x="852" y="1366"/>
                  <a:ext cx="4" cy="4"/>
                </a:xfrm>
                <a:custGeom>
                  <a:avLst/>
                  <a:gdLst>
                    <a:gd name="T0" fmla="*/ 3 w 6"/>
                    <a:gd name="T1" fmla="*/ 5 h 6"/>
                    <a:gd name="T2" fmla="*/ 2 w 6"/>
                    <a:gd name="T3" fmla="*/ 5 h 6"/>
                    <a:gd name="T4" fmla="*/ 3 w 6"/>
                    <a:gd name="T5" fmla="*/ 5 h 6"/>
                    <a:gd name="T6" fmla="*/ 5 w 6"/>
                    <a:gd name="T7" fmla="*/ 5 h 6"/>
                    <a:gd name="T8" fmla="*/ 6 w 6"/>
                    <a:gd name="T9" fmla="*/ 3 h 6"/>
                    <a:gd name="T10" fmla="*/ 5 w 6"/>
                    <a:gd name="T11" fmla="*/ 1 h 6"/>
                    <a:gd name="T12" fmla="*/ 2 w 6"/>
                    <a:gd name="T13" fmla="*/ 3 h 6"/>
                    <a:gd name="T14" fmla="*/ 3 w 6"/>
                    <a:gd name="T15" fmla="*/ 4 h 6"/>
                    <a:gd name="T16" fmla="*/ 4 w 6"/>
                    <a:gd name="T17" fmla="*/ 2 h 6"/>
                    <a:gd name="T18" fmla="*/ 0 w 6"/>
                    <a:gd name="T19" fmla="*/ 5 h 6"/>
                    <a:gd name="T20" fmla="*/ 3 w 6"/>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5"/>
                      </a:moveTo>
                      <a:cubicBezTo>
                        <a:pt x="2" y="5"/>
                        <a:pt x="2" y="5"/>
                        <a:pt x="2" y="5"/>
                      </a:cubicBezTo>
                      <a:cubicBezTo>
                        <a:pt x="3" y="5"/>
                        <a:pt x="3" y="5"/>
                        <a:pt x="3" y="5"/>
                      </a:cubicBezTo>
                      <a:cubicBezTo>
                        <a:pt x="4" y="5"/>
                        <a:pt x="4" y="5"/>
                        <a:pt x="5" y="5"/>
                      </a:cubicBezTo>
                      <a:cubicBezTo>
                        <a:pt x="5" y="4"/>
                        <a:pt x="6" y="4"/>
                        <a:pt x="6" y="3"/>
                      </a:cubicBezTo>
                      <a:cubicBezTo>
                        <a:pt x="5" y="2"/>
                        <a:pt x="5" y="2"/>
                        <a:pt x="5" y="1"/>
                      </a:cubicBezTo>
                      <a:cubicBezTo>
                        <a:pt x="3" y="0"/>
                        <a:pt x="1" y="2"/>
                        <a:pt x="2" y="3"/>
                      </a:cubicBezTo>
                      <a:cubicBezTo>
                        <a:pt x="3" y="3"/>
                        <a:pt x="3" y="3"/>
                        <a:pt x="3" y="4"/>
                      </a:cubicBezTo>
                      <a:cubicBezTo>
                        <a:pt x="3" y="3"/>
                        <a:pt x="3" y="2"/>
                        <a:pt x="4" y="2"/>
                      </a:cubicBezTo>
                      <a:cubicBezTo>
                        <a:pt x="2" y="2"/>
                        <a:pt x="0" y="2"/>
                        <a:pt x="0" y="5"/>
                      </a:cubicBezTo>
                      <a:cubicBezTo>
                        <a:pt x="0"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84"/>
                <p:cNvSpPr/>
                <p:nvPr/>
              </p:nvSpPr>
              <p:spPr bwMode="auto">
                <a:xfrm>
                  <a:off x="849" y="1350"/>
                  <a:ext cx="8" cy="7"/>
                </a:xfrm>
                <a:custGeom>
                  <a:avLst/>
                  <a:gdLst>
                    <a:gd name="T0" fmla="*/ 3 w 12"/>
                    <a:gd name="T1" fmla="*/ 6 h 11"/>
                    <a:gd name="T2" fmla="*/ 9 w 12"/>
                    <a:gd name="T3" fmla="*/ 9 h 11"/>
                    <a:gd name="T4" fmla="*/ 11 w 12"/>
                    <a:gd name="T5" fmla="*/ 8 h 11"/>
                    <a:gd name="T6" fmla="*/ 1 w 12"/>
                    <a:gd name="T7" fmla="*/ 5 h 11"/>
                    <a:gd name="T8" fmla="*/ 3 w 12"/>
                    <a:gd name="T9" fmla="*/ 6 h 11"/>
                  </a:gdLst>
                  <a:ahLst/>
                  <a:cxnLst>
                    <a:cxn ang="0">
                      <a:pos x="T0" y="T1"/>
                    </a:cxn>
                    <a:cxn ang="0">
                      <a:pos x="T2" y="T3"/>
                    </a:cxn>
                    <a:cxn ang="0">
                      <a:pos x="T4" y="T5"/>
                    </a:cxn>
                    <a:cxn ang="0">
                      <a:pos x="T6" y="T7"/>
                    </a:cxn>
                    <a:cxn ang="0">
                      <a:pos x="T8" y="T9"/>
                    </a:cxn>
                  </a:cxnLst>
                  <a:rect l="0" t="0" r="r" b="b"/>
                  <a:pathLst>
                    <a:path w="12" h="11">
                      <a:moveTo>
                        <a:pt x="3" y="6"/>
                      </a:moveTo>
                      <a:cubicBezTo>
                        <a:pt x="5" y="3"/>
                        <a:pt x="8" y="7"/>
                        <a:pt x="9" y="9"/>
                      </a:cubicBezTo>
                      <a:cubicBezTo>
                        <a:pt x="10" y="11"/>
                        <a:pt x="12" y="9"/>
                        <a:pt x="11" y="8"/>
                      </a:cubicBezTo>
                      <a:cubicBezTo>
                        <a:pt x="9" y="4"/>
                        <a:pt x="3" y="0"/>
                        <a:pt x="1" y="5"/>
                      </a:cubicBezTo>
                      <a:cubicBezTo>
                        <a:pt x="0" y="7"/>
                        <a:pt x="2"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85"/>
                <p:cNvSpPr/>
                <p:nvPr/>
              </p:nvSpPr>
              <p:spPr bwMode="auto">
                <a:xfrm>
                  <a:off x="901" y="1608"/>
                  <a:ext cx="54" cy="49"/>
                </a:xfrm>
                <a:custGeom>
                  <a:avLst/>
                  <a:gdLst>
                    <a:gd name="T0" fmla="*/ 44 w 80"/>
                    <a:gd name="T1" fmla="*/ 67 h 74"/>
                    <a:gd name="T2" fmla="*/ 6 w 80"/>
                    <a:gd name="T3" fmla="*/ 44 h 74"/>
                    <a:gd name="T4" fmla="*/ 27 w 80"/>
                    <a:gd name="T5" fmla="*/ 11 h 74"/>
                    <a:gd name="T6" fmla="*/ 39 w 80"/>
                    <a:gd name="T7" fmla="*/ 66 h 74"/>
                    <a:gd name="T8" fmla="*/ 39 w 80"/>
                    <a:gd name="T9" fmla="*/ 69 h 74"/>
                    <a:gd name="T10" fmla="*/ 66 w 80"/>
                    <a:gd name="T11" fmla="*/ 34 h 74"/>
                    <a:gd name="T12" fmla="*/ 32 w 80"/>
                    <a:gd name="T13" fmla="*/ 8 h 74"/>
                    <a:gd name="T14" fmla="*/ 3 w 80"/>
                    <a:gd name="T15" fmla="*/ 42 h 74"/>
                    <a:gd name="T16" fmla="*/ 44 w 80"/>
                    <a:gd name="T17" fmla="*/ 69 h 74"/>
                    <a:gd name="T18" fmla="*/ 44 w 80"/>
                    <a:gd name="T19"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4">
                      <a:moveTo>
                        <a:pt x="44" y="67"/>
                      </a:moveTo>
                      <a:cubicBezTo>
                        <a:pt x="29" y="71"/>
                        <a:pt x="11" y="57"/>
                        <a:pt x="6" y="44"/>
                      </a:cubicBezTo>
                      <a:cubicBezTo>
                        <a:pt x="0" y="29"/>
                        <a:pt x="13" y="16"/>
                        <a:pt x="27" y="11"/>
                      </a:cubicBezTo>
                      <a:cubicBezTo>
                        <a:pt x="66" y="0"/>
                        <a:pt x="80" y="63"/>
                        <a:pt x="39" y="66"/>
                      </a:cubicBezTo>
                      <a:cubicBezTo>
                        <a:pt x="37" y="66"/>
                        <a:pt x="37" y="69"/>
                        <a:pt x="39" y="69"/>
                      </a:cubicBezTo>
                      <a:cubicBezTo>
                        <a:pt x="58" y="67"/>
                        <a:pt x="69" y="51"/>
                        <a:pt x="66" y="34"/>
                      </a:cubicBezTo>
                      <a:cubicBezTo>
                        <a:pt x="63" y="17"/>
                        <a:pt x="49" y="5"/>
                        <a:pt x="32" y="8"/>
                      </a:cubicBezTo>
                      <a:cubicBezTo>
                        <a:pt x="14" y="11"/>
                        <a:pt x="1" y="24"/>
                        <a:pt x="3" y="42"/>
                      </a:cubicBezTo>
                      <a:cubicBezTo>
                        <a:pt x="6" y="58"/>
                        <a:pt x="28" y="74"/>
                        <a:pt x="44" y="69"/>
                      </a:cubicBezTo>
                      <a:cubicBezTo>
                        <a:pt x="46" y="68"/>
                        <a:pt x="45" y="66"/>
                        <a:pt x="44"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86"/>
                <p:cNvSpPr/>
                <p:nvPr/>
              </p:nvSpPr>
              <p:spPr bwMode="auto">
                <a:xfrm>
                  <a:off x="929" y="1652"/>
                  <a:ext cx="12" cy="8"/>
                </a:xfrm>
                <a:custGeom>
                  <a:avLst/>
                  <a:gdLst>
                    <a:gd name="T0" fmla="*/ 1 w 18"/>
                    <a:gd name="T1" fmla="*/ 2 h 12"/>
                    <a:gd name="T2" fmla="*/ 16 w 18"/>
                    <a:gd name="T3" fmla="*/ 11 h 12"/>
                    <a:gd name="T4" fmla="*/ 16 w 18"/>
                    <a:gd name="T5" fmla="*/ 9 h 12"/>
                    <a:gd name="T6" fmla="*/ 3 w 18"/>
                    <a:gd name="T7" fmla="*/ 1 h 12"/>
                    <a:gd name="T8" fmla="*/ 1 w 18"/>
                    <a:gd name="T9" fmla="*/ 2 h 12"/>
                  </a:gdLst>
                  <a:ahLst/>
                  <a:cxnLst>
                    <a:cxn ang="0">
                      <a:pos x="T0" y="T1"/>
                    </a:cxn>
                    <a:cxn ang="0">
                      <a:pos x="T2" y="T3"/>
                    </a:cxn>
                    <a:cxn ang="0">
                      <a:pos x="T4" y="T5"/>
                    </a:cxn>
                    <a:cxn ang="0">
                      <a:pos x="T6" y="T7"/>
                    </a:cxn>
                    <a:cxn ang="0">
                      <a:pos x="T8" y="T9"/>
                    </a:cxn>
                  </a:cxnLst>
                  <a:rect l="0" t="0" r="r" b="b"/>
                  <a:pathLst>
                    <a:path w="18" h="12">
                      <a:moveTo>
                        <a:pt x="1" y="2"/>
                      </a:moveTo>
                      <a:cubicBezTo>
                        <a:pt x="4" y="8"/>
                        <a:pt x="10" y="12"/>
                        <a:pt x="16" y="11"/>
                      </a:cubicBezTo>
                      <a:cubicBezTo>
                        <a:pt x="18" y="11"/>
                        <a:pt x="18" y="9"/>
                        <a:pt x="16" y="9"/>
                      </a:cubicBezTo>
                      <a:cubicBezTo>
                        <a:pt x="10" y="9"/>
                        <a:pt x="6" y="6"/>
                        <a:pt x="3"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87"/>
                <p:cNvSpPr/>
                <p:nvPr/>
              </p:nvSpPr>
              <p:spPr bwMode="auto">
                <a:xfrm>
                  <a:off x="933" y="1651"/>
                  <a:ext cx="8" cy="8"/>
                </a:xfrm>
                <a:custGeom>
                  <a:avLst/>
                  <a:gdLst>
                    <a:gd name="T0" fmla="*/ 0 w 12"/>
                    <a:gd name="T1" fmla="*/ 2 h 12"/>
                    <a:gd name="T2" fmla="*/ 10 w 12"/>
                    <a:gd name="T3" fmla="*/ 12 h 12"/>
                    <a:gd name="T4" fmla="*/ 10 w 12"/>
                    <a:gd name="T5" fmla="*/ 10 h 12"/>
                    <a:gd name="T6" fmla="*/ 2 w 12"/>
                    <a:gd name="T7" fmla="*/ 2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cubicBezTo>
                        <a:pt x="0" y="7"/>
                        <a:pt x="4" y="12"/>
                        <a:pt x="10" y="12"/>
                      </a:cubicBezTo>
                      <a:cubicBezTo>
                        <a:pt x="12" y="12"/>
                        <a:pt x="12" y="10"/>
                        <a:pt x="10" y="10"/>
                      </a:cubicBezTo>
                      <a:cubicBezTo>
                        <a:pt x="6" y="10"/>
                        <a:pt x="2" y="6"/>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88"/>
                <p:cNvSpPr/>
                <p:nvPr/>
              </p:nvSpPr>
              <p:spPr bwMode="auto">
                <a:xfrm>
                  <a:off x="930" y="1651"/>
                  <a:ext cx="7" cy="7"/>
                </a:xfrm>
                <a:custGeom>
                  <a:avLst/>
                  <a:gdLst>
                    <a:gd name="T0" fmla="*/ 2 w 10"/>
                    <a:gd name="T1" fmla="*/ 3 h 10"/>
                    <a:gd name="T2" fmla="*/ 7 w 10"/>
                    <a:gd name="T3" fmla="*/ 7 h 10"/>
                    <a:gd name="T4" fmla="*/ 8 w 10"/>
                    <a:gd name="T5" fmla="*/ 6 h 10"/>
                    <a:gd name="T6" fmla="*/ 5 w 10"/>
                    <a:gd name="T7" fmla="*/ 3 h 10"/>
                    <a:gd name="T8" fmla="*/ 3 w 10"/>
                    <a:gd name="T9" fmla="*/ 5 h 10"/>
                    <a:gd name="T10" fmla="*/ 8 w 10"/>
                    <a:gd name="T11" fmla="*/ 9 h 10"/>
                    <a:gd name="T12" fmla="*/ 9 w 10"/>
                    <a:gd name="T13" fmla="*/ 7 h 10"/>
                    <a:gd name="T14" fmla="*/ 5 w 10"/>
                    <a:gd name="T15" fmla="*/ 4 h 10"/>
                    <a:gd name="T16" fmla="*/ 3 w 10"/>
                    <a:gd name="T17" fmla="*/ 6 h 10"/>
                    <a:gd name="T18" fmla="*/ 8 w 10"/>
                    <a:gd name="T19" fmla="*/ 10 h 10"/>
                    <a:gd name="T20" fmla="*/ 9 w 10"/>
                    <a:gd name="T21" fmla="*/ 8 h 10"/>
                    <a:gd name="T22" fmla="*/ 2 w 10"/>
                    <a:gd name="T23" fmla="*/ 2 h 10"/>
                    <a:gd name="T24" fmla="*/ 2 w 10"/>
                    <a:gd name="T25" fmla="*/ 3 h 10"/>
                    <a:gd name="T26" fmla="*/ 5 w 10"/>
                    <a:gd name="T27" fmla="*/ 4 h 10"/>
                    <a:gd name="T28" fmla="*/ 6 w 10"/>
                    <a:gd name="T29" fmla="*/ 3 h 10"/>
                    <a:gd name="T30" fmla="*/ 6 w 10"/>
                    <a:gd name="T31" fmla="*/ 1 h 10"/>
                    <a:gd name="T32" fmla="*/ 4 w 10"/>
                    <a:gd name="T33" fmla="*/ 2 h 10"/>
                    <a:gd name="T34" fmla="*/ 4 w 10"/>
                    <a:gd name="T35" fmla="*/ 3 h 10"/>
                    <a:gd name="T36" fmla="*/ 6 w 10"/>
                    <a:gd name="T37" fmla="*/ 2 h 10"/>
                    <a:gd name="T38" fmla="*/ 1 w 10"/>
                    <a:gd name="T39" fmla="*/ 1 h 10"/>
                    <a:gd name="T40" fmla="*/ 0 w 10"/>
                    <a:gd name="T41" fmla="*/ 3 h 10"/>
                    <a:gd name="T42" fmla="*/ 8 w 10"/>
                    <a:gd name="T43" fmla="*/ 10 h 10"/>
                    <a:gd name="T44" fmla="*/ 9 w 10"/>
                    <a:gd name="T45" fmla="*/ 8 h 10"/>
                    <a:gd name="T46" fmla="*/ 5 w 10"/>
                    <a:gd name="T47" fmla="*/ 4 h 10"/>
                    <a:gd name="T48" fmla="*/ 3 w 10"/>
                    <a:gd name="T49" fmla="*/ 6 h 10"/>
                    <a:gd name="T50" fmla="*/ 8 w 10"/>
                    <a:gd name="T51" fmla="*/ 9 h 10"/>
                    <a:gd name="T52" fmla="*/ 9 w 10"/>
                    <a:gd name="T53" fmla="*/ 8 h 10"/>
                    <a:gd name="T54" fmla="*/ 5 w 10"/>
                    <a:gd name="T55" fmla="*/ 4 h 10"/>
                    <a:gd name="T56" fmla="*/ 4 w 10"/>
                    <a:gd name="T57" fmla="*/ 5 h 10"/>
                    <a:gd name="T58" fmla="*/ 7 w 10"/>
                    <a:gd name="T59" fmla="*/ 8 h 10"/>
                    <a:gd name="T60" fmla="*/ 9 w 10"/>
                    <a:gd name="T61" fmla="*/ 6 h 10"/>
                    <a:gd name="T62" fmla="*/ 4 w 10"/>
                    <a:gd name="T63" fmla="*/ 1 h 10"/>
                    <a:gd name="T64" fmla="*/ 2 w 10"/>
                    <a:gd name="T6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2" y="3"/>
                      </a:moveTo>
                      <a:cubicBezTo>
                        <a:pt x="4" y="5"/>
                        <a:pt x="5" y="6"/>
                        <a:pt x="7" y="7"/>
                      </a:cubicBezTo>
                      <a:cubicBezTo>
                        <a:pt x="8" y="7"/>
                        <a:pt x="8" y="6"/>
                        <a:pt x="8" y="6"/>
                      </a:cubicBezTo>
                      <a:cubicBezTo>
                        <a:pt x="7" y="5"/>
                        <a:pt x="6" y="4"/>
                        <a:pt x="5" y="3"/>
                      </a:cubicBezTo>
                      <a:cubicBezTo>
                        <a:pt x="4" y="3"/>
                        <a:pt x="2" y="4"/>
                        <a:pt x="3" y="5"/>
                      </a:cubicBezTo>
                      <a:cubicBezTo>
                        <a:pt x="4" y="7"/>
                        <a:pt x="6" y="8"/>
                        <a:pt x="8" y="9"/>
                      </a:cubicBezTo>
                      <a:cubicBezTo>
                        <a:pt x="8" y="9"/>
                        <a:pt x="9" y="8"/>
                        <a:pt x="9" y="7"/>
                      </a:cubicBezTo>
                      <a:cubicBezTo>
                        <a:pt x="7" y="7"/>
                        <a:pt x="6" y="5"/>
                        <a:pt x="5" y="4"/>
                      </a:cubicBezTo>
                      <a:cubicBezTo>
                        <a:pt x="4" y="5"/>
                        <a:pt x="4" y="5"/>
                        <a:pt x="3" y="6"/>
                      </a:cubicBezTo>
                      <a:cubicBezTo>
                        <a:pt x="5" y="7"/>
                        <a:pt x="6" y="8"/>
                        <a:pt x="8" y="10"/>
                      </a:cubicBezTo>
                      <a:cubicBezTo>
                        <a:pt x="8" y="9"/>
                        <a:pt x="9" y="9"/>
                        <a:pt x="9" y="8"/>
                      </a:cubicBezTo>
                      <a:cubicBezTo>
                        <a:pt x="6" y="7"/>
                        <a:pt x="4" y="4"/>
                        <a:pt x="2" y="2"/>
                      </a:cubicBezTo>
                      <a:cubicBezTo>
                        <a:pt x="2" y="2"/>
                        <a:pt x="2" y="3"/>
                        <a:pt x="2" y="3"/>
                      </a:cubicBezTo>
                      <a:cubicBezTo>
                        <a:pt x="3" y="3"/>
                        <a:pt x="4" y="3"/>
                        <a:pt x="5" y="4"/>
                      </a:cubicBezTo>
                      <a:cubicBezTo>
                        <a:pt x="5" y="4"/>
                        <a:pt x="6" y="3"/>
                        <a:pt x="6" y="3"/>
                      </a:cubicBezTo>
                      <a:cubicBezTo>
                        <a:pt x="6" y="2"/>
                        <a:pt x="6" y="2"/>
                        <a:pt x="6" y="1"/>
                      </a:cubicBezTo>
                      <a:cubicBezTo>
                        <a:pt x="6" y="0"/>
                        <a:pt x="4" y="0"/>
                        <a:pt x="4" y="2"/>
                      </a:cubicBezTo>
                      <a:cubicBezTo>
                        <a:pt x="4" y="2"/>
                        <a:pt x="4" y="2"/>
                        <a:pt x="4" y="3"/>
                      </a:cubicBezTo>
                      <a:cubicBezTo>
                        <a:pt x="5" y="2"/>
                        <a:pt x="5" y="2"/>
                        <a:pt x="6" y="2"/>
                      </a:cubicBezTo>
                      <a:cubicBezTo>
                        <a:pt x="4" y="1"/>
                        <a:pt x="3" y="1"/>
                        <a:pt x="1" y="1"/>
                      </a:cubicBezTo>
                      <a:cubicBezTo>
                        <a:pt x="0" y="2"/>
                        <a:pt x="0" y="2"/>
                        <a:pt x="0" y="3"/>
                      </a:cubicBezTo>
                      <a:cubicBezTo>
                        <a:pt x="2" y="6"/>
                        <a:pt x="5" y="9"/>
                        <a:pt x="8" y="10"/>
                      </a:cubicBezTo>
                      <a:cubicBezTo>
                        <a:pt x="9" y="10"/>
                        <a:pt x="10" y="9"/>
                        <a:pt x="9" y="8"/>
                      </a:cubicBezTo>
                      <a:cubicBezTo>
                        <a:pt x="8" y="7"/>
                        <a:pt x="6" y="5"/>
                        <a:pt x="5" y="4"/>
                      </a:cubicBezTo>
                      <a:cubicBezTo>
                        <a:pt x="4" y="3"/>
                        <a:pt x="2" y="5"/>
                        <a:pt x="3" y="6"/>
                      </a:cubicBezTo>
                      <a:cubicBezTo>
                        <a:pt x="5" y="7"/>
                        <a:pt x="6" y="9"/>
                        <a:pt x="8" y="9"/>
                      </a:cubicBezTo>
                      <a:cubicBezTo>
                        <a:pt x="9" y="10"/>
                        <a:pt x="10" y="9"/>
                        <a:pt x="9" y="8"/>
                      </a:cubicBezTo>
                      <a:cubicBezTo>
                        <a:pt x="8" y="6"/>
                        <a:pt x="6" y="5"/>
                        <a:pt x="5" y="4"/>
                      </a:cubicBezTo>
                      <a:cubicBezTo>
                        <a:pt x="5" y="4"/>
                        <a:pt x="4" y="5"/>
                        <a:pt x="4" y="5"/>
                      </a:cubicBezTo>
                      <a:cubicBezTo>
                        <a:pt x="5" y="6"/>
                        <a:pt x="6" y="7"/>
                        <a:pt x="7" y="8"/>
                      </a:cubicBezTo>
                      <a:cubicBezTo>
                        <a:pt x="8" y="8"/>
                        <a:pt x="10" y="7"/>
                        <a:pt x="9" y="6"/>
                      </a:cubicBezTo>
                      <a:cubicBezTo>
                        <a:pt x="7" y="4"/>
                        <a:pt x="5" y="3"/>
                        <a:pt x="4" y="1"/>
                      </a:cubicBezTo>
                      <a:cubicBezTo>
                        <a:pt x="3" y="0"/>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89"/>
                <p:cNvSpPr/>
                <p:nvPr/>
              </p:nvSpPr>
              <p:spPr bwMode="auto">
                <a:xfrm>
                  <a:off x="905" y="1627"/>
                  <a:ext cx="4" cy="7"/>
                </a:xfrm>
                <a:custGeom>
                  <a:avLst/>
                  <a:gdLst>
                    <a:gd name="T0" fmla="*/ 3 w 6"/>
                    <a:gd name="T1" fmla="*/ 1 h 11"/>
                    <a:gd name="T2" fmla="*/ 1 w 6"/>
                    <a:gd name="T3" fmla="*/ 10 h 11"/>
                    <a:gd name="T4" fmla="*/ 3 w 6"/>
                    <a:gd name="T5" fmla="*/ 11 h 11"/>
                    <a:gd name="T6" fmla="*/ 5 w 6"/>
                    <a:gd name="T7" fmla="*/ 5 h 11"/>
                    <a:gd name="T8" fmla="*/ 3 w 6"/>
                    <a:gd name="T9" fmla="*/ 5 h 11"/>
                    <a:gd name="T10" fmla="*/ 1 w 6"/>
                    <a:gd name="T11" fmla="*/ 9 h 11"/>
                    <a:gd name="T12" fmla="*/ 3 w 6"/>
                    <a:gd name="T13" fmla="*/ 10 h 11"/>
                    <a:gd name="T14" fmla="*/ 5 w 6"/>
                    <a:gd name="T15" fmla="*/ 2 h 11"/>
                    <a:gd name="T16" fmla="*/ 3 w 6"/>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3" y="1"/>
                      </a:moveTo>
                      <a:cubicBezTo>
                        <a:pt x="2" y="4"/>
                        <a:pt x="0" y="7"/>
                        <a:pt x="1" y="10"/>
                      </a:cubicBezTo>
                      <a:cubicBezTo>
                        <a:pt x="1" y="11"/>
                        <a:pt x="2" y="11"/>
                        <a:pt x="3" y="11"/>
                      </a:cubicBezTo>
                      <a:cubicBezTo>
                        <a:pt x="4" y="9"/>
                        <a:pt x="5" y="7"/>
                        <a:pt x="5" y="5"/>
                      </a:cubicBezTo>
                      <a:cubicBezTo>
                        <a:pt x="6" y="4"/>
                        <a:pt x="3" y="3"/>
                        <a:pt x="3" y="5"/>
                      </a:cubicBezTo>
                      <a:cubicBezTo>
                        <a:pt x="2" y="6"/>
                        <a:pt x="2" y="8"/>
                        <a:pt x="1" y="9"/>
                      </a:cubicBezTo>
                      <a:cubicBezTo>
                        <a:pt x="2" y="10"/>
                        <a:pt x="2" y="10"/>
                        <a:pt x="3" y="10"/>
                      </a:cubicBezTo>
                      <a:cubicBezTo>
                        <a:pt x="2" y="7"/>
                        <a:pt x="4" y="4"/>
                        <a:pt x="5" y="2"/>
                      </a:cubicBezTo>
                      <a:cubicBezTo>
                        <a:pt x="6"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90"/>
                <p:cNvSpPr/>
                <p:nvPr/>
              </p:nvSpPr>
              <p:spPr bwMode="auto">
                <a:xfrm>
                  <a:off x="905" y="1623"/>
                  <a:ext cx="4" cy="11"/>
                </a:xfrm>
                <a:custGeom>
                  <a:avLst/>
                  <a:gdLst>
                    <a:gd name="T0" fmla="*/ 3 w 6"/>
                    <a:gd name="T1" fmla="*/ 2 h 17"/>
                    <a:gd name="T2" fmla="*/ 1 w 6"/>
                    <a:gd name="T3" fmla="*/ 15 h 17"/>
                    <a:gd name="T4" fmla="*/ 3 w 6"/>
                    <a:gd name="T5" fmla="*/ 15 h 17"/>
                    <a:gd name="T6" fmla="*/ 3 w 6"/>
                    <a:gd name="T7" fmla="*/ 12 h 17"/>
                    <a:gd name="T8" fmla="*/ 1 w 6"/>
                    <a:gd name="T9" fmla="*/ 12 h 17"/>
                    <a:gd name="T10" fmla="*/ 0 w 6"/>
                    <a:gd name="T11" fmla="*/ 15 h 17"/>
                    <a:gd name="T12" fmla="*/ 3 w 6"/>
                    <a:gd name="T13" fmla="*/ 15 h 17"/>
                    <a:gd name="T14" fmla="*/ 5 w 6"/>
                    <a:gd name="T15" fmla="*/ 3 h 17"/>
                    <a:gd name="T16" fmla="*/ 3 w 6"/>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3" y="2"/>
                      </a:moveTo>
                      <a:cubicBezTo>
                        <a:pt x="1" y="6"/>
                        <a:pt x="1" y="10"/>
                        <a:pt x="1" y="15"/>
                      </a:cubicBezTo>
                      <a:cubicBezTo>
                        <a:pt x="1" y="15"/>
                        <a:pt x="2" y="15"/>
                        <a:pt x="3" y="15"/>
                      </a:cubicBezTo>
                      <a:cubicBezTo>
                        <a:pt x="3" y="14"/>
                        <a:pt x="3" y="13"/>
                        <a:pt x="3" y="12"/>
                      </a:cubicBezTo>
                      <a:cubicBezTo>
                        <a:pt x="3" y="11"/>
                        <a:pt x="1" y="10"/>
                        <a:pt x="1" y="12"/>
                      </a:cubicBezTo>
                      <a:cubicBezTo>
                        <a:pt x="1" y="13"/>
                        <a:pt x="0" y="14"/>
                        <a:pt x="0" y="15"/>
                      </a:cubicBezTo>
                      <a:cubicBezTo>
                        <a:pt x="1" y="16"/>
                        <a:pt x="3" y="17"/>
                        <a:pt x="3" y="15"/>
                      </a:cubicBezTo>
                      <a:cubicBezTo>
                        <a:pt x="4" y="11"/>
                        <a:pt x="3" y="7"/>
                        <a:pt x="5" y="3"/>
                      </a:cubicBezTo>
                      <a:cubicBezTo>
                        <a:pt x="6" y="2"/>
                        <a:pt x="4"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91"/>
                <p:cNvSpPr/>
                <p:nvPr/>
              </p:nvSpPr>
              <p:spPr bwMode="auto">
                <a:xfrm>
                  <a:off x="905" y="1625"/>
                  <a:ext cx="3" cy="11"/>
                </a:xfrm>
                <a:custGeom>
                  <a:avLst/>
                  <a:gdLst>
                    <a:gd name="T0" fmla="*/ 2 w 5"/>
                    <a:gd name="T1" fmla="*/ 1 h 16"/>
                    <a:gd name="T2" fmla="*/ 0 w 5"/>
                    <a:gd name="T3" fmla="*/ 15 h 16"/>
                    <a:gd name="T4" fmla="*/ 2 w 5"/>
                    <a:gd name="T5" fmla="*/ 15 h 16"/>
                    <a:gd name="T6" fmla="*/ 3 w 5"/>
                    <a:gd name="T7" fmla="*/ 10 h 16"/>
                    <a:gd name="T8" fmla="*/ 0 w 5"/>
                    <a:gd name="T9" fmla="*/ 10 h 16"/>
                    <a:gd name="T10" fmla="*/ 0 w 5"/>
                    <a:gd name="T11" fmla="*/ 15 h 16"/>
                    <a:gd name="T12" fmla="*/ 2 w 5"/>
                    <a:gd name="T13" fmla="*/ 15 h 16"/>
                    <a:gd name="T14" fmla="*/ 4 w 5"/>
                    <a:gd name="T15" fmla="*/ 2 h 16"/>
                    <a:gd name="T16" fmla="*/ 2 w 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2" y="1"/>
                      </a:moveTo>
                      <a:cubicBezTo>
                        <a:pt x="0" y="5"/>
                        <a:pt x="0" y="10"/>
                        <a:pt x="0" y="15"/>
                      </a:cubicBezTo>
                      <a:cubicBezTo>
                        <a:pt x="0" y="16"/>
                        <a:pt x="2" y="16"/>
                        <a:pt x="2" y="15"/>
                      </a:cubicBezTo>
                      <a:cubicBezTo>
                        <a:pt x="2" y="13"/>
                        <a:pt x="2" y="11"/>
                        <a:pt x="3" y="10"/>
                      </a:cubicBezTo>
                      <a:cubicBezTo>
                        <a:pt x="3" y="8"/>
                        <a:pt x="0" y="8"/>
                        <a:pt x="0" y="10"/>
                      </a:cubicBezTo>
                      <a:cubicBezTo>
                        <a:pt x="0" y="11"/>
                        <a:pt x="0" y="13"/>
                        <a:pt x="0" y="15"/>
                      </a:cubicBezTo>
                      <a:cubicBezTo>
                        <a:pt x="1" y="15"/>
                        <a:pt x="1" y="15"/>
                        <a:pt x="2" y="15"/>
                      </a:cubicBezTo>
                      <a:cubicBezTo>
                        <a:pt x="2" y="10"/>
                        <a:pt x="2" y="6"/>
                        <a:pt x="4" y="2"/>
                      </a:cubicBezTo>
                      <a:cubicBezTo>
                        <a:pt x="5"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92"/>
                <p:cNvSpPr/>
                <p:nvPr/>
              </p:nvSpPr>
              <p:spPr bwMode="auto">
                <a:xfrm>
                  <a:off x="903" y="1627"/>
                  <a:ext cx="4" cy="8"/>
                </a:xfrm>
                <a:custGeom>
                  <a:avLst/>
                  <a:gdLst>
                    <a:gd name="T0" fmla="*/ 2 w 5"/>
                    <a:gd name="T1" fmla="*/ 1 h 11"/>
                    <a:gd name="T2" fmla="*/ 2 w 5"/>
                    <a:gd name="T3" fmla="*/ 11 h 11"/>
                    <a:gd name="T4" fmla="*/ 4 w 5"/>
                    <a:gd name="T5" fmla="*/ 11 h 11"/>
                    <a:gd name="T6" fmla="*/ 4 w 5"/>
                    <a:gd name="T7" fmla="*/ 10 h 11"/>
                    <a:gd name="T8" fmla="*/ 2 w 5"/>
                    <a:gd name="T9" fmla="*/ 9 h 11"/>
                    <a:gd name="T10" fmla="*/ 2 w 5"/>
                    <a:gd name="T11" fmla="*/ 9 h 11"/>
                    <a:gd name="T12" fmla="*/ 4 w 5"/>
                    <a:gd name="T13" fmla="*/ 9 h 11"/>
                    <a:gd name="T14" fmla="*/ 4 w 5"/>
                    <a:gd name="T15" fmla="*/ 2 h 11"/>
                    <a:gd name="T16" fmla="*/ 2 w 5"/>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2" y="1"/>
                      </a:moveTo>
                      <a:cubicBezTo>
                        <a:pt x="1" y="4"/>
                        <a:pt x="0" y="8"/>
                        <a:pt x="2" y="11"/>
                      </a:cubicBezTo>
                      <a:cubicBezTo>
                        <a:pt x="2" y="11"/>
                        <a:pt x="3" y="11"/>
                        <a:pt x="4" y="11"/>
                      </a:cubicBezTo>
                      <a:cubicBezTo>
                        <a:pt x="4" y="10"/>
                        <a:pt x="4" y="10"/>
                        <a:pt x="4" y="10"/>
                      </a:cubicBezTo>
                      <a:cubicBezTo>
                        <a:pt x="5" y="8"/>
                        <a:pt x="3" y="7"/>
                        <a:pt x="2" y="9"/>
                      </a:cubicBezTo>
                      <a:cubicBezTo>
                        <a:pt x="2" y="9"/>
                        <a:pt x="2" y="9"/>
                        <a:pt x="2" y="9"/>
                      </a:cubicBezTo>
                      <a:cubicBezTo>
                        <a:pt x="3" y="9"/>
                        <a:pt x="3" y="9"/>
                        <a:pt x="4" y="9"/>
                      </a:cubicBezTo>
                      <a:cubicBezTo>
                        <a:pt x="2" y="7"/>
                        <a:pt x="3" y="4"/>
                        <a:pt x="4" y="2"/>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93"/>
                <p:cNvSpPr/>
                <p:nvPr/>
              </p:nvSpPr>
              <p:spPr bwMode="auto">
                <a:xfrm>
                  <a:off x="905" y="1627"/>
                  <a:ext cx="3" cy="10"/>
                </a:xfrm>
                <a:custGeom>
                  <a:avLst/>
                  <a:gdLst>
                    <a:gd name="T0" fmla="*/ 1 w 4"/>
                    <a:gd name="T1" fmla="*/ 1 h 16"/>
                    <a:gd name="T2" fmla="*/ 0 w 4"/>
                    <a:gd name="T3" fmla="*/ 14 h 16"/>
                    <a:gd name="T4" fmla="*/ 2 w 4"/>
                    <a:gd name="T5" fmla="*/ 14 h 16"/>
                    <a:gd name="T6" fmla="*/ 4 w 4"/>
                    <a:gd name="T7" fmla="*/ 7 h 16"/>
                    <a:gd name="T8" fmla="*/ 2 w 4"/>
                    <a:gd name="T9" fmla="*/ 6 h 16"/>
                    <a:gd name="T10" fmla="*/ 0 w 4"/>
                    <a:gd name="T11" fmla="*/ 14 h 16"/>
                    <a:gd name="T12" fmla="*/ 2 w 4"/>
                    <a:gd name="T13" fmla="*/ 14 h 16"/>
                    <a:gd name="T14" fmla="*/ 4 w 4"/>
                    <a:gd name="T15" fmla="*/ 1 h 16"/>
                    <a:gd name="T16" fmla="*/ 1 w 4"/>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1" y="1"/>
                      </a:moveTo>
                      <a:cubicBezTo>
                        <a:pt x="2" y="5"/>
                        <a:pt x="1" y="10"/>
                        <a:pt x="0" y="14"/>
                      </a:cubicBezTo>
                      <a:cubicBezTo>
                        <a:pt x="0" y="15"/>
                        <a:pt x="2" y="16"/>
                        <a:pt x="2" y="14"/>
                      </a:cubicBezTo>
                      <a:cubicBezTo>
                        <a:pt x="3" y="12"/>
                        <a:pt x="4" y="9"/>
                        <a:pt x="4" y="7"/>
                      </a:cubicBezTo>
                      <a:cubicBezTo>
                        <a:pt x="4" y="6"/>
                        <a:pt x="2" y="5"/>
                        <a:pt x="2" y="6"/>
                      </a:cubicBezTo>
                      <a:cubicBezTo>
                        <a:pt x="1" y="9"/>
                        <a:pt x="1" y="11"/>
                        <a:pt x="0" y="14"/>
                      </a:cubicBezTo>
                      <a:cubicBezTo>
                        <a:pt x="1" y="14"/>
                        <a:pt x="2" y="14"/>
                        <a:pt x="2" y="14"/>
                      </a:cubicBezTo>
                      <a:cubicBezTo>
                        <a:pt x="3" y="10"/>
                        <a:pt x="4" y="5"/>
                        <a:pt x="4" y="1"/>
                      </a:cubicBezTo>
                      <a:cubicBezTo>
                        <a:pt x="4"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94"/>
                <p:cNvSpPr/>
                <p:nvPr/>
              </p:nvSpPr>
              <p:spPr bwMode="auto">
                <a:xfrm>
                  <a:off x="905" y="1626"/>
                  <a:ext cx="3" cy="13"/>
                </a:xfrm>
                <a:custGeom>
                  <a:avLst/>
                  <a:gdLst>
                    <a:gd name="T0" fmla="*/ 2 w 5"/>
                    <a:gd name="T1" fmla="*/ 2 h 20"/>
                    <a:gd name="T2" fmla="*/ 2 w 5"/>
                    <a:gd name="T3" fmla="*/ 18 h 20"/>
                    <a:gd name="T4" fmla="*/ 4 w 5"/>
                    <a:gd name="T5" fmla="*/ 18 h 20"/>
                    <a:gd name="T6" fmla="*/ 5 w 5"/>
                    <a:gd name="T7" fmla="*/ 10 h 20"/>
                    <a:gd name="T8" fmla="*/ 3 w 5"/>
                    <a:gd name="T9" fmla="*/ 9 h 20"/>
                    <a:gd name="T10" fmla="*/ 2 w 5"/>
                    <a:gd name="T11" fmla="*/ 18 h 20"/>
                    <a:gd name="T12" fmla="*/ 4 w 5"/>
                    <a:gd name="T13" fmla="*/ 18 h 20"/>
                    <a:gd name="T14" fmla="*/ 4 w 5"/>
                    <a:gd name="T15" fmla="*/ 15 h 20"/>
                    <a:gd name="T16" fmla="*/ 2 w 5"/>
                    <a:gd name="T17" fmla="*/ 15 h 20"/>
                    <a:gd name="T18" fmla="*/ 2 w 5"/>
                    <a:gd name="T19" fmla="*/ 18 h 20"/>
                    <a:gd name="T20" fmla="*/ 4 w 5"/>
                    <a:gd name="T21" fmla="*/ 18 h 20"/>
                    <a:gd name="T22" fmla="*/ 5 w 5"/>
                    <a:gd name="T23" fmla="*/ 10 h 20"/>
                    <a:gd name="T24" fmla="*/ 3 w 5"/>
                    <a:gd name="T25" fmla="*/ 10 h 20"/>
                    <a:gd name="T26" fmla="*/ 2 w 5"/>
                    <a:gd name="T27" fmla="*/ 17 h 20"/>
                    <a:gd name="T28" fmla="*/ 4 w 5"/>
                    <a:gd name="T29" fmla="*/ 17 h 20"/>
                    <a:gd name="T30" fmla="*/ 5 w 5"/>
                    <a:gd name="T31" fmla="*/ 2 h 20"/>
                    <a:gd name="T32" fmla="*/ 2 w 5"/>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20">
                      <a:moveTo>
                        <a:pt x="2" y="2"/>
                      </a:moveTo>
                      <a:cubicBezTo>
                        <a:pt x="3" y="7"/>
                        <a:pt x="0" y="13"/>
                        <a:pt x="2" y="18"/>
                      </a:cubicBezTo>
                      <a:cubicBezTo>
                        <a:pt x="3" y="19"/>
                        <a:pt x="4" y="18"/>
                        <a:pt x="4" y="18"/>
                      </a:cubicBezTo>
                      <a:cubicBezTo>
                        <a:pt x="5" y="15"/>
                        <a:pt x="5" y="12"/>
                        <a:pt x="5" y="10"/>
                      </a:cubicBezTo>
                      <a:cubicBezTo>
                        <a:pt x="5" y="9"/>
                        <a:pt x="3" y="8"/>
                        <a:pt x="3" y="9"/>
                      </a:cubicBezTo>
                      <a:cubicBezTo>
                        <a:pt x="3" y="12"/>
                        <a:pt x="2" y="15"/>
                        <a:pt x="2" y="18"/>
                      </a:cubicBezTo>
                      <a:cubicBezTo>
                        <a:pt x="2" y="18"/>
                        <a:pt x="3" y="18"/>
                        <a:pt x="4" y="18"/>
                      </a:cubicBezTo>
                      <a:cubicBezTo>
                        <a:pt x="4" y="17"/>
                        <a:pt x="4" y="16"/>
                        <a:pt x="4" y="15"/>
                      </a:cubicBezTo>
                      <a:cubicBezTo>
                        <a:pt x="4" y="14"/>
                        <a:pt x="2" y="14"/>
                        <a:pt x="2" y="15"/>
                      </a:cubicBezTo>
                      <a:cubicBezTo>
                        <a:pt x="1" y="16"/>
                        <a:pt x="2" y="17"/>
                        <a:pt x="2" y="18"/>
                      </a:cubicBezTo>
                      <a:cubicBezTo>
                        <a:pt x="2" y="19"/>
                        <a:pt x="4" y="20"/>
                        <a:pt x="4" y="18"/>
                      </a:cubicBezTo>
                      <a:cubicBezTo>
                        <a:pt x="4" y="15"/>
                        <a:pt x="5" y="13"/>
                        <a:pt x="5" y="10"/>
                      </a:cubicBezTo>
                      <a:cubicBezTo>
                        <a:pt x="5" y="10"/>
                        <a:pt x="4" y="10"/>
                        <a:pt x="3" y="10"/>
                      </a:cubicBezTo>
                      <a:cubicBezTo>
                        <a:pt x="3" y="12"/>
                        <a:pt x="3" y="15"/>
                        <a:pt x="2" y="17"/>
                      </a:cubicBezTo>
                      <a:cubicBezTo>
                        <a:pt x="3" y="17"/>
                        <a:pt x="4" y="17"/>
                        <a:pt x="4" y="17"/>
                      </a:cubicBezTo>
                      <a:cubicBezTo>
                        <a:pt x="2" y="12"/>
                        <a:pt x="5" y="6"/>
                        <a:pt x="5" y="2"/>
                      </a:cubicBezTo>
                      <a:cubicBezTo>
                        <a:pt x="5" y="0"/>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95"/>
                <p:cNvSpPr/>
                <p:nvPr/>
              </p:nvSpPr>
              <p:spPr bwMode="auto">
                <a:xfrm>
                  <a:off x="905" y="1632"/>
                  <a:ext cx="2" cy="7"/>
                </a:xfrm>
                <a:custGeom>
                  <a:avLst/>
                  <a:gdLst>
                    <a:gd name="T0" fmla="*/ 1 w 4"/>
                    <a:gd name="T1" fmla="*/ 1 h 11"/>
                    <a:gd name="T2" fmla="*/ 1 w 4"/>
                    <a:gd name="T3" fmla="*/ 9 h 11"/>
                    <a:gd name="T4" fmla="*/ 3 w 4"/>
                    <a:gd name="T5" fmla="*/ 10 h 11"/>
                    <a:gd name="T6" fmla="*/ 4 w 4"/>
                    <a:gd name="T7" fmla="*/ 4 h 11"/>
                    <a:gd name="T8" fmla="*/ 2 w 4"/>
                    <a:gd name="T9" fmla="*/ 3 h 11"/>
                    <a:gd name="T10" fmla="*/ 1 w 4"/>
                    <a:gd name="T11" fmla="*/ 8 h 11"/>
                    <a:gd name="T12" fmla="*/ 3 w 4"/>
                    <a:gd name="T13" fmla="*/ 9 h 11"/>
                    <a:gd name="T14" fmla="*/ 3 w 4"/>
                    <a:gd name="T15" fmla="*/ 2 h 11"/>
                    <a:gd name="T16" fmla="*/ 1 w 4"/>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1" y="1"/>
                      </a:moveTo>
                      <a:cubicBezTo>
                        <a:pt x="0" y="4"/>
                        <a:pt x="0" y="7"/>
                        <a:pt x="1" y="9"/>
                      </a:cubicBezTo>
                      <a:cubicBezTo>
                        <a:pt x="1" y="10"/>
                        <a:pt x="2" y="11"/>
                        <a:pt x="3" y="10"/>
                      </a:cubicBezTo>
                      <a:cubicBezTo>
                        <a:pt x="4" y="8"/>
                        <a:pt x="4" y="6"/>
                        <a:pt x="4" y="4"/>
                      </a:cubicBezTo>
                      <a:cubicBezTo>
                        <a:pt x="4" y="3"/>
                        <a:pt x="2" y="2"/>
                        <a:pt x="2" y="3"/>
                      </a:cubicBezTo>
                      <a:cubicBezTo>
                        <a:pt x="2" y="5"/>
                        <a:pt x="1" y="7"/>
                        <a:pt x="1" y="8"/>
                      </a:cubicBezTo>
                      <a:cubicBezTo>
                        <a:pt x="1" y="9"/>
                        <a:pt x="2" y="9"/>
                        <a:pt x="3" y="9"/>
                      </a:cubicBezTo>
                      <a:cubicBezTo>
                        <a:pt x="2" y="6"/>
                        <a:pt x="2" y="4"/>
                        <a:pt x="3" y="2"/>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96"/>
                <p:cNvSpPr/>
                <p:nvPr/>
              </p:nvSpPr>
              <p:spPr bwMode="auto">
                <a:xfrm>
                  <a:off x="905" y="1616"/>
                  <a:ext cx="32" cy="38"/>
                </a:xfrm>
                <a:custGeom>
                  <a:avLst/>
                  <a:gdLst>
                    <a:gd name="T0" fmla="*/ 15 w 48"/>
                    <a:gd name="T1" fmla="*/ 44 h 57"/>
                    <a:gd name="T2" fmla="*/ 3 w 48"/>
                    <a:gd name="T3" fmla="*/ 35 h 57"/>
                    <a:gd name="T4" fmla="*/ 26 w 48"/>
                    <a:gd name="T5" fmla="*/ 53 h 57"/>
                    <a:gd name="T6" fmla="*/ 22 w 48"/>
                    <a:gd name="T7" fmla="*/ 51 h 57"/>
                    <a:gd name="T8" fmla="*/ 20 w 48"/>
                    <a:gd name="T9" fmla="*/ 48 h 57"/>
                    <a:gd name="T10" fmla="*/ 12 w 48"/>
                    <a:gd name="T11" fmla="*/ 15 h 57"/>
                    <a:gd name="T12" fmla="*/ 10 w 48"/>
                    <a:gd name="T13" fmla="*/ 26 h 57"/>
                    <a:gd name="T14" fmla="*/ 18 w 48"/>
                    <a:gd name="T15" fmla="*/ 44 h 57"/>
                    <a:gd name="T16" fmla="*/ 6 w 48"/>
                    <a:gd name="T17" fmla="*/ 34 h 57"/>
                    <a:gd name="T18" fmla="*/ 13 w 48"/>
                    <a:gd name="T19" fmla="*/ 10 h 57"/>
                    <a:gd name="T20" fmla="*/ 19 w 48"/>
                    <a:gd name="T21" fmla="*/ 14 h 57"/>
                    <a:gd name="T22" fmla="*/ 10 w 48"/>
                    <a:gd name="T23" fmla="*/ 21 h 57"/>
                    <a:gd name="T24" fmla="*/ 20 w 48"/>
                    <a:gd name="T25" fmla="*/ 17 h 57"/>
                    <a:gd name="T26" fmla="*/ 31 w 48"/>
                    <a:gd name="T27" fmla="*/ 22 h 57"/>
                    <a:gd name="T28" fmla="*/ 33 w 48"/>
                    <a:gd name="T29" fmla="*/ 17 h 57"/>
                    <a:gd name="T30" fmla="*/ 19 w 48"/>
                    <a:gd name="T31" fmla="*/ 38 h 57"/>
                    <a:gd name="T32" fmla="*/ 15 w 48"/>
                    <a:gd name="T33" fmla="*/ 22 h 57"/>
                    <a:gd name="T34" fmla="*/ 24 w 48"/>
                    <a:gd name="T35" fmla="*/ 44 h 57"/>
                    <a:gd name="T36" fmla="*/ 32 w 48"/>
                    <a:gd name="T37" fmla="*/ 37 h 57"/>
                    <a:gd name="T38" fmla="*/ 35 w 48"/>
                    <a:gd name="T39" fmla="*/ 53 h 57"/>
                    <a:gd name="T40" fmla="*/ 34 w 48"/>
                    <a:gd name="T41" fmla="*/ 52 h 57"/>
                    <a:gd name="T42" fmla="*/ 42 w 48"/>
                    <a:gd name="T43" fmla="*/ 35 h 57"/>
                    <a:gd name="T44" fmla="*/ 40 w 48"/>
                    <a:gd name="T45" fmla="*/ 52 h 57"/>
                    <a:gd name="T46" fmla="*/ 43 w 48"/>
                    <a:gd name="T47" fmla="*/ 28 h 57"/>
                    <a:gd name="T48" fmla="*/ 37 w 48"/>
                    <a:gd name="T49" fmla="*/ 35 h 57"/>
                    <a:gd name="T50" fmla="*/ 37 w 48"/>
                    <a:gd name="T51" fmla="*/ 10 h 57"/>
                    <a:gd name="T52" fmla="*/ 26 w 48"/>
                    <a:gd name="T53" fmla="*/ 27 h 57"/>
                    <a:gd name="T54" fmla="*/ 23 w 48"/>
                    <a:gd name="T55" fmla="*/ 7 h 57"/>
                    <a:gd name="T56" fmla="*/ 21 w 48"/>
                    <a:gd name="T57" fmla="*/ 24 h 57"/>
                    <a:gd name="T58" fmla="*/ 32 w 48"/>
                    <a:gd name="T59" fmla="*/ 13 h 57"/>
                    <a:gd name="T60" fmla="*/ 35 w 48"/>
                    <a:gd name="T61" fmla="*/ 32 h 57"/>
                    <a:gd name="T62" fmla="*/ 43 w 48"/>
                    <a:gd name="T63" fmla="*/ 19 h 57"/>
                    <a:gd name="T64" fmla="*/ 44 w 48"/>
                    <a:gd name="T65" fmla="*/ 49 h 57"/>
                    <a:gd name="T66" fmla="*/ 44 w 48"/>
                    <a:gd name="T67" fmla="*/ 37 h 57"/>
                    <a:gd name="T68" fmla="*/ 39 w 48"/>
                    <a:gd name="T69" fmla="*/ 44 h 57"/>
                    <a:gd name="T70" fmla="*/ 25 w 48"/>
                    <a:gd name="T71" fmla="*/ 44 h 57"/>
                    <a:gd name="T72" fmla="*/ 35 w 48"/>
                    <a:gd name="T73" fmla="*/ 37 h 57"/>
                    <a:gd name="T74" fmla="*/ 27 w 48"/>
                    <a:gd name="T75" fmla="*/ 37 h 57"/>
                    <a:gd name="T76" fmla="*/ 20 w 48"/>
                    <a:gd name="T77" fmla="*/ 21 h 57"/>
                    <a:gd name="T78" fmla="*/ 24 w 48"/>
                    <a:gd name="T79" fmla="*/ 15 h 57"/>
                    <a:gd name="T80" fmla="*/ 32 w 48"/>
                    <a:gd name="T81" fmla="*/ 17 h 57"/>
                    <a:gd name="T82" fmla="*/ 23 w 48"/>
                    <a:gd name="T83" fmla="*/ 38 h 57"/>
                    <a:gd name="T84" fmla="*/ 20 w 48"/>
                    <a:gd name="T85" fmla="*/ 28 h 57"/>
                    <a:gd name="T86" fmla="*/ 20 w 48"/>
                    <a:gd name="T87" fmla="*/ 19 h 57"/>
                    <a:gd name="T88" fmla="*/ 17 w 48"/>
                    <a:gd name="T89" fmla="*/ 8 h 57"/>
                    <a:gd name="T90" fmla="*/ 16 w 48"/>
                    <a:gd name="T91" fmla="*/ 35 h 57"/>
                    <a:gd name="T92" fmla="*/ 20 w 48"/>
                    <a:gd name="T93" fmla="*/ 3 h 57"/>
                    <a:gd name="T94" fmla="*/ 5 w 48"/>
                    <a:gd name="T95" fmla="*/ 20 h 57"/>
                    <a:gd name="T96" fmla="*/ 8 w 48"/>
                    <a:gd name="T97" fmla="*/ 33 h 57"/>
                    <a:gd name="T98" fmla="*/ 16 w 48"/>
                    <a:gd name="T99" fmla="*/ 46 h 57"/>
                    <a:gd name="T100" fmla="*/ 7 w 48"/>
                    <a:gd name="T101" fmla="*/ 19 h 57"/>
                    <a:gd name="T102" fmla="*/ 7 w 48"/>
                    <a:gd name="T103" fmla="*/ 31 h 57"/>
                    <a:gd name="T104" fmla="*/ 16 w 48"/>
                    <a:gd name="T105" fmla="*/ 25 h 57"/>
                    <a:gd name="T106" fmla="*/ 23 w 48"/>
                    <a:gd name="T107" fmla="*/ 48 h 57"/>
                    <a:gd name="T108" fmla="*/ 27 w 48"/>
                    <a:gd name="T109" fmla="*/ 52 h 57"/>
                    <a:gd name="T110" fmla="*/ 15 w 48"/>
                    <a:gd name="T111" fmla="*/ 48 h 57"/>
                    <a:gd name="T112" fmla="*/ 16 w 48"/>
                    <a:gd name="T113" fmla="*/ 45 h 57"/>
                    <a:gd name="T114" fmla="*/ 3 w 48"/>
                    <a:gd name="T115"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57">
                      <a:moveTo>
                        <a:pt x="1" y="26"/>
                      </a:moveTo>
                      <a:cubicBezTo>
                        <a:pt x="1" y="30"/>
                        <a:pt x="1" y="33"/>
                        <a:pt x="3" y="37"/>
                      </a:cubicBezTo>
                      <a:cubicBezTo>
                        <a:pt x="3" y="39"/>
                        <a:pt x="5" y="38"/>
                        <a:pt x="5" y="37"/>
                      </a:cubicBezTo>
                      <a:cubicBezTo>
                        <a:pt x="5" y="35"/>
                        <a:pt x="5" y="33"/>
                        <a:pt x="5" y="31"/>
                      </a:cubicBezTo>
                      <a:cubicBezTo>
                        <a:pt x="4" y="31"/>
                        <a:pt x="4" y="31"/>
                        <a:pt x="3" y="31"/>
                      </a:cubicBezTo>
                      <a:cubicBezTo>
                        <a:pt x="4" y="34"/>
                        <a:pt x="5" y="37"/>
                        <a:pt x="7" y="40"/>
                      </a:cubicBezTo>
                      <a:cubicBezTo>
                        <a:pt x="8" y="41"/>
                        <a:pt x="10" y="40"/>
                        <a:pt x="9" y="39"/>
                      </a:cubicBezTo>
                      <a:cubicBezTo>
                        <a:pt x="8" y="37"/>
                        <a:pt x="7" y="35"/>
                        <a:pt x="7" y="33"/>
                      </a:cubicBezTo>
                      <a:cubicBezTo>
                        <a:pt x="6" y="33"/>
                        <a:pt x="5" y="34"/>
                        <a:pt x="5" y="34"/>
                      </a:cubicBezTo>
                      <a:cubicBezTo>
                        <a:pt x="8" y="37"/>
                        <a:pt x="11" y="41"/>
                        <a:pt x="15" y="44"/>
                      </a:cubicBezTo>
                      <a:cubicBezTo>
                        <a:pt x="16" y="45"/>
                        <a:pt x="17" y="44"/>
                        <a:pt x="16" y="43"/>
                      </a:cubicBezTo>
                      <a:cubicBezTo>
                        <a:pt x="14" y="40"/>
                        <a:pt x="12" y="38"/>
                        <a:pt x="8" y="36"/>
                      </a:cubicBezTo>
                      <a:cubicBezTo>
                        <a:pt x="7" y="36"/>
                        <a:pt x="6" y="37"/>
                        <a:pt x="7" y="38"/>
                      </a:cubicBezTo>
                      <a:cubicBezTo>
                        <a:pt x="8" y="42"/>
                        <a:pt x="12" y="44"/>
                        <a:pt x="15" y="47"/>
                      </a:cubicBezTo>
                      <a:cubicBezTo>
                        <a:pt x="16" y="46"/>
                        <a:pt x="16" y="45"/>
                        <a:pt x="16" y="45"/>
                      </a:cubicBezTo>
                      <a:cubicBezTo>
                        <a:pt x="13" y="43"/>
                        <a:pt x="11" y="41"/>
                        <a:pt x="8" y="39"/>
                      </a:cubicBezTo>
                      <a:cubicBezTo>
                        <a:pt x="8" y="39"/>
                        <a:pt x="7" y="40"/>
                        <a:pt x="7" y="41"/>
                      </a:cubicBezTo>
                      <a:cubicBezTo>
                        <a:pt x="10" y="42"/>
                        <a:pt x="13" y="44"/>
                        <a:pt x="15" y="47"/>
                      </a:cubicBezTo>
                      <a:cubicBezTo>
                        <a:pt x="16" y="46"/>
                        <a:pt x="16" y="45"/>
                        <a:pt x="17" y="45"/>
                      </a:cubicBezTo>
                      <a:cubicBezTo>
                        <a:pt x="11" y="43"/>
                        <a:pt x="8" y="38"/>
                        <a:pt x="3" y="35"/>
                      </a:cubicBezTo>
                      <a:cubicBezTo>
                        <a:pt x="2" y="34"/>
                        <a:pt x="1" y="36"/>
                        <a:pt x="2" y="37"/>
                      </a:cubicBezTo>
                      <a:cubicBezTo>
                        <a:pt x="7" y="45"/>
                        <a:pt x="14" y="49"/>
                        <a:pt x="23" y="52"/>
                      </a:cubicBezTo>
                      <a:cubicBezTo>
                        <a:pt x="25" y="52"/>
                        <a:pt x="26" y="51"/>
                        <a:pt x="24" y="50"/>
                      </a:cubicBezTo>
                      <a:cubicBezTo>
                        <a:pt x="22" y="49"/>
                        <a:pt x="19" y="48"/>
                        <a:pt x="17" y="46"/>
                      </a:cubicBezTo>
                      <a:cubicBezTo>
                        <a:pt x="16" y="47"/>
                        <a:pt x="16" y="47"/>
                        <a:pt x="16" y="48"/>
                      </a:cubicBezTo>
                      <a:cubicBezTo>
                        <a:pt x="20" y="49"/>
                        <a:pt x="23" y="51"/>
                        <a:pt x="27" y="53"/>
                      </a:cubicBezTo>
                      <a:cubicBezTo>
                        <a:pt x="27" y="52"/>
                        <a:pt x="28" y="52"/>
                        <a:pt x="28" y="51"/>
                      </a:cubicBezTo>
                      <a:cubicBezTo>
                        <a:pt x="25" y="51"/>
                        <a:pt x="22" y="50"/>
                        <a:pt x="19" y="48"/>
                      </a:cubicBezTo>
                      <a:cubicBezTo>
                        <a:pt x="19" y="48"/>
                        <a:pt x="18" y="49"/>
                        <a:pt x="18" y="50"/>
                      </a:cubicBezTo>
                      <a:cubicBezTo>
                        <a:pt x="21" y="51"/>
                        <a:pt x="23" y="52"/>
                        <a:pt x="26" y="53"/>
                      </a:cubicBezTo>
                      <a:cubicBezTo>
                        <a:pt x="28" y="54"/>
                        <a:pt x="28" y="52"/>
                        <a:pt x="27" y="51"/>
                      </a:cubicBezTo>
                      <a:cubicBezTo>
                        <a:pt x="25" y="50"/>
                        <a:pt x="26" y="50"/>
                        <a:pt x="23" y="49"/>
                      </a:cubicBezTo>
                      <a:cubicBezTo>
                        <a:pt x="21" y="49"/>
                        <a:pt x="21" y="51"/>
                        <a:pt x="22" y="52"/>
                      </a:cubicBezTo>
                      <a:cubicBezTo>
                        <a:pt x="23" y="53"/>
                        <a:pt x="24" y="53"/>
                        <a:pt x="26" y="54"/>
                      </a:cubicBezTo>
                      <a:cubicBezTo>
                        <a:pt x="26" y="53"/>
                        <a:pt x="27" y="53"/>
                        <a:pt x="27" y="52"/>
                      </a:cubicBezTo>
                      <a:cubicBezTo>
                        <a:pt x="23" y="51"/>
                        <a:pt x="24" y="51"/>
                        <a:pt x="21" y="51"/>
                      </a:cubicBezTo>
                      <a:cubicBezTo>
                        <a:pt x="20" y="51"/>
                        <a:pt x="19" y="52"/>
                        <a:pt x="20" y="53"/>
                      </a:cubicBezTo>
                      <a:cubicBezTo>
                        <a:pt x="22" y="55"/>
                        <a:pt x="23" y="55"/>
                        <a:pt x="25" y="55"/>
                      </a:cubicBezTo>
                      <a:cubicBezTo>
                        <a:pt x="27" y="55"/>
                        <a:pt x="27" y="54"/>
                        <a:pt x="26" y="53"/>
                      </a:cubicBezTo>
                      <a:cubicBezTo>
                        <a:pt x="24" y="52"/>
                        <a:pt x="24" y="52"/>
                        <a:pt x="22" y="51"/>
                      </a:cubicBezTo>
                      <a:cubicBezTo>
                        <a:pt x="21" y="52"/>
                        <a:pt x="21" y="53"/>
                        <a:pt x="21" y="54"/>
                      </a:cubicBezTo>
                      <a:cubicBezTo>
                        <a:pt x="26" y="54"/>
                        <a:pt x="29" y="55"/>
                        <a:pt x="33" y="56"/>
                      </a:cubicBezTo>
                      <a:cubicBezTo>
                        <a:pt x="35" y="56"/>
                        <a:pt x="35" y="54"/>
                        <a:pt x="34" y="54"/>
                      </a:cubicBezTo>
                      <a:cubicBezTo>
                        <a:pt x="31" y="52"/>
                        <a:pt x="29" y="52"/>
                        <a:pt x="26" y="52"/>
                      </a:cubicBezTo>
                      <a:cubicBezTo>
                        <a:pt x="25" y="52"/>
                        <a:pt x="24" y="54"/>
                        <a:pt x="26" y="54"/>
                      </a:cubicBezTo>
                      <a:cubicBezTo>
                        <a:pt x="29" y="56"/>
                        <a:pt x="28" y="55"/>
                        <a:pt x="32" y="56"/>
                      </a:cubicBezTo>
                      <a:cubicBezTo>
                        <a:pt x="33" y="56"/>
                        <a:pt x="34" y="55"/>
                        <a:pt x="33" y="54"/>
                      </a:cubicBezTo>
                      <a:cubicBezTo>
                        <a:pt x="30" y="49"/>
                        <a:pt x="23" y="47"/>
                        <a:pt x="20" y="41"/>
                      </a:cubicBezTo>
                      <a:cubicBezTo>
                        <a:pt x="19" y="40"/>
                        <a:pt x="17" y="41"/>
                        <a:pt x="18" y="42"/>
                      </a:cubicBezTo>
                      <a:cubicBezTo>
                        <a:pt x="19" y="44"/>
                        <a:pt x="19" y="46"/>
                        <a:pt x="20" y="48"/>
                      </a:cubicBezTo>
                      <a:cubicBezTo>
                        <a:pt x="21" y="49"/>
                        <a:pt x="23" y="49"/>
                        <a:pt x="23" y="47"/>
                      </a:cubicBezTo>
                      <a:cubicBezTo>
                        <a:pt x="21" y="42"/>
                        <a:pt x="19" y="38"/>
                        <a:pt x="18" y="33"/>
                      </a:cubicBezTo>
                      <a:cubicBezTo>
                        <a:pt x="17" y="33"/>
                        <a:pt x="16" y="33"/>
                        <a:pt x="16" y="34"/>
                      </a:cubicBezTo>
                      <a:cubicBezTo>
                        <a:pt x="18" y="39"/>
                        <a:pt x="18" y="39"/>
                        <a:pt x="16" y="36"/>
                      </a:cubicBezTo>
                      <a:cubicBezTo>
                        <a:pt x="15" y="32"/>
                        <a:pt x="15" y="29"/>
                        <a:pt x="16" y="25"/>
                      </a:cubicBezTo>
                      <a:cubicBezTo>
                        <a:pt x="16" y="24"/>
                        <a:pt x="14" y="23"/>
                        <a:pt x="13" y="25"/>
                      </a:cubicBezTo>
                      <a:cubicBezTo>
                        <a:pt x="10" y="28"/>
                        <a:pt x="9" y="27"/>
                        <a:pt x="10" y="22"/>
                      </a:cubicBezTo>
                      <a:cubicBezTo>
                        <a:pt x="12" y="20"/>
                        <a:pt x="13" y="21"/>
                        <a:pt x="11" y="25"/>
                      </a:cubicBezTo>
                      <a:cubicBezTo>
                        <a:pt x="10" y="28"/>
                        <a:pt x="9" y="28"/>
                        <a:pt x="10" y="25"/>
                      </a:cubicBezTo>
                      <a:cubicBezTo>
                        <a:pt x="10" y="21"/>
                        <a:pt x="10" y="18"/>
                        <a:pt x="12" y="15"/>
                      </a:cubicBezTo>
                      <a:cubicBezTo>
                        <a:pt x="11" y="14"/>
                        <a:pt x="10" y="14"/>
                        <a:pt x="10" y="14"/>
                      </a:cubicBezTo>
                      <a:cubicBezTo>
                        <a:pt x="9" y="20"/>
                        <a:pt x="9" y="25"/>
                        <a:pt x="7" y="30"/>
                      </a:cubicBezTo>
                      <a:cubicBezTo>
                        <a:pt x="8" y="30"/>
                        <a:pt x="9" y="30"/>
                        <a:pt x="10" y="31"/>
                      </a:cubicBezTo>
                      <a:cubicBezTo>
                        <a:pt x="10" y="26"/>
                        <a:pt x="11" y="21"/>
                        <a:pt x="11" y="16"/>
                      </a:cubicBezTo>
                      <a:cubicBezTo>
                        <a:pt x="11" y="15"/>
                        <a:pt x="9" y="14"/>
                        <a:pt x="8" y="16"/>
                      </a:cubicBezTo>
                      <a:cubicBezTo>
                        <a:pt x="7" y="21"/>
                        <a:pt x="7" y="26"/>
                        <a:pt x="6" y="31"/>
                      </a:cubicBezTo>
                      <a:cubicBezTo>
                        <a:pt x="7" y="31"/>
                        <a:pt x="7" y="31"/>
                        <a:pt x="8" y="31"/>
                      </a:cubicBezTo>
                      <a:cubicBezTo>
                        <a:pt x="8" y="29"/>
                        <a:pt x="7" y="26"/>
                        <a:pt x="7" y="23"/>
                      </a:cubicBezTo>
                      <a:cubicBezTo>
                        <a:pt x="7" y="21"/>
                        <a:pt x="9" y="12"/>
                        <a:pt x="9" y="22"/>
                      </a:cubicBezTo>
                      <a:cubicBezTo>
                        <a:pt x="9" y="35"/>
                        <a:pt x="2" y="13"/>
                        <a:pt x="10" y="26"/>
                      </a:cubicBezTo>
                      <a:cubicBezTo>
                        <a:pt x="13" y="30"/>
                        <a:pt x="14" y="35"/>
                        <a:pt x="15" y="39"/>
                      </a:cubicBezTo>
                      <a:cubicBezTo>
                        <a:pt x="16" y="39"/>
                        <a:pt x="17" y="38"/>
                        <a:pt x="17" y="38"/>
                      </a:cubicBezTo>
                      <a:cubicBezTo>
                        <a:pt x="14" y="35"/>
                        <a:pt x="12" y="31"/>
                        <a:pt x="10" y="27"/>
                      </a:cubicBezTo>
                      <a:cubicBezTo>
                        <a:pt x="9" y="27"/>
                        <a:pt x="8" y="28"/>
                        <a:pt x="8" y="28"/>
                      </a:cubicBezTo>
                      <a:cubicBezTo>
                        <a:pt x="11" y="32"/>
                        <a:pt x="16" y="37"/>
                        <a:pt x="18" y="41"/>
                      </a:cubicBezTo>
                      <a:cubicBezTo>
                        <a:pt x="19" y="41"/>
                        <a:pt x="19" y="40"/>
                        <a:pt x="20" y="39"/>
                      </a:cubicBezTo>
                      <a:cubicBezTo>
                        <a:pt x="16" y="36"/>
                        <a:pt x="13" y="33"/>
                        <a:pt x="10" y="29"/>
                      </a:cubicBezTo>
                      <a:cubicBezTo>
                        <a:pt x="9" y="28"/>
                        <a:pt x="7" y="29"/>
                        <a:pt x="8" y="30"/>
                      </a:cubicBezTo>
                      <a:cubicBezTo>
                        <a:pt x="10" y="35"/>
                        <a:pt x="14" y="40"/>
                        <a:pt x="16" y="46"/>
                      </a:cubicBezTo>
                      <a:cubicBezTo>
                        <a:pt x="17" y="45"/>
                        <a:pt x="17" y="45"/>
                        <a:pt x="18" y="44"/>
                      </a:cubicBezTo>
                      <a:cubicBezTo>
                        <a:pt x="14" y="41"/>
                        <a:pt x="12" y="37"/>
                        <a:pt x="10" y="33"/>
                      </a:cubicBezTo>
                      <a:cubicBezTo>
                        <a:pt x="9" y="33"/>
                        <a:pt x="9" y="34"/>
                        <a:pt x="8" y="34"/>
                      </a:cubicBezTo>
                      <a:cubicBezTo>
                        <a:pt x="14" y="38"/>
                        <a:pt x="17" y="43"/>
                        <a:pt x="21" y="48"/>
                      </a:cubicBezTo>
                      <a:cubicBezTo>
                        <a:pt x="21" y="47"/>
                        <a:pt x="22" y="47"/>
                        <a:pt x="22" y="47"/>
                      </a:cubicBezTo>
                      <a:cubicBezTo>
                        <a:pt x="17" y="42"/>
                        <a:pt x="13" y="37"/>
                        <a:pt x="9" y="31"/>
                      </a:cubicBezTo>
                      <a:cubicBezTo>
                        <a:pt x="8" y="31"/>
                        <a:pt x="8" y="32"/>
                        <a:pt x="7" y="32"/>
                      </a:cubicBezTo>
                      <a:cubicBezTo>
                        <a:pt x="10" y="36"/>
                        <a:pt x="14" y="39"/>
                        <a:pt x="16" y="44"/>
                      </a:cubicBezTo>
                      <a:cubicBezTo>
                        <a:pt x="17" y="43"/>
                        <a:pt x="17" y="43"/>
                        <a:pt x="18" y="42"/>
                      </a:cubicBezTo>
                      <a:cubicBezTo>
                        <a:pt x="14" y="40"/>
                        <a:pt x="11" y="36"/>
                        <a:pt x="8" y="33"/>
                      </a:cubicBezTo>
                      <a:cubicBezTo>
                        <a:pt x="8" y="31"/>
                        <a:pt x="6" y="32"/>
                        <a:pt x="6" y="34"/>
                      </a:cubicBezTo>
                      <a:cubicBezTo>
                        <a:pt x="8" y="35"/>
                        <a:pt x="9" y="37"/>
                        <a:pt x="10" y="40"/>
                      </a:cubicBezTo>
                      <a:cubicBezTo>
                        <a:pt x="10" y="39"/>
                        <a:pt x="11" y="39"/>
                        <a:pt x="12" y="38"/>
                      </a:cubicBezTo>
                      <a:cubicBezTo>
                        <a:pt x="5" y="33"/>
                        <a:pt x="5" y="25"/>
                        <a:pt x="7" y="18"/>
                      </a:cubicBezTo>
                      <a:cubicBezTo>
                        <a:pt x="7" y="18"/>
                        <a:pt x="6" y="17"/>
                        <a:pt x="5" y="17"/>
                      </a:cubicBezTo>
                      <a:cubicBezTo>
                        <a:pt x="5" y="21"/>
                        <a:pt x="4" y="24"/>
                        <a:pt x="3" y="27"/>
                      </a:cubicBezTo>
                      <a:cubicBezTo>
                        <a:pt x="3" y="27"/>
                        <a:pt x="4" y="27"/>
                        <a:pt x="5" y="27"/>
                      </a:cubicBezTo>
                      <a:cubicBezTo>
                        <a:pt x="5" y="26"/>
                        <a:pt x="5" y="24"/>
                        <a:pt x="5" y="22"/>
                      </a:cubicBezTo>
                      <a:cubicBezTo>
                        <a:pt x="5" y="18"/>
                        <a:pt x="9" y="11"/>
                        <a:pt x="5" y="20"/>
                      </a:cubicBezTo>
                      <a:cubicBezTo>
                        <a:pt x="6" y="20"/>
                        <a:pt x="7" y="20"/>
                        <a:pt x="7" y="21"/>
                      </a:cubicBezTo>
                      <a:cubicBezTo>
                        <a:pt x="9" y="17"/>
                        <a:pt x="9" y="12"/>
                        <a:pt x="13" y="10"/>
                      </a:cubicBezTo>
                      <a:cubicBezTo>
                        <a:pt x="12" y="10"/>
                        <a:pt x="12" y="9"/>
                        <a:pt x="11" y="9"/>
                      </a:cubicBezTo>
                      <a:cubicBezTo>
                        <a:pt x="9" y="11"/>
                        <a:pt x="7" y="13"/>
                        <a:pt x="5" y="15"/>
                      </a:cubicBezTo>
                      <a:cubicBezTo>
                        <a:pt x="9" y="9"/>
                        <a:pt x="11" y="5"/>
                        <a:pt x="19" y="3"/>
                      </a:cubicBezTo>
                      <a:cubicBezTo>
                        <a:pt x="19" y="3"/>
                        <a:pt x="19" y="2"/>
                        <a:pt x="18" y="1"/>
                      </a:cubicBezTo>
                      <a:cubicBezTo>
                        <a:pt x="12" y="4"/>
                        <a:pt x="6" y="10"/>
                        <a:pt x="7" y="18"/>
                      </a:cubicBezTo>
                      <a:cubicBezTo>
                        <a:pt x="7" y="19"/>
                        <a:pt x="9" y="19"/>
                        <a:pt x="9" y="19"/>
                      </a:cubicBezTo>
                      <a:cubicBezTo>
                        <a:pt x="12" y="16"/>
                        <a:pt x="23" y="0"/>
                        <a:pt x="17" y="13"/>
                      </a:cubicBezTo>
                      <a:cubicBezTo>
                        <a:pt x="14" y="18"/>
                        <a:pt x="13" y="23"/>
                        <a:pt x="12" y="29"/>
                      </a:cubicBezTo>
                      <a:cubicBezTo>
                        <a:pt x="12" y="30"/>
                        <a:pt x="14" y="30"/>
                        <a:pt x="15" y="29"/>
                      </a:cubicBezTo>
                      <a:cubicBezTo>
                        <a:pt x="18" y="25"/>
                        <a:pt x="18" y="19"/>
                        <a:pt x="19" y="14"/>
                      </a:cubicBezTo>
                      <a:cubicBezTo>
                        <a:pt x="19" y="12"/>
                        <a:pt x="17" y="12"/>
                        <a:pt x="17" y="13"/>
                      </a:cubicBezTo>
                      <a:cubicBezTo>
                        <a:pt x="14" y="21"/>
                        <a:pt x="12" y="28"/>
                        <a:pt x="14" y="36"/>
                      </a:cubicBezTo>
                      <a:cubicBezTo>
                        <a:pt x="14" y="37"/>
                        <a:pt x="15" y="37"/>
                        <a:pt x="16" y="36"/>
                      </a:cubicBezTo>
                      <a:cubicBezTo>
                        <a:pt x="19" y="29"/>
                        <a:pt x="18" y="19"/>
                        <a:pt x="18" y="12"/>
                      </a:cubicBezTo>
                      <a:cubicBezTo>
                        <a:pt x="18" y="11"/>
                        <a:pt x="17" y="11"/>
                        <a:pt x="17" y="11"/>
                      </a:cubicBezTo>
                      <a:cubicBezTo>
                        <a:pt x="12" y="11"/>
                        <a:pt x="11" y="15"/>
                        <a:pt x="10" y="19"/>
                      </a:cubicBezTo>
                      <a:cubicBezTo>
                        <a:pt x="9" y="20"/>
                        <a:pt x="11" y="21"/>
                        <a:pt x="12" y="20"/>
                      </a:cubicBezTo>
                      <a:cubicBezTo>
                        <a:pt x="15" y="17"/>
                        <a:pt x="17" y="13"/>
                        <a:pt x="19" y="9"/>
                      </a:cubicBezTo>
                      <a:cubicBezTo>
                        <a:pt x="19" y="9"/>
                        <a:pt x="18" y="9"/>
                        <a:pt x="17" y="8"/>
                      </a:cubicBezTo>
                      <a:cubicBezTo>
                        <a:pt x="15" y="12"/>
                        <a:pt x="12" y="17"/>
                        <a:pt x="10" y="21"/>
                      </a:cubicBezTo>
                      <a:cubicBezTo>
                        <a:pt x="11" y="21"/>
                        <a:pt x="11" y="22"/>
                        <a:pt x="12" y="22"/>
                      </a:cubicBezTo>
                      <a:cubicBezTo>
                        <a:pt x="14" y="18"/>
                        <a:pt x="16" y="13"/>
                        <a:pt x="19" y="9"/>
                      </a:cubicBezTo>
                      <a:cubicBezTo>
                        <a:pt x="19" y="9"/>
                        <a:pt x="18" y="8"/>
                        <a:pt x="17" y="8"/>
                      </a:cubicBezTo>
                      <a:cubicBezTo>
                        <a:pt x="17" y="16"/>
                        <a:pt x="14" y="22"/>
                        <a:pt x="13" y="29"/>
                      </a:cubicBezTo>
                      <a:cubicBezTo>
                        <a:pt x="13" y="30"/>
                        <a:pt x="14" y="31"/>
                        <a:pt x="15" y="30"/>
                      </a:cubicBezTo>
                      <a:cubicBezTo>
                        <a:pt x="17" y="26"/>
                        <a:pt x="18" y="23"/>
                        <a:pt x="18" y="19"/>
                      </a:cubicBezTo>
                      <a:cubicBezTo>
                        <a:pt x="18" y="21"/>
                        <a:pt x="17" y="25"/>
                        <a:pt x="17" y="29"/>
                      </a:cubicBezTo>
                      <a:cubicBezTo>
                        <a:pt x="17" y="33"/>
                        <a:pt x="17" y="38"/>
                        <a:pt x="21" y="39"/>
                      </a:cubicBezTo>
                      <a:cubicBezTo>
                        <a:pt x="30" y="42"/>
                        <a:pt x="24" y="19"/>
                        <a:pt x="22" y="17"/>
                      </a:cubicBezTo>
                      <a:cubicBezTo>
                        <a:pt x="22" y="16"/>
                        <a:pt x="20" y="16"/>
                        <a:pt x="20" y="17"/>
                      </a:cubicBezTo>
                      <a:cubicBezTo>
                        <a:pt x="17" y="23"/>
                        <a:pt x="20" y="41"/>
                        <a:pt x="28" y="43"/>
                      </a:cubicBezTo>
                      <a:cubicBezTo>
                        <a:pt x="28" y="44"/>
                        <a:pt x="29" y="43"/>
                        <a:pt x="29" y="43"/>
                      </a:cubicBezTo>
                      <a:cubicBezTo>
                        <a:pt x="33" y="36"/>
                        <a:pt x="29" y="25"/>
                        <a:pt x="24" y="19"/>
                      </a:cubicBezTo>
                      <a:cubicBezTo>
                        <a:pt x="24" y="18"/>
                        <a:pt x="23" y="18"/>
                        <a:pt x="22" y="19"/>
                      </a:cubicBezTo>
                      <a:cubicBezTo>
                        <a:pt x="19" y="25"/>
                        <a:pt x="19" y="41"/>
                        <a:pt x="28" y="44"/>
                      </a:cubicBezTo>
                      <a:cubicBezTo>
                        <a:pt x="28" y="44"/>
                        <a:pt x="29" y="44"/>
                        <a:pt x="29" y="43"/>
                      </a:cubicBezTo>
                      <a:cubicBezTo>
                        <a:pt x="34" y="38"/>
                        <a:pt x="32" y="16"/>
                        <a:pt x="22" y="19"/>
                      </a:cubicBezTo>
                      <a:cubicBezTo>
                        <a:pt x="12" y="21"/>
                        <a:pt x="21" y="39"/>
                        <a:pt x="24" y="43"/>
                      </a:cubicBezTo>
                      <a:cubicBezTo>
                        <a:pt x="26" y="45"/>
                        <a:pt x="29" y="45"/>
                        <a:pt x="31" y="43"/>
                      </a:cubicBezTo>
                      <a:cubicBezTo>
                        <a:pt x="36" y="39"/>
                        <a:pt x="34" y="27"/>
                        <a:pt x="31" y="22"/>
                      </a:cubicBezTo>
                      <a:cubicBezTo>
                        <a:pt x="30" y="20"/>
                        <a:pt x="25" y="13"/>
                        <a:pt x="21" y="18"/>
                      </a:cubicBezTo>
                      <a:cubicBezTo>
                        <a:pt x="17" y="23"/>
                        <a:pt x="17" y="31"/>
                        <a:pt x="20" y="37"/>
                      </a:cubicBezTo>
                      <a:cubicBezTo>
                        <a:pt x="22" y="40"/>
                        <a:pt x="26" y="48"/>
                        <a:pt x="31" y="46"/>
                      </a:cubicBezTo>
                      <a:cubicBezTo>
                        <a:pt x="37" y="43"/>
                        <a:pt x="37" y="35"/>
                        <a:pt x="37" y="29"/>
                      </a:cubicBezTo>
                      <a:cubicBezTo>
                        <a:pt x="36" y="16"/>
                        <a:pt x="20" y="14"/>
                        <a:pt x="19" y="28"/>
                      </a:cubicBezTo>
                      <a:cubicBezTo>
                        <a:pt x="18" y="38"/>
                        <a:pt x="30" y="57"/>
                        <a:pt x="38" y="42"/>
                      </a:cubicBezTo>
                      <a:cubicBezTo>
                        <a:pt x="42" y="36"/>
                        <a:pt x="41" y="27"/>
                        <a:pt x="37" y="22"/>
                      </a:cubicBezTo>
                      <a:cubicBezTo>
                        <a:pt x="33" y="17"/>
                        <a:pt x="27" y="16"/>
                        <a:pt x="23" y="20"/>
                      </a:cubicBezTo>
                      <a:cubicBezTo>
                        <a:pt x="19" y="25"/>
                        <a:pt x="26" y="45"/>
                        <a:pt x="34" y="43"/>
                      </a:cubicBezTo>
                      <a:cubicBezTo>
                        <a:pt x="41" y="41"/>
                        <a:pt x="35" y="21"/>
                        <a:pt x="33" y="17"/>
                      </a:cubicBezTo>
                      <a:cubicBezTo>
                        <a:pt x="33" y="16"/>
                        <a:pt x="31" y="16"/>
                        <a:pt x="31" y="17"/>
                      </a:cubicBezTo>
                      <a:cubicBezTo>
                        <a:pt x="32" y="24"/>
                        <a:pt x="32" y="30"/>
                        <a:pt x="33" y="37"/>
                      </a:cubicBezTo>
                      <a:cubicBezTo>
                        <a:pt x="33" y="39"/>
                        <a:pt x="35" y="39"/>
                        <a:pt x="35" y="37"/>
                      </a:cubicBezTo>
                      <a:cubicBezTo>
                        <a:pt x="35" y="30"/>
                        <a:pt x="35" y="24"/>
                        <a:pt x="34" y="17"/>
                      </a:cubicBezTo>
                      <a:cubicBezTo>
                        <a:pt x="34" y="16"/>
                        <a:pt x="32" y="15"/>
                        <a:pt x="32" y="16"/>
                      </a:cubicBezTo>
                      <a:cubicBezTo>
                        <a:pt x="31" y="22"/>
                        <a:pt x="31" y="27"/>
                        <a:pt x="30" y="33"/>
                      </a:cubicBezTo>
                      <a:cubicBezTo>
                        <a:pt x="30" y="41"/>
                        <a:pt x="29" y="28"/>
                        <a:pt x="28" y="26"/>
                      </a:cubicBezTo>
                      <a:cubicBezTo>
                        <a:pt x="28" y="22"/>
                        <a:pt x="28" y="16"/>
                        <a:pt x="24" y="14"/>
                      </a:cubicBezTo>
                      <a:cubicBezTo>
                        <a:pt x="23" y="14"/>
                        <a:pt x="23" y="14"/>
                        <a:pt x="22" y="15"/>
                      </a:cubicBezTo>
                      <a:cubicBezTo>
                        <a:pt x="20" y="23"/>
                        <a:pt x="19" y="30"/>
                        <a:pt x="19" y="38"/>
                      </a:cubicBezTo>
                      <a:cubicBezTo>
                        <a:pt x="19" y="39"/>
                        <a:pt x="21" y="40"/>
                        <a:pt x="21" y="38"/>
                      </a:cubicBezTo>
                      <a:cubicBezTo>
                        <a:pt x="23" y="30"/>
                        <a:pt x="23" y="22"/>
                        <a:pt x="24" y="15"/>
                      </a:cubicBezTo>
                      <a:cubicBezTo>
                        <a:pt x="24" y="13"/>
                        <a:pt x="22" y="13"/>
                        <a:pt x="22" y="14"/>
                      </a:cubicBezTo>
                      <a:cubicBezTo>
                        <a:pt x="20" y="20"/>
                        <a:pt x="20" y="26"/>
                        <a:pt x="17" y="31"/>
                      </a:cubicBezTo>
                      <a:cubicBezTo>
                        <a:pt x="17" y="31"/>
                        <a:pt x="18" y="31"/>
                        <a:pt x="19" y="31"/>
                      </a:cubicBezTo>
                      <a:cubicBezTo>
                        <a:pt x="18" y="24"/>
                        <a:pt x="20" y="17"/>
                        <a:pt x="21" y="10"/>
                      </a:cubicBezTo>
                      <a:cubicBezTo>
                        <a:pt x="22" y="9"/>
                        <a:pt x="20" y="8"/>
                        <a:pt x="19" y="9"/>
                      </a:cubicBezTo>
                      <a:cubicBezTo>
                        <a:pt x="18" y="11"/>
                        <a:pt x="17" y="14"/>
                        <a:pt x="16" y="16"/>
                      </a:cubicBezTo>
                      <a:cubicBezTo>
                        <a:pt x="15" y="20"/>
                        <a:pt x="14" y="23"/>
                        <a:pt x="13" y="27"/>
                      </a:cubicBezTo>
                      <a:cubicBezTo>
                        <a:pt x="14" y="25"/>
                        <a:pt x="15" y="23"/>
                        <a:pt x="15" y="22"/>
                      </a:cubicBezTo>
                      <a:cubicBezTo>
                        <a:pt x="16" y="19"/>
                        <a:pt x="17" y="17"/>
                        <a:pt x="18" y="14"/>
                      </a:cubicBezTo>
                      <a:cubicBezTo>
                        <a:pt x="20" y="11"/>
                        <a:pt x="19" y="9"/>
                        <a:pt x="18" y="15"/>
                      </a:cubicBezTo>
                      <a:cubicBezTo>
                        <a:pt x="17" y="21"/>
                        <a:pt x="15" y="25"/>
                        <a:pt x="15" y="31"/>
                      </a:cubicBezTo>
                      <a:cubicBezTo>
                        <a:pt x="15" y="32"/>
                        <a:pt x="16" y="32"/>
                        <a:pt x="17" y="32"/>
                      </a:cubicBezTo>
                      <a:cubicBezTo>
                        <a:pt x="20" y="30"/>
                        <a:pt x="20" y="28"/>
                        <a:pt x="21" y="25"/>
                      </a:cubicBezTo>
                      <a:cubicBezTo>
                        <a:pt x="19" y="31"/>
                        <a:pt x="21" y="39"/>
                        <a:pt x="22" y="46"/>
                      </a:cubicBezTo>
                      <a:cubicBezTo>
                        <a:pt x="22" y="46"/>
                        <a:pt x="23" y="47"/>
                        <a:pt x="24" y="46"/>
                      </a:cubicBezTo>
                      <a:cubicBezTo>
                        <a:pt x="28" y="43"/>
                        <a:pt x="27" y="35"/>
                        <a:pt x="27" y="31"/>
                      </a:cubicBezTo>
                      <a:cubicBezTo>
                        <a:pt x="27" y="30"/>
                        <a:pt x="25" y="29"/>
                        <a:pt x="25" y="30"/>
                      </a:cubicBezTo>
                      <a:cubicBezTo>
                        <a:pt x="24" y="35"/>
                        <a:pt x="24" y="39"/>
                        <a:pt x="24" y="44"/>
                      </a:cubicBezTo>
                      <a:cubicBezTo>
                        <a:pt x="24" y="45"/>
                        <a:pt x="26" y="45"/>
                        <a:pt x="26" y="44"/>
                      </a:cubicBezTo>
                      <a:cubicBezTo>
                        <a:pt x="27" y="40"/>
                        <a:pt x="28" y="36"/>
                        <a:pt x="26" y="32"/>
                      </a:cubicBezTo>
                      <a:cubicBezTo>
                        <a:pt x="25" y="31"/>
                        <a:pt x="24" y="31"/>
                        <a:pt x="24" y="32"/>
                      </a:cubicBezTo>
                      <a:cubicBezTo>
                        <a:pt x="22" y="37"/>
                        <a:pt x="22" y="42"/>
                        <a:pt x="24" y="47"/>
                      </a:cubicBezTo>
                      <a:cubicBezTo>
                        <a:pt x="24" y="48"/>
                        <a:pt x="25" y="48"/>
                        <a:pt x="26" y="48"/>
                      </a:cubicBezTo>
                      <a:cubicBezTo>
                        <a:pt x="29" y="45"/>
                        <a:pt x="29" y="40"/>
                        <a:pt x="30" y="35"/>
                      </a:cubicBezTo>
                      <a:cubicBezTo>
                        <a:pt x="29" y="35"/>
                        <a:pt x="29" y="35"/>
                        <a:pt x="28" y="35"/>
                      </a:cubicBezTo>
                      <a:cubicBezTo>
                        <a:pt x="28" y="40"/>
                        <a:pt x="28" y="46"/>
                        <a:pt x="28" y="51"/>
                      </a:cubicBezTo>
                      <a:cubicBezTo>
                        <a:pt x="29" y="52"/>
                        <a:pt x="30" y="52"/>
                        <a:pt x="31" y="51"/>
                      </a:cubicBezTo>
                      <a:cubicBezTo>
                        <a:pt x="32" y="47"/>
                        <a:pt x="32" y="42"/>
                        <a:pt x="32" y="37"/>
                      </a:cubicBezTo>
                      <a:cubicBezTo>
                        <a:pt x="32" y="37"/>
                        <a:pt x="31" y="37"/>
                        <a:pt x="30" y="37"/>
                      </a:cubicBezTo>
                      <a:cubicBezTo>
                        <a:pt x="30" y="42"/>
                        <a:pt x="30" y="46"/>
                        <a:pt x="31" y="51"/>
                      </a:cubicBezTo>
                      <a:cubicBezTo>
                        <a:pt x="31" y="52"/>
                        <a:pt x="33" y="52"/>
                        <a:pt x="33" y="51"/>
                      </a:cubicBezTo>
                      <a:cubicBezTo>
                        <a:pt x="34" y="46"/>
                        <a:pt x="34" y="42"/>
                        <a:pt x="35" y="38"/>
                      </a:cubicBezTo>
                      <a:cubicBezTo>
                        <a:pt x="34" y="38"/>
                        <a:pt x="33" y="37"/>
                        <a:pt x="32" y="37"/>
                      </a:cubicBezTo>
                      <a:cubicBezTo>
                        <a:pt x="33" y="42"/>
                        <a:pt x="32" y="47"/>
                        <a:pt x="33" y="52"/>
                      </a:cubicBezTo>
                      <a:cubicBezTo>
                        <a:pt x="34" y="54"/>
                        <a:pt x="35" y="54"/>
                        <a:pt x="36" y="52"/>
                      </a:cubicBezTo>
                      <a:cubicBezTo>
                        <a:pt x="36" y="48"/>
                        <a:pt x="36" y="44"/>
                        <a:pt x="36" y="40"/>
                      </a:cubicBezTo>
                      <a:cubicBezTo>
                        <a:pt x="36" y="38"/>
                        <a:pt x="34" y="38"/>
                        <a:pt x="34" y="40"/>
                      </a:cubicBezTo>
                      <a:cubicBezTo>
                        <a:pt x="34" y="44"/>
                        <a:pt x="34" y="48"/>
                        <a:pt x="35" y="53"/>
                      </a:cubicBezTo>
                      <a:cubicBezTo>
                        <a:pt x="35" y="54"/>
                        <a:pt x="37" y="54"/>
                        <a:pt x="37" y="53"/>
                      </a:cubicBezTo>
                      <a:cubicBezTo>
                        <a:pt x="38" y="49"/>
                        <a:pt x="38" y="46"/>
                        <a:pt x="37" y="42"/>
                      </a:cubicBezTo>
                      <a:cubicBezTo>
                        <a:pt x="37" y="41"/>
                        <a:pt x="36" y="41"/>
                        <a:pt x="35" y="41"/>
                      </a:cubicBezTo>
                      <a:cubicBezTo>
                        <a:pt x="33" y="43"/>
                        <a:pt x="30" y="46"/>
                        <a:pt x="27" y="47"/>
                      </a:cubicBezTo>
                      <a:cubicBezTo>
                        <a:pt x="26" y="47"/>
                        <a:pt x="31" y="50"/>
                        <a:pt x="32" y="51"/>
                      </a:cubicBezTo>
                      <a:cubicBezTo>
                        <a:pt x="32" y="50"/>
                        <a:pt x="33" y="50"/>
                        <a:pt x="33" y="49"/>
                      </a:cubicBezTo>
                      <a:cubicBezTo>
                        <a:pt x="31" y="47"/>
                        <a:pt x="29" y="45"/>
                        <a:pt x="27" y="43"/>
                      </a:cubicBezTo>
                      <a:cubicBezTo>
                        <a:pt x="26" y="43"/>
                        <a:pt x="26" y="44"/>
                        <a:pt x="25" y="44"/>
                      </a:cubicBezTo>
                      <a:cubicBezTo>
                        <a:pt x="28" y="47"/>
                        <a:pt x="30" y="50"/>
                        <a:pt x="32" y="53"/>
                      </a:cubicBezTo>
                      <a:cubicBezTo>
                        <a:pt x="33" y="53"/>
                        <a:pt x="34" y="52"/>
                        <a:pt x="34" y="52"/>
                      </a:cubicBezTo>
                      <a:cubicBezTo>
                        <a:pt x="29" y="47"/>
                        <a:pt x="24" y="42"/>
                        <a:pt x="18" y="38"/>
                      </a:cubicBezTo>
                      <a:cubicBezTo>
                        <a:pt x="17" y="37"/>
                        <a:pt x="16" y="38"/>
                        <a:pt x="16" y="39"/>
                      </a:cubicBezTo>
                      <a:cubicBezTo>
                        <a:pt x="20" y="45"/>
                        <a:pt x="26" y="49"/>
                        <a:pt x="32" y="52"/>
                      </a:cubicBezTo>
                      <a:cubicBezTo>
                        <a:pt x="32" y="53"/>
                        <a:pt x="34" y="52"/>
                        <a:pt x="33" y="51"/>
                      </a:cubicBezTo>
                      <a:cubicBezTo>
                        <a:pt x="34" y="54"/>
                        <a:pt x="38" y="50"/>
                        <a:pt x="39" y="50"/>
                      </a:cubicBezTo>
                      <a:cubicBezTo>
                        <a:pt x="41" y="48"/>
                        <a:pt x="40" y="44"/>
                        <a:pt x="39" y="42"/>
                      </a:cubicBezTo>
                      <a:cubicBezTo>
                        <a:pt x="38" y="42"/>
                        <a:pt x="38" y="42"/>
                        <a:pt x="37" y="42"/>
                      </a:cubicBezTo>
                      <a:cubicBezTo>
                        <a:pt x="32" y="44"/>
                        <a:pt x="33" y="52"/>
                        <a:pt x="36" y="56"/>
                      </a:cubicBezTo>
                      <a:cubicBezTo>
                        <a:pt x="36" y="56"/>
                        <a:pt x="37" y="56"/>
                        <a:pt x="37" y="56"/>
                      </a:cubicBezTo>
                      <a:cubicBezTo>
                        <a:pt x="43" y="52"/>
                        <a:pt x="42" y="41"/>
                        <a:pt x="42" y="35"/>
                      </a:cubicBezTo>
                      <a:cubicBezTo>
                        <a:pt x="41" y="34"/>
                        <a:pt x="39" y="33"/>
                        <a:pt x="39" y="35"/>
                      </a:cubicBezTo>
                      <a:cubicBezTo>
                        <a:pt x="38" y="41"/>
                        <a:pt x="36" y="47"/>
                        <a:pt x="37" y="53"/>
                      </a:cubicBezTo>
                      <a:cubicBezTo>
                        <a:pt x="38" y="54"/>
                        <a:pt x="39" y="54"/>
                        <a:pt x="40" y="53"/>
                      </a:cubicBezTo>
                      <a:cubicBezTo>
                        <a:pt x="41" y="46"/>
                        <a:pt x="41" y="39"/>
                        <a:pt x="42" y="32"/>
                      </a:cubicBezTo>
                      <a:cubicBezTo>
                        <a:pt x="42" y="32"/>
                        <a:pt x="41" y="32"/>
                        <a:pt x="40" y="32"/>
                      </a:cubicBezTo>
                      <a:cubicBezTo>
                        <a:pt x="42" y="39"/>
                        <a:pt x="39" y="46"/>
                        <a:pt x="39" y="53"/>
                      </a:cubicBezTo>
                      <a:cubicBezTo>
                        <a:pt x="39" y="55"/>
                        <a:pt x="41" y="55"/>
                        <a:pt x="41" y="54"/>
                      </a:cubicBezTo>
                      <a:cubicBezTo>
                        <a:pt x="42" y="48"/>
                        <a:pt x="43" y="42"/>
                        <a:pt x="44" y="37"/>
                      </a:cubicBezTo>
                      <a:cubicBezTo>
                        <a:pt x="43" y="37"/>
                        <a:pt x="42" y="37"/>
                        <a:pt x="42" y="37"/>
                      </a:cubicBezTo>
                      <a:cubicBezTo>
                        <a:pt x="41" y="42"/>
                        <a:pt x="41" y="47"/>
                        <a:pt x="40" y="52"/>
                      </a:cubicBezTo>
                      <a:cubicBezTo>
                        <a:pt x="40" y="54"/>
                        <a:pt x="42" y="54"/>
                        <a:pt x="43" y="53"/>
                      </a:cubicBezTo>
                      <a:cubicBezTo>
                        <a:pt x="44" y="47"/>
                        <a:pt x="44" y="42"/>
                        <a:pt x="46" y="37"/>
                      </a:cubicBezTo>
                      <a:cubicBezTo>
                        <a:pt x="45" y="37"/>
                        <a:pt x="44" y="37"/>
                        <a:pt x="44" y="36"/>
                      </a:cubicBezTo>
                      <a:cubicBezTo>
                        <a:pt x="43" y="41"/>
                        <a:pt x="43" y="46"/>
                        <a:pt x="42" y="50"/>
                      </a:cubicBezTo>
                      <a:cubicBezTo>
                        <a:pt x="43" y="50"/>
                        <a:pt x="44" y="50"/>
                        <a:pt x="45" y="50"/>
                      </a:cubicBezTo>
                      <a:cubicBezTo>
                        <a:pt x="45" y="45"/>
                        <a:pt x="45" y="40"/>
                        <a:pt x="47" y="35"/>
                      </a:cubicBezTo>
                      <a:cubicBezTo>
                        <a:pt x="46" y="35"/>
                        <a:pt x="46" y="35"/>
                        <a:pt x="45" y="34"/>
                      </a:cubicBezTo>
                      <a:cubicBezTo>
                        <a:pt x="45" y="39"/>
                        <a:pt x="44" y="44"/>
                        <a:pt x="44" y="49"/>
                      </a:cubicBezTo>
                      <a:cubicBezTo>
                        <a:pt x="44" y="49"/>
                        <a:pt x="45" y="49"/>
                        <a:pt x="46" y="49"/>
                      </a:cubicBezTo>
                      <a:cubicBezTo>
                        <a:pt x="47" y="44"/>
                        <a:pt x="48" y="32"/>
                        <a:pt x="43" y="28"/>
                      </a:cubicBezTo>
                      <a:cubicBezTo>
                        <a:pt x="42" y="28"/>
                        <a:pt x="42" y="28"/>
                        <a:pt x="41" y="29"/>
                      </a:cubicBezTo>
                      <a:cubicBezTo>
                        <a:pt x="39" y="32"/>
                        <a:pt x="38" y="35"/>
                        <a:pt x="38" y="39"/>
                      </a:cubicBezTo>
                      <a:cubicBezTo>
                        <a:pt x="38" y="41"/>
                        <a:pt x="40" y="41"/>
                        <a:pt x="40" y="40"/>
                      </a:cubicBezTo>
                      <a:cubicBezTo>
                        <a:pt x="42" y="34"/>
                        <a:pt x="42" y="29"/>
                        <a:pt x="43" y="24"/>
                      </a:cubicBezTo>
                      <a:cubicBezTo>
                        <a:pt x="42" y="24"/>
                        <a:pt x="41" y="24"/>
                        <a:pt x="40" y="24"/>
                      </a:cubicBezTo>
                      <a:cubicBezTo>
                        <a:pt x="41" y="30"/>
                        <a:pt x="39" y="36"/>
                        <a:pt x="38" y="42"/>
                      </a:cubicBezTo>
                      <a:cubicBezTo>
                        <a:pt x="38" y="44"/>
                        <a:pt x="40" y="44"/>
                        <a:pt x="41" y="43"/>
                      </a:cubicBezTo>
                      <a:cubicBezTo>
                        <a:pt x="43" y="35"/>
                        <a:pt x="43" y="27"/>
                        <a:pt x="43" y="19"/>
                      </a:cubicBezTo>
                      <a:cubicBezTo>
                        <a:pt x="43" y="17"/>
                        <a:pt x="40" y="17"/>
                        <a:pt x="40" y="19"/>
                      </a:cubicBezTo>
                      <a:cubicBezTo>
                        <a:pt x="40" y="24"/>
                        <a:pt x="39" y="29"/>
                        <a:pt x="37" y="35"/>
                      </a:cubicBezTo>
                      <a:cubicBezTo>
                        <a:pt x="38" y="35"/>
                        <a:pt x="39" y="35"/>
                        <a:pt x="40" y="35"/>
                      </a:cubicBezTo>
                      <a:cubicBezTo>
                        <a:pt x="40" y="29"/>
                        <a:pt x="39" y="22"/>
                        <a:pt x="41" y="16"/>
                      </a:cubicBezTo>
                      <a:cubicBezTo>
                        <a:pt x="40" y="16"/>
                        <a:pt x="39" y="16"/>
                        <a:pt x="39" y="16"/>
                      </a:cubicBezTo>
                      <a:cubicBezTo>
                        <a:pt x="39" y="22"/>
                        <a:pt x="38" y="27"/>
                        <a:pt x="37" y="33"/>
                      </a:cubicBezTo>
                      <a:cubicBezTo>
                        <a:pt x="38" y="33"/>
                        <a:pt x="38" y="33"/>
                        <a:pt x="39" y="33"/>
                      </a:cubicBezTo>
                      <a:cubicBezTo>
                        <a:pt x="39" y="26"/>
                        <a:pt x="40" y="20"/>
                        <a:pt x="40" y="13"/>
                      </a:cubicBezTo>
                      <a:cubicBezTo>
                        <a:pt x="40" y="11"/>
                        <a:pt x="38" y="11"/>
                        <a:pt x="38" y="12"/>
                      </a:cubicBezTo>
                      <a:cubicBezTo>
                        <a:pt x="37" y="19"/>
                        <a:pt x="36" y="25"/>
                        <a:pt x="35" y="32"/>
                      </a:cubicBezTo>
                      <a:cubicBezTo>
                        <a:pt x="36" y="32"/>
                        <a:pt x="37" y="32"/>
                        <a:pt x="38" y="32"/>
                      </a:cubicBezTo>
                      <a:cubicBezTo>
                        <a:pt x="37" y="25"/>
                        <a:pt x="37" y="17"/>
                        <a:pt x="37" y="10"/>
                      </a:cubicBezTo>
                      <a:cubicBezTo>
                        <a:pt x="37" y="9"/>
                        <a:pt x="35" y="9"/>
                        <a:pt x="34" y="10"/>
                      </a:cubicBezTo>
                      <a:cubicBezTo>
                        <a:pt x="34" y="17"/>
                        <a:pt x="33" y="24"/>
                        <a:pt x="32" y="31"/>
                      </a:cubicBezTo>
                      <a:cubicBezTo>
                        <a:pt x="32" y="31"/>
                        <a:pt x="33" y="31"/>
                        <a:pt x="34" y="31"/>
                      </a:cubicBezTo>
                      <a:cubicBezTo>
                        <a:pt x="33" y="25"/>
                        <a:pt x="34" y="18"/>
                        <a:pt x="34" y="12"/>
                      </a:cubicBezTo>
                      <a:cubicBezTo>
                        <a:pt x="34" y="10"/>
                        <a:pt x="32" y="10"/>
                        <a:pt x="32" y="12"/>
                      </a:cubicBezTo>
                      <a:cubicBezTo>
                        <a:pt x="31" y="18"/>
                        <a:pt x="30" y="24"/>
                        <a:pt x="29" y="31"/>
                      </a:cubicBezTo>
                      <a:cubicBezTo>
                        <a:pt x="30" y="31"/>
                        <a:pt x="30" y="31"/>
                        <a:pt x="31" y="31"/>
                      </a:cubicBezTo>
                      <a:cubicBezTo>
                        <a:pt x="31" y="25"/>
                        <a:pt x="32" y="19"/>
                        <a:pt x="32" y="13"/>
                      </a:cubicBezTo>
                      <a:cubicBezTo>
                        <a:pt x="32" y="11"/>
                        <a:pt x="30" y="11"/>
                        <a:pt x="30" y="12"/>
                      </a:cubicBezTo>
                      <a:cubicBezTo>
                        <a:pt x="29" y="17"/>
                        <a:pt x="28" y="23"/>
                        <a:pt x="26" y="27"/>
                      </a:cubicBezTo>
                      <a:cubicBezTo>
                        <a:pt x="27" y="28"/>
                        <a:pt x="28" y="28"/>
                        <a:pt x="29" y="28"/>
                      </a:cubicBezTo>
                      <a:cubicBezTo>
                        <a:pt x="29" y="22"/>
                        <a:pt x="29" y="17"/>
                        <a:pt x="30" y="11"/>
                      </a:cubicBezTo>
                      <a:cubicBezTo>
                        <a:pt x="30" y="10"/>
                        <a:pt x="28" y="10"/>
                        <a:pt x="28" y="11"/>
                      </a:cubicBezTo>
                      <a:cubicBezTo>
                        <a:pt x="27" y="17"/>
                        <a:pt x="26" y="22"/>
                        <a:pt x="25" y="28"/>
                      </a:cubicBezTo>
                      <a:cubicBezTo>
                        <a:pt x="25" y="28"/>
                        <a:pt x="26" y="28"/>
                        <a:pt x="27" y="28"/>
                      </a:cubicBezTo>
                      <a:cubicBezTo>
                        <a:pt x="27" y="22"/>
                        <a:pt x="27" y="17"/>
                        <a:pt x="27" y="11"/>
                      </a:cubicBezTo>
                      <a:cubicBezTo>
                        <a:pt x="27" y="10"/>
                        <a:pt x="25" y="9"/>
                        <a:pt x="25" y="10"/>
                      </a:cubicBezTo>
                      <a:cubicBezTo>
                        <a:pt x="23" y="14"/>
                        <a:pt x="22" y="19"/>
                        <a:pt x="21" y="23"/>
                      </a:cubicBezTo>
                      <a:cubicBezTo>
                        <a:pt x="22" y="23"/>
                        <a:pt x="23" y="23"/>
                        <a:pt x="23" y="23"/>
                      </a:cubicBezTo>
                      <a:cubicBezTo>
                        <a:pt x="22" y="18"/>
                        <a:pt x="24" y="13"/>
                        <a:pt x="23" y="7"/>
                      </a:cubicBezTo>
                      <a:cubicBezTo>
                        <a:pt x="22" y="6"/>
                        <a:pt x="21" y="6"/>
                        <a:pt x="20" y="7"/>
                      </a:cubicBezTo>
                      <a:cubicBezTo>
                        <a:pt x="19" y="12"/>
                        <a:pt x="18" y="16"/>
                        <a:pt x="17" y="21"/>
                      </a:cubicBezTo>
                      <a:cubicBezTo>
                        <a:pt x="17" y="22"/>
                        <a:pt x="19" y="23"/>
                        <a:pt x="19" y="22"/>
                      </a:cubicBezTo>
                      <a:cubicBezTo>
                        <a:pt x="20" y="20"/>
                        <a:pt x="20" y="19"/>
                        <a:pt x="20" y="18"/>
                      </a:cubicBezTo>
                      <a:cubicBezTo>
                        <a:pt x="21" y="16"/>
                        <a:pt x="18" y="16"/>
                        <a:pt x="18" y="17"/>
                      </a:cubicBezTo>
                      <a:cubicBezTo>
                        <a:pt x="18" y="18"/>
                        <a:pt x="17" y="20"/>
                        <a:pt x="17" y="21"/>
                      </a:cubicBezTo>
                      <a:cubicBezTo>
                        <a:pt x="18" y="21"/>
                        <a:pt x="19" y="21"/>
                        <a:pt x="19" y="22"/>
                      </a:cubicBezTo>
                      <a:cubicBezTo>
                        <a:pt x="20" y="17"/>
                        <a:pt x="21" y="12"/>
                        <a:pt x="23" y="8"/>
                      </a:cubicBezTo>
                      <a:cubicBezTo>
                        <a:pt x="22" y="8"/>
                        <a:pt x="21" y="8"/>
                        <a:pt x="20" y="8"/>
                      </a:cubicBezTo>
                      <a:cubicBezTo>
                        <a:pt x="22" y="13"/>
                        <a:pt x="20" y="19"/>
                        <a:pt x="21" y="24"/>
                      </a:cubicBezTo>
                      <a:cubicBezTo>
                        <a:pt x="21" y="25"/>
                        <a:pt x="23" y="25"/>
                        <a:pt x="23" y="24"/>
                      </a:cubicBezTo>
                      <a:cubicBezTo>
                        <a:pt x="24" y="20"/>
                        <a:pt x="25" y="15"/>
                        <a:pt x="27" y="11"/>
                      </a:cubicBezTo>
                      <a:cubicBezTo>
                        <a:pt x="26" y="11"/>
                        <a:pt x="25" y="11"/>
                        <a:pt x="25" y="11"/>
                      </a:cubicBezTo>
                      <a:cubicBezTo>
                        <a:pt x="25" y="17"/>
                        <a:pt x="25" y="22"/>
                        <a:pt x="25" y="28"/>
                      </a:cubicBezTo>
                      <a:cubicBezTo>
                        <a:pt x="25" y="29"/>
                        <a:pt x="27" y="30"/>
                        <a:pt x="27" y="28"/>
                      </a:cubicBezTo>
                      <a:cubicBezTo>
                        <a:pt x="28" y="23"/>
                        <a:pt x="29" y="17"/>
                        <a:pt x="30" y="12"/>
                      </a:cubicBezTo>
                      <a:cubicBezTo>
                        <a:pt x="29" y="12"/>
                        <a:pt x="28" y="12"/>
                        <a:pt x="28" y="11"/>
                      </a:cubicBezTo>
                      <a:cubicBezTo>
                        <a:pt x="27" y="17"/>
                        <a:pt x="26" y="22"/>
                        <a:pt x="26" y="28"/>
                      </a:cubicBezTo>
                      <a:cubicBezTo>
                        <a:pt x="26" y="29"/>
                        <a:pt x="28" y="29"/>
                        <a:pt x="29" y="28"/>
                      </a:cubicBezTo>
                      <a:cubicBezTo>
                        <a:pt x="31" y="23"/>
                        <a:pt x="31" y="18"/>
                        <a:pt x="32" y="13"/>
                      </a:cubicBezTo>
                      <a:cubicBezTo>
                        <a:pt x="32" y="13"/>
                        <a:pt x="31" y="13"/>
                        <a:pt x="30" y="13"/>
                      </a:cubicBezTo>
                      <a:cubicBezTo>
                        <a:pt x="30" y="19"/>
                        <a:pt x="29" y="25"/>
                        <a:pt x="29" y="31"/>
                      </a:cubicBezTo>
                      <a:cubicBezTo>
                        <a:pt x="29" y="32"/>
                        <a:pt x="31" y="32"/>
                        <a:pt x="31" y="31"/>
                      </a:cubicBezTo>
                      <a:cubicBezTo>
                        <a:pt x="33" y="25"/>
                        <a:pt x="34" y="18"/>
                        <a:pt x="34" y="12"/>
                      </a:cubicBezTo>
                      <a:cubicBezTo>
                        <a:pt x="33" y="12"/>
                        <a:pt x="32" y="12"/>
                        <a:pt x="32" y="12"/>
                      </a:cubicBezTo>
                      <a:cubicBezTo>
                        <a:pt x="32" y="18"/>
                        <a:pt x="31" y="25"/>
                        <a:pt x="32" y="31"/>
                      </a:cubicBezTo>
                      <a:cubicBezTo>
                        <a:pt x="32" y="32"/>
                        <a:pt x="34" y="33"/>
                        <a:pt x="34" y="31"/>
                      </a:cubicBezTo>
                      <a:cubicBezTo>
                        <a:pt x="35" y="24"/>
                        <a:pt x="36" y="17"/>
                        <a:pt x="37" y="10"/>
                      </a:cubicBezTo>
                      <a:cubicBezTo>
                        <a:pt x="36" y="10"/>
                        <a:pt x="35" y="10"/>
                        <a:pt x="34" y="10"/>
                      </a:cubicBezTo>
                      <a:cubicBezTo>
                        <a:pt x="35" y="17"/>
                        <a:pt x="35" y="25"/>
                        <a:pt x="35" y="32"/>
                      </a:cubicBezTo>
                      <a:cubicBezTo>
                        <a:pt x="35" y="33"/>
                        <a:pt x="37" y="34"/>
                        <a:pt x="38" y="32"/>
                      </a:cubicBezTo>
                      <a:cubicBezTo>
                        <a:pt x="39" y="26"/>
                        <a:pt x="39" y="19"/>
                        <a:pt x="40" y="13"/>
                      </a:cubicBezTo>
                      <a:cubicBezTo>
                        <a:pt x="39" y="13"/>
                        <a:pt x="38" y="13"/>
                        <a:pt x="38" y="13"/>
                      </a:cubicBezTo>
                      <a:cubicBezTo>
                        <a:pt x="37" y="20"/>
                        <a:pt x="37" y="26"/>
                        <a:pt x="37" y="33"/>
                      </a:cubicBezTo>
                      <a:cubicBezTo>
                        <a:pt x="37" y="35"/>
                        <a:pt x="39" y="35"/>
                        <a:pt x="39" y="34"/>
                      </a:cubicBezTo>
                      <a:cubicBezTo>
                        <a:pt x="40" y="28"/>
                        <a:pt x="41" y="22"/>
                        <a:pt x="41" y="16"/>
                      </a:cubicBezTo>
                      <a:cubicBezTo>
                        <a:pt x="41" y="14"/>
                        <a:pt x="39" y="14"/>
                        <a:pt x="39" y="15"/>
                      </a:cubicBezTo>
                      <a:cubicBezTo>
                        <a:pt x="37" y="22"/>
                        <a:pt x="38" y="29"/>
                        <a:pt x="37" y="35"/>
                      </a:cubicBezTo>
                      <a:cubicBezTo>
                        <a:pt x="37" y="36"/>
                        <a:pt x="39" y="37"/>
                        <a:pt x="40" y="35"/>
                      </a:cubicBezTo>
                      <a:cubicBezTo>
                        <a:pt x="41" y="30"/>
                        <a:pt x="42" y="24"/>
                        <a:pt x="43" y="19"/>
                      </a:cubicBezTo>
                      <a:cubicBezTo>
                        <a:pt x="42" y="19"/>
                        <a:pt x="41" y="19"/>
                        <a:pt x="40" y="19"/>
                      </a:cubicBezTo>
                      <a:cubicBezTo>
                        <a:pt x="40" y="27"/>
                        <a:pt x="41" y="35"/>
                        <a:pt x="38" y="42"/>
                      </a:cubicBezTo>
                      <a:cubicBezTo>
                        <a:pt x="39" y="43"/>
                        <a:pt x="40" y="43"/>
                        <a:pt x="41" y="43"/>
                      </a:cubicBezTo>
                      <a:cubicBezTo>
                        <a:pt x="42" y="36"/>
                        <a:pt x="43" y="30"/>
                        <a:pt x="43" y="24"/>
                      </a:cubicBezTo>
                      <a:cubicBezTo>
                        <a:pt x="43" y="22"/>
                        <a:pt x="40" y="22"/>
                        <a:pt x="40" y="24"/>
                      </a:cubicBezTo>
                      <a:cubicBezTo>
                        <a:pt x="40" y="29"/>
                        <a:pt x="40" y="34"/>
                        <a:pt x="38" y="39"/>
                      </a:cubicBezTo>
                      <a:cubicBezTo>
                        <a:pt x="39" y="39"/>
                        <a:pt x="39" y="39"/>
                        <a:pt x="40" y="39"/>
                      </a:cubicBezTo>
                      <a:cubicBezTo>
                        <a:pt x="40" y="36"/>
                        <a:pt x="41" y="34"/>
                        <a:pt x="43" y="32"/>
                      </a:cubicBezTo>
                      <a:cubicBezTo>
                        <a:pt x="44" y="35"/>
                        <a:pt x="44" y="38"/>
                        <a:pt x="44" y="40"/>
                      </a:cubicBezTo>
                      <a:cubicBezTo>
                        <a:pt x="44" y="43"/>
                        <a:pt x="44" y="46"/>
                        <a:pt x="44" y="49"/>
                      </a:cubicBezTo>
                      <a:cubicBezTo>
                        <a:pt x="44" y="50"/>
                        <a:pt x="46" y="51"/>
                        <a:pt x="46" y="49"/>
                      </a:cubicBezTo>
                      <a:cubicBezTo>
                        <a:pt x="47" y="44"/>
                        <a:pt x="47" y="40"/>
                        <a:pt x="47" y="34"/>
                      </a:cubicBezTo>
                      <a:cubicBezTo>
                        <a:pt x="47" y="33"/>
                        <a:pt x="45" y="33"/>
                        <a:pt x="45" y="34"/>
                      </a:cubicBezTo>
                      <a:cubicBezTo>
                        <a:pt x="42" y="39"/>
                        <a:pt x="42" y="45"/>
                        <a:pt x="42" y="50"/>
                      </a:cubicBezTo>
                      <a:cubicBezTo>
                        <a:pt x="42" y="52"/>
                        <a:pt x="44" y="52"/>
                        <a:pt x="45" y="50"/>
                      </a:cubicBezTo>
                      <a:cubicBezTo>
                        <a:pt x="45" y="46"/>
                        <a:pt x="46" y="41"/>
                        <a:pt x="46" y="36"/>
                      </a:cubicBezTo>
                      <a:cubicBezTo>
                        <a:pt x="46" y="35"/>
                        <a:pt x="44" y="35"/>
                        <a:pt x="44" y="36"/>
                      </a:cubicBezTo>
                      <a:cubicBezTo>
                        <a:pt x="42" y="41"/>
                        <a:pt x="42" y="47"/>
                        <a:pt x="40" y="52"/>
                      </a:cubicBezTo>
                      <a:cubicBezTo>
                        <a:pt x="41" y="52"/>
                        <a:pt x="42" y="52"/>
                        <a:pt x="43" y="52"/>
                      </a:cubicBezTo>
                      <a:cubicBezTo>
                        <a:pt x="43" y="47"/>
                        <a:pt x="44" y="42"/>
                        <a:pt x="44" y="37"/>
                      </a:cubicBezTo>
                      <a:cubicBezTo>
                        <a:pt x="44" y="35"/>
                        <a:pt x="42" y="35"/>
                        <a:pt x="42" y="36"/>
                      </a:cubicBezTo>
                      <a:cubicBezTo>
                        <a:pt x="40" y="42"/>
                        <a:pt x="40" y="48"/>
                        <a:pt x="39" y="53"/>
                      </a:cubicBezTo>
                      <a:cubicBezTo>
                        <a:pt x="40" y="53"/>
                        <a:pt x="40" y="53"/>
                        <a:pt x="41" y="53"/>
                      </a:cubicBezTo>
                      <a:cubicBezTo>
                        <a:pt x="42" y="46"/>
                        <a:pt x="44" y="39"/>
                        <a:pt x="42" y="32"/>
                      </a:cubicBezTo>
                      <a:cubicBezTo>
                        <a:pt x="42" y="31"/>
                        <a:pt x="40" y="31"/>
                        <a:pt x="40" y="32"/>
                      </a:cubicBezTo>
                      <a:cubicBezTo>
                        <a:pt x="39" y="39"/>
                        <a:pt x="39" y="46"/>
                        <a:pt x="37" y="52"/>
                      </a:cubicBezTo>
                      <a:cubicBezTo>
                        <a:pt x="38" y="52"/>
                        <a:pt x="39" y="52"/>
                        <a:pt x="40" y="52"/>
                      </a:cubicBezTo>
                      <a:cubicBezTo>
                        <a:pt x="38" y="47"/>
                        <a:pt x="40" y="41"/>
                        <a:pt x="41" y="35"/>
                      </a:cubicBezTo>
                      <a:cubicBezTo>
                        <a:pt x="41" y="35"/>
                        <a:pt x="40" y="35"/>
                        <a:pt x="39" y="35"/>
                      </a:cubicBezTo>
                      <a:cubicBezTo>
                        <a:pt x="39" y="38"/>
                        <a:pt x="39" y="41"/>
                        <a:pt x="39" y="44"/>
                      </a:cubicBezTo>
                      <a:cubicBezTo>
                        <a:pt x="39" y="46"/>
                        <a:pt x="39" y="48"/>
                        <a:pt x="39" y="50"/>
                      </a:cubicBezTo>
                      <a:cubicBezTo>
                        <a:pt x="38" y="50"/>
                        <a:pt x="37" y="50"/>
                        <a:pt x="36" y="51"/>
                      </a:cubicBezTo>
                      <a:cubicBezTo>
                        <a:pt x="37" y="46"/>
                        <a:pt x="36" y="45"/>
                        <a:pt x="33" y="50"/>
                      </a:cubicBezTo>
                      <a:cubicBezTo>
                        <a:pt x="32" y="49"/>
                        <a:pt x="31" y="50"/>
                        <a:pt x="31" y="51"/>
                      </a:cubicBezTo>
                      <a:cubicBezTo>
                        <a:pt x="31" y="47"/>
                        <a:pt x="21" y="42"/>
                        <a:pt x="18" y="38"/>
                      </a:cubicBezTo>
                      <a:cubicBezTo>
                        <a:pt x="18" y="38"/>
                        <a:pt x="17" y="39"/>
                        <a:pt x="17" y="39"/>
                      </a:cubicBezTo>
                      <a:cubicBezTo>
                        <a:pt x="22" y="44"/>
                        <a:pt x="27" y="49"/>
                        <a:pt x="33" y="53"/>
                      </a:cubicBezTo>
                      <a:cubicBezTo>
                        <a:pt x="34" y="54"/>
                        <a:pt x="35" y="53"/>
                        <a:pt x="34" y="52"/>
                      </a:cubicBezTo>
                      <a:cubicBezTo>
                        <a:pt x="32" y="49"/>
                        <a:pt x="30" y="46"/>
                        <a:pt x="27" y="43"/>
                      </a:cubicBezTo>
                      <a:cubicBezTo>
                        <a:pt x="26" y="42"/>
                        <a:pt x="24" y="43"/>
                        <a:pt x="25" y="44"/>
                      </a:cubicBezTo>
                      <a:cubicBezTo>
                        <a:pt x="27" y="47"/>
                        <a:pt x="29" y="49"/>
                        <a:pt x="32" y="51"/>
                      </a:cubicBezTo>
                      <a:cubicBezTo>
                        <a:pt x="33" y="52"/>
                        <a:pt x="34" y="50"/>
                        <a:pt x="33" y="49"/>
                      </a:cubicBezTo>
                      <a:cubicBezTo>
                        <a:pt x="31" y="47"/>
                        <a:pt x="23" y="40"/>
                        <a:pt x="23" y="47"/>
                      </a:cubicBezTo>
                      <a:cubicBezTo>
                        <a:pt x="23" y="55"/>
                        <a:pt x="39" y="37"/>
                        <a:pt x="35" y="52"/>
                      </a:cubicBezTo>
                      <a:cubicBezTo>
                        <a:pt x="36" y="52"/>
                        <a:pt x="36" y="52"/>
                        <a:pt x="37" y="52"/>
                      </a:cubicBezTo>
                      <a:cubicBezTo>
                        <a:pt x="36" y="48"/>
                        <a:pt x="36" y="44"/>
                        <a:pt x="36" y="40"/>
                      </a:cubicBezTo>
                      <a:cubicBezTo>
                        <a:pt x="35" y="40"/>
                        <a:pt x="35" y="40"/>
                        <a:pt x="34" y="40"/>
                      </a:cubicBezTo>
                      <a:cubicBezTo>
                        <a:pt x="34" y="44"/>
                        <a:pt x="34" y="48"/>
                        <a:pt x="33" y="52"/>
                      </a:cubicBezTo>
                      <a:cubicBezTo>
                        <a:pt x="34" y="52"/>
                        <a:pt x="35" y="52"/>
                        <a:pt x="36" y="52"/>
                      </a:cubicBezTo>
                      <a:cubicBezTo>
                        <a:pt x="34" y="47"/>
                        <a:pt x="35" y="42"/>
                        <a:pt x="35" y="37"/>
                      </a:cubicBezTo>
                      <a:cubicBezTo>
                        <a:pt x="34" y="36"/>
                        <a:pt x="32" y="36"/>
                        <a:pt x="32" y="37"/>
                      </a:cubicBezTo>
                      <a:cubicBezTo>
                        <a:pt x="32" y="41"/>
                        <a:pt x="32" y="46"/>
                        <a:pt x="31" y="50"/>
                      </a:cubicBezTo>
                      <a:cubicBezTo>
                        <a:pt x="32" y="50"/>
                        <a:pt x="32" y="50"/>
                        <a:pt x="33" y="51"/>
                      </a:cubicBezTo>
                      <a:cubicBezTo>
                        <a:pt x="33" y="46"/>
                        <a:pt x="33" y="42"/>
                        <a:pt x="32" y="37"/>
                      </a:cubicBezTo>
                      <a:cubicBezTo>
                        <a:pt x="32" y="36"/>
                        <a:pt x="30" y="36"/>
                        <a:pt x="30" y="37"/>
                      </a:cubicBezTo>
                      <a:cubicBezTo>
                        <a:pt x="30" y="42"/>
                        <a:pt x="29" y="46"/>
                        <a:pt x="28" y="50"/>
                      </a:cubicBezTo>
                      <a:cubicBezTo>
                        <a:pt x="29" y="51"/>
                        <a:pt x="30" y="51"/>
                        <a:pt x="31" y="51"/>
                      </a:cubicBezTo>
                      <a:cubicBezTo>
                        <a:pt x="30" y="46"/>
                        <a:pt x="30" y="40"/>
                        <a:pt x="30" y="35"/>
                      </a:cubicBezTo>
                      <a:cubicBezTo>
                        <a:pt x="30" y="34"/>
                        <a:pt x="28" y="34"/>
                        <a:pt x="28" y="35"/>
                      </a:cubicBezTo>
                      <a:cubicBezTo>
                        <a:pt x="28" y="36"/>
                        <a:pt x="28" y="36"/>
                        <a:pt x="27" y="37"/>
                      </a:cubicBezTo>
                      <a:cubicBezTo>
                        <a:pt x="28" y="41"/>
                        <a:pt x="27" y="42"/>
                        <a:pt x="25" y="41"/>
                      </a:cubicBezTo>
                      <a:cubicBezTo>
                        <a:pt x="26" y="35"/>
                        <a:pt x="26" y="33"/>
                        <a:pt x="25" y="38"/>
                      </a:cubicBezTo>
                      <a:cubicBezTo>
                        <a:pt x="24" y="40"/>
                        <a:pt x="24" y="42"/>
                        <a:pt x="24" y="44"/>
                      </a:cubicBezTo>
                      <a:cubicBezTo>
                        <a:pt x="25" y="44"/>
                        <a:pt x="25" y="44"/>
                        <a:pt x="26" y="44"/>
                      </a:cubicBezTo>
                      <a:cubicBezTo>
                        <a:pt x="26" y="39"/>
                        <a:pt x="26" y="35"/>
                        <a:pt x="27" y="31"/>
                      </a:cubicBezTo>
                      <a:cubicBezTo>
                        <a:pt x="26" y="31"/>
                        <a:pt x="26" y="31"/>
                        <a:pt x="25" y="31"/>
                      </a:cubicBezTo>
                      <a:cubicBezTo>
                        <a:pt x="25" y="34"/>
                        <a:pt x="25" y="38"/>
                        <a:pt x="24" y="42"/>
                      </a:cubicBezTo>
                      <a:cubicBezTo>
                        <a:pt x="23" y="39"/>
                        <a:pt x="23" y="36"/>
                        <a:pt x="23" y="33"/>
                      </a:cubicBezTo>
                      <a:cubicBezTo>
                        <a:pt x="23" y="29"/>
                        <a:pt x="23" y="25"/>
                        <a:pt x="22" y="21"/>
                      </a:cubicBezTo>
                      <a:cubicBezTo>
                        <a:pt x="22" y="21"/>
                        <a:pt x="21" y="20"/>
                        <a:pt x="20" y="21"/>
                      </a:cubicBezTo>
                      <a:cubicBezTo>
                        <a:pt x="19" y="22"/>
                        <a:pt x="18" y="27"/>
                        <a:pt x="18" y="25"/>
                      </a:cubicBezTo>
                      <a:cubicBezTo>
                        <a:pt x="19" y="20"/>
                        <a:pt x="21" y="15"/>
                        <a:pt x="21" y="10"/>
                      </a:cubicBezTo>
                      <a:cubicBezTo>
                        <a:pt x="21" y="9"/>
                        <a:pt x="20" y="8"/>
                        <a:pt x="19" y="9"/>
                      </a:cubicBezTo>
                      <a:cubicBezTo>
                        <a:pt x="15" y="12"/>
                        <a:pt x="9" y="25"/>
                        <a:pt x="11" y="30"/>
                      </a:cubicBezTo>
                      <a:cubicBezTo>
                        <a:pt x="11" y="30"/>
                        <a:pt x="13" y="31"/>
                        <a:pt x="13" y="30"/>
                      </a:cubicBezTo>
                      <a:cubicBezTo>
                        <a:pt x="16" y="23"/>
                        <a:pt x="18" y="16"/>
                        <a:pt x="21" y="10"/>
                      </a:cubicBezTo>
                      <a:cubicBezTo>
                        <a:pt x="21" y="10"/>
                        <a:pt x="20" y="9"/>
                        <a:pt x="19" y="9"/>
                      </a:cubicBezTo>
                      <a:cubicBezTo>
                        <a:pt x="18" y="17"/>
                        <a:pt x="16" y="24"/>
                        <a:pt x="17" y="31"/>
                      </a:cubicBezTo>
                      <a:cubicBezTo>
                        <a:pt x="17" y="32"/>
                        <a:pt x="18" y="33"/>
                        <a:pt x="19" y="32"/>
                      </a:cubicBezTo>
                      <a:cubicBezTo>
                        <a:pt x="22" y="27"/>
                        <a:pt x="23" y="21"/>
                        <a:pt x="24" y="15"/>
                      </a:cubicBezTo>
                      <a:cubicBezTo>
                        <a:pt x="23" y="15"/>
                        <a:pt x="22" y="15"/>
                        <a:pt x="22" y="15"/>
                      </a:cubicBezTo>
                      <a:cubicBezTo>
                        <a:pt x="21" y="22"/>
                        <a:pt x="20" y="30"/>
                        <a:pt x="19" y="38"/>
                      </a:cubicBezTo>
                      <a:cubicBezTo>
                        <a:pt x="20" y="38"/>
                        <a:pt x="21" y="38"/>
                        <a:pt x="22" y="38"/>
                      </a:cubicBezTo>
                      <a:cubicBezTo>
                        <a:pt x="21" y="34"/>
                        <a:pt x="22" y="29"/>
                        <a:pt x="22" y="25"/>
                      </a:cubicBezTo>
                      <a:cubicBezTo>
                        <a:pt x="22" y="25"/>
                        <a:pt x="24" y="16"/>
                        <a:pt x="25" y="19"/>
                      </a:cubicBezTo>
                      <a:cubicBezTo>
                        <a:pt x="26" y="23"/>
                        <a:pt x="26" y="27"/>
                        <a:pt x="27" y="32"/>
                      </a:cubicBezTo>
                      <a:cubicBezTo>
                        <a:pt x="27" y="34"/>
                        <a:pt x="27" y="40"/>
                        <a:pt x="31" y="41"/>
                      </a:cubicBezTo>
                      <a:cubicBezTo>
                        <a:pt x="31" y="41"/>
                        <a:pt x="32" y="40"/>
                        <a:pt x="32" y="40"/>
                      </a:cubicBezTo>
                      <a:cubicBezTo>
                        <a:pt x="33" y="32"/>
                        <a:pt x="33" y="25"/>
                        <a:pt x="34" y="17"/>
                      </a:cubicBezTo>
                      <a:cubicBezTo>
                        <a:pt x="33" y="17"/>
                        <a:pt x="33" y="17"/>
                        <a:pt x="32" y="17"/>
                      </a:cubicBezTo>
                      <a:cubicBezTo>
                        <a:pt x="32" y="24"/>
                        <a:pt x="33" y="30"/>
                        <a:pt x="33" y="37"/>
                      </a:cubicBezTo>
                      <a:cubicBezTo>
                        <a:pt x="34" y="37"/>
                        <a:pt x="34" y="37"/>
                        <a:pt x="35" y="37"/>
                      </a:cubicBezTo>
                      <a:cubicBezTo>
                        <a:pt x="34" y="30"/>
                        <a:pt x="34" y="24"/>
                        <a:pt x="34" y="17"/>
                      </a:cubicBezTo>
                      <a:cubicBezTo>
                        <a:pt x="33" y="17"/>
                        <a:pt x="32" y="17"/>
                        <a:pt x="31" y="17"/>
                      </a:cubicBezTo>
                      <a:cubicBezTo>
                        <a:pt x="34" y="24"/>
                        <a:pt x="36" y="33"/>
                        <a:pt x="34" y="40"/>
                      </a:cubicBezTo>
                      <a:cubicBezTo>
                        <a:pt x="33" y="46"/>
                        <a:pt x="25" y="29"/>
                        <a:pt x="26" y="31"/>
                      </a:cubicBezTo>
                      <a:cubicBezTo>
                        <a:pt x="25" y="30"/>
                        <a:pt x="25" y="30"/>
                        <a:pt x="25" y="29"/>
                      </a:cubicBezTo>
                      <a:cubicBezTo>
                        <a:pt x="22" y="22"/>
                        <a:pt x="26" y="21"/>
                        <a:pt x="37" y="26"/>
                      </a:cubicBezTo>
                      <a:cubicBezTo>
                        <a:pt x="38" y="30"/>
                        <a:pt x="38" y="35"/>
                        <a:pt x="37" y="39"/>
                      </a:cubicBezTo>
                      <a:cubicBezTo>
                        <a:pt x="30" y="43"/>
                        <a:pt x="25" y="43"/>
                        <a:pt x="23" y="38"/>
                      </a:cubicBezTo>
                      <a:cubicBezTo>
                        <a:pt x="23" y="37"/>
                        <a:pt x="22" y="35"/>
                        <a:pt x="22" y="33"/>
                      </a:cubicBezTo>
                      <a:cubicBezTo>
                        <a:pt x="21" y="32"/>
                        <a:pt x="21" y="31"/>
                        <a:pt x="21" y="30"/>
                      </a:cubicBezTo>
                      <a:cubicBezTo>
                        <a:pt x="20" y="24"/>
                        <a:pt x="24" y="22"/>
                        <a:pt x="33" y="24"/>
                      </a:cubicBezTo>
                      <a:cubicBezTo>
                        <a:pt x="35" y="26"/>
                        <a:pt x="35" y="30"/>
                        <a:pt x="35" y="33"/>
                      </a:cubicBezTo>
                      <a:cubicBezTo>
                        <a:pt x="35" y="36"/>
                        <a:pt x="33" y="47"/>
                        <a:pt x="26" y="42"/>
                      </a:cubicBezTo>
                      <a:cubicBezTo>
                        <a:pt x="22" y="39"/>
                        <a:pt x="21" y="31"/>
                        <a:pt x="20" y="27"/>
                      </a:cubicBezTo>
                      <a:cubicBezTo>
                        <a:pt x="20" y="26"/>
                        <a:pt x="20" y="25"/>
                        <a:pt x="20" y="25"/>
                      </a:cubicBezTo>
                      <a:cubicBezTo>
                        <a:pt x="28" y="22"/>
                        <a:pt x="32" y="25"/>
                        <a:pt x="31" y="31"/>
                      </a:cubicBezTo>
                      <a:cubicBezTo>
                        <a:pt x="31" y="32"/>
                        <a:pt x="31" y="46"/>
                        <a:pt x="26" y="41"/>
                      </a:cubicBezTo>
                      <a:cubicBezTo>
                        <a:pt x="22" y="38"/>
                        <a:pt x="21" y="32"/>
                        <a:pt x="20" y="28"/>
                      </a:cubicBezTo>
                      <a:cubicBezTo>
                        <a:pt x="20" y="27"/>
                        <a:pt x="20" y="26"/>
                        <a:pt x="20" y="26"/>
                      </a:cubicBezTo>
                      <a:cubicBezTo>
                        <a:pt x="20" y="22"/>
                        <a:pt x="22" y="22"/>
                        <a:pt x="27" y="24"/>
                      </a:cubicBezTo>
                      <a:cubicBezTo>
                        <a:pt x="28" y="26"/>
                        <a:pt x="29" y="29"/>
                        <a:pt x="29" y="32"/>
                      </a:cubicBezTo>
                      <a:cubicBezTo>
                        <a:pt x="29" y="32"/>
                        <a:pt x="29" y="33"/>
                        <a:pt x="30" y="34"/>
                      </a:cubicBezTo>
                      <a:cubicBezTo>
                        <a:pt x="30" y="37"/>
                        <a:pt x="29" y="38"/>
                        <a:pt x="24" y="37"/>
                      </a:cubicBezTo>
                      <a:cubicBezTo>
                        <a:pt x="23" y="34"/>
                        <a:pt x="23" y="30"/>
                        <a:pt x="23" y="27"/>
                      </a:cubicBezTo>
                      <a:cubicBezTo>
                        <a:pt x="23" y="18"/>
                        <a:pt x="25" y="23"/>
                        <a:pt x="26" y="28"/>
                      </a:cubicBezTo>
                      <a:cubicBezTo>
                        <a:pt x="27" y="31"/>
                        <a:pt x="28" y="34"/>
                        <a:pt x="28" y="37"/>
                      </a:cubicBezTo>
                      <a:cubicBezTo>
                        <a:pt x="28" y="43"/>
                        <a:pt x="24" y="34"/>
                        <a:pt x="23" y="33"/>
                      </a:cubicBezTo>
                      <a:cubicBezTo>
                        <a:pt x="22" y="28"/>
                        <a:pt x="23" y="22"/>
                        <a:pt x="20" y="19"/>
                      </a:cubicBezTo>
                      <a:cubicBezTo>
                        <a:pt x="23" y="22"/>
                        <a:pt x="24" y="29"/>
                        <a:pt x="23" y="34"/>
                      </a:cubicBezTo>
                      <a:cubicBezTo>
                        <a:pt x="22" y="33"/>
                        <a:pt x="21" y="33"/>
                        <a:pt x="19" y="33"/>
                      </a:cubicBezTo>
                      <a:cubicBezTo>
                        <a:pt x="19" y="31"/>
                        <a:pt x="19" y="30"/>
                        <a:pt x="19" y="29"/>
                      </a:cubicBezTo>
                      <a:cubicBezTo>
                        <a:pt x="19" y="27"/>
                        <a:pt x="20" y="25"/>
                        <a:pt x="20" y="22"/>
                      </a:cubicBezTo>
                      <a:cubicBezTo>
                        <a:pt x="20" y="20"/>
                        <a:pt x="21" y="17"/>
                        <a:pt x="19" y="15"/>
                      </a:cubicBezTo>
                      <a:cubicBezTo>
                        <a:pt x="19" y="14"/>
                        <a:pt x="17" y="14"/>
                        <a:pt x="17" y="15"/>
                      </a:cubicBezTo>
                      <a:cubicBezTo>
                        <a:pt x="16" y="20"/>
                        <a:pt x="15" y="25"/>
                        <a:pt x="13" y="29"/>
                      </a:cubicBezTo>
                      <a:cubicBezTo>
                        <a:pt x="14" y="29"/>
                        <a:pt x="14" y="30"/>
                        <a:pt x="15" y="30"/>
                      </a:cubicBezTo>
                      <a:cubicBezTo>
                        <a:pt x="16" y="22"/>
                        <a:pt x="20" y="16"/>
                        <a:pt x="20" y="8"/>
                      </a:cubicBezTo>
                      <a:cubicBezTo>
                        <a:pt x="20" y="7"/>
                        <a:pt x="18" y="7"/>
                        <a:pt x="17" y="8"/>
                      </a:cubicBezTo>
                      <a:cubicBezTo>
                        <a:pt x="14" y="12"/>
                        <a:pt x="12" y="16"/>
                        <a:pt x="10" y="21"/>
                      </a:cubicBezTo>
                      <a:cubicBezTo>
                        <a:pt x="9" y="22"/>
                        <a:pt x="11" y="23"/>
                        <a:pt x="12" y="22"/>
                      </a:cubicBezTo>
                      <a:cubicBezTo>
                        <a:pt x="14" y="18"/>
                        <a:pt x="17" y="14"/>
                        <a:pt x="19" y="9"/>
                      </a:cubicBezTo>
                      <a:cubicBezTo>
                        <a:pt x="20" y="8"/>
                        <a:pt x="18" y="7"/>
                        <a:pt x="17" y="8"/>
                      </a:cubicBezTo>
                      <a:cubicBezTo>
                        <a:pt x="15" y="12"/>
                        <a:pt x="13" y="15"/>
                        <a:pt x="10" y="18"/>
                      </a:cubicBezTo>
                      <a:cubicBezTo>
                        <a:pt x="11" y="18"/>
                        <a:pt x="11" y="19"/>
                        <a:pt x="12" y="19"/>
                      </a:cubicBezTo>
                      <a:cubicBezTo>
                        <a:pt x="12" y="16"/>
                        <a:pt x="13" y="15"/>
                        <a:pt x="16" y="15"/>
                      </a:cubicBezTo>
                      <a:cubicBezTo>
                        <a:pt x="16" y="17"/>
                        <a:pt x="16" y="19"/>
                        <a:pt x="15" y="21"/>
                      </a:cubicBezTo>
                      <a:cubicBezTo>
                        <a:pt x="15" y="26"/>
                        <a:pt x="15" y="31"/>
                        <a:pt x="14" y="35"/>
                      </a:cubicBezTo>
                      <a:cubicBezTo>
                        <a:pt x="14" y="35"/>
                        <a:pt x="15" y="35"/>
                        <a:pt x="16" y="35"/>
                      </a:cubicBezTo>
                      <a:cubicBezTo>
                        <a:pt x="15" y="28"/>
                        <a:pt x="17" y="21"/>
                        <a:pt x="19" y="14"/>
                      </a:cubicBezTo>
                      <a:cubicBezTo>
                        <a:pt x="18" y="14"/>
                        <a:pt x="17" y="14"/>
                        <a:pt x="17" y="14"/>
                      </a:cubicBezTo>
                      <a:cubicBezTo>
                        <a:pt x="16" y="19"/>
                        <a:pt x="16" y="24"/>
                        <a:pt x="13" y="28"/>
                      </a:cubicBezTo>
                      <a:cubicBezTo>
                        <a:pt x="13" y="29"/>
                        <a:pt x="14" y="29"/>
                        <a:pt x="15" y="29"/>
                      </a:cubicBezTo>
                      <a:cubicBezTo>
                        <a:pt x="15" y="20"/>
                        <a:pt x="20" y="14"/>
                        <a:pt x="22" y="6"/>
                      </a:cubicBezTo>
                      <a:cubicBezTo>
                        <a:pt x="22" y="5"/>
                        <a:pt x="21" y="4"/>
                        <a:pt x="21" y="4"/>
                      </a:cubicBezTo>
                      <a:cubicBezTo>
                        <a:pt x="18" y="5"/>
                        <a:pt x="16" y="5"/>
                        <a:pt x="14" y="7"/>
                      </a:cubicBezTo>
                      <a:cubicBezTo>
                        <a:pt x="13" y="8"/>
                        <a:pt x="12" y="10"/>
                        <a:pt x="11" y="12"/>
                      </a:cubicBezTo>
                      <a:cubicBezTo>
                        <a:pt x="9" y="16"/>
                        <a:pt x="9" y="14"/>
                        <a:pt x="13" y="7"/>
                      </a:cubicBezTo>
                      <a:cubicBezTo>
                        <a:pt x="15" y="5"/>
                        <a:pt x="17" y="4"/>
                        <a:pt x="20" y="3"/>
                      </a:cubicBezTo>
                      <a:cubicBezTo>
                        <a:pt x="21" y="3"/>
                        <a:pt x="20" y="1"/>
                        <a:pt x="19" y="1"/>
                      </a:cubicBezTo>
                      <a:cubicBezTo>
                        <a:pt x="11" y="2"/>
                        <a:pt x="0" y="10"/>
                        <a:pt x="3" y="19"/>
                      </a:cubicBezTo>
                      <a:cubicBezTo>
                        <a:pt x="3" y="20"/>
                        <a:pt x="4" y="20"/>
                        <a:pt x="5" y="19"/>
                      </a:cubicBezTo>
                      <a:cubicBezTo>
                        <a:pt x="7" y="16"/>
                        <a:pt x="10" y="13"/>
                        <a:pt x="13" y="10"/>
                      </a:cubicBezTo>
                      <a:cubicBezTo>
                        <a:pt x="14" y="9"/>
                        <a:pt x="13" y="8"/>
                        <a:pt x="12" y="8"/>
                      </a:cubicBezTo>
                      <a:cubicBezTo>
                        <a:pt x="8" y="10"/>
                        <a:pt x="7" y="12"/>
                        <a:pt x="5" y="15"/>
                      </a:cubicBezTo>
                      <a:cubicBezTo>
                        <a:pt x="5" y="16"/>
                        <a:pt x="5" y="17"/>
                        <a:pt x="6" y="17"/>
                      </a:cubicBezTo>
                      <a:cubicBezTo>
                        <a:pt x="10" y="17"/>
                        <a:pt x="13" y="14"/>
                        <a:pt x="16" y="11"/>
                      </a:cubicBezTo>
                      <a:cubicBezTo>
                        <a:pt x="16" y="10"/>
                        <a:pt x="15" y="9"/>
                        <a:pt x="15" y="9"/>
                      </a:cubicBezTo>
                      <a:cubicBezTo>
                        <a:pt x="9" y="8"/>
                        <a:pt x="7" y="16"/>
                        <a:pt x="5" y="20"/>
                      </a:cubicBezTo>
                      <a:cubicBezTo>
                        <a:pt x="4" y="21"/>
                        <a:pt x="7" y="22"/>
                        <a:pt x="7" y="21"/>
                      </a:cubicBezTo>
                      <a:cubicBezTo>
                        <a:pt x="9" y="17"/>
                        <a:pt x="10" y="14"/>
                        <a:pt x="9" y="11"/>
                      </a:cubicBezTo>
                      <a:cubicBezTo>
                        <a:pt x="9" y="10"/>
                        <a:pt x="8" y="9"/>
                        <a:pt x="8" y="10"/>
                      </a:cubicBezTo>
                      <a:cubicBezTo>
                        <a:pt x="2" y="12"/>
                        <a:pt x="2" y="22"/>
                        <a:pt x="3" y="27"/>
                      </a:cubicBezTo>
                      <a:cubicBezTo>
                        <a:pt x="3" y="28"/>
                        <a:pt x="4" y="29"/>
                        <a:pt x="5" y="28"/>
                      </a:cubicBezTo>
                      <a:cubicBezTo>
                        <a:pt x="6" y="24"/>
                        <a:pt x="7" y="21"/>
                        <a:pt x="7" y="17"/>
                      </a:cubicBezTo>
                      <a:cubicBezTo>
                        <a:pt x="8" y="16"/>
                        <a:pt x="5" y="16"/>
                        <a:pt x="5" y="17"/>
                      </a:cubicBezTo>
                      <a:cubicBezTo>
                        <a:pt x="3" y="25"/>
                        <a:pt x="3" y="34"/>
                        <a:pt x="10" y="40"/>
                      </a:cubicBezTo>
                      <a:cubicBezTo>
                        <a:pt x="11" y="41"/>
                        <a:pt x="12" y="40"/>
                        <a:pt x="12" y="39"/>
                      </a:cubicBezTo>
                      <a:cubicBezTo>
                        <a:pt x="11" y="36"/>
                        <a:pt x="10" y="35"/>
                        <a:pt x="8" y="33"/>
                      </a:cubicBezTo>
                      <a:cubicBezTo>
                        <a:pt x="8" y="33"/>
                        <a:pt x="7" y="33"/>
                        <a:pt x="6" y="34"/>
                      </a:cubicBezTo>
                      <a:cubicBezTo>
                        <a:pt x="9" y="38"/>
                        <a:pt x="12" y="41"/>
                        <a:pt x="17" y="44"/>
                      </a:cubicBezTo>
                      <a:cubicBezTo>
                        <a:pt x="18" y="45"/>
                        <a:pt x="19" y="43"/>
                        <a:pt x="18" y="42"/>
                      </a:cubicBezTo>
                      <a:cubicBezTo>
                        <a:pt x="16" y="38"/>
                        <a:pt x="12" y="35"/>
                        <a:pt x="9" y="31"/>
                      </a:cubicBezTo>
                      <a:cubicBezTo>
                        <a:pt x="8" y="30"/>
                        <a:pt x="6" y="31"/>
                        <a:pt x="7" y="32"/>
                      </a:cubicBezTo>
                      <a:cubicBezTo>
                        <a:pt x="11" y="38"/>
                        <a:pt x="15" y="44"/>
                        <a:pt x="21" y="48"/>
                      </a:cubicBezTo>
                      <a:cubicBezTo>
                        <a:pt x="22" y="49"/>
                        <a:pt x="23" y="48"/>
                        <a:pt x="23" y="47"/>
                      </a:cubicBezTo>
                      <a:cubicBezTo>
                        <a:pt x="19" y="41"/>
                        <a:pt x="15" y="36"/>
                        <a:pt x="10" y="32"/>
                      </a:cubicBezTo>
                      <a:cubicBezTo>
                        <a:pt x="9" y="32"/>
                        <a:pt x="7" y="33"/>
                        <a:pt x="8" y="34"/>
                      </a:cubicBezTo>
                      <a:cubicBezTo>
                        <a:pt x="10" y="38"/>
                        <a:pt x="12" y="42"/>
                        <a:pt x="16" y="46"/>
                      </a:cubicBezTo>
                      <a:cubicBezTo>
                        <a:pt x="17" y="47"/>
                        <a:pt x="19" y="46"/>
                        <a:pt x="18" y="44"/>
                      </a:cubicBezTo>
                      <a:cubicBezTo>
                        <a:pt x="16" y="39"/>
                        <a:pt x="12" y="34"/>
                        <a:pt x="10" y="29"/>
                      </a:cubicBezTo>
                      <a:cubicBezTo>
                        <a:pt x="9" y="29"/>
                        <a:pt x="9" y="30"/>
                        <a:pt x="8" y="30"/>
                      </a:cubicBezTo>
                      <a:cubicBezTo>
                        <a:pt x="11" y="34"/>
                        <a:pt x="14" y="38"/>
                        <a:pt x="18" y="41"/>
                      </a:cubicBezTo>
                      <a:cubicBezTo>
                        <a:pt x="19" y="42"/>
                        <a:pt x="21" y="41"/>
                        <a:pt x="20" y="40"/>
                      </a:cubicBezTo>
                      <a:cubicBezTo>
                        <a:pt x="17" y="35"/>
                        <a:pt x="13" y="31"/>
                        <a:pt x="9" y="27"/>
                      </a:cubicBezTo>
                      <a:cubicBezTo>
                        <a:pt x="8" y="26"/>
                        <a:pt x="7" y="27"/>
                        <a:pt x="8" y="28"/>
                      </a:cubicBezTo>
                      <a:cubicBezTo>
                        <a:pt x="10" y="32"/>
                        <a:pt x="12" y="36"/>
                        <a:pt x="16" y="40"/>
                      </a:cubicBezTo>
                      <a:cubicBezTo>
                        <a:pt x="16" y="41"/>
                        <a:pt x="18" y="40"/>
                        <a:pt x="18" y="39"/>
                      </a:cubicBezTo>
                      <a:cubicBezTo>
                        <a:pt x="16" y="31"/>
                        <a:pt x="13" y="24"/>
                        <a:pt x="7" y="19"/>
                      </a:cubicBezTo>
                      <a:cubicBezTo>
                        <a:pt x="6" y="18"/>
                        <a:pt x="5" y="18"/>
                        <a:pt x="5" y="19"/>
                      </a:cubicBezTo>
                      <a:cubicBezTo>
                        <a:pt x="4" y="23"/>
                        <a:pt x="5" y="26"/>
                        <a:pt x="6" y="29"/>
                      </a:cubicBezTo>
                      <a:cubicBezTo>
                        <a:pt x="7" y="30"/>
                        <a:pt x="8" y="30"/>
                        <a:pt x="8" y="30"/>
                      </a:cubicBezTo>
                      <a:cubicBezTo>
                        <a:pt x="13" y="26"/>
                        <a:pt x="13" y="18"/>
                        <a:pt x="9" y="13"/>
                      </a:cubicBezTo>
                      <a:cubicBezTo>
                        <a:pt x="9" y="13"/>
                        <a:pt x="8" y="13"/>
                        <a:pt x="7" y="13"/>
                      </a:cubicBezTo>
                      <a:cubicBezTo>
                        <a:pt x="2" y="18"/>
                        <a:pt x="5" y="26"/>
                        <a:pt x="6" y="32"/>
                      </a:cubicBezTo>
                      <a:cubicBezTo>
                        <a:pt x="6" y="33"/>
                        <a:pt x="8" y="33"/>
                        <a:pt x="8" y="32"/>
                      </a:cubicBezTo>
                      <a:cubicBezTo>
                        <a:pt x="9" y="27"/>
                        <a:pt x="9" y="21"/>
                        <a:pt x="11" y="16"/>
                      </a:cubicBezTo>
                      <a:cubicBezTo>
                        <a:pt x="10" y="16"/>
                        <a:pt x="9" y="16"/>
                        <a:pt x="8" y="16"/>
                      </a:cubicBezTo>
                      <a:cubicBezTo>
                        <a:pt x="8" y="21"/>
                        <a:pt x="8" y="26"/>
                        <a:pt x="7" y="31"/>
                      </a:cubicBezTo>
                      <a:cubicBezTo>
                        <a:pt x="7" y="32"/>
                        <a:pt x="9" y="32"/>
                        <a:pt x="10" y="31"/>
                      </a:cubicBezTo>
                      <a:cubicBezTo>
                        <a:pt x="11" y="25"/>
                        <a:pt x="12" y="20"/>
                        <a:pt x="12" y="14"/>
                      </a:cubicBezTo>
                      <a:cubicBezTo>
                        <a:pt x="12" y="13"/>
                        <a:pt x="10" y="13"/>
                        <a:pt x="10" y="14"/>
                      </a:cubicBezTo>
                      <a:cubicBezTo>
                        <a:pt x="7" y="19"/>
                        <a:pt x="7" y="24"/>
                        <a:pt x="8" y="30"/>
                      </a:cubicBezTo>
                      <a:cubicBezTo>
                        <a:pt x="8" y="31"/>
                        <a:pt x="9" y="31"/>
                        <a:pt x="9" y="31"/>
                      </a:cubicBezTo>
                      <a:cubicBezTo>
                        <a:pt x="14" y="28"/>
                        <a:pt x="14" y="22"/>
                        <a:pt x="14" y="17"/>
                      </a:cubicBezTo>
                      <a:cubicBezTo>
                        <a:pt x="14" y="17"/>
                        <a:pt x="13" y="16"/>
                        <a:pt x="12" y="17"/>
                      </a:cubicBezTo>
                      <a:cubicBezTo>
                        <a:pt x="7" y="20"/>
                        <a:pt x="6" y="28"/>
                        <a:pt x="9" y="33"/>
                      </a:cubicBezTo>
                      <a:cubicBezTo>
                        <a:pt x="10" y="33"/>
                        <a:pt x="11" y="33"/>
                        <a:pt x="11" y="33"/>
                      </a:cubicBezTo>
                      <a:cubicBezTo>
                        <a:pt x="14" y="31"/>
                        <a:pt x="15" y="29"/>
                        <a:pt x="16" y="25"/>
                      </a:cubicBezTo>
                      <a:cubicBezTo>
                        <a:pt x="15" y="25"/>
                        <a:pt x="14" y="25"/>
                        <a:pt x="13" y="25"/>
                      </a:cubicBezTo>
                      <a:cubicBezTo>
                        <a:pt x="12" y="32"/>
                        <a:pt x="14" y="38"/>
                        <a:pt x="19" y="43"/>
                      </a:cubicBezTo>
                      <a:cubicBezTo>
                        <a:pt x="19" y="44"/>
                        <a:pt x="21" y="44"/>
                        <a:pt x="21" y="43"/>
                      </a:cubicBezTo>
                      <a:cubicBezTo>
                        <a:pt x="20" y="39"/>
                        <a:pt x="20" y="36"/>
                        <a:pt x="18" y="32"/>
                      </a:cubicBezTo>
                      <a:cubicBezTo>
                        <a:pt x="17" y="31"/>
                        <a:pt x="15" y="32"/>
                        <a:pt x="15" y="33"/>
                      </a:cubicBezTo>
                      <a:cubicBezTo>
                        <a:pt x="17" y="38"/>
                        <a:pt x="18" y="43"/>
                        <a:pt x="20" y="48"/>
                      </a:cubicBezTo>
                      <a:cubicBezTo>
                        <a:pt x="21" y="48"/>
                        <a:pt x="22" y="47"/>
                        <a:pt x="23" y="47"/>
                      </a:cubicBezTo>
                      <a:cubicBezTo>
                        <a:pt x="21" y="44"/>
                        <a:pt x="21" y="44"/>
                        <a:pt x="20" y="41"/>
                      </a:cubicBezTo>
                      <a:cubicBezTo>
                        <a:pt x="19" y="41"/>
                        <a:pt x="18" y="42"/>
                        <a:pt x="18" y="42"/>
                      </a:cubicBezTo>
                      <a:cubicBezTo>
                        <a:pt x="19" y="44"/>
                        <a:pt x="20" y="46"/>
                        <a:pt x="23" y="48"/>
                      </a:cubicBezTo>
                      <a:cubicBezTo>
                        <a:pt x="23" y="48"/>
                        <a:pt x="33" y="54"/>
                        <a:pt x="26" y="52"/>
                      </a:cubicBezTo>
                      <a:cubicBezTo>
                        <a:pt x="26" y="53"/>
                        <a:pt x="26" y="54"/>
                        <a:pt x="26" y="55"/>
                      </a:cubicBezTo>
                      <a:cubicBezTo>
                        <a:pt x="28" y="55"/>
                        <a:pt x="31" y="55"/>
                        <a:pt x="33" y="56"/>
                      </a:cubicBezTo>
                      <a:cubicBezTo>
                        <a:pt x="33" y="55"/>
                        <a:pt x="34" y="54"/>
                        <a:pt x="34" y="54"/>
                      </a:cubicBezTo>
                      <a:cubicBezTo>
                        <a:pt x="30" y="53"/>
                        <a:pt x="26" y="52"/>
                        <a:pt x="21" y="51"/>
                      </a:cubicBezTo>
                      <a:cubicBezTo>
                        <a:pt x="20" y="51"/>
                        <a:pt x="20" y="53"/>
                        <a:pt x="21" y="54"/>
                      </a:cubicBezTo>
                      <a:cubicBezTo>
                        <a:pt x="22" y="54"/>
                        <a:pt x="24" y="55"/>
                        <a:pt x="25" y="55"/>
                      </a:cubicBezTo>
                      <a:cubicBezTo>
                        <a:pt x="25" y="54"/>
                        <a:pt x="25" y="54"/>
                        <a:pt x="25" y="53"/>
                      </a:cubicBezTo>
                      <a:cubicBezTo>
                        <a:pt x="26" y="53"/>
                        <a:pt x="26" y="54"/>
                        <a:pt x="26" y="54"/>
                      </a:cubicBezTo>
                      <a:cubicBezTo>
                        <a:pt x="28" y="54"/>
                        <a:pt x="28" y="53"/>
                        <a:pt x="27" y="52"/>
                      </a:cubicBezTo>
                      <a:cubicBezTo>
                        <a:pt x="26" y="51"/>
                        <a:pt x="24" y="51"/>
                        <a:pt x="23" y="50"/>
                      </a:cubicBezTo>
                      <a:cubicBezTo>
                        <a:pt x="23" y="50"/>
                        <a:pt x="22" y="51"/>
                        <a:pt x="22" y="52"/>
                      </a:cubicBezTo>
                      <a:cubicBezTo>
                        <a:pt x="23" y="52"/>
                        <a:pt x="25" y="53"/>
                        <a:pt x="26" y="53"/>
                      </a:cubicBezTo>
                      <a:cubicBezTo>
                        <a:pt x="26" y="52"/>
                        <a:pt x="27" y="52"/>
                        <a:pt x="27" y="51"/>
                      </a:cubicBezTo>
                      <a:cubicBezTo>
                        <a:pt x="24" y="50"/>
                        <a:pt x="22" y="49"/>
                        <a:pt x="19" y="48"/>
                      </a:cubicBezTo>
                      <a:cubicBezTo>
                        <a:pt x="18" y="47"/>
                        <a:pt x="17" y="49"/>
                        <a:pt x="18" y="50"/>
                      </a:cubicBezTo>
                      <a:cubicBezTo>
                        <a:pt x="21" y="52"/>
                        <a:pt x="24" y="52"/>
                        <a:pt x="27" y="53"/>
                      </a:cubicBezTo>
                      <a:cubicBezTo>
                        <a:pt x="29" y="53"/>
                        <a:pt x="30" y="52"/>
                        <a:pt x="28" y="51"/>
                      </a:cubicBezTo>
                      <a:cubicBezTo>
                        <a:pt x="24" y="49"/>
                        <a:pt x="21" y="47"/>
                        <a:pt x="16" y="46"/>
                      </a:cubicBezTo>
                      <a:cubicBezTo>
                        <a:pt x="15" y="45"/>
                        <a:pt x="14" y="47"/>
                        <a:pt x="15" y="48"/>
                      </a:cubicBezTo>
                      <a:cubicBezTo>
                        <a:pt x="18" y="49"/>
                        <a:pt x="21" y="51"/>
                        <a:pt x="23" y="52"/>
                      </a:cubicBezTo>
                      <a:cubicBezTo>
                        <a:pt x="23" y="51"/>
                        <a:pt x="24" y="51"/>
                        <a:pt x="24" y="50"/>
                      </a:cubicBezTo>
                      <a:cubicBezTo>
                        <a:pt x="15" y="47"/>
                        <a:pt x="9" y="43"/>
                        <a:pt x="4" y="36"/>
                      </a:cubicBezTo>
                      <a:cubicBezTo>
                        <a:pt x="3" y="36"/>
                        <a:pt x="3" y="37"/>
                        <a:pt x="2" y="37"/>
                      </a:cubicBezTo>
                      <a:cubicBezTo>
                        <a:pt x="7" y="41"/>
                        <a:pt x="10" y="45"/>
                        <a:pt x="16" y="47"/>
                      </a:cubicBezTo>
                      <a:cubicBezTo>
                        <a:pt x="17" y="47"/>
                        <a:pt x="18" y="46"/>
                        <a:pt x="17" y="45"/>
                      </a:cubicBezTo>
                      <a:cubicBezTo>
                        <a:pt x="14" y="42"/>
                        <a:pt x="12" y="41"/>
                        <a:pt x="8" y="39"/>
                      </a:cubicBezTo>
                      <a:cubicBezTo>
                        <a:pt x="7" y="38"/>
                        <a:pt x="6" y="40"/>
                        <a:pt x="7" y="41"/>
                      </a:cubicBezTo>
                      <a:cubicBezTo>
                        <a:pt x="10" y="43"/>
                        <a:pt x="12" y="45"/>
                        <a:pt x="15" y="47"/>
                      </a:cubicBezTo>
                      <a:cubicBezTo>
                        <a:pt x="16" y="47"/>
                        <a:pt x="18" y="45"/>
                        <a:pt x="16" y="45"/>
                      </a:cubicBezTo>
                      <a:cubicBezTo>
                        <a:pt x="14" y="43"/>
                        <a:pt x="13" y="42"/>
                        <a:pt x="11" y="40"/>
                      </a:cubicBezTo>
                      <a:cubicBezTo>
                        <a:pt x="8" y="38"/>
                        <a:pt x="9" y="39"/>
                        <a:pt x="14" y="44"/>
                      </a:cubicBezTo>
                      <a:cubicBezTo>
                        <a:pt x="15" y="43"/>
                        <a:pt x="16" y="43"/>
                        <a:pt x="16" y="42"/>
                      </a:cubicBezTo>
                      <a:cubicBezTo>
                        <a:pt x="13" y="39"/>
                        <a:pt x="10" y="35"/>
                        <a:pt x="6" y="32"/>
                      </a:cubicBezTo>
                      <a:cubicBezTo>
                        <a:pt x="5" y="32"/>
                        <a:pt x="4" y="32"/>
                        <a:pt x="4" y="33"/>
                      </a:cubicBezTo>
                      <a:cubicBezTo>
                        <a:pt x="6" y="37"/>
                        <a:pt x="5" y="37"/>
                        <a:pt x="7" y="40"/>
                      </a:cubicBezTo>
                      <a:cubicBezTo>
                        <a:pt x="8" y="40"/>
                        <a:pt x="8" y="39"/>
                        <a:pt x="9" y="39"/>
                      </a:cubicBezTo>
                      <a:cubicBezTo>
                        <a:pt x="7" y="36"/>
                        <a:pt x="6" y="34"/>
                        <a:pt x="5" y="31"/>
                      </a:cubicBezTo>
                      <a:cubicBezTo>
                        <a:pt x="5" y="30"/>
                        <a:pt x="3" y="30"/>
                        <a:pt x="3" y="31"/>
                      </a:cubicBezTo>
                      <a:cubicBezTo>
                        <a:pt x="3" y="33"/>
                        <a:pt x="3" y="35"/>
                        <a:pt x="3" y="37"/>
                      </a:cubicBezTo>
                      <a:cubicBezTo>
                        <a:pt x="4" y="37"/>
                        <a:pt x="4" y="37"/>
                        <a:pt x="5" y="37"/>
                      </a:cubicBezTo>
                      <a:cubicBezTo>
                        <a:pt x="4" y="33"/>
                        <a:pt x="4" y="29"/>
                        <a:pt x="3" y="25"/>
                      </a:cubicBezTo>
                      <a:cubicBezTo>
                        <a:pt x="3" y="24"/>
                        <a:pt x="0" y="24"/>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97"/>
                <p:cNvSpPr/>
                <p:nvPr/>
              </p:nvSpPr>
              <p:spPr bwMode="auto">
                <a:xfrm>
                  <a:off x="911" y="1613"/>
                  <a:ext cx="35" cy="39"/>
                </a:xfrm>
                <a:custGeom>
                  <a:avLst/>
                  <a:gdLst>
                    <a:gd name="T0" fmla="*/ 11 w 52"/>
                    <a:gd name="T1" fmla="*/ 10 h 59"/>
                    <a:gd name="T2" fmla="*/ 1 w 52"/>
                    <a:gd name="T3" fmla="*/ 13 h 59"/>
                    <a:gd name="T4" fmla="*/ 20 w 52"/>
                    <a:gd name="T5" fmla="*/ 9 h 59"/>
                    <a:gd name="T6" fmla="*/ 12 w 52"/>
                    <a:gd name="T7" fmla="*/ 8 h 59"/>
                    <a:gd name="T8" fmla="*/ 15 w 52"/>
                    <a:gd name="T9" fmla="*/ 4 h 59"/>
                    <a:gd name="T10" fmla="*/ 18 w 52"/>
                    <a:gd name="T11" fmla="*/ 18 h 59"/>
                    <a:gd name="T12" fmla="*/ 15 w 52"/>
                    <a:gd name="T13" fmla="*/ 7 h 59"/>
                    <a:gd name="T14" fmla="*/ 18 w 52"/>
                    <a:gd name="T15" fmla="*/ 7 h 59"/>
                    <a:gd name="T16" fmla="*/ 18 w 52"/>
                    <a:gd name="T17" fmla="*/ 15 h 59"/>
                    <a:gd name="T18" fmla="*/ 22 w 52"/>
                    <a:gd name="T19" fmla="*/ 17 h 59"/>
                    <a:gd name="T20" fmla="*/ 31 w 52"/>
                    <a:gd name="T21" fmla="*/ 18 h 59"/>
                    <a:gd name="T22" fmla="*/ 33 w 52"/>
                    <a:gd name="T23" fmla="*/ 22 h 59"/>
                    <a:gd name="T24" fmla="*/ 34 w 52"/>
                    <a:gd name="T25" fmla="*/ 38 h 59"/>
                    <a:gd name="T26" fmla="*/ 35 w 52"/>
                    <a:gd name="T27" fmla="*/ 48 h 59"/>
                    <a:gd name="T28" fmla="*/ 38 w 52"/>
                    <a:gd name="T29" fmla="*/ 49 h 59"/>
                    <a:gd name="T30" fmla="*/ 38 w 52"/>
                    <a:gd name="T31" fmla="*/ 54 h 59"/>
                    <a:gd name="T32" fmla="*/ 30 w 52"/>
                    <a:gd name="T33" fmla="*/ 16 h 59"/>
                    <a:gd name="T34" fmla="*/ 37 w 52"/>
                    <a:gd name="T35" fmla="*/ 38 h 59"/>
                    <a:gd name="T36" fmla="*/ 38 w 52"/>
                    <a:gd name="T37" fmla="*/ 33 h 59"/>
                    <a:gd name="T38" fmla="*/ 32 w 52"/>
                    <a:gd name="T39" fmla="*/ 10 h 59"/>
                    <a:gd name="T40" fmla="*/ 38 w 52"/>
                    <a:gd name="T41" fmla="*/ 15 h 59"/>
                    <a:gd name="T42" fmla="*/ 45 w 52"/>
                    <a:gd name="T43" fmla="*/ 39 h 59"/>
                    <a:gd name="T44" fmla="*/ 40 w 52"/>
                    <a:gd name="T45" fmla="*/ 15 h 59"/>
                    <a:gd name="T46" fmla="*/ 45 w 52"/>
                    <a:gd name="T47" fmla="*/ 35 h 59"/>
                    <a:gd name="T48" fmla="*/ 43 w 52"/>
                    <a:gd name="T49" fmla="*/ 41 h 59"/>
                    <a:gd name="T50" fmla="*/ 44 w 52"/>
                    <a:gd name="T51" fmla="*/ 44 h 59"/>
                    <a:gd name="T52" fmla="*/ 48 w 52"/>
                    <a:gd name="T53" fmla="*/ 38 h 59"/>
                    <a:gd name="T54" fmla="*/ 45 w 52"/>
                    <a:gd name="T55" fmla="*/ 43 h 59"/>
                    <a:gd name="T56" fmla="*/ 47 w 52"/>
                    <a:gd name="T57" fmla="*/ 38 h 59"/>
                    <a:gd name="T58" fmla="*/ 43 w 52"/>
                    <a:gd name="T59" fmla="*/ 41 h 59"/>
                    <a:gd name="T60" fmla="*/ 45 w 52"/>
                    <a:gd name="T61" fmla="*/ 35 h 59"/>
                    <a:gd name="T62" fmla="*/ 47 w 52"/>
                    <a:gd name="T63" fmla="*/ 36 h 59"/>
                    <a:gd name="T64" fmla="*/ 40 w 52"/>
                    <a:gd name="T65" fmla="*/ 15 h 59"/>
                    <a:gd name="T66" fmla="*/ 43 w 52"/>
                    <a:gd name="T67" fmla="*/ 40 h 59"/>
                    <a:gd name="T68" fmla="*/ 44 w 52"/>
                    <a:gd name="T69" fmla="*/ 42 h 59"/>
                    <a:gd name="T70" fmla="*/ 36 w 52"/>
                    <a:gd name="T71" fmla="*/ 16 h 59"/>
                    <a:gd name="T72" fmla="*/ 30 w 52"/>
                    <a:gd name="T73" fmla="*/ 13 h 59"/>
                    <a:gd name="T74" fmla="*/ 42 w 52"/>
                    <a:gd name="T75" fmla="*/ 40 h 59"/>
                    <a:gd name="T76" fmla="*/ 36 w 52"/>
                    <a:gd name="T77" fmla="*/ 24 h 59"/>
                    <a:gd name="T78" fmla="*/ 38 w 52"/>
                    <a:gd name="T79" fmla="*/ 29 h 59"/>
                    <a:gd name="T80" fmla="*/ 40 w 52"/>
                    <a:gd name="T81" fmla="*/ 48 h 59"/>
                    <a:gd name="T82" fmla="*/ 31 w 52"/>
                    <a:gd name="T83" fmla="*/ 58 h 59"/>
                    <a:gd name="T84" fmla="*/ 38 w 52"/>
                    <a:gd name="T85" fmla="*/ 39 h 59"/>
                    <a:gd name="T86" fmla="*/ 35 w 52"/>
                    <a:gd name="T87" fmla="*/ 47 h 59"/>
                    <a:gd name="T88" fmla="*/ 34 w 52"/>
                    <a:gd name="T89" fmla="*/ 24 h 59"/>
                    <a:gd name="T90" fmla="*/ 34 w 52"/>
                    <a:gd name="T91" fmla="*/ 37 h 59"/>
                    <a:gd name="T92" fmla="*/ 28 w 52"/>
                    <a:gd name="T93" fmla="*/ 11 h 59"/>
                    <a:gd name="T94" fmla="*/ 27 w 52"/>
                    <a:gd name="T95" fmla="*/ 5 h 59"/>
                    <a:gd name="T96" fmla="*/ 27 w 52"/>
                    <a:gd name="T97" fmla="*/ 8 h 59"/>
                    <a:gd name="T98" fmla="*/ 22 w 52"/>
                    <a:gd name="T99" fmla="*/ 20 h 59"/>
                    <a:gd name="T100" fmla="*/ 16 w 52"/>
                    <a:gd name="T101" fmla="*/ 14 h 59"/>
                    <a:gd name="T102" fmla="*/ 21 w 52"/>
                    <a:gd name="T103" fmla="*/ 7 h 59"/>
                    <a:gd name="T104" fmla="*/ 9 w 52"/>
                    <a:gd name="T105" fmla="*/ 18 h 59"/>
                    <a:gd name="T106" fmla="*/ 16 w 52"/>
                    <a:gd name="T107" fmla="*/ 17 h 59"/>
                    <a:gd name="T108" fmla="*/ 15 w 52"/>
                    <a:gd name="T109" fmla="*/ 7 h 59"/>
                    <a:gd name="T110" fmla="*/ 8 w 52"/>
                    <a:gd name="T111" fmla="*/ 8 h 59"/>
                    <a:gd name="T112" fmla="*/ 20 w 52"/>
                    <a:gd name="T113" fmla="*/ 9 h 59"/>
                    <a:gd name="T114" fmla="*/ 0 w 52"/>
                    <a:gd name="T115" fmla="*/ 13 h 59"/>
                    <a:gd name="T116" fmla="*/ 11 w 52"/>
                    <a:gd name="T117" fmla="*/ 10 h 59"/>
                    <a:gd name="T118" fmla="*/ 3 w 52"/>
                    <a:gd name="T119"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59">
                      <a:moveTo>
                        <a:pt x="4" y="17"/>
                      </a:moveTo>
                      <a:cubicBezTo>
                        <a:pt x="8" y="15"/>
                        <a:pt x="11" y="14"/>
                        <a:pt x="16" y="13"/>
                      </a:cubicBezTo>
                      <a:cubicBezTo>
                        <a:pt x="17" y="12"/>
                        <a:pt x="16" y="10"/>
                        <a:pt x="15" y="11"/>
                      </a:cubicBezTo>
                      <a:cubicBezTo>
                        <a:pt x="10" y="12"/>
                        <a:pt x="6" y="13"/>
                        <a:pt x="2" y="15"/>
                      </a:cubicBezTo>
                      <a:cubicBezTo>
                        <a:pt x="2" y="15"/>
                        <a:pt x="3" y="16"/>
                        <a:pt x="3" y="16"/>
                      </a:cubicBezTo>
                      <a:cubicBezTo>
                        <a:pt x="6" y="14"/>
                        <a:pt x="8" y="12"/>
                        <a:pt x="11" y="10"/>
                      </a:cubicBezTo>
                      <a:cubicBezTo>
                        <a:pt x="12" y="9"/>
                        <a:pt x="11" y="7"/>
                        <a:pt x="9" y="8"/>
                      </a:cubicBezTo>
                      <a:cubicBezTo>
                        <a:pt x="6" y="10"/>
                        <a:pt x="3" y="12"/>
                        <a:pt x="1" y="15"/>
                      </a:cubicBezTo>
                      <a:cubicBezTo>
                        <a:pt x="0" y="16"/>
                        <a:pt x="1" y="18"/>
                        <a:pt x="2" y="17"/>
                      </a:cubicBezTo>
                      <a:cubicBezTo>
                        <a:pt x="5" y="14"/>
                        <a:pt x="8" y="11"/>
                        <a:pt x="11" y="8"/>
                      </a:cubicBezTo>
                      <a:cubicBezTo>
                        <a:pt x="12" y="7"/>
                        <a:pt x="11" y="6"/>
                        <a:pt x="10" y="7"/>
                      </a:cubicBezTo>
                      <a:cubicBezTo>
                        <a:pt x="7" y="9"/>
                        <a:pt x="4" y="11"/>
                        <a:pt x="1" y="13"/>
                      </a:cubicBezTo>
                      <a:cubicBezTo>
                        <a:pt x="1" y="14"/>
                        <a:pt x="2" y="14"/>
                        <a:pt x="2" y="15"/>
                      </a:cubicBezTo>
                      <a:cubicBezTo>
                        <a:pt x="6" y="12"/>
                        <a:pt x="10" y="10"/>
                        <a:pt x="14" y="8"/>
                      </a:cubicBezTo>
                      <a:cubicBezTo>
                        <a:pt x="16" y="7"/>
                        <a:pt x="15" y="6"/>
                        <a:pt x="13" y="6"/>
                      </a:cubicBezTo>
                      <a:cubicBezTo>
                        <a:pt x="10" y="7"/>
                        <a:pt x="6" y="8"/>
                        <a:pt x="3" y="9"/>
                      </a:cubicBezTo>
                      <a:cubicBezTo>
                        <a:pt x="1" y="9"/>
                        <a:pt x="2" y="11"/>
                        <a:pt x="3" y="11"/>
                      </a:cubicBezTo>
                      <a:cubicBezTo>
                        <a:pt x="9" y="12"/>
                        <a:pt x="14" y="10"/>
                        <a:pt x="20" y="9"/>
                      </a:cubicBezTo>
                      <a:cubicBezTo>
                        <a:pt x="21" y="9"/>
                        <a:pt x="21" y="7"/>
                        <a:pt x="19" y="7"/>
                      </a:cubicBezTo>
                      <a:cubicBezTo>
                        <a:pt x="16" y="8"/>
                        <a:pt x="12" y="8"/>
                        <a:pt x="8" y="8"/>
                      </a:cubicBezTo>
                      <a:cubicBezTo>
                        <a:pt x="7" y="8"/>
                        <a:pt x="7" y="10"/>
                        <a:pt x="8" y="10"/>
                      </a:cubicBezTo>
                      <a:cubicBezTo>
                        <a:pt x="12" y="10"/>
                        <a:pt x="15" y="10"/>
                        <a:pt x="19" y="10"/>
                      </a:cubicBezTo>
                      <a:cubicBezTo>
                        <a:pt x="19" y="9"/>
                        <a:pt x="19" y="8"/>
                        <a:pt x="19" y="8"/>
                      </a:cubicBezTo>
                      <a:cubicBezTo>
                        <a:pt x="17" y="8"/>
                        <a:pt x="14" y="8"/>
                        <a:pt x="12" y="8"/>
                      </a:cubicBezTo>
                      <a:cubicBezTo>
                        <a:pt x="14" y="7"/>
                        <a:pt x="16" y="6"/>
                        <a:pt x="19" y="6"/>
                      </a:cubicBezTo>
                      <a:cubicBezTo>
                        <a:pt x="19" y="6"/>
                        <a:pt x="19" y="5"/>
                        <a:pt x="18" y="4"/>
                      </a:cubicBezTo>
                      <a:cubicBezTo>
                        <a:pt x="15" y="6"/>
                        <a:pt x="12" y="7"/>
                        <a:pt x="9" y="6"/>
                      </a:cubicBezTo>
                      <a:cubicBezTo>
                        <a:pt x="9" y="7"/>
                        <a:pt x="9" y="8"/>
                        <a:pt x="9" y="8"/>
                      </a:cubicBezTo>
                      <a:cubicBezTo>
                        <a:pt x="11" y="8"/>
                        <a:pt x="13" y="7"/>
                        <a:pt x="15" y="7"/>
                      </a:cubicBezTo>
                      <a:cubicBezTo>
                        <a:pt x="17" y="6"/>
                        <a:pt x="16" y="4"/>
                        <a:pt x="15" y="4"/>
                      </a:cubicBezTo>
                      <a:cubicBezTo>
                        <a:pt x="12" y="5"/>
                        <a:pt x="10" y="5"/>
                        <a:pt x="7" y="6"/>
                      </a:cubicBezTo>
                      <a:cubicBezTo>
                        <a:pt x="7" y="7"/>
                        <a:pt x="8" y="7"/>
                        <a:pt x="8" y="8"/>
                      </a:cubicBezTo>
                      <a:cubicBezTo>
                        <a:pt x="13" y="5"/>
                        <a:pt x="19" y="5"/>
                        <a:pt x="25" y="3"/>
                      </a:cubicBezTo>
                      <a:cubicBezTo>
                        <a:pt x="24" y="4"/>
                        <a:pt x="23" y="5"/>
                        <a:pt x="22" y="6"/>
                      </a:cubicBezTo>
                      <a:cubicBezTo>
                        <a:pt x="19" y="9"/>
                        <a:pt x="17" y="13"/>
                        <a:pt x="16" y="17"/>
                      </a:cubicBezTo>
                      <a:cubicBezTo>
                        <a:pt x="15" y="19"/>
                        <a:pt x="17" y="19"/>
                        <a:pt x="18" y="18"/>
                      </a:cubicBezTo>
                      <a:cubicBezTo>
                        <a:pt x="20" y="15"/>
                        <a:pt x="21" y="12"/>
                        <a:pt x="20" y="8"/>
                      </a:cubicBezTo>
                      <a:cubicBezTo>
                        <a:pt x="19" y="8"/>
                        <a:pt x="19" y="7"/>
                        <a:pt x="18" y="8"/>
                      </a:cubicBezTo>
                      <a:cubicBezTo>
                        <a:pt x="15" y="9"/>
                        <a:pt x="13" y="11"/>
                        <a:pt x="11" y="13"/>
                      </a:cubicBezTo>
                      <a:cubicBezTo>
                        <a:pt x="11" y="14"/>
                        <a:pt x="12" y="14"/>
                        <a:pt x="12" y="15"/>
                      </a:cubicBezTo>
                      <a:cubicBezTo>
                        <a:pt x="14" y="13"/>
                        <a:pt x="16" y="10"/>
                        <a:pt x="17" y="8"/>
                      </a:cubicBezTo>
                      <a:cubicBezTo>
                        <a:pt x="17" y="8"/>
                        <a:pt x="16" y="7"/>
                        <a:pt x="15" y="7"/>
                      </a:cubicBezTo>
                      <a:cubicBezTo>
                        <a:pt x="13" y="11"/>
                        <a:pt x="11" y="14"/>
                        <a:pt x="9" y="17"/>
                      </a:cubicBezTo>
                      <a:cubicBezTo>
                        <a:pt x="10" y="18"/>
                        <a:pt x="10" y="18"/>
                        <a:pt x="11" y="18"/>
                      </a:cubicBezTo>
                      <a:cubicBezTo>
                        <a:pt x="11" y="10"/>
                        <a:pt x="13" y="17"/>
                        <a:pt x="13" y="19"/>
                      </a:cubicBezTo>
                      <a:cubicBezTo>
                        <a:pt x="13" y="20"/>
                        <a:pt x="14" y="21"/>
                        <a:pt x="15" y="20"/>
                      </a:cubicBezTo>
                      <a:cubicBezTo>
                        <a:pt x="17" y="16"/>
                        <a:pt x="19" y="12"/>
                        <a:pt x="21" y="8"/>
                      </a:cubicBezTo>
                      <a:cubicBezTo>
                        <a:pt x="20" y="7"/>
                        <a:pt x="19" y="7"/>
                        <a:pt x="18" y="7"/>
                      </a:cubicBezTo>
                      <a:cubicBezTo>
                        <a:pt x="17" y="11"/>
                        <a:pt x="14" y="16"/>
                        <a:pt x="13" y="20"/>
                      </a:cubicBezTo>
                      <a:cubicBezTo>
                        <a:pt x="13" y="20"/>
                        <a:pt x="14" y="21"/>
                        <a:pt x="15" y="21"/>
                      </a:cubicBezTo>
                      <a:cubicBezTo>
                        <a:pt x="17" y="16"/>
                        <a:pt x="18" y="11"/>
                        <a:pt x="22" y="8"/>
                      </a:cubicBezTo>
                      <a:cubicBezTo>
                        <a:pt x="21" y="8"/>
                        <a:pt x="20" y="7"/>
                        <a:pt x="20" y="7"/>
                      </a:cubicBezTo>
                      <a:cubicBezTo>
                        <a:pt x="19" y="9"/>
                        <a:pt x="18" y="12"/>
                        <a:pt x="16" y="14"/>
                      </a:cubicBezTo>
                      <a:cubicBezTo>
                        <a:pt x="17" y="14"/>
                        <a:pt x="18" y="14"/>
                        <a:pt x="18" y="15"/>
                      </a:cubicBezTo>
                      <a:cubicBezTo>
                        <a:pt x="19" y="12"/>
                        <a:pt x="24" y="6"/>
                        <a:pt x="22" y="13"/>
                      </a:cubicBezTo>
                      <a:cubicBezTo>
                        <a:pt x="22" y="18"/>
                        <a:pt x="20" y="12"/>
                        <a:pt x="22" y="8"/>
                      </a:cubicBezTo>
                      <a:cubicBezTo>
                        <a:pt x="23" y="9"/>
                        <a:pt x="25" y="10"/>
                        <a:pt x="26" y="11"/>
                      </a:cubicBezTo>
                      <a:cubicBezTo>
                        <a:pt x="26" y="12"/>
                        <a:pt x="25" y="14"/>
                        <a:pt x="24" y="16"/>
                      </a:cubicBezTo>
                      <a:cubicBezTo>
                        <a:pt x="23" y="8"/>
                        <a:pt x="23" y="8"/>
                        <a:pt x="22" y="14"/>
                      </a:cubicBezTo>
                      <a:cubicBezTo>
                        <a:pt x="22" y="15"/>
                        <a:pt x="22" y="16"/>
                        <a:pt x="22" y="17"/>
                      </a:cubicBezTo>
                      <a:cubicBezTo>
                        <a:pt x="22" y="17"/>
                        <a:pt x="23" y="18"/>
                        <a:pt x="24" y="18"/>
                      </a:cubicBezTo>
                      <a:cubicBezTo>
                        <a:pt x="24" y="14"/>
                        <a:pt x="27" y="4"/>
                        <a:pt x="25" y="15"/>
                      </a:cubicBezTo>
                      <a:cubicBezTo>
                        <a:pt x="25" y="12"/>
                        <a:pt x="28" y="9"/>
                        <a:pt x="28" y="13"/>
                      </a:cubicBezTo>
                      <a:cubicBezTo>
                        <a:pt x="28" y="16"/>
                        <a:pt x="28" y="18"/>
                        <a:pt x="27" y="21"/>
                      </a:cubicBezTo>
                      <a:cubicBezTo>
                        <a:pt x="27" y="25"/>
                        <a:pt x="28" y="23"/>
                        <a:pt x="28" y="18"/>
                      </a:cubicBezTo>
                      <a:cubicBezTo>
                        <a:pt x="29" y="18"/>
                        <a:pt x="30" y="18"/>
                        <a:pt x="31" y="18"/>
                      </a:cubicBezTo>
                      <a:cubicBezTo>
                        <a:pt x="31" y="20"/>
                        <a:pt x="31" y="23"/>
                        <a:pt x="30" y="25"/>
                      </a:cubicBezTo>
                      <a:cubicBezTo>
                        <a:pt x="29" y="32"/>
                        <a:pt x="32" y="14"/>
                        <a:pt x="32" y="24"/>
                      </a:cubicBezTo>
                      <a:cubicBezTo>
                        <a:pt x="33" y="28"/>
                        <a:pt x="32" y="32"/>
                        <a:pt x="32" y="37"/>
                      </a:cubicBezTo>
                      <a:cubicBezTo>
                        <a:pt x="32" y="36"/>
                        <a:pt x="33" y="36"/>
                        <a:pt x="34" y="36"/>
                      </a:cubicBezTo>
                      <a:cubicBezTo>
                        <a:pt x="33" y="34"/>
                        <a:pt x="33" y="32"/>
                        <a:pt x="33" y="30"/>
                      </a:cubicBezTo>
                      <a:cubicBezTo>
                        <a:pt x="32" y="28"/>
                        <a:pt x="34" y="23"/>
                        <a:pt x="33" y="22"/>
                      </a:cubicBezTo>
                      <a:cubicBezTo>
                        <a:pt x="36" y="27"/>
                        <a:pt x="33" y="35"/>
                        <a:pt x="32" y="40"/>
                      </a:cubicBezTo>
                      <a:cubicBezTo>
                        <a:pt x="33" y="40"/>
                        <a:pt x="34" y="40"/>
                        <a:pt x="34" y="40"/>
                      </a:cubicBezTo>
                      <a:cubicBezTo>
                        <a:pt x="34" y="37"/>
                        <a:pt x="35" y="33"/>
                        <a:pt x="35" y="29"/>
                      </a:cubicBezTo>
                      <a:cubicBezTo>
                        <a:pt x="35" y="32"/>
                        <a:pt x="34" y="35"/>
                        <a:pt x="34" y="37"/>
                      </a:cubicBezTo>
                      <a:cubicBezTo>
                        <a:pt x="32" y="46"/>
                        <a:pt x="35" y="30"/>
                        <a:pt x="34" y="32"/>
                      </a:cubicBezTo>
                      <a:cubicBezTo>
                        <a:pt x="36" y="25"/>
                        <a:pt x="35" y="36"/>
                        <a:pt x="34" y="38"/>
                      </a:cubicBezTo>
                      <a:cubicBezTo>
                        <a:pt x="34" y="40"/>
                        <a:pt x="33" y="43"/>
                        <a:pt x="32" y="46"/>
                      </a:cubicBezTo>
                      <a:cubicBezTo>
                        <a:pt x="33" y="46"/>
                        <a:pt x="34" y="46"/>
                        <a:pt x="35" y="46"/>
                      </a:cubicBezTo>
                      <a:cubicBezTo>
                        <a:pt x="35" y="43"/>
                        <a:pt x="35" y="40"/>
                        <a:pt x="37" y="36"/>
                      </a:cubicBezTo>
                      <a:cubicBezTo>
                        <a:pt x="38" y="39"/>
                        <a:pt x="37" y="41"/>
                        <a:pt x="35" y="43"/>
                      </a:cubicBezTo>
                      <a:cubicBezTo>
                        <a:pt x="34" y="44"/>
                        <a:pt x="34" y="46"/>
                        <a:pt x="33" y="47"/>
                      </a:cubicBezTo>
                      <a:cubicBezTo>
                        <a:pt x="33" y="47"/>
                        <a:pt x="34" y="47"/>
                        <a:pt x="35" y="48"/>
                      </a:cubicBezTo>
                      <a:cubicBezTo>
                        <a:pt x="34" y="50"/>
                        <a:pt x="32" y="51"/>
                        <a:pt x="30" y="53"/>
                      </a:cubicBezTo>
                      <a:cubicBezTo>
                        <a:pt x="29" y="54"/>
                        <a:pt x="30" y="55"/>
                        <a:pt x="31" y="55"/>
                      </a:cubicBezTo>
                      <a:cubicBezTo>
                        <a:pt x="38" y="54"/>
                        <a:pt x="39" y="47"/>
                        <a:pt x="41" y="41"/>
                      </a:cubicBezTo>
                      <a:cubicBezTo>
                        <a:pt x="40" y="41"/>
                        <a:pt x="39" y="41"/>
                        <a:pt x="39" y="41"/>
                      </a:cubicBezTo>
                      <a:cubicBezTo>
                        <a:pt x="39" y="46"/>
                        <a:pt x="31" y="59"/>
                        <a:pt x="39" y="51"/>
                      </a:cubicBezTo>
                      <a:cubicBezTo>
                        <a:pt x="39" y="50"/>
                        <a:pt x="38" y="50"/>
                        <a:pt x="38" y="49"/>
                      </a:cubicBezTo>
                      <a:cubicBezTo>
                        <a:pt x="36" y="51"/>
                        <a:pt x="34" y="52"/>
                        <a:pt x="33" y="54"/>
                      </a:cubicBezTo>
                      <a:cubicBezTo>
                        <a:pt x="32" y="55"/>
                        <a:pt x="33" y="57"/>
                        <a:pt x="34" y="56"/>
                      </a:cubicBezTo>
                      <a:cubicBezTo>
                        <a:pt x="38" y="55"/>
                        <a:pt x="40" y="53"/>
                        <a:pt x="42" y="49"/>
                      </a:cubicBezTo>
                      <a:cubicBezTo>
                        <a:pt x="42" y="48"/>
                        <a:pt x="41" y="46"/>
                        <a:pt x="40" y="48"/>
                      </a:cubicBezTo>
                      <a:cubicBezTo>
                        <a:pt x="37" y="50"/>
                        <a:pt x="38" y="49"/>
                        <a:pt x="36" y="53"/>
                      </a:cubicBezTo>
                      <a:cubicBezTo>
                        <a:pt x="35" y="54"/>
                        <a:pt x="37" y="55"/>
                        <a:pt x="38" y="54"/>
                      </a:cubicBezTo>
                      <a:cubicBezTo>
                        <a:pt x="41" y="50"/>
                        <a:pt x="43" y="46"/>
                        <a:pt x="43" y="41"/>
                      </a:cubicBezTo>
                      <a:cubicBezTo>
                        <a:pt x="44" y="33"/>
                        <a:pt x="38" y="28"/>
                        <a:pt x="35" y="21"/>
                      </a:cubicBezTo>
                      <a:cubicBezTo>
                        <a:pt x="34" y="21"/>
                        <a:pt x="34" y="22"/>
                        <a:pt x="33" y="22"/>
                      </a:cubicBezTo>
                      <a:cubicBezTo>
                        <a:pt x="34" y="25"/>
                        <a:pt x="35" y="27"/>
                        <a:pt x="36" y="29"/>
                      </a:cubicBezTo>
                      <a:cubicBezTo>
                        <a:pt x="37" y="31"/>
                        <a:pt x="39" y="30"/>
                        <a:pt x="38" y="29"/>
                      </a:cubicBezTo>
                      <a:cubicBezTo>
                        <a:pt x="37" y="25"/>
                        <a:pt x="36" y="16"/>
                        <a:pt x="30" y="16"/>
                      </a:cubicBezTo>
                      <a:cubicBezTo>
                        <a:pt x="29" y="16"/>
                        <a:pt x="29" y="17"/>
                        <a:pt x="29" y="17"/>
                      </a:cubicBezTo>
                      <a:cubicBezTo>
                        <a:pt x="30" y="26"/>
                        <a:pt x="33" y="34"/>
                        <a:pt x="34" y="42"/>
                      </a:cubicBezTo>
                      <a:cubicBezTo>
                        <a:pt x="34" y="44"/>
                        <a:pt x="36" y="43"/>
                        <a:pt x="36" y="42"/>
                      </a:cubicBezTo>
                      <a:cubicBezTo>
                        <a:pt x="37" y="36"/>
                        <a:pt x="39" y="30"/>
                        <a:pt x="38" y="24"/>
                      </a:cubicBezTo>
                      <a:cubicBezTo>
                        <a:pt x="37" y="24"/>
                        <a:pt x="37" y="24"/>
                        <a:pt x="36" y="24"/>
                      </a:cubicBezTo>
                      <a:cubicBezTo>
                        <a:pt x="37" y="29"/>
                        <a:pt x="38" y="33"/>
                        <a:pt x="37" y="38"/>
                      </a:cubicBezTo>
                      <a:cubicBezTo>
                        <a:pt x="38" y="38"/>
                        <a:pt x="39" y="38"/>
                        <a:pt x="40" y="37"/>
                      </a:cubicBezTo>
                      <a:cubicBezTo>
                        <a:pt x="40" y="38"/>
                        <a:pt x="40" y="39"/>
                        <a:pt x="40" y="40"/>
                      </a:cubicBezTo>
                      <a:cubicBezTo>
                        <a:pt x="41" y="40"/>
                        <a:pt x="41" y="40"/>
                        <a:pt x="42" y="40"/>
                      </a:cubicBezTo>
                      <a:cubicBezTo>
                        <a:pt x="41" y="30"/>
                        <a:pt x="40" y="22"/>
                        <a:pt x="32" y="15"/>
                      </a:cubicBezTo>
                      <a:cubicBezTo>
                        <a:pt x="32" y="15"/>
                        <a:pt x="32" y="16"/>
                        <a:pt x="31" y="17"/>
                      </a:cubicBezTo>
                      <a:cubicBezTo>
                        <a:pt x="38" y="18"/>
                        <a:pt x="38" y="28"/>
                        <a:pt x="38" y="33"/>
                      </a:cubicBezTo>
                      <a:cubicBezTo>
                        <a:pt x="38" y="33"/>
                        <a:pt x="38" y="26"/>
                        <a:pt x="38" y="24"/>
                      </a:cubicBezTo>
                      <a:cubicBezTo>
                        <a:pt x="38" y="18"/>
                        <a:pt x="36" y="14"/>
                        <a:pt x="31" y="11"/>
                      </a:cubicBezTo>
                      <a:cubicBezTo>
                        <a:pt x="30" y="10"/>
                        <a:pt x="28" y="12"/>
                        <a:pt x="30" y="13"/>
                      </a:cubicBezTo>
                      <a:cubicBezTo>
                        <a:pt x="37" y="19"/>
                        <a:pt x="39" y="23"/>
                        <a:pt x="42" y="32"/>
                      </a:cubicBezTo>
                      <a:cubicBezTo>
                        <a:pt x="41" y="29"/>
                        <a:pt x="41" y="24"/>
                        <a:pt x="40" y="20"/>
                      </a:cubicBezTo>
                      <a:cubicBezTo>
                        <a:pt x="39" y="16"/>
                        <a:pt x="37" y="11"/>
                        <a:pt x="32" y="10"/>
                      </a:cubicBezTo>
                      <a:cubicBezTo>
                        <a:pt x="31" y="10"/>
                        <a:pt x="30" y="11"/>
                        <a:pt x="31" y="12"/>
                      </a:cubicBezTo>
                      <a:cubicBezTo>
                        <a:pt x="36" y="20"/>
                        <a:pt x="41" y="27"/>
                        <a:pt x="43" y="37"/>
                      </a:cubicBezTo>
                      <a:cubicBezTo>
                        <a:pt x="42" y="31"/>
                        <a:pt x="41" y="26"/>
                        <a:pt x="37" y="20"/>
                      </a:cubicBezTo>
                      <a:cubicBezTo>
                        <a:pt x="39" y="23"/>
                        <a:pt x="41" y="26"/>
                        <a:pt x="42" y="29"/>
                      </a:cubicBezTo>
                      <a:cubicBezTo>
                        <a:pt x="42" y="32"/>
                        <a:pt x="43" y="42"/>
                        <a:pt x="43" y="33"/>
                      </a:cubicBezTo>
                      <a:cubicBezTo>
                        <a:pt x="43" y="26"/>
                        <a:pt x="41" y="21"/>
                        <a:pt x="38" y="15"/>
                      </a:cubicBezTo>
                      <a:cubicBezTo>
                        <a:pt x="37" y="15"/>
                        <a:pt x="36" y="16"/>
                        <a:pt x="36" y="16"/>
                      </a:cubicBezTo>
                      <a:cubicBezTo>
                        <a:pt x="43" y="22"/>
                        <a:pt x="45" y="31"/>
                        <a:pt x="43" y="39"/>
                      </a:cubicBezTo>
                      <a:cubicBezTo>
                        <a:pt x="44" y="39"/>
                        <a:pt x="45" y="40"/>
                        <a:pt x="46" y="40"/>
                      </a:cubicBezTo>
                      <a:cubicBezTo>
                        <a:pt x="44" y="29"/>
                        <a:pt x="46" y="21"/>
                        <a:pt x="38" y="13"/>
                      </a:cubicBezTo>
                      <a:cubicBezTo>
                        <a:pt x="37" y="12"/>
                        <a:pt x="35" y="14"/>
                        <a:pt x="36" y="15"/>
                      </a:cubicBezTo>
                      <a:cubicBezTo>
                        <a:pt x="43" y="22"/>
                        <a:pt x="47" y="30"/>
                        <a:pt x="45" y="39"/>
                      </a:cubicBezTo>
                      <a:cubicBezTo>
                        <a:pt x="46" y="39"/>
                        <a:pt x="46" y="39"/>
                        <a:pt x="47" y="40"/>
                      </a:cubicBezTo>
                      <a:cubicBezTo>
                        <a:pt x="46" y="30"/>
                        <a:pt x="47" y="22"/>
                        <a:pt x="40" y="15"/>
                      </a:cubicBezTo>
                      <a:cubicBezTo>
                        <a:pt x="39" y="14"/>
                        <a:pt x="37" y="15"/>
                        <a:pt x="38" y="16"/>
                      </a:cubicBezTo>
                      <a:cubicBezTo>
                        <a:pt x="42" y="20"/>
                        <a:pt x="44" y="24"/>
                        <a:pt x="45" y="28"/>
                      </a:cubicBezTo>
                      <a:cubicBezTo>
                        <a:pt x="48" y="36"/>
                        <a:pt x="47" y="28"/>
                        <a:pt x="47" y="26"/>
                      </a:cubicBezTo>
                      <a:cubicBezTo>
                        <a:pt x="46" y="21"/>
                        <a:pt x="44" y="18"/>
                        <a:pt x="40" y="15"/>
                      </a:cubicBezTo>
                      <a:cubicBezTo>
                        <a:pt x="40" y="15"/>
                        <a:pt x="39" y="16"/>
                        <a:pt x="39" y="16"/>
                      </a:cubicBezTo>
                      <a:cubicBezTo>
                        <a:pt x="46" y="20"/>
                        <a:pt x="46" y="28"/>
                        <a:pt x="47" y="36"/>
                      </a:cubicBezTo>
                      <a:cubicBezTo>
                        <a:pt x="48" y="36"/>
                        <a:pt x="48" y="36"/>
                        <a:pt x="49" y="35"/>
                      </a:cubicBezTo>
                      <a:cubicBezTo>
                        <a:pt x="48" y="29"/>
                        <a:pt x="45" y="23"/>
                        <a:pt x="43" y="16"/>
                      </a:cubicBezTo>
                      <a:cubicBezTo>
                        <a:pt x="42" y="17"/>
                        <a:pt x="41" y="17"/>
                        <a:pt x="41" y="18"/>
                      </a:cubicBezTo>
                      <a:cubicBezTo>
                        <a:pt x="46" y="22"/>
                        <a:pt x="45" y="29"/>
                        <a:pt x="45" y="35"/>
                      </a:cubicBezTo>
                      <a:cubicBezTo>
                        <a:pt x="45" y="40"/>
                        <a:pt x="42" y="42"/>
                        <a:pt x="42" y="47"/>
                      </a:cubicBezTo>
                      <a:cubicBezTo>
                        <a:pt x="42" y="43"/>
                        <a:pt x="44" y="39"/>
                        <a:pt x="45" y="36"/>
                      </a:cubicBezTo>
                      <a:cubicBezTo>
                        <a:pt x="45" y="36"/>
                        <a:pt x="44" y="35"/>
                        <a:pt x="43" y="35"/>
                      </a:cubicBezTo>
                      <a:cubicBezTo>
                        <a:pt x="43" y="39"/>
                        <a:pt x="42" y="42"/>
                        <a:pt x="40" y="45"/>
                      </a:cubicBezTo>
                      <a:cubicBezTo>
                        <a:pt x="41" y="46"/>
                        <a:pt x="42" y="46"/>
                        <a:pt x="42" y="46"/>
                      </a:cubicBezTo>
                      <a:cubicBezTo>
                        <a:pt x="43" y="45"/>
                        <a:pt x="43" y="43"/>
                        <a:pt x="43" y="41"/>
                      </a:cubicBezTo>
                      <a:cubicBezTo>
                        <a:pt x="44" y="41"/>
                        <a:pt x="44" y="42"/>
                        <a:pt x="45" y="42"/>
                      </a:cubicBezTo>
                      <a:cubicBezTo>
                        <a:pt x="44" y="43"/>
                        <a:pt x="43" y="44"/>
                        <a:pt x="43" y="45"/>
                      </a:cubicBezTo>
                      <a:cubicBezTo>
                        <a:pt x="43" y="45"/>
                        <a:pt x="44" y="46"/>
                        <a:pt x="45" y="46"/>
                      </a:cubicBezTo>
                      <a:cubicBezTo>
                        <a:pt x="46" y="43"/>
                        <a:pt x="46" y="41"/>
                        <a:pt x="47" y="39"/>
                      </a:cubicBezTo>
                      <a:cubicBezTo>
                        <a:pt x="46" y="39"/>
                        <a:pt x="46" y="38"/>
                        <a:pt x="45" y="38"/>
                      </a:cubicBezTo>
                      <a:cubicBezTo>
                        <a:pt x="44" y="40"/>
                        <a:pt x="44" y="42"/>
                        <a:pt x="44" y="44"/>
                      </a:cubicBezTo>
                      <a:cubicBezTo>
                        <a:pt x="44" y="44"/>
                        <a:pt x="45" y="44"/>
                        <a:pt x="46" y="44"/>
                      </a:cubicBezTo>
                      <a:cubicBezTo>
                        <a:pt x="47" y="42"/>
                        <a:pt x="48" y="39"/>
                        <a:pt x="49" y="36"/>
                      </a:cubicBezTo>
                      <a:cubicBezTo>
                        <a:pt x="48" y="36"/>
                        <a:pt x="47" y="35"/>
                        <a:pt x="47" y="35"/>
                      </a:cubicBezTo>
                      <a:cubicBezTo>
                        <a:pt x="46" y="38"/>
                        <a:pt x="46" y="40"/>
                        <a:pt x="45" y="43"/>
                      </a:cubicBezTo>
                      <a:cubicBezTo>
                        <a:pt x="46" y="43"/>
                        <a:pt x="46" y="44"/>
                        <a:pt x="47" y="44"/>
                      </a:cubicBezTo>
                      <a:cubicBezTo>
                        <a:pt x="47" y="42"/>
                        <a:pt x="48" y="40"/>
                        <a:pt x="48" y="38"/>
                      </a:cubicBezTo>
                      <a:cubicBezTo>
                        <a:pt x="49" y="37"/>
                        <a:pt x="46" y="36"/>
                        <a:pt x="46" y="38"/>
                      </a:cubicBezTo>
                      <a:cubicBezTo>
                        <a:pt x="45" y="42"/>
                        <a:pt x="43" y="45"/>
                        <a:pt x="39" y="48"/>
                      </a:cubicBezTo>
                      <a:cubicBezTo>
                        <a:pt x="38" y="49"/>
                        <a:pt x="39" y="51"/>
                        <a:pt x="41" y="50"/>
                      </a:cubicBezTo>
                      <a:cubicBezTo>
                        <a:pt x="45" y="47"/>
                        <a:pt x="47" y="43"/>
                        <a:pt x="48" y="38"/>
                      </a:cubicBezTo>
                      <a:cubicBezTo>
                        <a:pt x="47" y="38"/>
                        <a:pt x="47" y="38"/>
                        <a:pt x="46" y="38"/>
                      </a:cubicBezTo>
                      <a:cubicBezTo>
                        <a:pt x="45" y="39"/>
                        <a:pt x="45" y="41"/>
                        <a:pt x="45" y="43"/>
                      </a:cubicBezTo>
                      <a:cubicBezTo>
                        <a:pt x="45" y="44"/>
                        <a:pt x="47" y="45"/>
                        <a:pt x="47" y="44"/>
                      </a:cubicBezTo>
                      <a:cubicBezTo>
                        <a:pt x="48" y="41"/>
                        <a:pt x="48" y="39"/>
                        <a:pt x="49" y="36"/>
                      </a:cubicBezTo>
                      <a:cubicBezTo>
                        <a:pt x="49" y="35"/>
                        <a:pt x="47" y="34"/>
                        <a:pt x="47" y="35"/>
                      </a:cubicBezTo>
                      <a:cubicBezTo>
                        <a:pt x="45" y="38"/>
                        <a:pt x="44" y="41"/>
                        <a:pt x="44" y="44"/>
                      </a:cubicBezTo>
                      <a:cubicBezTo>
                        <a:pt x="43" y="46"/>
                        <a:pt x="45" y="46"/>
                        <a:pt x="46" y="45"/>
                      </a:cubicBezTo>
                      <a:cubicBezTo>
                        <a:pt x="47" y="41"/>
                        <a:pt x="47" y="42"/>
                        <a:pt x="47" y="38"/>
                      </a:cubicBezTo>
                      <a:cubicBezTo>
                        <a:pt x="47" y="37"/>
                        <a:pt x="46" y="37"/>
                        <a:pt x="45" y="38"/>
                      </a:cubicBezTo>
                      <a:cubicBezTo>
                        <a:pt x="43" y="40"/>
                        <a:pt x="43" y="43"/>
                        <a:pt x="42" y="46"/>
                      </a:cubicBezTo>
                      <a:cubicBezTo>
                        <a:pt x="42" y="47"/>
                        <a:pt x="44" y="47"/>
                        <a:pt x="45" y="46"/>
                      </a:cubicBezTo>
                      <a:cubicBezTo>
                        <a:pt x="46" y="44"/>
                        <a:pt x="47" y="42"/>
                        <a:pt x="47" y="39"/>
                      </a:cubicBezTo>
                      <a:cubicBezTo>
                        <a:pt x="47" y="38"/>
                        <a:pt x="46" y="37"/>
                        <a:pt x="45" y="38"/>
                      </a:cubicBezTo>
                      <a:cubicBezTo>
                        <a:pt x="43" y="39"/>
                        <a:pt x="44" y="39"/>
                        <a:pt x="43" y="41"/>
                      </a:cubicBezTo>
                      <a:cubicBezTo>
                        <a:pt x="43" y="43"/>
                        <a:pt x="44" y="43"/>
                        <a:pt x="45" y="42"/>
                      </a:cubicBezTo>
                      <a:cubicBezTo>
                        <a:pt x="47" y="40"/>
                        <a:pt x="47" y="38"/>
                        <a:pt x="47" y="35"/>
                      </a:cubicBezTo>
                      <a:cubicBezTo>
                        <a:pt x="48" y="34"/>
                        <a:pt x="46" y="34"/>
                        <a:pt x="45" y="34"/>
                      </a:cubicBezTo>
                      <a:cubicBezTo>
                        <a:pt x="42" y="38"/>
                        <a:pt x="41" y="41"/>
                        <a:pt x="40" y="46"/>
                      </a:cubicBezTo>
                      <a:cubicBezTo>
                        <a:pt x="40" y="47"/>
                        <a:pt x="41" y="48"/>
                        <a:pt x="42" y="47"/>
                      </a:cubicBezTo>
                      <a:cubicBezTo>
                        <a:pt x="44" y="43"/>
                        <a:pt x="45" y="39"/>
                        <a:pt x="45" y="35"/>
                      </a:cubicBezTo>
                      <a:cubicBezTo>
                        <a:pt x="45" y="34"/>
                        <a:pt x="44" y="34"/>
                        <a:pt x="43" y="35"/>
                      </a:cubicBezTo>
                      <a:cubicBezTo>
                        <a:pt x="41" y="39"/>
                        <a:pt x="40" y="44"/>
                        <a:pt x="39" y="49"/>
                      </a:cubicBezTo>
                      <a:cubicBezTo>
                        <a:pt x="39" y="50"/>
                        <a:pt x="40" y="51"/>
                        <a:pt x="41" y="51"/>
                      </a:cubicBezTo>
                      <a:cubicBezTo>
                        <a:pt x="49" y="44"/>
                        <a:pt x="52" y="23"/>
                        <a:pt x="42" y="16"/>
                      </a:cubicBezTo>
                      <a:cubicBezTo>
                        <a:pt x="41" y="15"/>
                        <a:pt x="40" y="16"/>
                        <a:pt x="40" y="18"/>
                      </a:cubicBezTo>
                      <a:cubicBezTo>
                        <a:pt x="43" y="24"/>
                        <a:pt x="46" y="30"/>
                        <a:pt x="47" y="36"/>
                      </a:cubicBezTo>
                      <a:cubicBezTo>
                        <a:pt x="47" y="37"/>
                        <a:pt x="49" y="37"/>
                        <a:pt x="49" y="36"/>
                      </a:cubicBezTo>
                      <a:cubicBezTo>
                        <a:pt x="49" y="28"/>
                        <a:pt x="48" y="19"/>
                        <a:pt x="40" y="15"/>
                      </a:cubicBezTo>
                      <a:cubicBezTo>
                        <a:pt x="39" y="14"/>
                        <a:pt x="38" y="15"/>
                        <a:pt x="39" y="16"/>
                      </a:cubicBezTo>
                      <a:cubicBezTo>
                        <a:pt x="46" y="23"/>
                        <a:pt x="42" y="29"/>
                        <a:pt x="45" y="37"/>
                      </a:cubicBezTo>
                      <a:cubicBezTo>
                        <a:pt x="45" y="38"/>
                        <a:pt x="47" y="38"/>
                        <a:pt x="47" y="37"/>
                      </a:cubicBezTo>
                      <a:cubicBezTo>
                        <a:pt x="49" y="28"/>
                        <a:pt x="46" y="21"/>
                        <a:pt x="40" y="15"/>
                      </a:cubicBezTo>
                      <a:cubicBezTo>
                        <a:pt x="39" y="15"/>
                        <a:pt x="39" y="16"/>
                        <a:pt x="38" y="16"/>
                      </a:cubicBezTo>
                      <a:cubicBezTo>
                        <a:pt x="45" y="23"/>
                        <a:pt x="44" y="31"/>
                        <a:pt x="45" y="40"/>
                      </a:cubicBezTo>
                      <a:cubicBezTo>
                        <a:pt x="45" y="41"/>
                        <a:pt x="47" y="41"/>
                        <a:pt x="47" y="40"/>
                      </a:cubicBezTo>
                      <a:cubicBezTo>
                        <a:pt x="49" y="30"/>
                        <a:pt x="45" y="21"/>
                        <a:pt x="38" y="13"/>
                      </a:cubicBezTo>
                      <a:cubicBezTo>
                        <a:pt x="37" y="14"/>
                        <a:pt x="37" y="14"/>
                        <a:pt x="36" y="15"/>
                      </a:cubicBezTo>
                      <a:cubicBezTo>
                        <a:pt x="44" y="23"/>
                        <a:pt x="42" y="30"/>
                        <a:pt x="43" y="40"/>
                      </a:cubicBezTo>
                      <a:cubicBezTo>
                        <a:pt x="43" y="41"/>
                        <a:pt x="45" y="41"/>
                        <a:pt x="46" y="40"/>
                      </a:cubicBezTo>
                      <a:cubicBezTo>
                        <a:pt x="48" y="30"/>
                        <a:pt x="45" y="21"/>
                        <a:pt x="37" y="14"/>
                      </a:cubicBezTo>
                      <a:cubicBezTo>
                        <a:pt x="36" y="14"/>
                        <a:pt x="35" y="15"/>
                        <a:pt x="36" y="16"/>
                      </a:cubicBezTo>
                      <a:cubicBezTo>
                        <a:pt x="39" y="21"/>
                        <a:pt x="41" y="26"/>
                        <a:pt x="41" y="33"/>
                      </a:cubicBezTo>
                      <a:cubicBezTo>
                        <a:pt x="41" y="36"/>
                        <a:pt x="41" y="39"/>
                        <a:pt x="42" y="42"/>
                      </a:cubicBezTo>
                      <a:cubicBezTo>
                        <a:pt x="42" y="44"/>
                        <a:pt x="43" y="43"/>
                        <a:pt x="44" y="42"/>
                      </a:cubicBezTo>
                      <a:cubicBezTo>
                        <a:pt x="48" y="33"/>
                        <a:pt x="43" y="19"/>
                        <a:pt x="35" y="13"/>
                      </a:cubicBezTo>
                      <a:cubicBezTo>
                        <a:pt x="34" y="13"/>
                        <a:pt x="33" y="13"/>
                        <a:pt x="33" y="14"/>
                      </a:cubicBezTo>
                      <a:cubicBezTo>
                        <a:pt x="33" y="17"/>
                        <a:pt x="34" y="19"/>
                        <a:pt x="35" y="21"/>
                      </a:cubicBezTo>
                      <a:cubicBezTo>
                        <a:pt x="39" y="28"/>
                        <a:pt x="40" y="34"/>
                        <a:pt x="42" y="41"/>
                      </a:cubicBezTo>
                      <a:cubicBezTo>
                        <a:pt x="42" y="42"/>
                        <a:pt x="44" y="42"/>
                        <a:pt x="44" y="41"/>
                      </a:cubicBezTo>
                      <a:cubicBezTo>
                        <a:pt x="46" y="31"/>
                        <a:pt x="42" y="24"/>
                        <a:pt x="36" y="16"/>
                      </a:cubicBezTo>
                      <a:cubicBezTo>
                        <a:pt x="34" y="12"/>
                        <a:pt x="34" y="12"/>
                        <a:pt x="36" y="16"/>
                      </a:cubicBezTo>
                      <a:cubicBezTo>
                        <a:pt x="37" y="18"/>
                        <a:pt x="38" y="21"/>
                        <a:pt x="38" y="23"/>
                      </a:cubicBezTo>
                      <a:cubicBezTo>
                        <a:pt x="39" y="27"/>
                        <a:pt x="39" y="31"/>
                        <a:pt x="41" y="34"/>
                      </a:cubicBezTo>
                      <a:cubicBezTo>
                        <a:pt x="41" y="35"/>
                        <a:pt x="43" y="35"/>
                        <a:pt x="43" y="34"/>
                      </a:cubicBezTo>
                      <a:cubicBezTo>
                        <a:pt x="45" y="24"/>
                        <a:pt x="39" y="18"/>
                        <a:pt x="31" y="11"/>
                      </a:cubicBezTo>
                      <a:cubicBezTo>
                        <a:pt x="31" y="12"/>
                        <a:pt x="30" y="12"/>
                        <a:pt x="30" y="13"/>
                      </a:cubicBezTo>
                      <a:cubicBezTo>
                        <a:pt x="38" y="18"/>
                        <a:pt x="36" y="30"/>
                        <a:pt x="37" y="38"/>
                      </a:cubicBezTo>
                      <a:cubicBezTo>
                        <a:pt x="37" y="39"/>
                        <a:pt x="39" y="39"/>
                        <a:pt x="39" y="38"/>
                      </a:cubicBezTo>
                      <a:cubicBezTo>
                        <a:pt x="42" y="31"/>
                        <a:pt x="41" y="17"/>
                        <a:pt x="32" y="14"/>
                      </a:cubicBezTo>
                      <a:cubicBezTo>
                        <a:pt x="31" y="14"/>
                        <a:pt x="30" y="16"/>
                        <a:pt x="31" y="16"/>
                      </a:cubicBezTo>
                      <a:cubicBezTo>
                        <a:pt x="38" y="23"/>
                        <a:pt x="39" y="30"/>
                        <a:pt x="40" y="40"/>
                      </a:cubicBezTo>
                      <a:cubicBezTo>
                        <a:pt x="40" y="41"/>
                        <a:pt x="42" y="41"/>
                        <a:pt x="42" y="40"/>
                      </a:cubicBezTo>
                      <a:cubicBezTo>
                        <a:pt x="42" y="36"/>
                        <a:pt x="42" y="34"/>
                        <a:pt x="40" y="30"/>
                      </a:cubicBezTo>
                      <a:cubicBezTo>
                        <a:pt x="40" y="30"/>
                        <a:pt x="39" y="30"/>
                        <a:pt x="38" y="30"/>
                      </a:cubicBezTo>
                      <a:cubicBezTo>
                        <a:pt x="37" y="33"/>
                        <a:pt x="37" y="35"/>
                        <a:pt x="37" y="38"/>
                      </a:cubicBezTo>
                      <a:cubicBezTo>
                        <a:pt x="38" y="39"/>
                        <a:pt x="40" y="39"/>
                        <a:pt x="40" y="38"/>
                      </a:cubicBezTo>
                      <a:cubicBezTo>
                        <a:pt x="40" y="33"/>
                        <a:pt x="40" y="28"/>
                        <a:pt x="38" y="24"/>
                      </a:cubicBezTo>
                      <a:cubicBezTo>
                        <a:pt x="38" y="22"/>
                        <a:pt x="36" y="23"/>
                        <a:pt x="36" y="24"/>
                      </a:cubicBezTo>
                      <a:cubicBezTo>
                        <a:pt x="36" y="30"/>
                        <a:pt x="35" y="36"/>
                        <a:pt x="34" y="42"/>
                      </a:cubicBezTo>
                      <a:cubicBezTo>
                        <a:pt x="35" y="42"/>
                        <a:pt x="36" y="42"/>
                        <a:pt x="36" y="42"/>
                      </a:cubicBezTo>
                      <a:cubicBezTo>
                        <a:pt x="36" y="36"/>
                        <a:pt x="35" y="31"/>
                        <a:pt x="33" y="26"/>
                      </a:cubicBezTo>
                      <a:cubicBezTo>
                        <a:pt x="33" y="24"/>
                        <a:pt x="31" y="15"/>
                        <a:pt x="34" y="24"/>
                      </a:cubicBezTo>
                      <a:cubicBezTo>
                        <a:pt x="35" y="26"/>
                        <a:pt x="36" y="28"/>
                        <a:pt x="36" y="29"/>
                      </a:cubicBezTo>
                      <a:cubicBezTo>
                        <a:pt x="37" y="29"/>
                        <a:pt x="38" y="29"/>
                        <a:pt x="38" y="29"/>
                      </a:cubicBezTo>
                      <a:cubicBezTo>
                        <a:pt x="37" y="26"/>
                        <a:pt x="36" y="24"/>
                        <a:pt x="35" y="21"/>
                      </a:cubicBezTo>
                      <a:cubicBezTo>
                        <a:pt x="34" y="20"/>
                        <a:pt x="32" y="21"/>
                        <a:pt x="33" y="22"/>
                      </a:cubicBezTo>
                      <a:cubicBezTo>
                        <a:pt x="38" y="33"/>
                        <a:pt x="46" y="41"/>
                        <a:pt x="36" y="53"/>
                      </a:cubicBezTo>
                      <a:cubicBezTo>
                        <a:pt x="37" y="53"/>
                        <a:pt x="37" y="53"/>
                        <a:pt x="38" y="54"/>
                      </a:cubicBezTo>
                      <a:cubicBezTo>
                        <a:pt x="39" y="52"/>
                        <a:pt x="40" y="51"/>
                        <a:pt x="41" y="49"/>
                      </a:cubicBezTo>
                      <a:cubicBezTo>
                        <a:pt x="41" y="49"/>
                        <a:pt x="40" y="48"/>
                        <a:pt x="40" y="48"/>
                      </a:cubicBezTo>
                      <a:cubicBezTo>
                        <a:pt x="39" y="51"/>
                        <a:pt x="37" y="53"/>
                        <a:pt x="33" y="54"/>
                      </a:cubicBezTo>
                      <a:cubicBezTo>
                        <a:pt x="34" y="55"/>
                        <a:pt x="34" y="55"/>
                        <a:pt x="35" y="56"/>
                      </a:cubicBezTo>
                      <a:cubicBezTo>
                        <a:pt x="36" y="54"/>
                        <a:pt x="38" y="52"/>
                        <a:pt x="39" y="51"/>
                      </a:cubicBezTo>
                      <a:cubicBezTo>
                        <a:pt x="40" y="50"/>
                        <a:pt x="39" y="48"/>
                        <a:pt x="38" y="49"/>
                      </a:cubicBezTo>
                      <a:cubicBezTo>
                        <a:pt x="35" y="52"/>
                        <a:pt x="32" y="53"/>
                        <a:pt x="30" y="56"/>
                      </a:cubicBezTo>
                      <a:cubicBezTo>
                        <a:pt x="30" y="57"/>
                        <a:pt x="31" y="58"/>
                        <a:pt x="31" y="58"/>
                      </a:cubicBezTo>
                      <a:cubicBezTo>
                        <a:pt x="38" y="57"/>
                        <a:pt x="42" y="46"/>
                        <a:pt x="41" y="41"/>
                      </a:cubicBezTo>
                      <a:cubicBezTo>
                        <a:pt x="41" y="40"/>
                        <a:pt x="39" y="39"/>
                        <a:pt x="39" y="41"/>
                      </a:cubicBezTo>
                      <a:cubicBezTo>
                        <a:pt x="37" y="45"/>
                        <a:pt x="36" y="52"/>
                        <a:pt x="31" y="53"/>
                      </a:cubicBezTo>
                      <a:cubicBezTo>
                        <a:pt x="31" y="53"/>
                        <a:pt x="31" y="54"/>
                        <a:pt x="32" y="54"/>
                      </a:cubicBezTo>
                      <a:cubicBezTo>
                        <a:pt x="36" y="51"/>
                        <a:pt x="43" y="46"/>
                        <a:pt x="40" y="40"/>
                      </a:cubicBezTo>
                      <a:cubicBezTo>
                        <a:pt x="39" y="39"/>
                        <a:pt x="38" y="39"/>
                        <a:pt x="38" y="39"/>
                      </a:cubicBezTo>
                      <a:cubicBezTo>
                        <a:pt x="35" y="42"/>
                        <a:pt x="34" y="44"/>
                        <a:pt x="33" y="47"/>
                      </a:cubicBezTo>
                      <a:cubicBezTo>
                        <a:pt x="32" y="48"/>
                        <a:pt x="34" y="49"/>
                        <a:pt x="35" y="48"/>
                      </a:cubicBezTo>
                      <a:cubicBezTo>
                        <a:pt x="38" y="43"/>
                        <a:pt x="41" y="38"/>
                        <a:pt x="39" y="33"/>
                      </a:cubicBezTo>
                      <a:cubicBezTo>
                        <a:pt x="39" y="32"/>
                        <a:pt x="38" y="32"/>
                        <a:pt x="38" y="32"/>
                      </a:cubicBezTo>
                      <a:cubicBezTo>
                        <a:pt x="33" y="35"/>
                        <a:pt x="32" y="41"/>
                        <a:pt x="32" y="46"/>
                      </a:cubicBezTo>
                      <a:cubicBezTo>
                        <a:pt x="32" y="48"/>
                        <a:pt x="34" y="48"/>
                        <a:pt x="35" y="47"/>
                      </a:cubicBezTo>
                      <a:cubicBezTo>
                        <a:pt x="36" y="42"/>
                        <a:pt x="41" y="30"/>
                        <a:pt x="36" y="26"/>
                      </a:cubicBezTo>
                      <a:cubicBezTo>
                        <a:pt x="35" y="25"/>
                        <a:pt x="34" y="25"/>
                        <a:pt x="34" y="26"/>
                      </a:cubicBezTo>
                      <a:cubicBezTo>
                        <a:pt x="32" y="32"/>
                        <a:pt x="31" y="37"/>
                        <a:pt x="32" y="43"/>
                      </a:cubicBezTo>
                      <a:cubicBezTo>
                        <a:pt x="32" y="44"/>
                        <a:pt x="34" y="44"/>
                        <a:pt x="34" y="43"/>
                      </a:cubicBezTo>
                      <a:cubicBezTo>
                        <a:pt x="36" y="37"/>
                        <a:pt x="38" y="30"/>
                        <a:pt x="36" y="24"/>
                      </a:cubicBezTo>
                      <a:cubicBezTo>
                        <a:pt x="36" y="23"/>
                        <a:pt x="34" y="23"/>
                        <a:pt x="34" y="24"/>
                      </a:cubicBezTo>
                      <a:cubicBezTo>
                        <a:pt x="32" y="29"/>
                        <a:pt x="31" y="35"/>
                        <a:pt x="32" y="40"/>
                      </a:cubicBezTo>
                      <a:cubicBezTo>
                        <a:pt x="32" y="42"/>
                        <a:pt x="34" y="42"/>
                        <a:pt x="34" y="41"/>
                      </a:cubicBezTo>
                      <a:cubicBezTo>
                        <a:pt x="36" y="34"/>
                        <a:pt x="38" y="26"/>
                        <a:pt x="35" y="19"/>
                      </a:cubicBezTo>
                      <a:cubicBezTo>
                        <a:pt x="34" y="18"/>
                        <a:pt x="33" y="18"/>
                        <a:pt x="33" y="19"/>
                      </a:cubicBezTo>
                      <a:cubicBezTo>
                        <a:pt x="29" y="24"/>
                        <a:pt x="30" y="31"/>
                        <a:pt x="32" y="37"/>
                      </a:cubicBezTo>
                      <a:cubicBezTo>
                        <a:pt x="32" y="38"/>
                        <a:pt x="34" y="38"/>
                        <a:pt x="34" y="37"/>
                      </a:cubicBezTo>
                      <a:cubicBezTo>
                        <a:pt x="34" y="32"/>
                        <a:pt x="38" y="19"/>
                        <a:pt x="31" y="17"/>
                      </a:cubicBezTo>
                      <a:cubicBezTo>
                        <a:pt x="31" y="17"/>
                        <a:pt x="30" y="17"/>
                        <a:pt x="30" y="18"/>
                      </a:cubicBezTo>
                      <a:cubicBezTo>
                        <a:pt x="28" y="22"/>
                        <a:pt x="28" y="26"/>
                        <a:pt x="28" y="30"/>
                      </a:cubicBezTo>
                      <a:cubicBezTo>
                        <a:pt x="29" y="31"/>
                        <a:pt x="30" y="31"/>
                        <a:pt x="31" y="30"/>
                      </a:cubicBezTo>
                      <a:cubicBezTo>
                        <a:pt x="34" y="25"/>
                        <a:pt x="35" y="16"/>
                        <a:pt x="30" y="11"/>
                      </a:cubicBezTo>
                      <a:cubicBezTo>
                        <a:pt x="30" y="10"/>
                        <a:pt x="29" y="10"/>
                        <a:pt x="28" y="11"/>
                      </a:cubicBezTo>
                      <a:cubicBezTo>
                        <a:pt x="25" y="14"/>
                        <a:pt x="25" y="20"/>
                        <a:pt x="26" y="25"/>
                      </a:cubicBezTo>
                      <a:cubicBezTo>
                        <a:pt x="27" y="26"/>
                        <a:pt x="28" y="26"/>
                        <a:pt x="29" y="25"/>
                      </a:cubicBezTo>
                      <a:cubicBezTo>
                        <a:pt x="31" y="20"/>
                        <a:pt x="33" y="9"/>
                        <a:pt x="28" y="6"/>
                      </a:cubicBezTo>
                      <a:cubicBezTo>
                        <a:pt x="23" y="2"/>
                        <a:pt x="22" y="16"/>
                        <a:pt x="23" y="19"/>
                      </a:cubicBezTo>
                      <a:cubicBezTo>
                        <a:pt x="24" y="19"/>
                        <a:pt x="25" y="19"/>
                        <a:pt x="26" y="18"/>
                      </a:cubicBezTo>
                      <a:cubicBezTo>
                        <a:pt x="28" y="13"/>
                        <a:pt x="28" y="10"/>
                        <a:pt x="27" y="5"/>
                      </a:cubicBezTo>
                      <a:cubicBezTo>
                        <a:pt x="27" y="4"/>
                        <a:pt x="26" y="4"/>
                        <a:pt x="25" y="5"/>
                      </a:cubicBezTo>
                      <a:cubicBezTo>
                        <a:pt x="22" y="9"/>
                        <a:pt x="22" y="13"/>
                        <a:pt x="22" y="18"/>
                      </a:cubicBezTo>
                      <a:cubicBezTo>
                        <a:pt x="22" y="19"/>
                        <a:pt x="24" y="19"/>
                        <a:pt x="24" y="18"/>
                      </a:cubicBezTo>
                      <a:cubicBezTo>
                        <a:pt x="25" y="14"/>
                        <a:pt x="27" y="7"/>
                        <a:pt x="24" y="4"/>
                      </a:cubicBezTo>
                      <a:cubicBezTo>
                        <a:pt x="22" y="2"/>
                        <a:pt x="18" y="3"/>
                        <a:pt x="17" y="5"/>
                      </a:cubicBezTo>
                      <a:cubicBezTo>
                        <a:pt x="15" y="13"/>
                        <a:pt x="28" y="18"/>
                        <a:pt x="27" y="8"/>
                      </a:cubicBezTo>
                      <a:cubicBezTo>
                        <a:pt x="26" y="7"/>
                        <a:pt x="26" y="7"/>
                        <a:pt x="25" y="7"/>
                      </a:cubicBezTo>
                      <a:cubicBezTo>
                        <a:pt x="19" y="8"/>
                        <a:pt x="19" y="16"/>
                        <a:pt x="23" y="19"/>
                      </a:cubicBezTo>
                      <a:cubicBezTo>
                        <a:pt x="23" y="20"/>
                        <a:pt x="24" y="20"/>
                        <a:pt x="24" y="19"/>
                      </a:cubicBezTo>
                      <a:cubicBezTo>
                        <a:pt x="27" y="16"/>
                        <a:pt x="32" y="6"/>
                        <a:pt x="26" y="4"/>
                      </a:cubicBezTo>
                      <a:cubicBezTo>
                        <a:pt x="18" y="2"/>
                        <a:pt x="18" y="16"/>
                        <a:pt x="20" y="20"/>
                      </a:cubicBezTo>
                      <a:cubicBezTo>
                        <a:pt x="20" y="20"/>
                        <a:pt x="21" y="21"/>
                        <a:pt x="22" y="20"/>
                      </a:cubicBezTo>
                      <a:cubicBezTo>
                        <a:pt x="25" y="17"/>
                        <a:pt x="27" y="9"/>
                        <a:pt x="24" y="5"/>
                      </a:cubicBezTo>
                      <a:cubicBezTo>
                        <a:pt x="20" y="0"/>
                        <a:pt x="18" y="13"/>
                        <a:pt x="18" y="15"/>
                      </a:cubicBezTo>
                      <a:cubicBezTo>
                        <a:pt x="19" y="16"/>
                        <a:pt x="20" y="16"/>
                        <a:pt x="21" y="15"/>
                      </a:cubicBezTo>
                      <a:cubicBezTo>
                        <a:pt x="23" y="12"/>
                        <a:pt x="24" y="10"/>
                        <a:pt x="22" y="6"/>
                      </a:cubicBezTo>
                      <a:cubicBezTo>
                        <a:pt x="22" y="5"/>
                        <a:pt x="21" y="5"/>
                        <a:pt x="20" y="5"/>
                      </a:cubicBezTo>
                      <a:cubicBezTo>
                        <a:pt x="18" y="8"/>
                        <a:pt x="17" y="11"/>
                        <a:pt x="16" y="14"/>
                      </a:cubicBezTo>
                      <a:cubicBezTo>
                        <a:pt x="16" y="15"/>
                        <a:pt x="17" y="16"/>
                        <a:pt x="18" y="15"/>
                      </a:cubicBezTo>
                      <a:cubicBezTo>
                        <a:pt x="20" y="12"/>
                        <a:pt x="21" y="10"/>
                        <a:pt x="22" y="7"/>
                      </a:cubicBezTo>
                      <a:cubicBezTo>
                        <a:pt x="22" y="6"/>
                        <a:pt x="21" y="6"/>
                        <a:pt x="20" y="6"/>
                      </a:cubicBezTo>
                      <a:cubicBezTo>
                        <a:pt x="16" y="10"/>
                        <a:pt x="14" y="15"/>
                        <a:pt x="12" y="20"/>
                      </a:cubicBezTo>
                      <a:cubicBezTo>
                        <a:pt x="12" y="22"/>
                        <a:pt x="14" y="22"/>
                        <a:pt x="15" y="21"/>
                      </a:cubicBezTo>
                      <a:cubicBezTo>
                        <a:pt x="17" y="17"/>
                        <a:pt x="19" y="12"/>
                        <a:pt x="21" y="7"/>
                      </a:cubicBezTo>
                      <a:cubicBezTo>
                        <a:pt x="21" y="6"/>
                        <a:pt x="19" y="5"/>
                        <a:pt x="19" y="7"/>
                      </a:cubicBezTo>
                      <a:cubicBezTo>
                        <a:pt x="16" y="10"/>
                        <a:pt x="15" y="15"/>
                        <a:pt x="13" y="18"/>
                      </a:cubicBezTo>
                      <a:cubicBezTo>
                        <a:pt x="14" y="19"/>
                        <a:pt x="14" y="19"/>
                        <a:pt x="15" y="19"/>
                      </a:cubicBezTo>
                      <a:cubicBezTo>
                        <a:pt x="16" y="15"/>
                        <a:pt x="16" y="12"/>
                        <a:pt x="15" y="8"/>
                      </a:cubicBezTo>
                      <a:cubicBezTo>
                        <a:pt x="15" y="7"/>
                        <a:pt x="14" y="7"/>
                        <a:pt x="13" y="8"/>
                      </a:cubicBezTo>
                      <a:cubicBezTo>
                        <a:pt x="10" y="11"/>
                        <a:pt x="9" y="14"/>
                        <a:pt x="9" y="18"/>
                      </a:cubicBezTo>
                      <a:cubicBezTo>
                        <a:pt x="9" y="19"/>
                        <a:pt x="10" y="19"/>
                        <a:pt x="11" y="19"/>
                      </a:cubicBezTo>
                      <a:cubicBezTo>
                        <a:pt x="13" y="15"/>
                        <a:pt x="15" y="12"/>
                        <a:pt x="17" y="8"/>
                      </a:cubicBezTo>
                      <a:cubicBezTo>
                        <a:pt x="18" y="7"/>
                        <a:pt x="16" y="5"/>
                        <a:pt x="15" y="7"/>
                      </a:cubicBezTo>
                      <a:cubicBezTo>
                        <a:pt x="14" y="9"/>
                        <a:pt x="13" y="11"/>
                        <a:pt x="11" y="13"/>
                      </a:cubicBezTo>
                      <a:cubicBezTo>
                        <a:pt x="10" y="14"/>
                        <a:pt x="11" y="16"/>
                        <a:pt x="12" y="15"/>
                      </a:cubicBezTo>
                      <a:cubicBezTo>
                        <a:pt x="15" y="11"/>
                        <a:pt x="16" y="12"/>
                        <a:pt x="16" y="17"/>
                      </a:cubicBezTo>
                      <a:cubicBezTo>
                        <a:pt x="16" y="17"/>
                        <a:pt x="17" y="18"/>
                        <a:pt x="18" y="18"/>
                      </a:cubicBezTo>
                      <a:cubicBezTo>
                        <a:pt x="19" y="14"/>
                        <a:pt x="22" y="7"/>
                        <a:pt x="27" y="5"/>
                      </a:cubicBezTo>
                      <a:cubicBezTo>
                        <a:pt x="28" y="5"/>
                        <a:pt x="28" y="3"/>
                        <a:pt x="27" y="3"/>
                      </a:cubicBezTo>
                      <a:cubicBezTo>
                        <a:pt x="19" y="1"/>
                        <a:pt x="13" y="2"/>
                        <a:pt x="7" y="6"/>
                      </a:cubicBezTo>
                      <a:cubicBezTo>
                        <a:pt x="6" y="7"/>
                        <a:pt x="6" y="8"/>
                        <a:pt x="8" y="8"/>
                      </a:cubicBezTo>
                      <a:cubicBezTo>
                        <a:pt x="10" y="8"/>
                        <a:pt x="13" y="7"/>
                        <a:pt x="15" y="7"/>
                      </a:cubicBezTo>
                      <a:cubicBezTo>
                        <a:pt x="15" y="6"/>
                        <a:pt x="15" y="5"/>
                        <a:pt x="15" y="4"/>
                      </a:cubicBezTo>
                      <a:cubicBezTo>
                        <a:pt x="13" y="5"/>
                        <a:pt x="11" y="6"/>
                        <a:pt x="8" y="6"/>
                      </a:cubicBezTo>
                      <a:cubicBezTo>
                        <a:pt x="7" y="7"/>
                        <a:pt x="7" y="9"/>
                        <a:pt x="9" y="9"/>
                      </a:cubicBezTo>
                      <a:cubicBezTo>
                        <a:pt x="13" y="9"/>
                        <a:pt x="16" y="8"/>
                        <a:pt x="19" y="6"/>
                      </a:cubicBezTo>
                      <a:cubicBezTo>
                        <a:pt x="20" y="6"/>
                        <a:pt x="20" y="4"/>
                        <a:pt x="19" y="4"/>
                      </a:cubicBezTo>
                      <a:cubicBezTo>
                        <a:pt x="15" y="4"/>
                        <a:pt x="11" y="5"/>
                        <a:pt x="8" y="8"/>
                      </a:cubicBezTo>
                      <a:cubicBezTo>
                        <a:pt x="7" y="9"/>
                        <a:pt x="8" y="10"/>
                        <a:pt x="9" y="10"/>
                      </a:cubicBezTo>
                      <a:cubicBezTo>
                        <a:pt x="12" y="10"/>
                        <a:pt x="15" y="10"/>
                        <a:pt x="19" y="10"/>
                      </a:cubicBezTo>
                      <a:cubicBezTo>
                        <a:pt x="20" y="10"/>
                        <a:pt x="20" y="8"/>
                        <a:pt x="19" y="8"/>
                      </a:cubicBezTo>
                      <a:cubicBezTo>
                        <a:pt x="15" y="8"/>
                        <a:pt x="12" y="8"/>
                        <a:pt x="8" y="8"/>
                      </a:cubicBezTo>
                      <a:cubicBezTo>
                        <a:pt x="8" y="9"/>
                        <a:pt x="8" y="9"/>
                        <a:pt x="8" y="10"/>
                      </a:cubicBezTo>
                      <a:cubicBezTo>
                        <a:pt x="12" y="10"/>
                        <a:pt x="16" y="10"/>
                        <a:pt x="20" y="9"/>
                      </a:cubicBezTo>
                      <a:cubicBezTo>
                        <a:pt x="20" y="8"/>
                        <a:pt x="19" y="8"/>
                        <a:pt x="19" y="7"/>
                      </a:cubicBezTo>
                      <a:cubicBezTo>
                        <a:pt x="14" y="8"/>
                        <a:pt x="9" y="9"/>
                        <a:pt x="3" y="9"/>
                      </a:cubicBezTo>
                      <a:cubicBezTo>
                        <a:pt x="3" y="9"/>
                        <a:pt x="3" y="10"/>
                        <a:pt x="3" y="11"/>
                      </a:cubicBezTo>
                      <a:cubicBezTo>
                        <a:pt x="7" y="10"/>
                        <a:pt x="10" y="9"/>
                        <a:pt x="14" y="8"/>
                      </a:cubicBezTo>
                      <a:cubicBezTo>
                        <a:pt x="14" y="7"/>
                        <a:pt x="13" y="7"/>
                        <a:pt x="13" y="6"/>
                      </a:cubicBezTo>
                      <a:cubicBezTo>
                        <a:pt x="8" y="8"/>
                        <a:pt x="4" y="10"/>
                        <a:pt x="0" y="13"/>
                      </a:cubicBezTo>
                      <a:cubicBezTo>
                        <a:pt x="0" y="14"/>
                        <a:pt x="1" y="16"/>
                        <a:pt x="2" y="15"/>
                      </a:cubicBezTo>
                      <a:cubicBezTo>
                        <a:pt x="5" y="13"/>
                        <a:pt x="8" y="11"/>
                        <a:pt x="11" y="9"/>
                      </a:cubicBezTo>
                      <a:cubicBezTo>
                        <a:pt x="11" y="8"/>
                        <a:pt x="10" y="7"/>
                        <a:pt x="10" y="7"/>
                      </a:cubicBezTo>
                      <a:cubicBezTo>
                        <a:pt x="7" y="10"/>
                        <a:pt x="4" y="12"/>
                        <a:pt x="1" y="15"/>
                      </a:cubicBezTo>
                      <a:cubicBezTo>
                        <a:pt x="1" y="16"/>
                        <a:pt x="2" y="16"/>
                        <a:pt x="2" y="17"/>
                      </a:cubicBezTo>
                      <a:cubicBezTo>
                        <a:pt x="5" y="14"/>
                        <a:pt x="8" y="12"/>
                        <a:pt x="11" y="10"/>
                      </a:cubicBezTo>
                      <a:cubicBezTo>
                        <a:pt x="10" y="9"/>
                        <a:pt x="10" y="9"/>
                        <a:pt x="9" y="8"/>
                      </a:cubicBezTo>
                      <a:cubicBezTo>
                        <a:pt x="7" y="10"/>
                        <a:pt x="4" y="13"/>
                        <a:pt x="2" y="15"/>
                      </a:cubicBezTo>
                      <a:cubicBezTo>
                        <a:pt x="0" y="16"/>
                        <a:pt x="2" y="17"/>
                        <a:pt x="3" y="17"/>
                      </a:cubicBezTo>
                      <a:cubicBezTo>
                        <a:pt x="7" y="15"/>
                        <a:pt x="11" y="14"/>
                        <a:pt x="16" y="13"/>
                      </a:cubicBezTo>
                      <a:cubicBezTo>
                        <a:pt x="15" y="12"/>
                        <a:pt x="15" y="11"/>
                        <a:pt x="15" y="11"/>
                      </a:cubicBezTo>
                      <a:cubicBezTo>
                        <a:pt x="11" y="12"/>
                        <a:pt x="7" y="13"/>
                        <a:pt x="3" y="15"/>
                      </a:cubicBezTo>
                      <a:cubicBezTo>
                        <a:pt x="1" y="16"/>
                        <a:pt x="3" y="18"/>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98"/>
                <p:cNvSpPr/>
                <p:nvPr/>
              </p:nvSpPr>
              <p:spPr bwMode="auto">
                <a:xfrm>
                  <a:off x="927" y="1615"/>
                  <a:ext cx="18" cy="36"/>
                </a:xfrm>
                <a:custGeom>
                  <a:avLst/>
                  <a:gdLst>
                    <a:gd name="T0" fmla="*/ 12 w 26"/>
                    <a:gd name="T1" fmla="*/ 48 h 53"/>
                    <a:gd name="T2" fmla="*/ 22 w 26"/>
                    <a:gd name="T3" fmla="*/ 42 h 53"/>
                    <a:gd name="T4" fmla="*/ 10 w 26"/>
                    <a:gd name="T5" fmla="*/ 50 h 53"/>
                    <a:gd name="T6" fmla="*/ 23 w 26"/>
                    <a:gd name="T7" fmla="*/ 40 h 53"/>
                    <a:gd name="T8" fmla="*/ 20 w 26"/>
                    <a:gd name="T9" fmla="*/ 41 h 53"/>
                    <a:gd name="T10" fmla="*/ 23 w 26"/>
                    <a:gd name="T11" fmla="*/ 23 h 53"/>
                    <a:gd name="T12" fmla="*/ 13 w 26"/>
                    <a:gd name="T13" fmla="*/ 10 h 53"/>
                    <a:gd name="T14" fmla="*/ 19 w 26"/>
                    <a:gd name="T15" fmla="*/ 10 h 53"/>
                    <a:gd name="T16" fmla="*/ 6 w 26"/>
                    <a:gd name="T17" fmla="*/ 7 h 53"/>
                    <a:gd name="T18" fmla="*/ 14 w 26"/>
                    <a:gd name="T19" fmla="*/ 9 h 53"/>
                    <a:gd name="T20" fmla="*/ 5 w 26"/>
                    <a:gd name="T21" fmla="*/ 4 h 53"/>
                    <a:gd name="T22" fmla="*/ 11 w 26"/>
                    <a:gd name="T23" fmla="*/ 5 h 53"/>
                    <a:gd name="T24" fmla="*/ 5 w 26"/>
                    <a:gd name="T25" fmla="*/ 2 h 53"/>
                    <a:gd name="T26" fmla="*/ 11 w 26"/>
                    <a:gd name="T27" fmla="*/ 2 h 53"/>
                    <a:gd name="T28" fmla="*/ 2 w 26"/>
                    <a:gd name="T29" fmla="*/ 3 h 53"/>
                    <a:gd name="T30" fmla="*/ 16 w 26"/>
                    <a:gd name="T31" fmla="*/ 9 h 53"/>
                    <a:gd name="T32" fmla="*/ 16 w 26"/>
                    <a:gd name="T33" fmla="*/ 9 h 53"/>
                    <a:gd name="T34" fmla="*/ 10 w 26"/>
                    <a:gd name="T35" fmla="*/ 7 h 53"/>
                    <a:gd name="T36" fmla="*/ 20 w 26"/>
                    <a:gd name="T37" fmla="*/ 13 h 53"/>
                    <a:gd name="T38" fmla="*/ 18 w 26"/>
                    <a:gd name="T39" fmla="*/ 15 h 53"/>
                    <a:gd name="T40" fmla="*/ 25 w 26"/>
                    <a:gd name="T41" fmla="*/ 21 h 53"/>
                    <a:gd name="T42" fmla="*/ 18 w 26"/>
                    <a:gd name="T43" fmla="*/ 15 h 53"/>
                    <a:gd name="T44" fmla="*/ 20 w 26"/>
                    <a:gd name="T45" fmla="*/ 14 h 53"/>
                    <a:gd name="T46" fmla="*/ 10 w 26"/>
                    <a:gd name="T47" fmla="*/ 6 h 53"/>
                    <a:gd name="T48" fmla="*/ 17 w 26"/>
                    <a:gd name="T49" fmla="*/ 9 h 53"/>
                    <a:gd name="T50" fmla="*/ 9 w 26"/>
                    <a:gd name="T51" fmla="*/ 5 h 53"/>
                    <a:gd name="T52" fmla="*/ 16 w 26"/>
                    <a:gd name="T53" fmla="*/ 9 h 53"/>
                    <a:gd name="T54" fmla="*/ 2 w 26"/>
                    <a:gd name="T55" fmla="*/ 3 h 53"/>
                    <a:gd name="T56" fmla="*/ 11 w 26"/>
                    <a:gd name="T57" fmla="*/ 2 h 53"/>
                    <a:gd name="T58" fmla="*/ 4 w 26"/>
                    <a:gd name="T59" fmla="*/ 2 h 53"/>
                    <a:gd name="T60" fmla="*/ 11 w 26"/>
                    <a:gd name="T61" fmla="*/ 5 h 53"/>
                    <a:gd name="T62" fmla="*/ 4 w 26"/>
                    <a:gd name="T63" fmla="*/ 4 h 53"/>
                    <a:gd name="T64" fmla="*/ 14 w 26"/>
                    <a:gd name="T65" fmla="*/ 9 h 53"/>
                    <a:gd name="T66" fmla="*/ 7 w 26"/>
                    <a:gd name="T67" fmla="*/ 7 h 53"/>
                    <a:gd name="T68" fmla="*/ 19 w 26"/>
                    <a:gd name="T69" fmla="*/ 10 h 53"/>
                    <a:gd name="T70" fmla="*/ 13 w 26"/>
                    <a:gd name="T71" fmla="*/ 10 h 53"/>
                    <a:gd name="T72" fmla="*/ 20 w 26"/>
                    <a:gd name="T73" fmla="*/ 41 h 53"/>
                    <a:gd name="T74" fmla="*/ 23 w 26"/>
                    <a:gd name="T75" fmla="*/ 40 h 53"/>
                    <a:gd name="T76" fmla="*/ 10 w 26"/>
                    <a:gd name="T77" fmla="*/ 50 h 53"/>
                    <a:gd name="T78" fmla="*/ 22 w 26"/>
                    <a:gd name="T79" fmla="*/ 41 h 53"/>
                    <a:gd name="T80" fmla="*/ 12 w 26"/>
                    <a:gd name="T81" fmla="*/ 48 h 53"/>
                    <a:gd name="T82" fmla="*/ 23 w 26"/>
                    <a:gd name="T83"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53">
                      <a:moveTo>
                        <a:pt x="20" y="37"/>
                      </a:moveTo>
                      <a:cubicBezTo>
                        <a:pt x="19" y="42"/>
                        <a:pt x="16" y="45"/>
                        <a:pt x="12" y="48"/>
                      </a:cubicBezTo>
                      <a:cubicBezTo>
                        <a:pt x="11" y="49"/>
                        <a:pt x="13" y="50"/>
                        <a:pt x="14" y="50"/>
                      </a:cubicBezTo>
                      <a:cubicBezTo>
                        <a:pt x="17" y="47"/>
                        <a:pt x="19" y="44"/>
                        <a:pt x="22" y="42"/>
                      </a:cubicBezTo>
                      <a:cubicBezTo>
                        <a:pt x="21" y="41"/>
                        <a:pt x="20" y="41"/>
                        <a:pt x="20" y="41"/>
                      </a:cubicBezTo>
                      <a:cubicBezTo>
                        <a:pt x="18" y="46"/>
                        <a:pt x="15" y="48"/>
                        <a:pt x="10" y="50"/>
                      </a:cubicBezTo>
                      <a:cubicBezTo>
                        <a:pt x="11" y="51"/>
                        <a:pt x="11" y="52"/>
                        <a:pt x="11" y="52"/>
                      </a:cubicBezTo>
                      <a:cubicBezTo>
                        <a:pt x="16" y="49"/>
                        <a:pt x="20" y="45"/>
                        <a:pt x="23" y="40"/>
                      </a:cubicBezTo>
                      <a:cubicBezTo>
                        <a:pt x="24" y="39"/>
                        <a:pt x="22" y="38"/>
                        <a:pt x="21" y="39"/>
                      </a:cubicBezTo>
                      <a:cubicBezTo>
                        <a:pt x="21" y="40"/>
                        <a:pt x="20" y="40"/>
                        <a:pt x="20" y="41"/>
                      </a:cubicBezTo>
                      <a:cubicBezTo>
                        <a:pt x="21" y="41"/>
                        <a:pt x="22" y="41"/>
                        <a:pt x="22" y="41"/>
                      </a:cubicBezTo>
                      <a:cubicBezTo>
                        <a:pt x="23" y="34"/>
                        <a:pt x="26" y="30"/>
                        <a:pt x="23" y="23"/>
                      </a:cubicBezTo>
                      <a:cubicBezTo>
                        <a:pt x="21" y="18"/>
                        <a:pt x="19" y="13"/>
                        <a:pt x="15" y="9"/>
                      </a:cubicBezTo>
                      <a:cubicBezTo>
                        <a:pt x="14" y="9"/>
                        <a:pt x="14" y="10"/>
                        <a:pt x="13" y="10"/>
                      </a:cubicBezTo>
                      <a:cubicBezTo>
                        <a:pt x="16" y="12"/>
                        <a:pt x="15" y="12"/>
                        <a:pt x="18" y="13"/>
                      </a:cubicBezTo>
                      <a:cubicBezTo>
                        <a:pt x="20" y="13"/>
                        <a:pt x="20" y="11"/>
                        <a:pt x="19" y="10"/>
                      </a:cubicBezTo>
                      <a:cubicBezTo>
                        <a:pt x="15" y="8"/>
                        <a:pt x="12" y="6"/>
                        <a:pt x="7" y="5"/>
                      </a:cubicBezTo>
                      <a:cubicBezTo>
                        <a:pt x="6" y="4"/>
                        <a:pt x="5" y="6"/>
                        <a:pt x="6" y="7"/>
                      </a:cubicBezTo>
                      <a:cubicBezTo>
                        <a:pt x="8" y="8"/>
                        <a:pt x="10" y="9"/>
                        <a:pt x="13" y="11"/>
                      </a:cubicBezTo>
                      <a:cubicBezTo>
                        <a:pt x="14" y="11"/>
                        <a:pt x="15" y="10"/>
                        <a:pt x="14" y="9"/>
                      </a:cubicBezTo>
                      <a:cubicBezTo>
                        <a:pt x="11" y="7"/>
                        <a:pt x="8" y="5"/>
                        <a:pt x="6" y="2"/>
                      </a:cubicBezTo>
                      <a:cubicBezTo>
                        <a:pt x="6" y="3"/>
                        <a:pt x="5" y="3"/>
                        <a:pt x="5" y="4"/>
                      </a:cubicBezTo>
                      <a:cubicBezTo>
                        <a:pt x="6" y="5"/>
                        <a:pt x="8" y="6"/>
                        <a:pt x="10" y="7"/>
                      </a:cubicBezTo>
                      <a:cubicBezTo>
                        <a:pt x="11" y="8"/>
                        <a:pt x="12" y="6"/>
                        <a:pt x="11" y="5"/>
                      </a:cubicBezTo>
                      <a:cubicBezTo>
                        <a:pt x="9" y="4"/>
                        <a:pt x="7" y="2"/>
                        <a:pt x="6" y="1"/>
                      </a:cubicBezTo>
                      <a:cubicBezTo>
                        <a:pt x="5" y="1"/>
                        <a:pt x="5" y="2"/>
                        <a:pt x="5" y="2"/>
                      </a:cubicBezTo>
                      <a:cubicBezTo>
                        <a:pt x="6" y="3"/>
                        <a:pt x="8" y="3"/>
                        <a:pt x="10" y="4"/>
                      </a:cubicBezTo>
                      <a:cubicBezTo>
                        <a:pt x="10" y="3"/>
                        <a:pt x="10" y="2"/>
                        <a:pt x="11" y="2"/>
                      </a:cubicBezTo>
                      <a:cubicBezTo>
                        <a:pt x="7" y="1"/>
                        <a:pt x="5" y="1"/>
                        <a:pt x="2" y="1"/>
                      </a:cubicBezTo>
                      <a:cubicBezTo>
                        <a:pt x="2" y="1"/>
                        <a:pt x="2" y="2"/>
                        <a:pt x="2" y="3"/>
                      </a:cubicBezTo>
                      <a:cubicBezTo>
                        <a:pt x="9" y="3"/>
                        <a:pt x="11" y="7"/>
                        <a:pt x="14" y="11"/>
                      </a:cubicBezTo>
                      <a:cubicBezTo>
                        <a:pt x="15" y="10"/>
                        <a:pt x="15" y="10"/>
                        <a:pt x="16" y="9"/>
                      </a:cubicBezTo>
                      <a:cubicBezTo>
                        <a:pt x="13" y="7"/>
                        <a:pt x="13" y="7"/>
                        <a:pt x="15" y="10"/>
                      </a:cubicBezTo>
                      <a:cubicBezTo>
                        <a:pt x="15" y="10"/>
                        <a:pt x="16" y="9"/>
                        <a:pt x="16" y="9"/>
                      </a:cubicBezTo>
                      <a:cubicBezTo>
                        <a:pt x="15" y="7"/>
                        <a:pt x="13" y="6"/>
                        <a:pt x="12" y="5"/>
                      </a:cubicBezTo>
                      <a:cubicBezTo>
                        <a:pt x="11" y="5"/>
                        <a:pt x="11" y="6"/>
                        <a:pt x="10" y="7"/>
                      </a:cubicBezTo>
                      <a:cubicBezTo>
                        <a:pt x="14" y="9"/>
                        <a:pt x="16" y="11"/>
                        <a:pt x="18" y="15"/>
                      </a:cubicBezTo>
                      <a:cubicBezTo>
                        <a:pt x="19" y="14"/>
                        <a:pt x="19" y="14"/>
                        <a:pt x="20" y="13"/>
                      </a:cubicBezTo>
                      <a:cubicBezTo>
                        <a:pt x="20" y="13"/>
                        <a:pt x="19" y="13"/>
                        <a:pt x="19" y="13"/>
                      </a:cubicBezTo>
                      <a:cubicBezTo>
                        <a:pt x="18" y="12"/>
                        <a:pt x="16" y="14"/>
                        <a:pt x="18" y="15"/>
                      </a:cubicBezTo>
                      <a:cubicBezTo>
                        <a:pt x="19" y="17"/>
                        <a:pt x="21" y="19"/>
                        <a:pt x="22" y="21"/>
                      </a:cubicBezTo>
                      <a:cubicBezTo>
                        <a:pt x="22" y="22"/>
                        <a:pt x="25" y="22"/>
                        <a:pt x="25" y="21"/>
                      </a:cubicBezTo>
                      <a:cubicBezTo>
                        <a:pt x="25" y="17"/>
                        <a:pt x="23" y="15"/>
                        <a:pt x="19" y="13"/>
                      </a:cubicBezTo>
                      <a:cubicBezTo>
                        <a:pt x="19" y="14"/>
                        <a:pt x="18" y="14"/>
                        <a:pt x="18" y="15"/>
                      </a:cubicBezTo>
                      <a:cubicBezTo>
                        <a:pt x="18" y="15"/>
                        <a:pt x="18" y="15"/>
                        <a:pt x="19" y="15"/>
                      </a:cubicBezTo>
                      <a:cubicBezTo>
                        <a:pt x="20" y="16"/>
                        <a:pt x="21" y="15"/>
                        <a:pt x="20" y="14"/>
                      </a:cubicBezTo>
                      <a:cubicBezTo>
                        <a:pt x="18" y="10"/>
                        <a:pt x="15" y="7"/>
                        <a:pt x="11" y="5"/>
                      </a:cubicBezTo>
                      <a:cubicBezTo>
                        <a:pt x="10" y="4"/>
                        <a:pt x="9" y="5"/>
                        <a:pt x="10" y="6"/>
                      </a:cubicBezTo>
                      <a:cubicBezTo>
                        <a:pt x="13" y="10"/>
                        <a:pt x="11" y="9"/>
                        <a:pt x="15" y="11"/>
                      </a:cubicBezTo>
                      <a:cubicBezTo>
                        <a:pt x="16" y="11"/>
                        <a:pt x="17" y="10"/>
                        <a:pt x="17" y="9"/>
                      </a:cubicBezTo>
                      <a:cubicBezTo>
                        <a:pt x="15" y="6"/>
                        <a:pt x="13" y="5"/>
                        <a:pt x="10" y="4"/>
                      </a:cubicBezTo>
                      <a:cubicBezTo>
                        <a:pt x="9" y="3"/>
                        <a:pt x="8" y="4"/>
                        <a:pt x="9" y="5"/>
                      </a:cubicBezTo>
                      <a:cubicBezTo>
                        <a:pt x="10" y="8"/>
                        <a:pt x="12" y="9"/>
                        <a:pt x="14" y="11"/>
                      </a:cubicBezTo>
                      <a:cubicBezTo>
                        <a:pt x="15" y="12"/>
                        <a:pt x="17" y="10"/>
                        <a:pt x="16" y="9"/>
                      </a:cubicBezTo>
                      <a:cubicBezTo>
                        <a:pt x="12" y="4"/>
                        <a:pt x="9" y="1"/>
                        <a:pt x="2" y="1"/>
                      </a:cubicBezTo>
                      <a:cubicBezTo>
                        <a:pt x="0" y="1"/>
                        <a:pt x="0" y="3"/>
                        <a:pt x="2" y="3"/>
                      </a:cubicBezTo>
                      <a:cubicBezTo>
                        <a:pt x="4" y="3"/>
                        <a:pt x="7" y="3"/>
                        <a:pt x="10" y="4"/>
                      </a:cubicBezTo>
                      <a:cubicBezTo>
                        <a:pt x="11" y="4"/>
                        <a:pt x="12" y="2"/>
                        <a:pt x="11" y="2"/>
                      </a:cubicBezTo>
                      <a:cubicBezTo>
                        <a:pt x="9" y="1"/>
                        <a:pt x="7" y="1"/>
                        <a:pt x="5" y="0"/>
                      </a:cubicBezTo>
                      <a:cubicBezTo>
                        <a:pt x="4" y="0"/>
                        <a:pt x="3" y="1"/>
                        <a:pt x="4" y="2"/>
                      </a:cubicBezTo>
                      <a:cubicBezTo>
                        <a:pt x="6" y="4"/>
                        <a:pt x="8" y="5"/>
                        <a:pt x="9" y="7"/>
                      </a:cubicBezTo>
                      <a:cubicBezTo>
                        <a:pt x="10" y="6"/>
                        <a:pt x="10" y="6"/>
                        <a:pt x="11" y="5"/>
                      </a:cubicBezTo>
                      <a:cubicBezTo>
                        <a:pt x="9" y="4"/>
                        <a:pt x="8" y="3"/>
                        <a:pt x="6" y="2"/>
                      </a:cubicBezTo>
                      <a:cubicBezTo>
                        <a:pt x="5" y="1"/>
                        <a:pt x="4" y="3"/>
                        <a:pt x="4" y="4"/>
                      </a:cubicBezTo>
                      <a:cubicBezTo>
                        <a:pt x="7" y="7"/>
                        <a:pt x="10" y="8"/>
                        <a:pt x="12" y="10"/>
                      </a:cubicBezTo>
                      <a:cubicBezTo>
                        <a:pt x="13" y="10"/>
                        <a:pt x="13" y="9"/>
                        <a:pt x="14" y="9"/>
                      </a:cubicBezTo>
                      <a:cubicBezTo>
                        <a:pt x="12" y="8"/>
                        <a:pt x="10" y="6"/>
                        <a:pt x="8" y="5"/>
                      </a:cubicBezTo>
                      <a:cubicBezTo>
                        <a:pt x="7" y="6"/>
                        <a:pt x="7" y="6"/>
                        <a:pt x="7" y="7"/>
                      </a:cubicBezTo>
                      <a:cubicBezTo>
                        <a:pt x="11" y="8"/>
                        <a:pt x="14" y="10"/>
                        <a:pt x="18" y="12"/>
                      </a:cubicBezTo>
                      <a:cubicBezTo>
                        <a:pt x="18" y="12"/>
                        <a:pt x="19" y="11"/>
                        <a:pt x="19" y="10"/>
                      </a:cubicBezTo>
                      <a:cubicBezTo>
                        <a:pt x="17" y="10"/>
                        <a:pt x="16" y="9"/>
                        <a:pt x="14" y="8"/>
                      </a:cubicBezTo>
                      <a:cubicBezTo>
                        <a:pt x="13" y="8"/>
                        <a:pt x="12" y="9"/>
                        <a:pt x="13" y="10"/>
                      </a:cubicBezTo>
                      <a:cubicBezTo>
                        <a:pt x="18" y="15"/>
                        <a:pt x="20" y="20"/>
                        <a:pt x="22" y="26"/>
                      </a:cubicBezTo>
                      <a:cubicBezTo>
                        <a:pt x="23" y="31"/>
                        <a:pt x="20" y="36"/>
                        <a:pt x="20" y="41"/>
                      </a:cubicBezTo>
                      <a:cubicBezTo>
                        <a:pt x="20" y="42"/>
                        <a:pt x="22" y="43"/>
                        <a:pt x="22" y="42"/>
                      </a:cubicBezTo>
                      <a:cubicBezTo>
                        <a:pt x="22" y="41"/>
                        <a:pt x="23" y="41"/>
                        <a:pt x="23" y="40"/>
                      </a:cubicBezTo>
                      <a:cubicBezTo>
                        <a:pt x="22" y="40"/>
                        <a:pt x="22" y="39"/>
                        <a:pt x="21" y="39"/>
                      </a:cubicBezTo>
                      <a:cubicBezTo>
                        <a:pt x="18" y="44"/>
                        <a:pt x="15" y="47"/>
                        <a:pt x="10" y="50"/>
                      </a:cubicBezTo>
                      <a:cubicBezTo>
                        <a:pt x="9" y="51"/>
                        <a:pt x="10" y="53"/>
                        <a:pt x="11" y="52"/>
                      </a:cubicBezTo>
                      <a:cubicBezTo>
                        <a:pt x="16" y="49"/>
                        <a:pt x="20" y="47"/>
                        <a:pt x="22" y="41"/>
                      </a:cubicBezTo>
                      <a:cubicBezTo>
                        <a:pt x="22" y="40"/>
                        <a:pt x="21" y="39"/>
                        <a:pt x="20" y="40"/>
                      </a:cubicBezTo>
                      <a:cubicBezTo>
                        <a:pt x="17" y="42"/>
                        <a:pt x="15" y="46"/>
                        <a:pt x="12" y="48"/>
                      </a:cubicBezTo>
                      <a:cubicBezTo>
                        <a:pt x="13" y="48"/>
                        <a:pt x="13" y="49"/>
                        <a:pt x="14" y="50"/>
                      </a:cubicBezTo>
                      <a:cubicBezTo>
                        <a:pt x="18" y="46"/>
                        <a:pt x="21" y="43"/>
                        <a:pt x="23" y="38"/>
                      </a:cubicBezTo>
                      <a:cubicBezTo>
                        <a:pt x="23" y="36"/>
                        <a:pt x="21" y="36"/>
                        <a:pt x="2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99"/>
                <p:cNvSpPr/>
                <p:nvPr/>
              </p:nvSpPr>
              <p:spPr bwMode="auto">
                <a:xfrm>
                  <a:off x="895" y="1695"/>
                  <a:ext cx="10" cy="10"/>
                </a:xfrm>
                <a:custGeom>
                  <a:avLst/>
                  <a:gdLst>
                    <a:gd name="T0" fmla="*/ 8 w 14"/>
                    <a:gd name="T1" fmla="*/ 1 h 14"/>
                    <a:gd name="T2" fmla="*/ 1 w 14"/>
                    <a:gd name="T3" fmla="*/ 4 h 14"/>
                    <a:gd name="T4" fmla="*/ 1 w 14"/>
                    <a:gd name="T5" fmla="*/ 10 h 14"/>
                    <a:gd name="T6" fmla="*/ 13 w 14"/>
                    <a:gd name="T7" fmla="*/ 9 h 14"/>
                    <a:gd name="T8" fmla="*/ 4 w 14"/>
                    <a:gd name="T9" fmla="*/ 1 h 14"/>
                    <a:gd name="T10" fmla="*/ 1 w 14"/>
                    <a:gd name="T11" fmla="*/ 9 h 14"/>
                    <a:gd name="T12" fmla="*/ 8 w 14"/>
                    <a:gd name="T13" fmla="*/ 12 h 14"/>
                    <a:gd name="T14" fmla="*/ 11 w 14"/>
                    <a:gd name="T15" fmla="*/ 5 h 14"/>
                    <a:gd name="T16" fmla="*/ 4 w 14"/>
                    <a:gd name="T17" fmla="*/ 4 h 14"/>
                    <a:gd name="T18" fmla="*/ 8 w 14"/>
                    <a:gd name="T19" fmla="*/ 9 h 14"/>
                    <a:gd name="T20" fmla="*/ 7 w 14"/>
                    <a:gd name="T21" fmla="*/ 3 h 14"/>
                    <a:gd name="T22" fmla="*/ 3 w 14"/>
                    <a:gd name="T23" fmla="*/ 8 h 14"/>
                    <a:gd name="T24" fmla="*/ 8 w 14"/>
                    <a:gd name="T25" fmla="*/ 8 h 14"/>
                    <a:gd name="T26" fmla="*/ 4 w 14"/>
                    <a:gd name="T27" fmla="*/ 5 h 14"/>
                    <a:gd name="T28" fmla="*/ 6 w 14"/>
                    <a:gd name="T29" fmla="*/ 9 h 14"/>
                    <a:gd name="T30" fmla="*/ 10 w 14"/>
                    <a:gd name="T31" fmla="*/ 6 h 14"/>
                    <a:gd name="T32" fmla="*/ 10 w 14"/>
                    <a:gd name="T33" fmla="*/ 5 h 14"/>
                    <a:gd name="T34" fmla="*/ 7 w 14"/>
                    <a:gd name="T35" fmla="*/ 5 h 14"/>
                    <a:gd name="T36" fmla="*/ 8 w 14"/>
                    <a:gd name="T37" fmla="*/ 7 h 14"/>
                    <a:gd name="T38" fmla="*/ 9 w 14"/>
                    <a:gd name="T39" fmla="*/ 7 h 14"/>
                    <a:gd name="T40" fmla="*/ 8 w 14"/>
                    <a:gd name="T41" fmla="*/ 5 h 14"/>
                    <a:gd name="T42" fmla="*/ 5 w 14"/>
                    <a:gd name="T43" fmla="*/ 7 h 14"/>
                    <a:gd name="T44" fmla="*/ 6 w 14"/>
                    <a:gd name="T45" fmla="*/ 8 h 14"/>
                    <a:gd name="T46" fmla="*/ 6 w 14"/>
                    <a:gd name="T47" fmla="*/ 7 h 14"/>
                    <a:gd name="T48" fmla="*/ 6 w 14"/>
                    <a:gd name="T49" fmla="*/ 7 h 14"/>
                    <a:gd name="T50" fmla="*/ 5 w 14"/>
                    <a:gd name="T51" fmla="*/ 7 h 14"/>
                    <a:gd name="T52" fmla="*/ 7 w 14"/>
                    <a:gd name="T53" fmla="*/ 5 h 14"/>
                    <a:gd name="T54" fmla="*/ 6 w 14"/>
                    <a:gd name="T55" fmla="*/ 7 h 14"/>
                    <a:gd name="T56" fmla="*/ 7 w 14"/>
                    <a:gd name="T57" fmla="*/ 5 h 14"/>
                    <a:gd name="T58" fmla="*/ 9 w 14"/>
                    <a:gd name="T59" fmla="*/ 8 h 14"/>
                    <a:gd name="T60" fmla="*/ 5 w 14"/>
                    <a:gd name="T61" fmla="*/ 10 h 14"/>
                    <a:gd name="T62" fmla="*/ 6 w 14"/>
                    <a:gd name="T63" fmla="*/ 3 h 14"/>
                    <a:gd name="T64" fmla="*/ 10 w 14"/>
                    <a:gd name="T65" fmla="*/ 7 h 14"/>
                    <a:gd name="T66" fmla="*/ 6 w 14"/>
                    <a:gd name="T67" fmla="*/ 11 h 14"/>
                    <a:gd name="T68" fmla="*/ 2 w 14"/>
                    <a:gd name="T69" fmla="*/ 7 h 14"/>
                    <a:gd name="T70" fmla="*/ 8 w 14"/>
                    <a:gd name="T71" fmla="*/ 3 h 14"/>
                    <a:gd name="T72" fmla="*/ 8 w 14"/>
                    <a:gd name="T7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14">
                      <a:moveTo>
                        <a:pt x="8" y="1"/>
                      </a:moveTo>
                      <a:cubicBezTo>
                        <a:pt x="5" y="1"/>
                        <a:pt x="2" y="2"/>
                        <a:pt x="1" y="4"/>
                      </a:cubicBezTo>
                      <a:cubicBezTo>
                        <a:pt x="0" y="6"/>
                        <a:pt x="0" y="8"/>
                        <a:pt x="1" y="10"/>
                      </a:cubicBezTo>
                      <a:cubicBezTo>
                        <a:pt x="4" y="14"/>
                        <a:pt x="11" y="14"/>
                        <a:pt x="13" y="9"/>
                      </a:cubicBezTo>
                      <a:cubicBezTo>
                        <a:pt x="14" y="4"/>
                        <a:pt x="8" y="0"/>
                        <a:pt x="4" y="1"/>
                      </a:cubicBezTo>
                      <a:cubicBezTo>
                        <a:pt x="2" y="3"/>
                        <a:pt x="0" y="6"/>
                        <a:pt x="1" y="9"/>
                      </a:cubicBezTo>
                      <a:cubicBezTo>
                        <a:pt x="2" y="11"/>
                        <a:pt x="5" y="13"/>
                        <a:pt x="8" y="12"/>
                      </a:cubicBezTo>
                      <a:cubicBezTo>
                        <a:pt x="11" y="11"/>
                        <a:pt x="12" y="8"/>
                        <a:pt x="11" y="5"/>
                      </a:cubicBezTo>
                      <a:cubicBezTo>
                        <a:pt x="10" y="3"/>
                        <a:pt x="6" y="1"/>
                        <a:pt x="4" y="4"/>
                      </a:cubicBezTo>
                      <a:cubicBezTo>
                        <a:pt x="3" y="7"/>
                        <a:pt x="5" y="10"/>
                        <a:pt x="8" y="9"/>
                      </a:cubicBezTo>
                      <a:cubicBezTo>
                        <a:pt x="11" y="7"/>
                        <a:pt x="10" y="3"/>
                        <a:pt x="7" y="3"/>
                      </a:cubicBezTo>
                      <a:cubicBezTo>
                        <a:pt x="4" y="3"/>
                        <a:pt x="3" y="5"/>
                        <a:pt x="3" y="8"/>
                      </a:cubicBezTo>
                      <a:cubicBezTo>
                        <a:pt x="3" y="11"/>
                        <a:pt x="7" y="10"/>
                        <a:pt x="8" y="8"/>
                      </a:cubicBezTo>
                      <a:cubicBezTo>
                        <a:pt x="10" y="6"/>
                        <a:pt x="7" y="3"/>
                        <a:pt x="4" y="5"/>
                      </a:cubicBezTo>
                      <a:cubicBezTo>
                        <a:pt x="2" y="7"/>
                        <a:pt x="3" y="10"/>
                        <a:pt x="6" y="9"/>
                      </a:cubicBezTo>
                      <a:cubicBezTo>
                        <a:pt x="8" y="9"/>
                        <a:pt x="10" y="8"/>
                        <a:pt x="10" y="6"/>
                      </a:cubicBezTo>
                      <a:cubicBezTo>
                        <a:pt x="11" y="6"/>
                        <a:pt x="10" y="5"/>
                        <a:pt x="10" y="5"/>
                      </a:cubicBezTo>
                      <a:cubicBezTo>
                        <a:pt x="9" y="4"/>
                        <a:pt x="8" y="5"/>
                        <a:pt x="7" y="5"/>
                      </a:cubicBezTo>
                      <a:cubicBezTo>
                        <a:pt x="6" y="5"/>
                        <a:pt x="6" y="7"/>
                        <a:pt x="8" y="7"/>
                      </a:cubicBezTo>
                      <a:cubicBezTo>
                        <a:pt x="8" y="7"/>
                        <a:pt x="8" y="7"/>
                        <a:pt x="9" y="7"/>
                      </a:cubicBezTo>
                      <a:cubicBezTo>
                        <a:pt x="9" y="6"/>
                        <a:pt x="9" y="6"/>
                        <a:pt x="8" y="5"/>
                      </a:cubicBezTo>
                      <a:cubicBezTo>
                        <a:pt x="8" y="6"/>
                        <a:pt x="7" y="7"/>
                        <a:pt x="5" y="7"/>
                      </a:cubicBezTo>
                      <a:cubicBezTo>
                        <a:pt x="5" y="7"/>
                        <a:pt x="5" y="7"/>
                        <a:pt x="6" y="8"/>
                      </a:cubicBezTo>
                      <a:cubicBezTo>
                        <a:pt x="6" y="7"/>
                        <a:pt x="6" y="7"/>
                        <a:pt x="6" y="7"/>
                      </a:cubicBezTo>
                      <a:cubicBezTo>
                        <a:pt x="6" y="6"/>
                        <a:pt x="7" y="7"/>
                        <a:pt x="6" y="7"/>
                      </a:cubicBezTo>
                      <a:cubicBezTo>
                        <a:pt x="6" y="8"/>
                        <a:pt x="5" y="8"/>
                        <a:pt x="5" y="7"/>
                      </a:cubicBezTo>
                      <a:cubicBezTo>
                        <a:pt x="5" y="6"/>
                        <a:pt x="6" y="5"/>
                        <a:pt x="7" y="5"/>
                      </a:cubicBezTo>
                      <a:cubicBezTo>
                        <a:pt x="8" y="6"/>
                        <a:pt x="7" y="7"/>
                        <a:pt x="6" y="7"/>
                      </a:cubicBezTo>
                      <a:cubicBezTo>
                        <a:pt x="6" y="6"/>
                        <a:pt x="6" y="5"/>
                        <a:pt x="7" y="5"/>
                      </a:cubicBezTo>
                      <a:cubicBezTo>
                        <a:pt x="9" y="4"/>
                        <a:pt x="9" y="7"/>
                        <a:pt x="9" y="8"/>
                      </a:cubicBezTo>
                      <a:cubicBezTo>
                        <a:pt x="9" y="10"/>
                        <a:pt x="7" y="10"/>
                        <a:pt x="5" y="10"/>
                      </a:cubicBezTo>
                      <a:cubicBezTo>
                        <a:pt x="2" y="8"/>
                        <a:pt x="3" y="4"/>
                        <a:pt x="6" y="3"/>
                      </a:cubicBezTo>
                      <a:cubicBezTo>
                        <a:pt x="8" y="3"/>
                        <a:pt x="10" y="5"/>
                        <a:pt x="10" y="7"/>
                      </a:cubicBezTo>
                      <a:cubicBezTo>
                        <a:pt x="11" y="9"/>
                        <a:pt x="8" y="11"/>
                        <a:pt x="6" y="11"/>
                      </a:cubicBezTo>
                      <a:cubicBezTo>
                        <a:pt x="4" y="11"/>
                        <a:pt x="2" y="9"/>
                        <a:pt x="2" y="7"/>
                      </a:cubicBezTo>
                      <a:cubicBezTo>
                        <a:pt x="2" y="4"/>
                        <a:pt x="5" y="3"/>
                        <a:pt x="8" y="3"/>
                      </a:cubicBezTo>
                      <a:cubicBezTo>
                        <a:pt x="9" y="4"/>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300"/>
                <p:cNvSpPr/>
                <p:nvPr/>
              </p:nvSpPr>
              <p:spPr bwMode="auto">
                <a:xfrm>
                  <a:off x="896" y="1685"/>
                  <a:ext cx="20" cy="18"/>
                </a:xfrm>
                <a:custGeom>
                  <a:avLst/>
                  <a:gdLst>
                    <a:gd name="T0" fmla="*/ 22 w 30"/>
                    <a:gd name="T1" fmla="*/ 27 h 28"/>
                    <a:gd name="T2" fmla="*/ 30 w 30"/>
                    <a:gd name="T3" fmla="*/ 22 h 28"/>
                    <a:gd name="T4" fmla="*/ 1 w 30"/>
                    <a:gd name="T5" fmla="*/ 8 h 28"/>
                    <a:gd name="T6" fmla="*/ 3 w 30"/>
                    <a:gd name="T7" fmla="*/ 4 h 28"/>
                    <a:gd name="T8" fmla="*/ 5 w 30"/>
                    <a:gd name="T9" fmla="*/ 4 h 28"/>
                    <a:gd name="T10" fmla="*/ 6 w 30"/>
                    <a:gd name="T11" fmla="*/ 8 h 28"/>
                    <a:gd name="T12" fmla="*/ 5 w 30"/>
                    <a:gd name="T13" fmla="*/ 7 h 28"/>
                    <a:gd name="T14" fmla="*/ 6 w 30"/>
                    <a:gd name="T15" fmla="*/ 3 h 28"/>
                    <a:gd name="T16" fmla="*/ 10 w 30"/>
                    <a:gd name="T17" fmla="*/ 4 h 28"/>
                    <a:gd name="T18" fmla="*/ 10 w 30"/>
                    <a:gd name="T19" fmla="*/ 8 h 28"/>
                    <a:gd name="T20" fmla="*/ 10 w 30"/>
                    <a:gd name="T21" fmla="*/ 8 h 28"/>
                    <a:gd name="T22" fmla="*/ 12 w 30"/>
                    <a:gd name="T23" fmla="*/ 4 h 28"/>
                    <a:gd name="T24" fmla="*/ 15 w 30"/>
                    <a:gd name="T25" fmla="*/ 7 h 28"/>
                    <a:gd name="T26" fmla="*/ 14 w 30"/>
                    <a:gd name="T27" fmla="*/ 9 h 28"/>
                    <a:gd name="T28" fmla="*/ 13 w 30"/>
                    <a:gd name="T29" fmla="*/ 9 h 28"/>
                    <a:gd name="T30" fmla="*/ 15 w 30"/>
                    <a:gd name="T31" fmla="*/ 8 h 28"/>
                    <a:gd name="T32" fmla="*/ 18 w 30"/>
                    <a:gd name="T33" fmla="*/ 10 h 28"/>
                    <a:gd name="T34" fmla="*/ 17 w 30"/>
                    <a:gd name="T35" fmla="*/ 14 h 28"/>
                    <a:gd name="T36" fmla="*/ 17 w 30"/>
                    <a:gd name="T37" fmla="*/ 12 h 28"/>
                    <a:gd name="T38" fmla="*/ 20 w 30"/>
                    <a:gd name="T39" fmla="*/ 11 h 28"/>
                    <a:gd name="T40" fmla="*/ 23 w 30"/>
                    <a:gd name="T41" fmla="*/ 15 h 28"/>
                    <a:gd name="T42" fmla="*/ 21 w 30"/>
                    <a:gd name="T43" fmla="*/ 18 h 28"/>
                    <a:gd name="T44" fmla="*/ 21 w 30"/>
                    <a:gd name="T45" fmla="*/ 18 h 28"/>
                    <a:gd name="T46" fmla="*/ 23 w 30"/>
                    <a:gd name="T47" fmla="*/ 17 h 28"/>
                    <a:gd name="T48" fmla="*/ 25 w 30"/>
                    <a:gd name="T49" fmla="*/ 22 h 28"/>
                    <a:gd name="T50" fmla="*/ 23 w 30"/>
                    <a:gd name="T51" fmla="*/ 25 h 28"/>
                    <a:gd name="T52" fmla="*/ 23 w 30"/>
                    <a:gd name="T53" fmla="*/ 25 h 28"/>
                    <a:gd name="T54" fmla="*/ 24 w 30"/>
                    <a:gd name="T55" fmla="*/ 20 h 28"/>
                    <a:gd name="T56" fmla="*/ 19 w 30"/>
                    <a:gd name="T57" fmla="*/ 9 h 28"/>
                    <a:gd name="T58" fmla="*/ 22 w 30"/>
                    <a:gd name="T59" fmla="*/ 11 h 28"/>
                    <a:gd name="T60" fmla="*/ 20 w 30"/>
                    <a:gd name="T61" fmla="*/ 12 h 28"/>
                    <a:gd name="T62" fmla="*/ 17 w 30"/>
                    <a:gd name="T63" fmla="*/ 10 h 28"/>
                    <a:gd name="T64" fmla="*/ 26 w 30"/>
                    <a:gd name="T65" fmla="*/ 18 h 28"/>
                    <a:gd name="T66" fmla="*/ 24 w 30"/>
                    <a:gd name="T67" fmla="*/ 26 h 28"/>
                    <a:gd name="T68" fmla="*/ 23 w 30"/>
                    <a:gd name="T69" fmla="*/ 23 h 28"/>
                    <a:gd name="T70" fmla="*/ 24 w 30"/>
                    <a:gd name="T71" fmla="*/ 20 h 28"/>
                    <a:gd name="T72" fmla="*/ 25 w 30"/>
                    <a:gd name="T73" fmla="*/ 18 h 28"/>
                    <a:gd name="T74" fmla="*/ 23 w 30"/>
                    <a:gd name="T75" fmla="*/ 19 h 28"/>
                    <a:gd name="T76" fmla="*/ 21 w 30"/>
                    <a:gd name="T77" fmla="*/ 16 h 28"/>
                    <a:gd name="T78" fmla="*/ 22 w 30"/>
                    <a:gd name="T79" fmla="*/ 13 h 28"/>
                    <a:gd name="T80" fmla="*/ 22 w 30"/>
                    <a:gd name="T81" fmla="*/ 12 h 28"/>
                    <a:gd name="T82" fmla="*/ 19 w 30"/>
                    <a:gd name="T83" fmla="*/ 14 h 28"/>
                    <a:gd name="T84" fmla="*/ 16 w 30"/>
                    <a:gd name="T85" fmla="*/ 12 h 28"/>
                    <a:gd name="T86" fmla="*/ 17 w 30"/>
                    <a:gd name="T87" fmla="*/ 9 h 28"/>
                    <a:gd name="T88" fmla="*/ 17 w 30"/>
                    <a:gd name="T89" fmla="*/ 8 h 28"/>
                    <a:gd name="T90" fmla="*/ 15 w 30"/>
                    <a:gd name="T91" fmla="*/ 10 h 28"/>
                    <a:gd name="T92" fmla="*/ 13 w 30"/>
                    <a:gd name="T93" fmla="*/ 7 h 28"/>
                    <a:gd name="T94" fmla="*/ 14 w 30"/>
                    <a:gd name="T95" fmla="*/ 6 h 28"/>
                    <a:gd name="T96" fmla="*/ 14 w 30"/>
                    <a:gd name="T97" fmla="*/ 4 h 28"/>
                    <a:gd name="T98" fmla="*/ 12 w 30"/>
                    <a:gd name="T99" fmla="*/ 8 h 28"/>
                    <a:gd name="T100" fmla="*/ 8 w 30"/>
                    <a:gd name="T101" fmla="*/ 7 h 28"/>
                    <a:gd name="T102" fmla="*/ 8 w 30"/>
                    <a:gd name="T103" fmla="*/ 4 h 28"/>
                    <a:gd name="T104" fmla="*/ 8 w 30"/>
                    <a:gd name="T105" fmla="*/ 3 h 28"/>
                    <a:gd name="T106" fmla="*/ 7 w 30"/>
                    <a:gd name="T107" fmla="*/ 7 h 28"/>
                    <a:gd name="T108" fmla="*/ 3 w 30"/>
                    <a:gd name="T109" fmla="*/ 8 h 28"/>
                    <a:gd name="T110" fmla="*/ 3 w 30"/>
                    <a:gd name="T111" fmla="*/ 4 h 28"/>
                    <a:gd name="T112" fmla="*/ 5 w 30"/>
                    <a:gd name="T113" fmla="*/ 4 h 28"/>
                    <a:gd name="T114" fmla="*/ 3 w 30"/>
                    <a:gd name="T115" fmla="*/ 8 h 28"/>
                    <a:gd name="T116" fmla="*/ 19 w 30"/>
                    <a:gd name="T117" fmla="*/ 9 h 28"/>
                    <a:gd name="T118" fmla="*/ 24 w 30"/>
                    <a:gd name="T119" fmla="*/ 26 h 28"/>
                    <a:gd name="T120" fmla="*/ 2 w 30"/>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8">
                      <a:moveTo>
                        <a:pt x="2" y="10"/>
                      </a:moveTo>
                      <a:cubicBezTo>
                        <a:pt x="7" y="10"/>
                        <a:pt x="11" y="10"/>
                        <a:pt x="14" y="13"/>
                      </a:cubicBezTo>
                      <a:cubicBezTo>
                        <a:pt x="20" y="16"/>
                        <a:pt x="21" y="22"/>
                        <a:pt x="22" y="27"/>
                      </a:cubicBezTo>
                      <a:cubicBezTo>
                        <a:pt x="22" y="28"/>
                        <a:pt x="23" y="28"/>
                        <a:pt x="24" y="27"/>
                      </a:cubicBezTo>
                      <a:cubicBezTo>
                        <a:pt x="26" y="26"/>
                        <a:pt x="27" y="24"/>
                        <a:pt x="29" y="23"/>
                      </a:cubicBezTo>
                      <a:cubicBezTo>
                        <a:pt x="30" y="23"/>
                        <a:pt x="30" y="23"/>
                        <a:pt x="30" y="22"/>
                      </a:cubicBezTo>
                      <a:cubicBezTo>
                        <a:pt x="29" y="14"/>
                        <a:pt x="21" y="6"/>
                        <a:pt x="14" y="3"/>
                      </a:cubicBezTo>
                      <a:cubicBezTo>
                        <a:pt x="11" y="1"/>
                        <a:pt x="6" y="0"/>
                        <a:pt x="2" y="1"/>
                      </a:cubicBezTo>
                      <a:cubicBezTo>
                        <a:pt x="0" y="2"/>
                        <a:pt x="1" y="7"/>
                        <a:pt x="1" y="8"/>
                      </a:cubicBezTo>
                      <a:cubicBezTo>
                        <a:pt x="1" y="10"/>
                        <a:pt x="3" y="10"/>
                        <a:pt x="3" y="9"/>
                      </a:cubicBezTo>
                      <a:cubicBezTo>
                        <a:pt x="3" y="7"/>
                        <a:pt x="4" y="6"/>
                        <a:pt x="5" y="4"/>
                      </a:cubicBezTo>
                      <a:cubicBezTo>
                        <a:pt x="4" y="4"/>
                        <a:pt x="3" y="4"/>
                        <a:pt x="3" y="4"/>
                      </a:cubicBezTo>
                      <a:cubicBezTo>
                        <a:pt x="3" y="5"/>
                        <a:pt x="3" y="6"/>
                        <a:pt x="3" y="7"/>
                      </a:cubicBezTo>
                      <a:cubicBezTo>
                        <a:pt x="3" y="9"/>
                        <a:pt x="5" y="9"/>
                        <a:pt x="5" y="7"/>
                      </a:cubicBezTo>
                      <a:cubicBezTo>
                        <a:pt x="5" y="6"/>
                        <a:pt x="5" y="5"/>
                        <a:pt x="5" y="4"/>
                      </a:cubicBezTo>
                      <a:cubicBezTo>
                        <a:pt x="4" y="4"/>
                        <a:pt x="4" y="4"/>
                        <a:pt x="3" y="4"/>
                      </a:cubicBezTo>
                      <a:cubicBezTo>
                        <a:pt x="3" y="5"/>
                        <a:pt x="3" y="7"/>
                        <a:pt x="3" y="8"/>
                      </a:cubicBezTo>
                      <a:cubicBezTo>
                        <a:pt x="4" y="9"/>
                        <a:pt x="5" y="9"/>
                        <a:pt x="6" y="8"/>
                      </a:cubicBezTo>
                      <a:cubicBezTo>
                        <a:pt x="6" y="7"/>
                        <a:pt x="6" y="6"/>
                        <a:pt x="7" y="4"/>
                      </a:cubicBezTo>
                      <a:cubicBezTo>
                        <a:pt x="6" y="4"/>
                        <a:pt x="5" y="4"/>
                        <a:pt x="5" y="4"/>
                      </a:cubicBezTo>
                      <a:cubicBezTo>
                        <a:pt x="5" y="5"/>
                        <a:pt x="5" y="6"/>
                        <a:pt x="5" y="7"/>
                      </a:cubicBezTo>
                      <a:cubicBezTo>
                        <a:pt x="5" y="8"/>
                        <a:pt x="7" y="9"/>
                        <a:pt x="7" y="8"/>
                      </a:cubicBezTo>
                      <a:cubicBezTo>
                        <a:pt x="8" y="6"/>
                        <a:pt x="8" y="5"/>
                        <a:pt x="8" y="3"/>
                      </a:cubicBezTo>
                      <a:cubicBezTo>
                        <a:pt x="8" y="3"/>
                        <a:pt x="7" y="3"/>
                        <a:pt x="6" y="3"/>
                      </a:cubicBezTo>
                      <a:cubicBezTo>
                        <a:pt x="6" y="5"/>
                        <a:pt x="6" y="6"/>
                        <a:pt x="6" y="8"/>
                      </a:cubicBezTo>
                      <a:cubicBezTo>
                        <a:pt x="6" y="9"/>
                        <a:pt x="8" y="10"/>
                        <a:pt x="9" y="9"/>
                      </a:cubicBezTo>
                      <a:cubicBezTo>
                        <a:pt x="9" y="7"/>
                        <a:pt x="10" y="6"/>
                        <a:pt x="10" y="4"/>
                      </a:cubicBezTo>
                      <a:cubicBezTo>
                        <a:pt x="9" y="4"/>
                        <a:pt x="9" y="4"/>
                        <a:pt x="8" y="4"/>
                      </a:cubicBezTo>
                      <a:cubicBezTo>
                        <a:pt x="8" y="5"/>
                        <a:pt x="8" y="6"/>
                        <a:pt x="8" y="8"/>
                      </a:cubicBezTo>
                      <a:cubicBezTo>
                        <a:pt x="8" y="9"/>
                        <a:pt x="10" y="9"/>
                        <a:pt x="10" y="8"/>
                      </a:cubicBezTo>
                      <a:cubicBezTo>
                        <a:pt x="11" y="6"/>
                        <a:pt x="11" y="5"/>
                        <a:pt x="12" y="3"/>
                      </a:cubicBezTo>
                      <a:cubicBezTo>
                        <a:pt x="11" y="3"/>
                        <a:pt x="10" y="3"/>
                        <a:pt x="10" y="3"/>
                      </a:cubicBezTo>
                      <a:cubicBezTo>
                        <a:pt x="10" y="5"/>
                        <a:pt x="10" y="6"/>
                        <a:pt x="10" y="8"/>
                      </a:cubicBezTo>
                      <a:cubicBezTo>
                        <a:pt x="10" y="9"/>
                        <a:pt x="11" y="10"/>
                        <a:pt x="12" y="9"/>
                      </a:cubicBezTo>
                      <a:cubicBezTo>
                        <a:pt x="12" y="7"/>
                        <a:pt x="13" y="6"/>
                        <a:pt x="14" y="5"/>
                      </a:cubicBezTo>
                      <a:cubicBezTo>
                        <a:pt x="13" y="5"/>
                        <a:pt x="12" y="4"/>
                        <a:pt x="12" y="4"/>
                      </a:cubicBezTo>
                      <a:cubicBezTo>
                        <a:pt x="12" y="5"/>
                        <a:pt x="12" y="6"/>
                        <a:pt x="11" y="8"/>
                      </a:cubicBezTo>
                      <a:cubicBezTo>
                        <a:pt x="11" y="9"/>
                        <a:pt x="12" y="9"/>
                        <a:pt x="13" y="9"/>
                      </a:cubicBezTo>
                      <a:cubicBezTo>
                        <a:pt x="14" y="8"/>
                        <a:pt x="15" y="8"/>
                        <a:pt x="15" y="7"/>
                      </a:cubicBezTo>
                      <a:cubicBezTo>
                        <a:pt x="15" y="7"/>
                        <a:pt x="14" y="6"/>
                        <a:pt x="13" y="6"/>
                      </a:cubicBezTo>
                      <a:cubicBezTo>
                        <a:pt x="13" y="7"/>
                        <a:pt x="13" y="7"/>
                        <a:pt x="13" y="8"/>
                      </a:cubicBezTo>
                      <a:cubicBezTo>
                        <a:pt x="12" y="9"/>
                        <a:pt x="13" y="10"/>
                        <a:pt x="14" y="9"/>
                      </a:cubicBezTo>
                      <a:cubicBezTo>
                        <a:pt x="15" y="8"/>
                        <a:pt x="16" y="8"/>
                        <a:pt x="17" y="7"/>
                      </a:cubicBezTo>
                      <a:cubicBezTo>
                        <a:pt x="17" y="7"/>
                        <a:pt x="16" y="6"/>
                        <a:pt x="16" y="5"/>
                      </a:cubicBezTo>
                      <a:cubicBezTo>
                        <a:pt x="15" y="7"/>
                        <a:pt x="14" y="7"/>
                        <a:pt x="13" y="9"/>
                      </a:cubicBezTo>
                      <a:cubicBezTo>
                        <a:pt x="13" y="9"/>
                        <a:pt x="14" y="11"/>
                        <a:pt x="15" y="10"/>
                      </a:cubicBezTo>
                      <a:cubicBezTo>
                        <a:pt x="15" y="10"/>
                        <a:pt x="16" y="9"/>
                        <a:pt x="16" y="9"/>
                      </a:cubicBezTo>
                      <a:cubicBezTo>
                        <a:pt x="16" y="9"/>
                        <a:pt x="15" y="8"/>
                        <a:pt x="15" y="8"/>
                      </a:cubicBezTo>
                      <a:cubicBezTo>
                        <a:pt x="14" y="9"/>
                        <a:pt x="14" y="10"/>
                        <a:pt x="14" y="11"/>
                      </a:cubicBezTo>
                      <a:cubicBezTo>
                        <a:pt x="13" y="11"/>
                        <a:pt x="14" y="12"/>
                        <a:pt x="15" y="12"/>
                      </a:cubicBezTo>
                      <a:cubicBezTo>
                        <a:pt x="17" y="11"/>
                        <a:pt x="17" y="11"/>
                        <a:pt x="18" y="10"/>
                      </a:cubicBezTo>
                      <a:cubicBezTo>
                        <a:pt x="18" y="10"/>
                        <a:pt x="17" y="9"/>
                        <a:pt x="17" y="9"/>
                      </a:cubicBezTo>
                      <a:cubicBezTo>
                        <a:pt x="16" y="10"/>
                        <a:pt x="16" y="11"/>
                        <a:pt x="15" y="12"/>
                      </a:cubicBezTo>
                      <a:cubicBezTo>
                        <a:pt x="15" y="13"/>
                        <a:pt x="16" y="14"/>
                        <a:pt x="17" y="14"/>
                      </a:cubicBezTo>
                      <a:cubicBezTo>
                        <a:pt x="18" y="13"/>
                        <a:pt x="19" y="12"/>
                        <a:pt x="20" y="12"/>
                      </a:cubicBezTo>
                      <a:cubicBezTo>
                        <a:pt x="20" y="11"/>
                        <a:pt x="20" y="11"/>
                        <a:pt x="19" y="10"/>
                      </a:cubicBezTo>
                      <a:cubicBezTo>
                        <a:pt x="18" y="11"/>
                        <a:pt x="18" y="11"/>
                        <a:pt x="17" y="12"/>
                      </a:cubicBezTo>
                      <a:cubicBezTo>
                        <a:pt x="16" y="13"/>
                        <a:pt x="17" y="14"/>
                        <a:pt x="18" y="14"/>
                      </a:cubicBezTo>
                      <a:cubicBezTo>
                        <a:pt x="19" y="13"/>
                        <a:pt x="20" y="13"/>
                        <a:pt x="21" y="13"/>
                      </a:cubicBezTo>
                      <a:cubicBezTo>
                        <a:pt x="21" y="12"/>
                        <a:pt x="20" y="12"/>
                        <a:pt x="20" y="11"/>
                      </a:cubicBezTo>
                      <a:cubicBezTo>
                        <a:pt x="19" y="12"/>
                        <a:pt x="19" y="13"/>
                        <a:pt x="18" y="15"/>
                      </a:cubicBezTo>
                      <a:cubicBezTo>
                        <a:pt x="18" y="15"/>
                        <a:pt x="18" y="17"/>
                        <a:pt x="19" y="16"/>
                      </a:cubicBezTo>
                      <a:cubicBezTo>
                        <a:pt x="21" y="16"/>
                        <a:pt x="21" y="15"/>
                        <a:pt x="23" y="15"/>
                      </a:cubicBezTo>
                      <a:cubicBezTo>
                        <a:pt x="22" y="14"/>
                        <a:pt x="22" y="14"/>
                        <a:pt x="21" y="13"/>
                      </a:cubicBezTo>
                      <a:cubicBezTo>
                        <a:pt x="21" y="14"/>
                        <a:pt x="20" y="15"/>
                        <a:pt x="20" y="16"/>
                      </a:cubicBezTo>
                      <a:cubicBezTo>
                        <a:pt x="19" y="17"/>
                        <a:pt x="20" y="18"/>
                        <a:pt x="21" y="18"/>
                      </a:cubicBezTo>
                      <a:cubicBezTo>
                        <a:pt x="23" y="17"/>
                        <a:pt x="23" y="17"/>
                        <a:pt x="24" y="16"/>
                      </a:cubicBezTo>
                      <a:cubicBezTo>
                        <a:pt x="24" y="16"/>
                        <a:pt x="24" y="15"/>
                        <a:pt x="23" y="15"/>
                      </a:cubicBezTo>
                      <a:cubicBezTo>
                        <a:pt x="22" y="16"/>
                        <a:pt x="22" y="17"/>
                        <a:pt x="21" y="18"/>
                      </a:cubicBezTo>
                      <a:cubicBezTo>
                        <a:pt x="20" y="19"/>
                        <a:pt x="21" y="20"/>
                        <a:pt x="22" y="20"/>
                      </a:cubicBezTo>
                      <a:cubicBezTo>
                        <a:pt x="23" y="19"/>
                        <a:pt x="24" y="19"/>
                        <a:pt x="25" y="19"/>
                      </a:cubicBezTo>
                      <a:cubicBezTo>
                        <a:pt x="24" y="18"/>
                        <a:pt x="24" y="18"/>
                        <a:pt x="23" y="17"/>
                      </a:cubicBezTo>
                      <a:cubicBezTo>
                        <a:pt x="23" y="18"/>
                        <a:pt x="22" y="19"/>
                        <a:pt x="22" y="20"/>
                      </a:cubicBezTo>
                      <a:cubicBezTo>
                        <a:pt x="22" y="21"/>
                        <a:pt x="22" y="22"/>
                        <a:pt x="23" y="22"/>
                      </a:cubicBezTo>
                      <a:cubicBezTo>
                        <a:pt x="24" y="22"/>
                        <a:pt x="24" y="22"/>
                        <a:pt x="25" y="22"/>
                      </a:cubicBezTo>
                      <a:cubicBezTo>
                        <a:pt x="25" y="21"/>
                        <a:pt x="24" y="21"/>
                        <a:pt x="24" y="20"/>
                      </a:cubicBezTo>
                      <a:cubicBezTo>
                        <a:pt x="23" y="21"/>
                        <a:pt x="23" y="22"/>
                        <a:pt x="22" y="23"/>
                      </a:cubicBezTo>
                      <a:cubicBezTo>
                        <a:pt x="22" y="24"/>
                        <a:pt x="23" y="25"/>
                        <a:pt x="23" y="25"/>
                      </a:cubicBezTo>
                      <a:cubicBezTo>
                        <a:pt x="24" y="24"/>
                        <a:pt x="25" y="24"/>
                        <a:pt x="25" y="24"/>
                      </a:cubicBezTo>
                      <a:cubicBezTo>
                        <a:pt x="25" y="24"/>
                        <a:pt x="25" y="23"/>
                        <a:pt x="24" y="23"/>
                      </a:cubicBezTo>
                      <a:cubicBezTo>
                        <a:pt x="24" y="23"/>
                        <a:pt x="23" y="24"/>
                        <a:pt x="23" y="25"/>
                      </a:cubicBezTo>
                      <a:cubicBezTo>
                        <a:pt x="22" y="26"/>
                        <a:pt x="23" y="27"/>
                        <a:pt x="24" y="26"/>
                      </a:cubicBezTo>
                      <a:cubicBezTo>
                        <a:pt x="26" y="24"/>
                        <a:pt x="26" y="22"/>
                        <a:pt x="26" y="19"/>
                      </a:cubicBezTo>
                      <a:cubicBezTo>
                        <a:pt x="26" y="19"/>
                        <a:pt x="25" y="20"/>
                        <a:pt x="24" y="20"/>
                      </a:cubicBezTo>
                      <a:cubicBezTo>
                        <a:pt x="25" y="20"/>
                        <a:pt x="25" y="21"/>
                        <a:pt x="26" y="22"/>
                      </a:cubicBezTo>
                      <a:cubicBezTo>
                        <a:pt x="26" y="21"/>
                        <a:pt x="27" y="21"/>
                        <a:pt x="27" y="20"/>
                      </a:cubicBezTo>
                      <a:cubicBezTo>
                        <a:pt x="25" y="16"/>
                        <a:pt x="23" y="12"/>
                        <a:pt x="19" y="9"/>
                      </a:cubicBezTo>
                      <a:cubicBezTo>
                        <a:pt x="18" y="9"/>
                        <a:pt x="18" y="10"/>
                        <a:pt x="17" y="10"/>
                      </a:cubicBezTo>
                      <a:cubicBezTo>
                        <a:pt x="18" y="11"/>
                        <a:pt x="20" y="12"/>
                        <a:pt x="21" y="12"/>
                      </a:cubicBezTo>
                      <a:cubicBezTo>
                        <a:pt x="22" y="13"/>
                        <a:pt x="23" y="11"/>
                        <a:pt x="22" y="11"/>
                      </a:cubicBezTo>
                      <a:cubicBezTo>
                        <a:pt x="20" y="9"/>
                        <a:pt x="19" y="9"/>
                        <a:pt x="17" y="8"/>
                      </a:cubicBezTo>
                      <a:cubicBezTo>
                        <a:pt x="16" y="7"/>
                        <a:pt x="15" y="9"/>
                        <a:pt x="17" y="10"/>
                      </a:cubicBezTo>
                      <a:cubicBezTo>
                        <a:pt x="18" y="11"/>
                        <a:pt x="19" y="11"/>
                        <a:pt x="20" y="12"/>
                      </a:cubicBezTo>
                      <a:cubicBezTo>
                        <a:pt x="21" y="12"/>
                        <a:pt x="21" y="11"/>
                        <a:pt x="21" y="10"/>
                      </a:cubicBezTo>
                      <a:cubicBezTo>
                        <a:pt x="21" y="10"/>
                        <a:pt x="20" y="9"/>
                        <a:pt x="19" y="9"/>
                      </a:cubicBezTo>
                      <a:cubicBezTo>
                        <a:pt x="18" y="8"/>
                        <a:pt x="16" y="9"/>
                        <a:pt x="17" y="10"/>
                      </a:cubicBezTo>
                      <a:cubicBezTo>
                        <a:pt x="21" y="14"/>
                        <a:pt x="23" y="17"/>
                        <a:pt x="26" y="22"/>
                      </a:cubicBezTo>
                      <a:cubicBezTo>
                        <a:pt x="26" y="23"/>
                        <a:pt x="28" y="22"/>
                        <a:pt x="27" y="20"/>
                      </a:cubicBezTo>
                      <a:cubicBezTo>
                        <a:pt x="27" y="19"/>
                        <a:pt x="27" y="19"/>
                        <a:pt x="26" y="18"/>
                      </a:cubicBezTo>
                      <a:cubicBezTo>
                        <a:pt x="25" y="18"/>
                        <a:pt x="24" y="18"/>
                        <a:pt x="24" y="19"/>
                      </a:cubicBezTo>
                      <a:cubicBezTo>
                        <a:pt x="24" y="21"/>
                        <a:pt x="24" y="23"/>
                        <a:pt x="23" y="25"/>
                      </a:cubicBezTo>
                      <a:cubicBezTo>
                        <a:pt x="23" y="25"/>
                        <a:pt x="24" y="26"/>
                        <a:pt x="24" y="26"/>
                      </a:cubicBezTo>
                      <a:cubicBezTo>
                        <a:pt x="25" y="25"/>
                        <a:pt x="25" y="25"/>
                        <a:pt x="26" y="24"/>
                      </a:cubicBezTo>
                      <a:cubicBezTo>
                        <a:pt x="26" y="23"/>
                        <a:pt x="26" y="22"/>
                        <a:pt x="25" y="22"/>
                      </a:cubicBezTo>
                      <a:cubicBezTo>
                        <a:pt x="24" y="22"/>
                        <a:pt x="24" y="22"/>
                        <a:pt x="23" y="23"/>
                      </a:cubicBezTo>
                      <a:cubicBezTo>
                        <a:pt x="23" y="23"/>
                        <a:pt x="24" y="24"/>
                        <a:pt x="24" y="24"/>
                      </a:cubicBezTo>
                      <a:cubicBezTo>
                        <a:pt x="25" y="23"/>
                        <a:pt x="25" y="23"/>
                        <a:pt x="26" y="21"/>
                      </a:cubicBezTo>
                      <a:cubicBezTo>
                        <a:pt x="26" y="20"/>
                        <a:pt x="25" y="19"/>
                        <a:pt x="24" y="20"/>
                      </a:cubicBezTo>
                      <a:cubicBezTo>
                        <a:pt x="24" y="20"/>
                        <a:pt x="23" y="20"/>
                        <a:pt x="23" y="20"/>
                      </a:cubicBezTo>
                      <a:cubicBezTo>
                        <a:pt x="23" y="20"/>
                        <a:pt x="23" y="21"/>
                        <a:pt x="24" y="22"/>
                      </a:cubicBezTo>
                      <a:cubicBezTo>
                        <a:pt x="25" y="20"/>
                        <a:pt x="25" y="20"/>
                        <a:pt x="25" y="18"/>
                      </a:cubicBezTo>
                      <a:cubicBezTo>
                        <a:pt x="26" y="17"/>
                        <a:pt x="24" y="16"/>
                        <a:pt x="24" y="17"/>
                      </a:cubicBezTo>
                      <a:cubicBezTo>
                        <a:pt x="23" y="17"/>
                        <a:pt x="22" y="17"/>
                        <a:pt x="22" y="17"/>
                      </a:cubicBezTo>
                      <a:cubicBezTo>
                        <a:pt x="22" y="18"/>
                        <a:pt x="22" y="19"/>
                        <a:pt x="23" y="19"/>
                      </a:cubicBezTo>
                      <a:cubicBezTo>
                        <a:pt x="23" y="18"/>
                        <a:pt x="24" y="17"/>
                        <a:pt x="25" y="16"/>
                      </a:cubicBezTo>
                      <a:cubicBezTo>
                        <a:pt x="25" y="15"/>
                        <a:pt x="24" y="14"/>
                        <a:pt x="23" y="14"/>
                      </a:cubicBezTo>
                      <a:cubicBezTo>
                        <a:pt x="22" y="15"/>
                        <a:pt x="22" y="15"/>
                        <a:pt x="21" y="16"/>
                      </a:cubicBezTo>
                      <a:cubicBezTo>
                        <a:pt x="21" y="16"/>
                        <a:pt x="22" y="17"/>
                        <a:pt x="22" y="17"/>
                      </a:cubicBezTo>
                      <a:cubicBezTo>
                        <a:pt x="23" y="15"/>
                        <a:pt x="23" y="16"/>
                        <a:pt x="23" y="14"/>
                      </a:cubicBezTo>
                      <a:cubicBezTo>
                        <a:pt x="24" y="13"/>
                        <a:pt x="23" y="12"/>
                        <a:pt x="22" y="13"/>
                      </a:cubicBezTo>
                      <a:cubicBezTo>
                        <a:pt x="21" y="13"/>
                        <a:pt x="20" y="14"/>
                        <a:pt x="19" y="14"/>
                      </a:cubicBezTo>
                      <a:cubicBezTo>
                        <a:pt x="19" y="15"/>
                        <a:pt x="19" y="15"/>
                        <a:pt x="20" y="16"/>
                      </a:cubicBezTo>
                      <a:cubicBezTo>
                        <a:pt x="21" y="15"/>
                        <a:pt x="21" y="13"/>
                        <a:pt x="22" y="12"/>
                      </a:cubicBezTo>
                      <a:cubicBezTo>
                        <a:pt x="22" y="11"/>
                        <a:pt x="22" y="10"/>
                        <a:pt x="21" y="11"/>
                      </a:cubicBezTo>
                      <a:cubicBezTo>
                        <a:pt x="19" y="11"/>
                        <a:pt x="18" y="11"/>
                        <a:pt x="17" y="12"/>
                      </a:cubicBezTo>
                      <a:cubicBezTo>
                        <a:pt x="18" y="13"/>
                        <a:pt x="18" y="13"/>
                        <a:pt x="19" y="14"/>
                      </a:cubicBezTo>
                      <a:cubicBezTo>
                        <a:pt x="19" y="13"/>
                        <a:pt x="20" y="12"/>
                        <a:pt x="21" y="12"/>
                      </a:cubicBezTo>
                      <a:cubicBezTo>
                        <a:pt x="21" y="11"/>
                        <a:pt x="21" y="9"/>
                        <a:pt x="20" y="10"/>
                      </a:cubicBezTo>
                      <a:cubicBezTo>
                        <a:pt x="18" y="10"/>
                        <a:pt x="17" y="11"/>
                        <a:pt x="16" y="12"/>
                      </a:cubicBezTo>
                      <a:cubicBezTo>
                        <a:pt x="16" y="12"/>
                        <a:pt x="17" y="13"/>
                        <a:pt x="17" y="13"/>
                      </a:cubicBezTo>
                      <a:cubicBezTo>
                        <a:pt x="18" y="12"/>
                        <a:pt x="18" y="11"/>
                        <a:pt x="19" y="10"/>
                      </a:cubicBezTo>
                      <a:cubicBezTo>
                        <a:pt x="19" y="9"/>
                        <a:pt x="18" y="8"/>
                        <a:pt x="17" y="9"/>
                      </a:cubicBezTo>
                      <a:cubicBezTo>
                        <a:pt x="16" y="9"/>
                        <a:pt x="15" y="10"/>
                        <a:pt x="14" y="10"/>
                      </a:cubicBezTo>
                      <a:cubicBezTo>
                        <a:pt x="15" y="10"/>
                        <a:pt x="15" y="11"/>
                        <a:pt x="16" y="11"/>
                      </a:cubicBezTo>
                      <a:cubicBezTo>
                        <a:pt x="16" y="10"/>
                        <a:pt x="17" y="9"/>
                        <a:pt x="17" y="8"/>
                      </a:cubicBezTo>
                      <a:cubicBezTo>
                        <a:pt x="17" y="7"/>
                        <a:pt x="16" y="7"/>
                        <a:pt x="15" y="7"/>
                      </a:cubicBezTo>
                      <a:cubicBezTo>
                        <a:pt x="15" y="7"/>
                        <a:pt x="14" y="8"/>
                        <a:pt x="14" y="8"/>
                      </a:cubicBezTo>
                      <a:cubicBezTo>
                        <a:pt x="14" y="9"/>
                        <a:pt x="15" y="9"/>
                        <a:pt x="15" y="10"/>
                      </a:cubicBezTo>
                      <a:cubicBezTo>
                        <a:pt x="16" y="9"/>
                        <a:pt x="17" y="8"/>
                        <a:pt x="17" y="7"/>
                      </a:cubicBezTo>
                      <a:cubicBezTo>
                        <a:pt x="18" y="6"/>
                        <a:pt x="17" y="5"/>
                        <a:pt x="16" y="5"/>
                      </a:cubicBezTo>
                      <a:cubicBezTo>
                        <a:pt x="15" y="6"/>
                        <a:pt x="14" y="7"/>
                        <a:pt x="13" y="7"/>
                      </a:cubicBezTo>
                      <a:cubicBezTo>
                        <a:pt x="14" y="8"/>
                        <a:pt x="14" y="8"/>
                        <a:pt x="15" y="8"/>
                      </a:cubicBezTo>
                      <a:cubicBezTo>
                        <a:pt x="15" y="8"/>
                        <a:pt x="15" y="7"/>
                        <a:pt x="15" y="7"/>
                      </a:cubicBezTo>
                      <a:cubicBezTo>
                        <a:pt x="16" y="5"/>
                        <a:pt x="14" y="5"/>
                        <a:pt x="14" y="6"/>
                      </a:cubicBezTo>
                      <a:cubicBezTo>
                        <a:pt x="13" y="6"/>
                        <a:pt x="12" y="7"/>
                        <a:pt x="12" y="7"/>
                      </a:cubicBezTo>
                      <a:cubicBezTo>
                        <a:pt x="12" y="7"/>
                        <a:pt x="13" y="8"/>
                        <a:pt x="14" y="8"/>
                      </a:cubicBezTo>
                      <a:cubicBezTo>
                        <a:pt x="14" y="6"/>
                        <a:pt x="14" y="6"/>
                        <a:pt x="14" y="4"/>
                      </a:cubicBezTo>
                      <a:cubicBezTo>
                        <a:pt x="14" y="3"/>
                        <a:pt x="12" y="3"/>
                        <a:pt x="12" y="4"/>
                      </a:cubicBezTo>
                      <a:cubicBezTo>
                        <a:pt x="11" y="5"/>
                        <a:pt x="11" y="6"/>
                        <a:pt x="10" y="8"/>
                      </a:cubicBezTo>
                      <a:cubicBezTo>
                        <a:pt x="11" y="8"/>
                        <a:pt x="11" y="8"/>
                        <a:pt x="12" y="8"/>
                      </a:cubicBezTo>
                      <a:cubicBezTo>
                        <a:pt x="12" y="6"/>
                        <a:pt x="12" y="5"/>
                        <a:pt x="12" y="3"/>
                      </a:cubicBezTo>
                      <a:cubicBezTo>
                        <a:pt x="12" y="2"/>
                        <a:pt x="10" y="2"/>
                        <a:pt x="10" y="3"/>
                      </a:cubicBezTo>
                      <a:cubicBezTo>
                        <a:pt x="9" y="4"/>
                        <a:pt x="9" y="6"/>
                        <a:pt x="8" y="7"/>
                      </a:cubicBezTo>
                      <a:cubicBezTo>
                        <a:pt x="9" y="7"/>
                        <a:pt x="10" y="7"/>
                        <a:pt x="10" y="8"/>
                      </a:cubicBezTo>
                      <a:cubicBezTo>
                        <a:pt x="11" y="6"/>
                        <a:pt x="10" y="5"/>
                        <a:pt x="10" y="4"/>
                      </a:cubicBezTo>
                      <a:cubicBezTo>
                        <a:pt x="10" y="3"/>
                        <a:pt x="9" y="2"/>
                        <a:pt x="8" y="4"/>
                      </a:cubicBezTo>
                      <a:cubicBezTo>
                        <a:pt x="7" y="5"/>
                        <a:pt x="7" y="7"/>
                        <a:pt x="6" y="8"/>
                      </a:cubicBezTo>
                      <a:cubicBezTo>
                        <a:pt x="7" y="8"/>
                        <a:pt x="8" y="8"/>
                        <a:pt x="9" y="8"/>
                      </a:cubicBezTo>
                      <a:cubicBezTo>
                        <a:pt x="9" y="6"/>
                        <a:pt x="9" y="5"/>
                        <a:pt x="8" y="3"/>
                      </a:cubicBezTo>
                      <a:cubicBezTo>
                        <a:pt x="8" y="2"/>
                        <a:pt x="7" y="2"/>
                        <a:pt x="6" y="3"/>
                      </a:cubicBezTo>
                      <a:cubicBezTo>
                        <a:pt x="6" y="4"/>
                        <a:pt x="5" y="6"/>
                        <a:pt x="5" y="7"/>
                      </a:cubicBezTo>
                      <a:cubicBezTo>
                        <a:pt x="6" y="7"/>
                        <a:pt x="6" y="7"/>
                        <a:pt x="7" y="7"/>
                      </a:cubicBezTo>
                      <a:cubicBezTo>
                        <a:pt x="7" y="6"/>
                        <a:pt x="7" y="5"/>
                        <a:pt x="7" y="4"/>
                      </a:cubicBezTo>
                      <a:cubicBezTo>
                        <a:pt x="7" y="3"/>
                        <a:pt x="5" y="3"/>
                        <a:pt x="5" y="3"/>
                      </a:cubicBezTo>
                      <a:cubicBezTo>
                        <a:pt x="4" y="5"/>
                        <a:pt x="4" y="6"/>
                        <a:pt x="3" y="8"/>
                      </a:cubicBezTo>
                      <a:cubicBezTo>
                        <a:pt x="4" y="8"/>
                        <a:pt x="5" y="8"/>
                        <a:pt x="6" y="8"/>
                      </a:cubicBezTo>
                      <a:cubicBezTo>
                        <a:pt x="5" y="6"/>
                        <a:pt x="5" y="5"/>
                        <a:pt x="5" y="4"/>
                      </a:cubicBezTo>
                      <a:cubicBezTo>
                        <a:pt x="5" y="2"/>
                        <a:pt x="3" y="3"/>
                        <a:pt x="3" y="4"/>
                      </a:cubicBezTo>
                      <a:cubicBezTo>
                        <a:pt x="3" y="5"/>
                        <a:pt x="3" y="6"/>
                        <a:pt x="3" y="7"/>
                      </a:cubicBezTo>
                      <a:cubicBezTo>
                        <a:pt x="3" y="7"/>
                        <a:pt x="4" y="7"/>
                        <a:pt x="5" y="7"/>
                      </a:cubicBezTo>
                      <a:cubicBezTo>
                        <a:pt x="5" y="6"/>
                        <a:pt x="5" y="5"/>
                        <a:pt x="5" y="4"/>
                      </a:cubicBezTo>
                      <a:cubicBezTo>
                        <a:pt x="5" y="3"/>
                        <a:pt x="3" y="3"/>
                        <a:pt x="3" y="4"/>
                      </a:cubicBezTo>
                      <a:cubicBezTo>
                        <a:pt x="2" y="6"/>
                        <a:pt x="1" y="6"/>
                        <a:pt x="1" y="8"/>
                      </a:cubicBezTo>
                      <a:cubicBezTo>
                        <a:pt x="2" y="8"/>
                        <a:pt x="2" y="8"/>
                        <a:pt x="3" y="8"/>
                      </a:cubicBezTo>
                      <a:cubicBezTo>
                        <a:pt x="3" y="7"/>
                        <a:pt x="3" y="5"/>
                        <a:pt x="3" y="3"/>
                      </a:cubicBezTo>
                      <a:cubicBezTo>
                        <a:pt x="3" y="2"/>
                        <a:pt x="9" y="3"/>
                        <a:pt x="9" y="3"/>
                      </a:cubicBezTo>
                      <a:cubicBezTo>
                        <a:pt x="13" y="4"/>
                        <a:pt x="16" y="6"/>
                        <a:pt x="19" y="9"/>
                      </a:cubicBezTo>
                      <a:cubicBezTo>
                        <a:pt x="22" y="11"/>
                        <a:pt x="24" y="14"/>
                        <a:pt x="26" y="17"/>
                      </a:cubicBezTo>
                      <a:cubicBezTo>
                        <a:pt x="29" y="22"/>
                        <a:pt x="26" y="23"/>
                        <a:pt x="22" y="26"/>
                      </a:cubicBezTo>
                      <a:cubicBezTo>
                        <a:pt x="23" y="26"/>
                        <a:pt x="24" y="26"/>
                        <a:pt x="24" y="26"/>
                      </a:cubicBezTo>
                      <a:cubicBezTo>
                        <a:pt x="23" y="21"/>
                        <a:pt x="21" y="16"/>
                        <a:pt x="17" y="12"/>
                      </a:cubicBezTo>
                      <a:cubicBezTo>
                        <a:pt x="13" y="8"/>
                        <a:pt x="8" y="8"/>
                        <a:pt x="2" y="7"/>
                      </a:cubicBezTo>
                      <a:cubicBezTo>
                        <a:pt x="1" y="7"/>
                        <a:pt x="1"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301"/>
                <p:cNvSpPr/>
                <p:nvPr/>
              </p:nvSpPr>
              <p:spPr bwMode="auto">
                <a:xfrm>
                  <a:off x="893" y="1671"/>
                  <a:ext cx="36" cy="29"/>
                </a:xfrm>
                <a:custGeom>
                  <a:avLst/>
                  <a:gdLst>
                    <a:gd name="T0" fmla="*/ 5 w 53"/>
                    <a:gd name="T1" fmla="*/ 12 h 44"/>
                    <a:gd name="T2" fmla="*/ 10 w 53"/>
                    <a:gd name="T3" fmla="*/ 3 h 44"/>
                    <a:gd name="T4" fmla="*/ 33 w 53"/>
                    <a:gd name="T5" fmla="*/ 13 h 44"/>
                    <a:gd name="T6" fmla="*/ 45 w 53"/>
                    <a:gd name="T7" fmla="*/ 28 h 44"/>
                    <a:gd name="T8" fmla="*/ 49 w 53"/>
                    <a:gd name="T9" fmla="*/ 37 h 44"/>
                    <a:gd name="T10" fmla="*/ 44 w 53"/>
                    <a:gd name="T11" fmla="*/ 41 h 44"/>
                    <a:gd name="T12" fmla="*/ 38 w 53"/>
                    <a:gd name="T13" fmla="*/ 30 h 44"/>
                    <a:gd name="T14" fmla="*/ 27 w 53"/>
                    <a:gd name="T15" fmla="*/ 17 h 44"/>
                    <a:gd name="T16" fmla="*/ 3 w 53"/>
                    <a:gd name="T17" fmla="*/ 10 h 44"/>
                    <a:gd name="T18" fmla="*/ 4 w 53"/>
                    <a:gd name="T19" fmla="*/ 12 h 44"/>
                    <a:gd name="T20" fmla="*/ 42 w 53"/>
                    <a:gd name="T21" fmla="*/ 43 h 44"/>
                    <a:gd name="T22" fmla="*/ 43 w 53"/>
                    <a:gd name="T23" fmla="*/ 44 h 44"/>
                    <a:gd name="T24" fmla="*/ 52 w 53"/>
                    <a:gd name="T25" fmla="*/ 40 h 44"/>
                    <a:gd name="T26" fmla="*/ 35 w 53"/>
                    <a:gd name="T27" fmla="*/ 11 h 44"/>
                    <a:gd name="T28" fmla="*/ 8 w 53"/>
                    <a:gd name="T29" fmla="*/ 1 h 44"/>
                    <a:gd name="T30" fmla="*/ 3 w 53"/>
                    <a:gd name="T31" fmla="*/ 12 h 44"/>
                    <a:gd name="T32" fmla="*/ 5 w 53"/>
                    <a:gd name="T3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4">
                      <a:moveTo>
                        <a:pt x="5" y="12"/>
                      </a:moveTo>
                      <a:cubicBezTo>
                        <a:pt x="5" y="8"/>
                        <a:pt x="3" y="3"/>
                        <a:pt x="10" y="3"/>
                      </a:cubicBezTo>
                      <a:cubicBezTo>
                        <a:pt x="19" y="3"/>
                        <a:pt x="27" y="8"/>
                        <a:pt x="33" y="13"/>
                      </a:cubicBezTo>
                      <a:cubicBezTo>
                        <a:pt x="38" y="17"/>
                        <a:pt x="42" y="22"/>
                        <a:pt x="45" y="28"/>
                      </a:cubicBezTo>
                      <a:cubicBezTo>
                        <a:pt x="47" y="31"/>
                        <a:pt x="48" y="34"/>
                        <a:pt x="49" y="37"/>
                      </a:cubicBezTo>
                      <a:cubicBezTo>
                        <a:pt x="50" y="41"/>
                        <a:pt x="47" y="41"/>
                        <a:pt x="44" y="41"/>
                      </a:cubicBezTo>
                      <a:cubicBezTo>
                        <a:pt x="45" y="41"/>
                        <a:pt x="38" y="30"/>
                        <a:pt x="38" y="30"/>
                      </a:cubicBezTo>
                      <a:cubicBezTo>
                        <a:pt x="35" y="25"/>
                        <a:pt x="31" y="21"/>
                        <a:pt x="27" y="17"/>
                      </a:cubicBezTo>
                      <a:cubicBezTo>
                        <a:pt x="21" y="12"/>
                        <a:pt x="11" y="8"/>
                        <a:pt x="3" y="10"/>
                      </a:cubicBezTo>
                      <a:cubicBezTo>
                        <a:pt x="2" y="11"/>
                        <a:pt x="2" y="13"/>
                        <a:pt x="4" y="12"/>
                      </a:cubicBezTo>
                      <a:cubicBezTo>
                        <a:pt x="20" y="8"/>
                        <a:pt x="39" y="28"/>
                        <a:pt x="42" y="43"/>
                      </a:cubicBezTo>
                      <a:cubicBezTo>
                        <a:pt x="42" y="43"/>
                        <a:pt x="42" y="44"/>
                        <a:pt x="43" y="44"/>
                      </a:cubicBezTo>
                      <a:cubicBezTo>
                        <a:pt x="45" y="43"/>
                        <a:pt x="53" y="44"/>
                        <a:pt x="52" y="40"/>
                      </a:cubicBezTo>
                      <a:cubicBezTo>
                        <a:pt x="49" y="29"/>
                        <a:pt x="43" y="19"/>
                        <a:pt x="35" y="11"/>
                      </a:cubicBezTo>
                      <a:cubicBezTo>
                        <a:pt x="27" y="5"/>
                        <a:pt x="18" y="1"/>
                        <a:pt x="8" y="1"/>
                      </a:cubicBezTo>
                      <a:cubicBezTo>
                        <a:pt x="0" y="0"/>
                        <a:pt x="3" y="7"/>
                        <a:pt x="3" y="12"/>
                      </a:cubicBezTo>
                      <a:cubicBezTo>
                        <a:pt x="3" y="14"/>
                        <a:pt x="5" y="14"/>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302"/>
                <p:cNvSpPr/>
                <p:nvPr/>
              </p:nvSpPr>
              <p:spPr bwMode="auto">
                <a:xfrm>
                  <a:off x="895" y="1672"/>
                  <a:ext cx="24" cy="17"/>
                </a:xfrm>
                <a:custGeom>
                  <a:avLst/>
                  <a:gdLst>
                    <a:gd name="T0" fmla="*/ 4 w 35"/>
                    <a:gd name="T1" fmla="*/ 4 h 25"/>
                    <a:gd name="T2" fmla="*/ 3 w 35"/>
                    <a:gd name="T3" fmla="*/ 3 h 25"/>
                    <a:gd name="T4" fmla="*/ 4 w 35"/>
                    <a:gd name="T5" fmla="*/ 2 h 25"/>
                    <a:gd name="T6" fmla="*/ 5 w 35"/>
                    <a:gd name="T7" fmla="*/ 2 h 25"/>
                    <a:gd name="T8" fmla="*/ 5 w 35"/>
                    <a:gd name="T9" fmla="*/ 6 h 25"/>
                    <a:gd name="T10" fmla="*/ 6 w 35"/>
                    <a:gd name="T11" fmla="*/ 6 h 25"/>
                    <a:gd name="T12" fmla="*/ 11 w 35"/>
                    <a:gd name="T13" fmla="*/ 7 h 25"/>
                    <a:gd name="T14" fmla="*/ 12 w 35"/>
                    <a:gd name="T15" fmla="*/ 9 h 25"/>
                    <a:gd name="T16" fmla="*/ 14 w 35"/>
                    <a:gd name="T17" fmla="*/ 9 h 25"/>
                    <a:gd name="T18" fmla="*/ 15 w 35"/>
                    <a:gd name="T19" fmla="*/ 11 h 25"/>
                    <a:gd name="T20" fmla="*/ 15 w 35"/>
                    <a:gd name="T21" fmla="*/ 9 h 25"/>
                    <a:gd name="T22" fmla="*/ 15 w 35"/>
                    <a:gd name="T23" fmla="*/ 8 h 25"/>
                    <a:gd name="T24" fmla="*/ 15 w 35"/>
                    <a:gd name="T25" fmla="*/ 6 h 25"/>
                    <a:gd name="T26" fmla="*/ 16 w 35"/>
                    <a:gd name="T27" fmla="*/ 5 h 25"/>
                    <a:gd name="T28" fmla="*/ 15 w 35"/>
                    <a:gd name="T29" fmla="*/ 5 h 25"/>
                    <a:gd name="T30" fmla="*/ 14 w 35"/>
                    <a:gd name="T31" fmla="*/ 2 h 25"/>
                    <a:gd name="T32" fmla="*/ 19 w 35"/>
                    <a:gd name="T33" fmla="*/ 5 h 25"/>
                    <a:gd name="T34" fmla="*/ 18 w 35"/>
                    <a:gd name="T35" fmla="*/ 7 h 25"/>
                    <a:gd name="T36" fmla="*/ 22 w 35"/>
                    <a:gd name="T37" fmla="*/ 13 h 25"/>
                    <a:gd name="T38" fmla="*/ 22 w 35"/>
                    <a:gd name="T39" fmla="*/ 14 h 25"/>
                    <a:gd name="T40" fmla="*/ 24 w 35"/>
                    <a:gd name="T41" fmla="*/ 15 h 25"/>
                    <a:gd name="T42" fmla="*/ 25 w 35"/>
                    <a:gd name="T43" fmla="*/ 17 h 25"/>
                    <a:gd name="T44" fmla="*/ 26 w 35"/>
                    <a:gd name="T45" fmla="*/ 15 h 25"/>
                    <a:gd name="T46" fmla="*/ 28 w 35"/>
                    <a:gd name="T47" fmla="*/ 18 h 25"/>
                    <a:gd name="T48" fmla="*/ 29 w 35"/>
                    <a:gd name="T49" fmla="*/ 13 h 25"/>
                    <a:gd name="T50" fmla="*/ 30 w 35"/>
                    <a:gd name="T51" fmla="*/ 16 h 25"/>
                    <a:gd name="T52" fmla="*/ 33 w 35"/>
                    <a:gd name="T53" fmla="*/ 24 h 25"/>
                    <a:gd name="T54" fmla="*/ 20 w 35"/>
                    <a:gd name="T55" fmla="*/ 6 h 25"/>
                    <a:gd name="T56" fmla="*/ 24 w 35"/>
                    <a:gd name="T57" fmla="*/ 9 h 25"/>
                    <a:gd name="T58" fmla="*/ 29 w 35"/>
                    <a:gd name="T59" fmla="*/ 19 h 25"/>
                    <a:gd name="T60" fmla="*/ 27 w 35"/>
                    <a:gd name="T61" fmla="*/ 16 h 25"/>
                    <a:gd name="T62" fmla="*/ 25 w 35"/>
                    <a:gd name="T63" fmla="*/ 18 h 25"/>
                    <a:gd name="T64" fmla="*/ 24 w 35"/>
                    <a:gd name="T65" fmla="*/ 15 h 25"/>
                    <a:gd name="T66" fmla="*/ 23 w 35"/>
                    <a:gd name="T67" fmla="*/ 14 h 25"/>
                    <a:gd name="T68" fmla="*/ 23 w 35"/>
                    <a:gd name="T69" fmla="*/ 13 h 25"/>
                    <a:gd name="T70" fmla="*/ 23 w 35"/>
                    <a:gd name="T71" fmla="*/ 11 h 25"/>
                    <a:gd name="T72" fmla="*/ 20 w 35"/>
                    <a:gd name="T73" fmla="*/ 6 h 25"/>
                    <a:gd name="T74" fmla="*/ 14 w 35"/>
                    <a:gd name="T75" fmla="*/ 2 h 25"/>
                    <a:gd name="T76" fmla="*/ 15 w 35"/>
                    <a:gd name="T77" fmla="*/ 5 h 25"/>
                    <a:gd name="T78" fmla="*/ 16 w 35"/>
                    <a:gd name="T79" fmla="*/ 5 h 25"/>
                    <a:gd name="T80" fmla="*/ 15 w 35"/>
                    <a:gd name="T81" fmla="*/ 7 h 25"/>
                    <a:gd name="T82" fmla="*/ 16 w 35"/>
                    <a:gd name="T83" fmla="*/ 8 h 25"/>
                    <a:gd name="T84" fmla="*/ 15 w 35"/>
                    <a:gd name="T85" fmla="*/ 8 h 25"/>
                    <a:gd name="T86" fmla="*/ 15 w 35"/>
                    <a:gd name="T87" fmla="*/ 11 h 25"/>
                    <a:gd name="T88" fmla="*/ 15 w 35"/>
                    <a:gd name="T89" fmla="*/ 9 h 25"/>
                    <a:gd name="T90" fmla="*/ 12 w 35"/>
                    <a:gd name="T91" fmla="*/ 9 h 25"/>
                    <a:gd name="T92" fmla="*/ 11 w 35"/>
                    <a:gd name="T93" fmla="*/ 7 h 25"/>
                    <a:gd name="T94" fmla="*/ 7 w 35"/>
                    <a:gd name="T95" fmla="*/ 5 h 25"/>
                    <a:gd name="T96" fmla="*/ 6 w 35"/>
                    <a:gd name="T97" fmla="*/ 8 h 25"/>
                    <a:gd name="T98" fmla="*/ 6 w 35"/>
                    <a:gd name="T99" fmla="*/ 8 h 25"/>
                    <a:gd name="T100" fmla="*/ 5 w 35"/>
                    <a:gd name="T101" fmla="*/ 1 h 25"/>
                    <a:gd name="T102" fmla="*/ 4 w 35"/>
                    <a:gd name="T103" fmla="*/ 1 h 25"/>
                    <a:gd name="T104" fmla="*/ 3 w 35"/>
                    <a:gd name="T105" fmla="*/ 3 h 25"/>
                    <a:gd name="T106" fmla="*/ 4 w 35"/>
                    <a:gd name="T107" fmla="*/ 4 h 25"/>
                    <a:gd name="T108" fmla="*/ 4 w 35"/>
                    <a:gd name="T10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25">
                      <a:moveTo>
                        <a:pt x="2" y="4"/>
                      </a:moveTo>
                      <a:cubicBezTo>
                        <a:pt x="2" y="4"/>
                        <a:pt x="2" y="4"/>
                        <a:pt x="2" y="4"/>
                      </a:cubicBezTo>
                      <a:cubicBezTo>
                        <a:pt x="2" y="5"/>
                        <a:pt x="3" y="5"/>
                        <a:pt x="4" y="5"/>
                      </a:cubicBezTo>
                      <a:cubicBezTo>
                        <a:pt x="4" y="5"/>
                        <a:pt x="4" y="4"/>
                        <a:pt x="4" y="4"/>
                      </a:cubicBezTo>
                      <a:cubicBezTo>
                        <a:pt x="4" y="2"/>
                        <a:pt x="2" y="2"/>
                        <a:pt x="2" y="4"/>
                      </a:cubicBezTo>
                      <a:cubicBezTo>
                        <a:pt x="1" y="5"/>
                        <a:pt x="1" y="6"/>
                        <a:pt x="1" y="7"/>
                      </a:cubicBezTo>
                      <a:cubicBezTo>
                        <a:pt x="2" y="7"/>
                        <a:pt x="3" y="7"/>
                        <a:pt x="3" y="7"/>
                      </a:cubicBezTo>
                      <a:cubicBezTo>
                        <a:pt x="3" y="6"/>
                        <a:pt x="3" y="4"/>
                        <a:pt x="3" y="3"/>
                      </a:cubicBezTo>
                      <a:cubicBezTo>
                        <a:pt x="3" y="2"/>
                        <a:pt x="1" y="1"/>
                        <a:pt x="1" y="2"/>
                      </a:cubicBezTo>
                      <a:cubicBezTo>
                        <a:pt x="1" y="3"/>
                        <a:pt x="1" y="4"/>
                        <a:pt x="1" y="5"/>
                      </a:cubicBezTo>
                      <a:cubicBezTo>
                        <a:pt x="1" y="5"/>
                        <a:pt x="2" y="6"/>
                        <a:pt x="3" y="6"/>
                      </a:cubicBezTo>
                      <a:cubicBezTo>
                        <a:pt x="3" y="4"/>
                        <a:pt x="3" y="3"/>
                        <a:pt x="4" y="2"/>
                      </a:cubicBezTo>
                      <a:cubicBezTo>
                        <a:pt x="4" y="2"/>
                        <a:pt x="3" y="2"/>
                        <a:pt x="2" y="2"/>
                      </a:cubicBezTo>
                      <a:cubicBezTo>
                        <a:pt x="3" y="3"/>
                        <a:pt x="3" y="4"/>
                        <a:pt x="3" y="5"/>
                      </a:cubicBezTo>
                      <a:cubicBezTo>
                        <a:pt x="3" y="5"/>
                        <a:pt x="4" y="5"/>
                        <a:pt x="5" y="5"/>
                      </a:cubicBezTo>
                      <a:cubicBezTo>
                        <a:pt x="5" y="4"/>
                        <a:pt x="5" y="3"/>
                        <a:pt x="5" y="2"/>
                      </a:cubicBezTo>
                      <a:cubicBezTo>
                        <a:pt x="5" y="2"/>
                        <a:pt x="4" y="2"/>
                        <a:pt x="4" y="2"/>
                      </a:cubicBezTo>
                      <a:cubicBezTo>
                        <a:pt x="4" y="4"/>
                        <a:pt x="3" y="5"/>
                        <a:pt x="3" y="6"/>
                      </a:cubicBezTo>
                      <a:cubicBezTo>
                        <a:pt x="4" y="6"/>
                        <a:pt x="5" y="6"/>
                        <a:pt x="5" y="6"/>
                      </a:cubicBezTo>
                      <a:cubicBezTo>
                        <a:pt x="5" y="6"/>
                        <a:pt x="5" y="6"/>
                        <a:pt x="5" y="6"/>
                      </a:cubicBezTo>
                      <a:cubicBezTo>
                        <a:pt x="5" y="6"/>
                        <a:pt x="6" y="6"/>
                        <a:pt x="7" y="7"/>
                      </a:cubicBezTo>
                      <a:cubicBezTo>
                        <a:pt x="6" y="6"/>
                        <a:pt x="5" y="6"/>
                        <a:pt x="5" y="6"/>
                      </a:cubicBezTo>
                      <a:cubicBezTo>
                        <a:pt x="5" y="6"/>
                        <a:pt x="6" y="6"/>
                        <a:pt x="7" y="7"/>
                      </a:cubicBezTo>
                      <a:cubicBezTo>
                        <a:pt x="6" y="6"/>
                        <a:pt x="6" y="6"/>
                        <a:pt x="6" y="6"/>
                      </a:cubicBezTo>
                      <a:cubicBezTo>
                        <a:pt x="6" y="5"/>
                        <a:pt x="5" y="5"/>
                        <a:pt x="5" y="4"/>
                      </a:cubicBezTo>
                      <a:cubicBezTo>
                        <a:pt x="4" y="5"/>
                        <a:pt x="4" y="5"/>
                        <a:pt x="3" y="6"/>
                      </a:cubicBezTo>
                      <a:cubicBezTo>
                        <a:pt x="2" y="6"/>
                        <a:pt x="2" y="8"/>
                        <a:pt x="4" y="8"/>
                      </a:cubicBezTo>
                      <a:cubicBezTo>
                        <a:pt x="6" y="8"/>
                        <a:pt x="8" y="7"/>
                        <a:pt x="11" y="7"/>
                      </a:cubicBezTo>
                      <a:cubicBezTo>
                        <a:pt x="12" y="7"/>
                        <a:pt x="12" y="5"/>
                        <a:pt x="10" y="5"/>
                      </a:cubicBezTo>
                      <a:cubicBezTo>
                        <a:pt x="9" y="5"/>
                        <a:pt x="9" y="5"/>
                        <a:pt x="8" y="6"/>
                      </a:cubicBezTo>
                      <a:cubicBezTo>
                        <a:pt x="7" y="6"/>
                        <a:pt x="7" y="7"/>
                        <a:pt x="8" y="8"/>
                      </a:cubicBezTo>
                      <a:cubicBezTo>
                        <a:pt x="10" y="9"/>
                        <a:pt x="9" y="8"/>
                        <a:pt x="12" y="9"/>
                      </a:cubicBezTo>
                      <a:cubicBezTo>
                        <a:pt x="12" y="8"/>
                        <a:pt x="12" y="7"/>
                        <a:pt x="12" y="7"/>
                      </a:cubicBezTo>
                      <a:cubicBezTo>
                        <a:pt x="11" y="7"/>
                        <a:pt x="9" y="6"/>
                        <a:pt x="8" y="6"/>
                      </a:cubicBezTo>
                      <a:cubicBezTo>
                        <a:pt x="8" y="7"/>
                        <a:pt x="7" y="7"/>
                        <a:pt x="7" y="8"/>
                      </a:cubicBezTo>
                      <a:cubicBezTo>
                        <a:pt x="10" y="8"/>
                        <a:pt x="12" y="9"/>
                        <a:pt x="14" y="9"/>
                      </a:cubicBezTo>
                      <a:cubicBezTo>
                        <a:pt x="14" y="9"/>
                        <a:pt x="14" y="8"/>
                        <a:pt x="14" y="7"/>
                      </a:cubicBezTo>
                      <a:cubicBezTo>
                        <a:pt x="12" y="8"/>
                        <a:pt x="10" y="8"/>
                        <a:pt x="9" y="7"/>
                      </a:cubicBezTo>
                      <a:cubicBezTo>
                        <a:pt x="7" y="7"/>
                        <a:pt x="7" y="9"/>
                        <a:pt x="8" y="9"/>
                      </a:cubicBezTo>
                      <a:cubicBezTo>
                        <a:pt x="10" y="10"/>
                        <a:pt x="13" y="11"/>
                        <a:pt x="15" y="11"/>
                      </a:cubicBezTo>
                      <a:cubicBezTo>
                        <a:pt x="16" y="12"/>
                        <a:pt x="17" y="10"/>
                        <a:pt x="16" y="9"/>
                      </a:cubicBezTo>
                      <a:cubicBezTo>
                        <a:pt x="13" y="9"/>
                        <a:pt x="11" y="8"/>
                        <a:pt x="10" y="6"/>
                      </a:cubicBezTo>
                      <a:cubicBezTo>
                        <a:pt x="10" y="6"/>
                        <a:pt x="10" y="7"/>
                        <a:pt x="9" y="7"/>
                      </a:cubicBezTo>
                      <a:cubicBezTo>
                        <a:pt x="11" y="7"/>
                        <a:pt x="13" y="8"/>
                        <a:pt x="15" y="9"/>
                      </a:cubicBezTo>
                      <a:cubicBezTo>
                        <a:pt x="16" y="9"/>
                        <a:pt x="17" y="8"/>
                        <a:pt x="16" y="7"/>
                      </a:cubicBezTo>
                      <a:cubicBezTo>
                        <a:pt x="15" y="6"/>
                        <a:pt x="13" y="4"/>
                        <a:pt x="12" y="3"/>
                      </a:cubicBezTo>
                      <a:cubicBezTo>
                        <a:pt x="12" y="3"/>
                        <a:pt x="11" y="4"/>
                        <a:pt x="11" y="4"/>
                      </a:cubicBezTo>
                      <a:cubicBezTo>
                        <a:pt x="12" y="5"/>
                        <a:pt x="14" y="7"/>
                        <a:pt x="15" y="8"/>
                      </a:cubicBezTo>
                      <a:cubicBezTo>
                        <a:pt x="16" y="7"/>
                        <a:pt x="16" y="7"/>
                        <a:pt x="16" y="6"/>
                      </a:cubicBezTo>
                      <a:cubicBezTo>
                        <a:pt x="14" y="6"/>
                        <a:pt x="12" y="4"/>
                        <a:pt x="10" y="3"/>
                      </a:cubicBezTo>
                      <a:cubicBezTo>
                        <a:pt x="9" y="4"/>
                        <a:pt x="9" y="4"/>
                        <a:pt x="9" y="5"/>
                      </a:cubicBezTo>
                      <a:cubicBezTo>
                        <a:pt x="11" y="5"/>
                        <a:pt x="13" y="6"/>
                        <a:pt x="15" y="6"/>
                      </a:cubicBezTo>
                      <a:cubicBezTo>
                        <a:pt x="15" y="6"/>
                        <a:pt x="15" y="5"/>
                        <a:pt x="15" y="4"/>
                      </a:cubicBezTo>
                      <a:cubicBezTo>
                        <a:pt x="13" y="5"/>
                        <a:pt x="11" y="4"/>
                        <a:pt x="9" y="2"/>
                      </a:cubicBezTo>
                      <a:cubicBezTo>
                        <a:pt x="9" y="3"/>
                        <a:pt x="9" y="4"/>
                        <a:pt x="8" y="4"/>
                      </a:cubicBezTo>
                      <a:cubicBezTo>
                        <a:pt x="11" y="4"/>
                        <a:pt x="13" y="4"/>
                        <a:pt x="16" y="5"/>
                      </a:cubicBezTo>
                      <a:cubicBezTo>
                        <a:pt x="16" y="5"/>
                        <a:pt x="16" y="4"/>
                        <a:pt x="16" y="3"/>
                      </a:cubicBezTo>
                      <a:cubicBezTo>
                        <a:pt x="13" y="3"/>
                        <a:pt x="11" y="3"/>
                        <a:pt x="9" y="3"/>
                      </a:cubicBezTo>
                      <a:cubicBezTo>
                        <a:pt x="9" y="3"/>
                        <a:pt x="9" y="4"/>
                        <a:pt x="9" y="5"/>
                      </a:cubicBezTo>
                      <a:cubicBezTo>
                        <a:pt x="11" y="5"/>
                        <a:pt x="13" y="5"/>
                        <a:pt x="15" y="5"/>
                      </a:cubicBezTo>
                      <a:cubicBezTo>
                        <a:pt x="15" y="4"/>
                        <a:pt x="15" y="3"/>
                        <a:pt x="15" y="3"/>
                      </a:cubicBezTo>
                      <a:cubicBezTo>
                        <a:pt x="12" y="3"/>
                        <a:pt x="10" y="2"/>
                        <a:pt x="8" y="0"/>
                      </a:cubicBezTo>
                      <a:cubicBezTo>
                        <a:pt x="8" y="1"/>
                        <a:pt x="8" y="1"/>
                        <a:pt x="8" y="2"/>
                      </a:cubicBezTo>
                      <a:cubicBezTo>
                        <a:pt x="10" y="2"/>
                        <a:pt x="12" y="2"/>
                        <a:pt x="14" y="2"/>
                      </a:cubicBezTo>
                      <a:cubicBezTo>
                        <a:pt x="14" y="2"/>
                        <a:pt x="14" y="1"/>
                        <a:pt x="14" y="0"/>
                      </a:cubicBezTo>
                      <a:cubicBezTo>
                        <a:pt x="12" y="0"/>
                        <a:pt x="11" y="0"/>
                        <a:pt x="10" y="0"/>
                      </a:cubicBezTo>
                      <a:cubicBezTo>
                        <a:pt x="8" y="0"/>
                        <a:pt x="8" y="2"/>
                        <a:pt x="9" y="2"/>
                      </a:cubicBezTo>
                      <a:cubicBezTo>
                        <a:pt x="12" y="3"/>
                        <a:pt x="16" y="3"/>
                        <a:pt x="19" y="5"/>
                      </a:cubicBezTo>
                      <a:cubicBezTo>
                        <a:pt x="19" y="5"/>
                        <a:pt x="19" y="4"/>
                        <a:pt x="20" y="4"/>
                      </a:cubicBezTo>
                      <a:cubicBezTo>
                        <a:pt x="19" y="4"/>
                        <a:pt x="17" y="3"/>
                        <a:pt x="16" y="3"/>
                      </a:cubicBezTo>
                      <a:cubicBezTo>
                        <a:pt x="15" y="3"/>
                        <a:pt x="14" y="5"/>
                        <a:pt x="15" y="5"/>
                      </a:cubicBezTo>
                      <a:cubicBezTo>
                        <a:pt x="16" y="6"/>
                        <a:pt x="17" y="6"/>
                        <a:pt x="18" y="7"/>
                      </a:cubicBezTo>
                      <a:cubicBezTo>
                        <a:pt x="19" y="7"/>
                        <a:pt x="20" y="8"/>
                        <a:pt x="21" y="9"/>
                      </a:cubicBezTo>
                      <a:cubicBezTo>
                        <a:pt x="19" y="9"/>
                        <a:pt x="17" y="8"/>
                        <a:pt x="16" y="6"/>
                      </a:cubicBezTo>
                      <a:cubicBezTo>
                        <a:pt x="15" y="7"/>
                        <a:pt x="15" y="7"/>
                        <a:pt x="15" y="8"/>
                      </a:cubicBezTo>
                      <a:cubicBezTo>
                        <a:pt x="18" y="9"/>
                        <a:pt x="20" y="10"/>
                        <a:pt x="22" y="13"/>
                      </a:cubicBezTo>
                      <a:cubicBezTo>
                        <a:pt x="23" y="12"/>
                        <a:pt x="23" y="11"/>
                        <a:pt x="23" y="11"/>
                      </a:cubicBezTo>
                      <a:cubicBezTo>
                        <a:pt x="21" y="10"/>
                        <a:pt x="18" y="9"/>
                        <a:pt x="16" y="8"/>
                      </a:cubicBezTo>
                      <a:cubicBezTo>
                        <a:pt x="16" y="8"/>
                        <a:pt x="15" y="9"/>
                        <a:pt x="15" y="10"/>
                      </a:cubicBezTo>
                      <a:cubicBezTo>
                        <a:pt x="18" y="11"/>
                        <a:pt x="20" y="12"/>
                        <a:pt x="22" y="14"/>
                      </a:cubicBezTo>
                      <a:cubicBezTo>
                        <a:pt x="22" y="13"/>
                        <a:pt x="22" y="12"/>
                        <a:pt x="23" y="12"/>
                      </a:cubicBezTo>
                      <a:cubicBezTo>
                        <a:pt x="20" y="12"/>
                        <a:pt x="18" y="11"/>
                        <a:pt x="15" y="9"/>
                      </a:cubicBezTo>
                      <a:cubicBezTo>
                        <a:pt x="15" y="10"/>
                        <a:pt x="15" y="11"/>
                        <a:pt x="15" y="11"/>
                      </a:cubicBezTo>
                      <a:cubicBezTo>
                        <a:pt x="18" y="12"/>
                        <a:pt x="21" y="14"/>
                        <a:pt x="24" y="15"/>
                      </a:cubicBezTo>
                      <a:cubicBezTo>
                        <a:pt x="25" y="16"/>
                        <a:pt x="26" y="14"/>
                        <a:pt x="25" y="14"/>
                      </a:cubicBezTo>
                      <a:cubicBezTo>
                        <a:pt x="23" y="12"/>
                        <a:pt x="21" y="11"/>
                        <a:pt x="19" y="9"/>
                      </a:cubicBezTo>
                      <a:cubicBezTo>
                        <a:pt x="19" y="10"/>
                        <a:pt x="18" y="10"/>
                        <a:pt x="18" y="11"/>
                      </a:cubicBezTo>
                      <a:cubicBezTo>
                        <a:pt x="21" y="12"/>
                        <a:pt x="23" y="14"/>
                        <a:pt x="25" y="17"/>
                      </a:cubicBezTo>
                      <a:cubicBezTo>
                        <a:pt x="26" y="17"/>
                        <a:pt x="26" y="16"/>
                        <a:pt x="27" y="16"/>
                      </a:cubicBezTo>
                      <a:cubicBezTo>
                        <a:pt x="24" y="14"/>
                        <a:pt x="21" y="11"/>
                        <a:pt x="20" y="7"/>
                      </a:cubicBezTo>
                      <a:cubicBezTo>
                        <a:pt x="20" y="8"/>
                        <a:pt x="19" y="8"/>
                        <a:pt x="19" y="9"/>
                      </a:cubicBezTo>
                      <a:cubicBezTo>
                        <a:pt x="23" y="9"/>
                        <a:pt x="25" y="12"/>
                        <a:pt x="26" y="15"/>
                      </a:cubicBezTo>
                      <a:cubicBezTo>
                        <a:pt x="27" y="15"/>
                        <a:pt x="27" y="14"/>
                        <a:pt x="28" y="14"/>
                      </a:cubicBezTo>
                      <a:cubicBezTo>
                        <a:pt x="25" y="13"/>
                        <a:pt x="21" y="9"/>
                        <a:pt x="21" y="6"/>
                      </a:cubicBezTo>
                      <a:cubicBezTo>
                        <a:pt x="21" y="7"/>
                        <a:pt x="20" y="7"/>
                        <a:pt x="20" y="7"/>
                      </a:cubicBezTo>
                      <a:cubicBezTo>
                        <a:pt x="24" y="9"/>
                        <a:pt x="28" y="13"/>
                        <a:pt x="28" y="18"/>
                      </a:cubicBezTo>
                      <a:cubicBezTo>
                        <a:pt x="29" y="18"/>
                        <a:pt x="29" y="17"/>
                        <a:pt x="30" y="17"/>
                      </a:cubicBezTo>
                      <a:cubicBezTo>
                        <a:pt x="28" y="16"/>
                        <a:pt x="26" y="14"/>
                        <a:pt x="25" y="12"/>
                      </a:cubicBezTo>
                      <a:cubicBezTo>
                        <a:pt x="26" y="11"/>
                        <a:pt x="26" y="11"/>
                        <a:pt x="27" y="10"/>
                      </a:cubicBezTo>
                      <a:cubicBezTo>
                        <a:pt x="28" y="11"/>
                        <a:pt x="29" y="12"/>
                        <a:pt x="29" y="13"/>
                      </a:cubicBezTo>
                      <a:cubicBezTo>
                        <a:pt x="30" y="14"/>
                        <a:pt x="31" y="16"/>
                        <a:pt x="31" y="18"/>
                      </a:cubicBezTo>
                      <a:cubicBezTo>
                        <a:pt x="31" y="17"/>
                        <a:pt x="32" y="17"/>
                        <a:pt x="32" y="17"/>
                      </a:cubicBezTo>
                      <a:cubicBezTo>
                        <a:pt x="31" y="16"/>
                        <a:pt x="29" y="15"/>
                        <a:pt x="28" y="14"/>
                      </a:cubicBezTo>
                      <a:cubicBezTo>
                        <a:pt x="25" y="11"/>
                        <a:pt x="30" y="10"/>
                        <a:pt x="30" y="16"/>
                      </a:cubicBezTo>
                      <a:cubicBezTo>
                        <a:pt x="30" y="15"/>
                        <a:pt x="31" y="15"/>
                        <a:pt x="31" y="15"/>
                      </a:cubicBezTo>
                      <a:cubicBezTo>
                        <a:pt x="27" y="13"/>
                        <a:pt x="23" y="9"/>
                        <a:pt x="22" y="5"/>
                      </a:cubicBezTo>
                      <a:cubicBezTo>
                        <a:pt x="21" y="6"/>
                        <a:pt x="21" y="6"/>
                        <a:pt x="20" y="7"/>
                      </a:cubicBezTo>
                      <a:cubicBezTo>
                        <a:pt x="29" y="9"/>
                        <a:pt x="28" y="18"/>
                        <a:pt x="33" y="24"/>
                      </a:cubicBezTo>
                      <a:cubicBezTo>
                        <a:pt x="34" y="25"/>
                        <a:pt x="35" y="23"/>
                        <a:pt x="34" y="22"/>
                      </a:cubicBezTo>
                      <a:cubicBezTo>
                        <a:pt x="32" y="19"/>
                        <a:pt x="31" y="14"/>
                        <a:pt x="29" y="10"/>
                      </a:cubicBezTo>
                      <a:cubicBezTo>
                        <a:pt x="27" y="7"/>
                        <a:pt x="24" y="6"/>
                        <a:pt x="21" y="5"/>
                      </a:cubicBezTo>
                      <a:cubicBezTo>
                        <a:pt x="20" y="4"/>
                        <a:pt x="19" y="5"/>
                        <a:pt x="20" y="6"/>
                      </a:cubicBezTo>
                      <a:cubicBezTo>
                        <a:pt x="22" y="11"/>
                        <a:pt x="26" y="15"/>
                        <a:pt x="30" y="17"/>
                      </a:cubicBezTo>
                      <a:cubicBezTo>
                        <a:pt x="31" y="17"/>
                        <a:pt x="32" y="16"/>
                        <a:pt x="32" y="16"/>
                      </a:cubicBezTo>
                      <a:cubicBezTo>
                        <a:pt x="32" y="12"/>
                        <a:pt x="29" y="9"/>
                        <a:pt x="25" y="8"/>
                      </a:cubicBezTo>
                      <a:cubicBezTo>
                        <a:pt x="25" y="8"/>
                        <a:pt x="24" y="9"/>
                        <a:pt x="24" y="9"/>
                      </a:cubicBezTo>
                      <a:cubicBezTo>
                        <a:pt x="23" y="14"/>
                        <a:pt x="27" y="17"/>
                        <a:pt x="32" y="19"/>
                      </a:cubicBezTo>
                      <a:cubicBezTo>
                        <a:pt x="32" y="19"/>
                        <a:pt x="33" y="18"/>
                        <a:pt x="33" y="18"/>
                      </a:cubicBezTo>
                      <a:cubicBezTo>
                        <a:pt x="33" y="15"/>
                        <a:pt x="28" y="5"/>
                        <a:pt x="24" y="7"/>
                      </a:cubicBezTo>
                      <a:cubicBezTo>
                        <a:pt x="19" y="10"/>
                        <a:pt x="26" y="17"/>
                        <a:pt x="29" y="19"/>
                      </a:cubicBezTo>
                      <a:cubicBezTo>
                        <a:pt x="29" y="19"/>
                        <a:pt x="30" y="19"/>
                        <a:pt x="30" y="18"/>
                      </a:cubicBezTo>
                      <a:cubicBezTo>
                        <a:pt x="30" y="12"/>
                        <a:pt x="25" y="7"/>
                        <a:pt x="20" y="5"/>
                      </a:cubicBezTo>
                      <a:cubicBezTo>
                        <a:pt x="19" y="5"/>
                        <a:pt x="19" y="6"/>
                        <a:pt x="19" y="6"/>
                      </a:cubicBezTo>
                      <a:cubicBezTo>
                        <a:pt x="19" y="11"/>
                        <a:pt x="24" y="14"/>
                        <a:pt x="27" y="16"/>
                      </a:cubicBezTo>
                      <a:cubicBezTo>
                        <a:pt x="28" y="16"/>
                        <a:pt x="29" y="15"/>
                        <a:pt x="28" y="14"/>
                      </a:cubicBezTo>
                      <a:cubicBezTo>
                        <a:pt x="26" y="11"/>
                        <a:pt x="24" y="7"/>
                        <a:pt x="20" y="6"/>
                      </a:cubicBezTo>
                      <a:cubicBezTo>
                        <a:pt x="19" y="6"/>
                        <a:pt x="18" y="7"/>
                        <a:pt x="18" y="8"/>
                      </a:cubicBezTo>
                      <a:cubicBezTo>
                        <a:pt x="19" y="12"/>
                        <a:pt x="22" y="15"/>
                        <a:pt x="25" y="18"/>
                      </a:cubicBezTo>
                      <a:cubicBezTo>
                        <a:pt x="26" y="18"/>
                        <a:pt x="28" y="17"/>
                        <a:pt x="27" y="16"/>
                      </a:cubicBezTo>
                      <a:cubicBezTo>
                        <a:pt x="25" y="13"/>
                        <a:pt x="22" y="10"/>
                        <a:pt x="18" y="9"/>
                      </a:cubicBezTo>
                      <a:cubicBezTo>
                        <a:pt x="17" y="9"/>
                        <a:pt x="17" y="10"/>
                        <a:pt x="17" y="11"/>
                      </a:cubicBezTo>
                      <a:cubicBezTo>
                        <a:pt x="19" y="13"/>
                        <a:pt x="21" y="14"/>
                        <a:pt x="24" y="15"/>
                      </a:cubicBezTo>
                      <a:cubicBezTo>
                        <a:pt x="24" y="15"/>
                        <a:pt x="24" y="14"/>
                        <a:pt x="25" y="14"/>
                      </a:cubicBezTo>
                      <a:cubicBezTo>
                        <a:pt x="22" y="12"/>
                        <a:pt x="19" y="10"/>
                        <a:pt x="15" y="9"/>
                      </a:cubicBezTo>
                      <a:cubicBezTo>
                        <a:pt x="14" y="9"/>
                        <a:pt x="13" y="11"/>
                        <a:pt x="14" y="11"/>
                      </a:cubicBezTo>
                      <a:cubicBezTo>
                        <a:pt x="17" y="13"/>
                        <a:pt x="19" y="14"/>
                        <a:pt x="23" y="14"/>
                      </a:cubicBezTo>
                      <a:cubicBezTo>
                        <a:pt x="24" y="14"/>
                        <a:pt x="24" y="13"/>
                        <a:pt x="23" y="12"/>
                      </a:cubicBezTo>
                      <a:cubicBezTo>
                        <a:pt x="21" y="10"/>
                        <a:pt x="19" y="9"/>
                        <a:pt x="16" y="8"/>
                      </a:cubicBezTo>
                      <a:cubicBezTo>
                        <a:pt x="15" y="7"/>
                        <a:pt x="14" y="9"/>
                        <a:pt x="15" y="10"/>
                      </a:cubicBezTo>
                      <a:cubicBezTo>
                        <a:pt x="18" y="11"/>
                        <a:pt x="20" y="12"/>
                        <a:pt x="23" y="13"/>
                      </a:cubicBezTo>
                      <a:cubicBezTo>
                        <a:pt x="24" y="13"/>
                        <a:pt x="25" y="12"/>
                        <a:pt x="24" y="11"/>
                      </a:cubicBezTo>
                      <a:cubicBezTo>
                        <a:pt x="21" y="9"/>
                        <a:pt x="19" y="7"/>
                        <a:pt x="15" y="6"/>
                      </a:cubicBezTo>
                      <a:cubicBezTo>
                        <a:pt x="14" y="6"/>
                        <a:pt x="13" y="7"/>
                        <a:pt x="14" y="8"/>
                      </a:cubicBezTo>
                      <a:cubicBezTo>
                        <a:pt x="17" y="10"/>
                        <a:pt x="19" y="11"/>
                        <a:pt x="23" y="11"/>
                      </a:cubicBezTo>
                      <a:cubicBezTo>
                        <a:pt x="23" y="11"/>
                        <a:pt x="24" y="11"/>
                        <a:pt x="24" y="10"/>
                      </a:cubicBezTo>
                      <a:cubicBezTo>
                        <a:pt x="24" y="7"/>
                        <a:pt x="19" y="5"/>
                        <a:pt x="16" y="3"/>
                      </a:cubicBezTo>
                      <a:cubicBezTo>
                        <a:pt x="16" y="4"/>
                        <a:pt x="16" y="5"/>
                        <a:pt x="15" y="5"/>
                      </a:cubicBezTo>
                      <a:cubicBezTo>
                        <a:pt x="18" y="6"/>
                        <a:pt x="18" y="6"/>
                        <a:pt x="20" y="6"/>
                      </a:cubicBezTo>
                      <a:cubicBezTo>
                        <a:pt x="21" y="6"/>
                        <a:pt x="21" y="5"/>
                        <a:pt x="21" y="4"/>
                      </a:cubicBezTo>
                      <a:cubicBezTo>
                        <a:pt x="18" y="1"/>
                        <a:pt x="13" y="1"/>
                        <a:pt x="10" y="0"/>
                      </a:cubicBezTo>
                      <a:cubicBezTo>
                        <a:pt x="9" y="1"/>
                        <a:pt x="9" y="2"/>
                        <a:pt x="9" y="2"/>
                      </a:cubicBezTo>
                      <a:cubicBezTo>
                        <a:pt x="12" y="3"/>
                        <a:pt x="11" y="3"/>
                        <a:pt x="14" y="2"/>
                      </a:cubicBezTo>
                      <a:cubicBezTo>
                        <a:pt x="15" y="2"/>
                        <a:pt x="15" y="0"/>
                        <a:pt x="14" y="0"/>
                      </a:cubicBezTo>
                      <a:cubicBezTo>
                        <a:pt x="12" y="0"/>
                        <a:pt x="10" y="0"/>
                        <a:pt x="8" y="0"/>
                      </a:cubicBezTo>
                      <a:cubicBezTo>
                        <a:pt x="7" y="0"/>
                        <a:pt x="6" y="1"/>
                        <a:pt x="7" y="2"/>
                      </a:cubicBezTo>
                      <a:cubicBezTo>
                        <a:pt x="9" y="4"/>
                        <a:pt x="12" y="4"/>
                        <a:pt x="15" y="5"/>
                      </a:cubicBezTo>
                      <a:cubicBezTo>
                        <a:pt x="16" y="5"/>
                        <a:pt x="16" y="3"/>
                        <a:pt x="15" y="3"/>
                      </a:cubicBezTo>
                      <a:cubicBezTo>
                        <a:pt x="13" y="2"/>
                        <a:pt x="11" y="2"/>
                        <a:pt x="9" y="3"/>
                      </a:cubicBezTo>
                      <a:cubicBezTo>
                        <a:pt x="8" y="3"/>
                        <a:pt x="8" y="5"/>
                        <a:pt x="9" y="5"/>
                      </a:cubicBezTo>
                      <a:cubicBezTo>
                        <a:pt x="11" y="5"/>
                        <a:pt x="14" y="6"/>
                        <a:pt x="16" y="5"/>
                      </a:cubicBezTo>
                      <a:cubicBezTo>
                        <a:pt x="17" y="5"/>
                        <a:pt x="17" y="4"/>
                        <a:pt x="16" y="3"/>
                      </a:cubicBezTo>
                      <a:cubicBezTo>
                        <a:pt x="14" y="2"/>
                        <a:pt x="11" y="2"/>
                        <a:pt x="8" y="2"/>
                      </a:cubicBezTo>
                      <a:cubicBezTo>
                        <a:pt x="7" y="2"/>
                        <a:pt x="7" y="3"/>
                        <a:pt x="8" y="4"/>
                      </a:cubicBezTo>
                      <a:cubicBezTo>
                        <a:pt x="10" y="6"/>
                        <a:pt x="12" y="7"/>
                        <a:pt x="15" y="7"/>
                      </a:cubicBezTo>
                      <a:cubicBezTo>
                        <a:pt x="16" y="6"/>
                        <a:pt x="17" y="5"/>
                        <a:pt x="15" y="4"/>
                      </a:cubicBezTo>
                      <a:cubicBezTo>
                        <a:pt x="13" y="4"/>
                        <a:pt x="11" y="3"/>
                        <a:pt x="10" y="3"/>
                      </a:cubicBezTo>
                      <a:cubicBezTo>
                        <a:pt x="8" y="2"/>
                        <a:pt x="8" y="4"/>
                        <a:pt x="9" y="5"/>
                      </a:cubicBezTo>
                      <a:cubicBezTo>
                        <a:pt x="11" y="6"/>
                        <a:pt x="13" y="8"/>
                        <a:pt x="16" y="8"/>
                      </a:cubicBezTo>
                      <a:cubicBezTo>
                        <a:pt x="17" y="8"/>
                        <a:pt x="18" y="7"/>
                        <a:pt x="17" y="6"/>
                      </a:cubicBezTo>
                      <a:cubicBezTo>
                        <a:pt x="15" y="5"/>
                        <a:pt x="14" y="4"/>
                        <a:pt x="12" y="3"/>
                      </a:cubicBezTo>
                      <a:cubicBezTo>
                        <a:pt x="11" y="2"/>
                        <a:pt x="10" y="3"/>
                        <a:pt x="10" y="4"/>
                      </a:cubicBezTo>
                      <a:cubicBezTo>
                        <a:pt x="12" y="6"/>
                        <a:pt x="13" y="7"/>
                        <a:pt x="15" y="8"/>
                      </a:cubicBezTo>
                      <a:cubicBezTo>
                        <a:pt x="15" y="8"/>
                        <a:pt x="15" y="7"/>
                        <a:pt x="16" y="7"/>
                      </a:cubicBezTo>
                      <a:cubicBezTo>
                        <a:pt x="14" y="6"/>
                        <a:pt x="12" y="5"/>
                        <a:pt x="9" y="5"/>
                      </a:cubicBezTo>
                      <a:cubicBezTo>
                        <a:pt x="8" y="5"/>
                        <a:pt x="8" y="6"/>
                        <a:pt x="8" y="7"/>
                      </a:cubicBezTo>
                      <a:cubicBezTo>
                        <a:pt x="10" y="9"/>
                        <a:pt x="12" y="10"/>
                        <a:pt x="15" y="11"/>
                      </a:cubicBezTo>
                      <a:cubicBezTo>
                        <a:pt x="15" y="11"/>
                        <a:pt x="15" y="10"/>
                        <a:pt x="16" y="9"/>
                      </a:cubicBezTo>
                      <a:cubicBezTo>
                        <a:pt x="13" y="9"/>
                        <a:pt x="11" y="8"/>
                        <a:pt x="9" y="7"/>
                      </a:cubicBezTo>
                      <a:cubicBezTo>
                        <a:pt x="9" y="8"/>
                        <a:pt x="8" y="9"/>
                        <a:pt x="8" y="9"/>
                      </a:cubicBezTo>
                      <a:cubicBezTo>
                        <a:pt x="11" y="10"/>
                        <a:pt x="12" y="10"/>
                        <a:pt x="15" y="9"/>
                      </a:cubicBezTo>
                      <a:cubicBezTo>
                        <a:pt x="16" y="9"/>
                        <a:pt x="15" y="8"/>
                        <a:pt x="15" y="7"/>
                      </a:cubicBezTo>
                      <a:cubicBezTo>
                        <a:pt x="12" y="7"/>
                        <a:pt x="10" y="6"/>
                        <a:pt x="7" y="6"/>
                      </a:cubicBezTo>
                      <a:cubicBezTo>
                        <a:pt x="6" y="6"/>
                        <a:pt x="6" y="8"/>
                        <a:pt x="7" y="8"/>
                      </a:cubicBezTo>
                      <a:cubicBezTo>
                        <a:pt x="10" y="9"/>
                        <a:pt x="9" y="9"/>
                        <a:pt x="12" y="9"/>
                      </a:cubicBezTo>
                      <a:cubicBezTo>
                        <a:pt x="13" y="9"/>
                        <a:pt x="14" y="7"/>
                        <a:pt x="12" y="7"/>
                      </a:cubicBezTo>
                      <a:cubicBezTo>
                        <a:pt x="11" y="6"/>
                        <a:pt x="10" y="6"/>
                        <a:pt x="9" y="6"/>
                      </a:cubicBezTo>
                      <a:cubicBezTo>
                        <a:pt x="9" y="6"/>
                        <a:pt x="9" y="7"/>
                        <a:pt x="9" y="8"/>
                      </a:cubicBezTo>
                      <a:cubicBezTo>
                        <a:pt x="10" y="7"/>
                        <a:pt x="10" y="7"/>
                        <a:pt x="11" y="7"/>
                      </a:cubicBezTo>
                      <a:cubicBezTo>
                        <a:pt x="11" y="6"/>
                        <a:pt x="10" y="6"/>
                        <a:pt x="10" y="5"/>
                      </a:cubicBezTo>
                      <a:cubicBezTo>
                        <a:pt x="8" y="5"/>
                        <a:pt x="6" y="5"/>
                        <a:pt x="4" y="6"/>
                      </a:cubicBezTo>
                      <a:cubicBezTo>
                        <a:pt x="4" y="6"/>
                        <a:pt x="4" y="7"/>
                        <a:pt x="4" y="8"/>
                      </a:cubicBezTo>
                      <a:cubicBezTo>
                        <a:pt x="6" y="7"/>
                        <a:pt x="6" y="7"/>
                        <a:pt x="7" y="5"/>
                      </a:cubicBezTo>
                      <a:cubicBezTo>
                        <a:pt x="7" y="5"/>
                        <a:pt x="6" y="4"/>
                        <a:pt x="6" y="4"/>
                      </a:cubicBezTo>
                      <a:cubicBezTo>
                        <a:pt x="0" y="5"/>
                        <a:pt x="7" y="11"/>
                        <a:pt x="9" y="6"/>
                      </a:cubicBezTo>
                      <a:cubicBezTo>
                        <a:pt x="11" y="1"/>
                        <a:pt x="2" y="1"/>
                        <a:pt x="4" y="7"/>
                      </a:cubicBezTo>
                      <a:cubicBezTo>
                        <a:pt x="5" y="8"/>
                        <a:pt x="6" y="8"/>
                        <a:pt x="6" y="8"/>
                      </a:cubicBezTo>
                      <a:cubicBezTo>
                        <a:pt x="9" y="6"/>
                        <a:pt x="9" y="3"/>
                        <a:pt x="7" y="1"/>
                      </a:cubicBezTo>
                      <a:cubicBezTo>
                        <a:pt x="7" y="1"/>
                        <a:pt x="6" y="0"/>
                        <a:pt x="6" y="1"/>
                      </a:cubicBezTo>
                      <a:cubicBezTo>
                        <a:pt x="4" y="3"/>
                        <a:pt x="4" y="5"/>
                        <a:pt x="4" y="7"/>
                      </a:cubicBezTo>
                      <a:cubicBezTo>
                        <a:pt x="5" y="8"/>
                        <a:pt x="6" y="8"/>
                        <a:pt x="6" y="8"/>
                      </a:cubicBezTo>
                      <a:cubicBezTo>
                        <a:pt x="8" y="6"/>
                        <a:pt x="9" y="2"/>
                        <a:pt x="6" y="2"/>
                      </a:cubicBezTo>
                      <a:cubicBezTo>
                        <a:pt x="3" y="1"/>
                        <a:pt x="2" y="5"/>
                        <a:pt x="3" y="7"/>
                      </a:cubicBezTo>
                      <a:cubicBezTo>
                        <a:pt x="4" y="8"/>
                        <a:pt x="5" y="8"/>
                        <a:pt x="5" y="7"/>
                      </a:cubicBezTo>
                      <a:cubicBezTo>
                        <a:pt x="7" y="5"/>
                        <a:pt x="7" y="3"/>
                        <a:pt x="5" y="1"/>
                      </a:cubicBezTo>
                      <a:cubicBezTo>
                        <a:pt x="5" y="0"/>
                        <a:pt x="4" y="1"/>
                        <a:pt x="3" y="1"/>
                      </a:cubicBezTo>
                      <a:cubicBezTo>
                        <a:pt x="2" y="3"/>
                        <a:pt x="2" y="4"/>
                        <a:pt x="3" y="6"/>
                      </a:cubicBezTo>
                      <a:cubicBezTo>
                        <a:pt x="3" y="7"/>
                        <a:pt x="4" y="7"/>
                        <a:pt x="5" y="6"/>
                      </a:cubicBezTo>
                      <a:cubicBezTo>
                        <a:pt x="5" y="4"/>
                        <a:pt x="5" y="2"/>
                        <a:pt x="4" y="1"/>
                      </a:cubicBezTo>
                      <a:cubicBezTo>
                        <a:pt x="4" y="0"/>
                        <a:pt x="3" y="0"/>
                        <a:pt x="2" y="1"/>
                      </a:cubicBezTo>
                      <a:cubicBezTo>
                        <a:pt x="1" y="2"/>
                        <a:pt x="1" y="3"/>
                        <a:pt x="1" y="5"/>
                      </a:cubicBezTo>
                      <a:cubicBezTo>
                        <a:pt x="1" y="6"/>
                        <a:pt x="3" y="7"/>
                        <a:pt x="3" y="6"/>
                      </a:cubicBezTo>
                      <a:cubicBezTo>
                        <a:pt x="3" y="5"/>
                        <a:pt x="3" y="4"/>
                        <a:pt x="3" y="3"/>
                      </a:cubicBezTo>
                      <a:cubicBezTo>
                        <a:pt x="3" y="3"/>
                        <a:pt x="2" y="3"/>
                        <a:pt x="1" y="3"/>
                      </a:cubicBezTo>
                      <a:cubicBezTo>
                        <a:pt x="1" y="4"/>
                        <a:pt x="1" y="6"/>
                        <a:pt x="1" y="7"/>
                      </a:cubicBezTo>
                      <a:cubicBezTo>
                        <a:pt x="1" y="8"/>
                        <a:pt x="3" y="8"/>
                        <a:pt x="3" y="7"/>
                      </a:cubicBezTo>
                      <a:cubicBezTo>
                        <a:pt x="4" y="6"/>
                        <a:pt x="4" y="5"/>
                        <a:pt x="4" y="4"/>
                      </a:cubicBezTo>
                      <a:cubicBezTo>
                        <a:pt x="3" y="4"/>
                        <a:pt x="2" y="4"/>
                        <a:pt x="2" y="4"/>
                      </a:cubicBezTo>
                      <a:cubicBezTo>
                        <a:pt x="2" y="4"/>
                        <a:pt x="2" y="5"/>
                        <a:pt x="2" y="5"/>
                      </a:cubicBezTo>
                      <a:cubicBezTo>
                        <a:pt x="2" y="6"/>
                        <a:pt x="3" y="7"/>
                        <a:pt x="3" y="6"/>
                      </a:cubicBezTo>
                      <a:cubicBezTo>
                        <a:pt x="4" y="6"/>
                        <a:pt x="4" y="6"/>
                        <a:pt x="4" y="5"/>
                      </a:cubicBezTo>
                      <a:cubicBezTo>
                        <a:pt x="5" y="4"/>
                        <a:pt x="3"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303"/>
                <p:cNvSpPr/>
                <p:nvPr/>
              </p:nvSpPr>
              <p:spPr bwMode="auto">
                <a:xfrm>
                  <a:off x="913" y="1677"/>
                  <a:ext cx="14" cy="22"/>
                </a:xfrm>
                <a:custGeom>
                  <a:avLst/>
                  <a:gdLst>
                    <a:gd name="T0" fmla="*/ 5 w 21"/>
                    <a:gd name="T1" fmla="*/ 13 h 34"/>
                    <a:gd name="T2" fmla="*/ 6 w 21"/>
                    <a:gd name="T3" fmla="*/ 13 h 34"/>
                    <a:gd name="T4" fmla="*/ 12 w 21"/>
                    <a:gd name="T5" fmla="*/ 21 h 34"/>
                    <a:gd name="T6" fmla="*/ 3 w 21"/>
                    <a:gd name="T7" fmla="*/ 15 h 34"/>
                    <a:gd name="T8" fmla="*/ 1 w 21"/>
                    <a:gd name="T9" fmla="*/ 12 h 34"/>
                    <a:gd name="T10" fmla="*/ 10 w 21"/>
                    <a:gd name="T11" fmla="*/ 17 h 34"/>
                    <a:gd name="T12" fmla="*/ 14 w 21"/>
                    <a:gd name="T13" fmla="*/ 26 h 34"/>
                    <a:gd name="T14" fmla="*/ 13 w 21"/>
                    <a:gd name="T15" fmla="*/ 28 h 34"/>
                    <a:gd name="T16" fmla="*/ 10 w 21"/>
                    <a:gd name="T17" fmla="*/ 23 h 34"/>
                    <a:gd name="T18" fmla="*/ 12 w 21"/>
                    <a:gd name="T19" fmla="*/ 25 h 34"/>
                    <a:gd name="T20" fmla="*/ 13 w 21"/>
                    <a:gd name="T21" fmla="*/ 32 h 34"/>
                    <a:gd name="T22" fmla="*/ 15 w 21"/>
                    <a:gd name="T23" fmla="*/ 24 h 34"/>
                    <a:gd name="T24" fmla="*/ 16 w 21"/>
                    <a:gd name="T25" fmla="*/ 32 h 34"/>
                    <a:gd name="T26" fmla="*/ 15 w 21"/>
                    <a:gd name="T27" fmla="*/ 24 h 34"/>
                    <a:gd name="T28" fmla="*/ 19 w 21"/>
                    <a:gd name="T29" fmla="*/ 31 h 34"/>
                    <a:gd name="T30" fmla="*/ 19 w 21"/>
                    <a:gd name="T31" fmla="*/ 30 h 34"/>
                    <a:gd name="T32" fmla="*/ 14 w 21"/>
                    <a:gd name="T33" fmla="*/ 21 h 34"/>
                    <a:gd name="T34" fmla="*/ 15 w 21"/>
                    <a:gd name="T35" fmla="*/ 18 h 34"/>
                    <a:gd name="T36" fmla="*/ 19 w 21"/>
                    <a:gd name="T37" fmla="*/ 26 h 34"/>
                    <a:gd name="T38" fmla="*/ 14 w 21"/>
                    <a:gd name="T39" fmla="*/ 23 h 34"/>
                    <a:gd name="T40" fmla="*/ 7 w 21"/>
                    <a:gd name="T41" fmla="*/ 13 h 34"/>
                    <a:gd name="T42" fmla="*/ 8 w 21"/>
                    <a:gd name="T43" fmla="*/ 8 h 34"/>
                    <a:gd name="T44" fmla="*/ 16 w 21"/>
                    <a:gd name="T45" fmla="*/ 18 h 34"/>
                    <a:gd name="T46" fmla="*/ 14 w 21"/>
                    <a:gd name="T47" fmla="*/ 19 h 34"/>
                    <a:gd name="T48" fmla="*/ 3 w 21"/>
                    <a:gd name="T49" fmla="*/ 6 h 34"/>
                    <a:gd name="T50" fmla="*/ 10 w 21"/>
                    <a:gd name="T51" fmla="*/ 13 h 34"/>
                    <a:gd name="T52" fmla="*/ 6 w 21"/>
                    <a:gd name="T53" fmla="*/ 8 h 34"/>
                    <a:gd name="T54" fmla="*/ 17 w 21"/>
                    <a:gd name="T55" fmla="*/ 26 h 34"/>
                    <a:gd name="T56" fmla="*/ 15 w 21"/>
                    <a:gd name="T57" fmla="*/ 26 h 34"/>
                    <a:gd name="T58" fmla="*/ 8 w 21"/>
                    <a:gd name="T59" fmla="*/ 6 h 34"/>
                    <a:gd name="T60" fmla="*/ 12 w 21"/>
                    <a:gd name="T61" fmla="*/ 11 h 34"/>
                    <a:gd name="T62" fmla="*/ 14 w 21"/>
                    <a:gd name="T63" fmla="*/ 20 h 34"/>
                    <a:gd name="T64" fmla="*/ 8 w 21"/>
                    <a:gd name="T65" fmla="*/ 9 h 34"/>
                    <a:gd name="T66" fmla="*/ 7 w 21"/>
                    <a:gd name="T67" fmla="*/ 8 h 34"/>
                    <a:gd name="T68" fmla="*/ 15 w 21"/>
                    <a:gd name="T69" fmla="*/ 19 h 34"/>
                    <a:gd name="T70" fmla="*/ 14 w 21"/>
                    <a:gd name="T71" fmla="*/ 23 h 34"/>
                    <a:gd name="T72" fmla="*/ 9 w 21"/>
                    <a:gd name="T73" fmla="*/ 15 h 34"/>
                    <a:gd name="T74" fmla="*/ 15 w 21"/>
                    <a:gd name="T75" fmla="*/ 18 h 34"/>
                    <a:gd name="T76" fmla="*/ 20 w 21"/>
                    <a:gd name="T77" fmla="*/ 28 h 34"/>
                    <a:gd name="T78" fmla="*/ 19 w 21"/>
                    <a:gd name="T79" fmla="*/ 30 h 34"/>
                    <a:gd name="T80" fmla="*/ 14 w 21"/>
                    <a:gd name="T81" fmla="*/ 23 h 34"/>
                    <a:gd name="T82" fmla="*/ 15 w 21"/>
                    <a:gd name="T83" fmla="*/ 24 h 34"/>
                    <a:gd name="T84" fmla="*/ 18 w 21"/>
                    <a:gd name="T85" fmla="*/ 28 h 34"/>
                    <a:gd name="T86" fmla="*/ 14 w 21"/>
                    <a:gd name="T87" fmla="*/ 33 h 34"/>
                    <a:gd name="T88" fmla="*/ 13 w 21"/>
                    <a:gd name="T89" fmla="*/ 25 h 34"/>
                    <a:gd name="T90" fmla="*/ 12 w 21"/>
                    <a:gd name="T91" fmla="*/ 25 h 34"/>
                    <a:gd name="T92" fmla="*/ 15 w 21"/>
                    <a:gd name="T93" fmla="*/ 31 h 34"/>
                    <a:gd name="T94" fmla="*/ 14 w 21"/>
                    <a:gd name="T95" fmla="*/ 29 h 34"/>
                    <a:gd name="T96" fmla="*/ 10 w 21"/>
                    <a:gd name="T97" fmla="*/ 20 h 34"/>
                    <a:gd name="T98" fmla="*/ 10 w 21"/>
                    <a:gd name="T99" fmla="*/ 17 h 34"/>
                    <a:gd name="T100" fmla="*/ 10 w 21"/>
                    <a:gd name="T101" fmla="*/ 17 h 34"/>
                    <a:gd name="T102" fmla="*/ 3 w 21"/>
                    <a:gd name="T103" fmla="*/ 15 h 34"/>
                    <a:gd name="T104" fmla="*/ 2 w 21"/>
                    <a:gd name="T105" fmla="*/ 12 h 34"/>
                    <a:gd name="T106" fmla="*/ 6 w 21"/>
                    <a:gd name="T107" fmla="*/ 13 h 34"/>
                    <a:gd name="T108" fmla="*/ 12 w 21"/>
                    <a:gd name="T109" fmla="*/ 22 h 34"/>
                    <a:gd name="T110" fmla="*/ 6 w 21"/>
                    <a:gd name="T11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 h="34">
                      <a:moveTo>
                        <a:pt x="8" y="14"/>
                      </a:moveTo>
                      <a:cubicBezTo>
                        <a:pt x="7" y="13"/>
                        <a:pt x="7" y="13"/>
                        <a:pt x="6" y="12"/>
                      </a:cubicBezTo>
                      <a:cubicBezTo>
                        <a:pt x="6" y="12"/>
                        <a:pt x="5" y="13"/>
                        <a:pt x="5" y="13"/>
                      </a:cubicBezTo>
                      <a:cubicBezTo>
                        <a:pt x="8" y="15"/>
                        <a:pt x="9" y="18"/>
                        <a:pt x="10" y="22"/>
                      </a:cubicBezTo>
                      <a:cubicBezTo>
                        <a:pt x="10" y="22"/>
                        <a:pt x="11" y="21"/>
                        <a:pt x="12" y="21"/>
                      </a:cubicBezTo>
                      <a:cubicBezTo>
                        <a:pt x="9" y="19"/>
                        <a:pt x="8" y="16"/>
                        <a:pt x="6" y="13"/>
                      </a:cubicBezTo>
                      <a:cubicBezTo>
                        <a:pt x="6" y="13"/>
                        <a:pt x="5" y="14"/>
                        <a:pt x="5" y="14"/>
                      </a:cubicBezTo>
                      <a:cubicBezTo>
                        <a:pt x="7" y="17"/>
                        <a:pt x="9" y="19"/>
                        <a:pt x="10" y="22"/>
                      </a:cubicBezTo>
                      <a:cubicBezTo>
                        <a:pt x="11" y="22"/>
                        <a:pt x="12" y="22"/>
                        <a:pt x="12" y="21"/>
                      </a:cubicBezTo>
                      <a:cubicBezTo>
                        <a:pt x="9" y="18"/>
                        <a:pt x="6" y="15"/>
                        <a:pt x="4" y="11"/>
                      </a:cubicBezTo>
                      <a:cubicBezTo>
                        <a:pt x="3" y="10"/>
                        <a:pt x="2" y="11"/>
                        <a:pt x="2" y="12"/>
                      </a:cubicBezTo>
                      <a:cubicBezTo>
                        <a:pt x="2" y="13"/>
                        <a:pt x="2" y="14"/>
                        <a:pt x="3" y="15"/>
                      </a:cubicBezTo>
                      <a:cubicBezTo>
                        <a:pt x="3" y="15"/>
                        <a:pt x="4" y="14"/>
                        <a:pt x="5" y="14"/>
                      </a:cubicBezTo>
                      <a:cubicBezTo>
                        <a:pt x="4" y="13"/>
                        <a:pt x="3" y="12"/>
                        <a:pt x="2" y="11"/>
                      </a:cubicBezTo>
                      <a:cubicBezTo>
                        <a:pt x="2" y="11"/>
                        <a:pt x="1" y="12"/>
                        <a:pt x="1" y="12"/>
                      </a:cubicBezTo>
                      <a:cubicBezTo>
                        <a:pt x="4" y="14"/>
                        <a:pt x="6" y="16"/>
                        <a:pt x="9" y="19"/>
                      </a:cubicBezTo>
                      <a:cubicBezTo>
                        <a:pt x="9" y="18"/>
                        <a:pt x="10" y="18"/>
                        <a:pt x="10" y="17"/>
                      </a:cubicBezTo>
                      <a:cubicBezTo>
                        <a:pt x="10" y="17"/>
                        <a:pt x="10" y="17"/>
                        <a:pt x="10" y="17"/>
                      </a:cubicBezTo>
                      <a:cubicBezTo>
                        <a:pt x="9" y="16"/>
                        <a:pt x="7" y="17"/>
                        <a:pt x="8" y="18"/>
                      </a:cubicBezTo>
                      <a:cubicBezTo>
                        <a:pt x="9" y="21"/>
                        <a:pt x="11" y="24"/>
                        <a:pt x="12" y="27"/>
                      </a:cubicBezTo>
                      <a:cubicBezTo>
                        <a:pt x="13" y="28"/>
                        <a:pt x="15" y="28"/>
                        <a:pt x="14" y="26"/>
                      </a:cubicBezTo>
                      <a:cubicBezTo>
                        <a:pt x="13" y="24"/>
                        <a:pt x="13" y="22"/>
                        <a:pt x="13" y="20"/>
                      </a:cubicBezTo>
                      <a:cubicBezTo>
                        <a:pt x="12" y="20"/>
                        <a:pt x="11" y="20"/>
                        <a:pt x="11" y="21"/>
                      </a:cubicBezTo>
                      <a:cubicBezTo>
                        <a:pt x="13" y="23"/>
                        <a:pt x="13" y="26"/>
                        <a:pt x="13" y="28"/>
                      </a:cubicBezTo>
                      <a:cubicBezTo>
                        <a:pt x="14" y="28"/>
                        <a:pt x="15" y="28"/>
                        <a:pt x="15" y="28"/>
                      </a:cubicBezTo>
                      <a:cubicBezTo>
                        <a:pt x="14" y="26"/>
                        <a:pt x="13" y="24"/>
                        <a:pt x="12" y="22"/>
                      </a:cubicBezTo>
                      <a:cubicBezTo>
                        <a:pt x="11" y="23"/>
                        <a:pt x="11" y="23"/>
                        <a:pt x="10" y="23"/>
                      </a:cubicBezTo>
                      <a:cubicBezTo>
                        <a:pt x="12" y="26"/>
                        <a:pt x="13" y="28"/>
                        <a:pt x="13" y="31"/>
                      </a:cubicBezTo>
                      <a:cubicBezTo>
                        <a:pt x="14" y="31"/>
                        <a:pt x="15" y="31"/>
                        <a:pt x="15" y="30"/>
                      </a:cubicBezTo>
                      <a:cubicBezTo>
                        <a:pt x="14" y="29"/>
                        <a:pt x="13" y="27"/>
                        <a:pt x="12" y="25"/>
                      </a:cubicBezTo>
                      <a:cubicBezTo>
                        <a:pt x="12" y="26"/>
                        <a:pt x="11" y="26"/>
                        <a:pt x="11" y="27"/>
                      </a:cubicBezTo>
                      <a:cubicBezTo>
                        <a:pt x="11" y="28"/>
                        <a:pt x="12" y="29"/>
                        <a:pt x="13" y="31"/>
                      </a:cubicBezTo>
                      <a:cubicBezTo>
                        <a:pt x="13" y="31"/>
                        <a:pt x="13" y="32"/>
                        <a:pt x="13" y="32"/>
                      </a:cubicBezTo>
                      <a:cubicBezTo>
                        <a:pt x="16" y="32"/>
                        <a:pt x="15" y="32"/>
                        <a:pt x="18" y="32"/>
                      </a:cubicBezTo>
                      <a:cubicBezTo>
                        <a:pt x="18" y="32"/>
                        <a:pt x="19" y="32"/>
                        <a:pt x="19" y="31"/>
                      </a:cubicBezTo>
                      <a:cubicBezTo>
                        <a:pt x="18" y="28"/>
                        <a:pt x="16" y="26"/>
                        <a:pt x="15" y="24"/>
                      </a:cubicBezTo>
                      <a:cubicBezTo>
                        <a:pt x="14" y="22"/>
                        <a:pt x="12" y="24"/>
                        <a:pt x="13" y="25"/>
                      </a:cubicBezTo>
                      <a:cubicBezTo>
                        <a:pt x="14" y="27"/>
                        <a:pt x="14" y="29"/>
                        <a:pt x="14" y="32"/>
                      </a:cubicBezTo>
                      <a:cubicBezTo>
                        <a:pt x="15" y="32"/>
                        <a:pt x="16" y="32"/>
                        <a:pt x="16" y="32"/>
                      </a:cubicBezTo>
                      <a:cubicBezTo>
                        <a:pt x="17" y="31"/>
                        <a:pt x="17" y="31"/>
                        <a:pt x="17" y="30"/>
                      </a:cubicBezTo>
                      <a:cubicBezTo>
                        <a:pt x="18" y="31"/>
                        <a:pt x="19" y="30"/>
                        <a:pt x="19" y="29"/>
                      </a:cubicBezTo>
                      <a:cubicBezTo>
                        <a:pt x="18" y="27"/>
                        <a:pt x="17" y="25"/>
                        <a:pt x="15" y="24"/>
                      </a:cubicBezTo>
                      <a:cubicBezTo>
                        <a:pt x="14" y="22"/>
                        <a:pt x="13" y="23"/>
                        <a:pt x="13" y="25"/>
                      </a:cubicBezTo>
                      <a:cubicBezTo>
                        <a:pt x="15" y="27"/>
                        <a:pt x="16" y="30"/>
                        <a:pt x="17" y="32"/>
                      </a:cubicBezTo>
                      <a:cubicBezTo>
                        <a:pt x="18" y="33"/>
                        <a:pt x="20" y="32"/>
                        <a:pt x="19" y="31"/>
                      </a:cubicBezTo>
                      <a:cubicBezTo>
                        <a:pt x="18" y="28"/>
                        <a:pt x="17" y="26"/>
                        <a:pt x="16" y="23"/>
                      </a:cubicBezTo>
                      <a:cubicBezTo>
                        <a:pt x="16" y="23"/>
                        <a:pt x="15" y="24"/>
                        <a:pt x="14" y="24"/>
                      </a:cubicBezTo>
                      <a:cubicBezTo>
                        <a:pt x="16" y="26"/>
                        <a:pt x="17" y="28"/>
                        <a:pt x="19" y="30"/>
                      </a:cubicBezTo>
                      <a:cubicBezTo>
                        <a:pt x="19" y="30"/>
                        <a:pt x="20" y="30"/>
                        <a:pt x="20" y="29"/>
                      </a:cubicBezTo>
                      <a:cubicBezTo>
                        <a:pt x="19" y="26"/>
                        <a:pt x="17" y="23"/>
                        <a:pt x="16" y="20"/>
                      </a:cubicBezTo>
                      <a:cubicBezTo>
                        <a:pt x="16" y="21"/>
                        <a:pt x="15" y="21"/>
                        <a:pt x="14" y="21"/>
                      </a:cubicBezTo>
                      <a:cubicBezTo>
                        <a:pt x="16" y="24"/>
                        <a:pt x="17" y="26"/>
                        <a:pt x="18" y="29"/>
                      </a:cubicBezTo>
                      <a:cubicBezTo>
                        <a:pt x="18" y="29"/>
                        <a:pt x="19" y="28"/>
                        <a:pt x="20" y="28"/>
                      </a:cubicBezTo>
                      <a:cubicBezTo>
                        <a:pt x="18" y="25"/>
                        <a:pt x="16" y="21"/>
                        <a:pt x="15" y="18"/>
                      </a:cubicBezTo>
                      <a:cubicBezTo>
                        <a:pt x="14" y="18"/>
                        <a:pt x="13" y="19"/>
                        <a:pt x="13" y="19"/>
                      </a:cubicBezTo>
                      <a:cubicBezTo>
                        <a:pt x="14" y="22"/>
                        <a:pt x="16" y="25"/>
                        <a:pt x="17" y="27"/>
                      </a:cubicBezTo>
                      <a:cubicBezTo>
                        <a:pt x="18" y="27"/>
                        <a:pt x="18" y="27"/>
                        <a:pt x="19" y="26"/>
                      </a:cubicBezTo>
                      <a:cubicBezTo>
                        <a:pt x="16" y="22"/>
                        <a:pt x="13" y="19"/>
                        <a:pt x="11" y="14"/>
                      </a:cubicBezTo>
                      <a:cubicBezTo>
                        <a:pt x="10" y="15"/>
                        <a:pt x="9" y="15"/>
                        <a:pt x="9" y="15"/>
                      </a:cubicBezTo>
                      <a:cubicBezTo>
                        <a:pt x="11" y="18"/>
                        <a:pt x="13" y="21"/>
                        <a:pt x="14" y="23"/>
                      </a:cubicBezTo>
                      <a:cubicBezTo>
                        <a:pt x="15" y="24"/>
                        <a:pt x="17" y="23"/>
                        <a:pt x="16" y="22"/>
                      </a:cubicBezTo>
                      <a:cubicBezTo>
                        <a:pt x="14" y="18"/>
                        <a:pt x="11" y="15"/>
                        <a:pt x="9" y="12"/>
                      </a:cubicBezTo>
                      <a:cubicBezTo>
                        <a:pt x="8" y="12"/>
                        <a:pt x="7" y="13"/>
                        <a:pt x="7" y="13"/>
                      </a:cubicBezTo>
                      <a:cubicBezTo>
                        <a:pt x="9" y="15"/>
                        <a:pt x="11" y="18"/>
                        <a:pt x="13" y="20"/>
                      </a:cubicBezTo>
                      <a:cubicBezTo>
                        <a:pt x="14" y="20"/>
                        <a:pt x="14" y="19"/>
                        <a:pt x="15" y="19"/>
                      </a:cubicBezTo>
                      <a:cubicBezTo>
                        <a:pt x="12" y="16"/>
                        <a:pt x="9" y="12"/>
                        <a:pt x="8" y="8"/>
                      </a:cubicBezTo>
                      <a:cubicBezTo>
                        <a:pt x="7" y="9"/>
                        <a:pt x="7" y="9"/>
                        <a:pt x="6" y="10"/>
                      </a:cubicBezTo>
                      <a:cubicBezTo>
                        <a:pt x="10" y="12"/>
                        <a:pt x="12" y="16"/>
                        <a:pt x="14" y="19"/>
                      </a:cubicBezTo>
                      <a:cubicBezTo>
                        <a:pt x="15" y="19"/>
                        <a:pt x="16" y="18"/>
                        <a:pt x="16" y="18"/>
                      </a:cubicBezTo>
                      <a:cubicBezTo>
                        <a:pt x="14" y="15"/>
                        <a:pt x="11" y="12"/>
                        <a:pt x="10" y="8"/>
                      </a:cubicBezTo>
                      <a:cubicBezTo>
                        <a:pt x="9" y="8"/>
                        <a:pt x="9" y="9"/>
                        <a:pt x="8" y="9"/>
                      </a:cubicBezTo>
                      <a:cubicBezTo>
                        <a:pt x="11" y="12"/>
                        <a:pt x="13" y="15"/>
                        <a:pt x="14" y="19"/>
                      </a:cubicBezTo>
                      <a:cubicBezTo>
                        <a:pt x="14" y="19"/>
                        <a:pt x="15" y="19"/>
                        <a:pt x="16" y="18"/>
                      </a:cubicBezTo>
                      <a:cubicBezTo>
                        <a:pt x="12" y="16"/>
                        <a:pt x="10" y="13"/>
                        <a:pt x="8" y="10"/>
                      </a:cubicBezTo>
                      <a:cubicBezTo>
                        <a:pt x="7" y="9"/>
                        <a:pt x="5" y="7"/>
                        <a:pt x="3" y="6"/>
                      </a:cubicBezTo>
                      <a:cubicBezTo>
                        <a:pt x="2" y="4"/>
                        <a:pt x="5" y="7"/>
                        <a:pt x="5" y="7"/>
                      </a:cubicBezTo>
                      <a:cubicBezTo>
                        <a:pt x="6" y="8"/>
                        <a:pt x="6" y="8"/>
                        <a:pt x="7" y="9"/>
                      </a:cubicBezTo>
                      <a:cubicBezTo>
                        <a:pt x="8" y="10"/>
                        <a:pt x="9" y="12"/>
                        <a:pt x="10" y="13"/>
                      </a:cubicBezTo>
                      <a:cubicBezTo>
                        <a:pt x="11" y="14"/>
                        <a:pt x="13" y="12"/>
                        <a:pt x="12" y="11"/>
                      </a:cubicBezTo>
                      <a:cubicBezTo>
                        <a:pt x="10" y="10"/>
                        <a:pt x="9" y="8"/>
                        <a:pt x="8" y="6"/>
                      </a:cubicBezTo>
                      <a:cubicBezTo>
                        <a:pt x="8" y="7"/>
                        <a:pt x="7" y="7"/>
                        <a:pt x="6" y="8"/>
                      </a:cubicBezTo>
                      <a:cubicBezTo>
                        <a:pt x="8" y="10"/>
                        <a:pt x="10" y="14"/>
                        <a:pt x="12" y="17"/>
                      </a:cubicBezTo>
                      <a:cubicBezTo>
                        <a:pt x="13" y="20"/>
                        <a:pt x="14" y="23"/>
                        <a:pt x="16" y="27"/>
                      </a:cubicBezTo>
                      <a:cubicBezTo>
                        <a:pt x="16" y="28"/>
                        <a:pt x="18" y="27"/>
                        <a:pt x="17" y="26"/>
                      </a:cubicBezTo>
                      <a:cubicBezTo>
                        <a:pt x="17" y="25"/>
                        <a:pt x="17" y="25"/>
                        <a:pt x="17" y="24"/>
                      </a:cubicBezTo>
                      <a:cubicBezTo>
                        <a:pt x="16" y="23"/>
                        <a:pt x="14" y="25"/>
                        <a:pt x="15" y="26"/>
                      </a:cubicBezTo>
                      <a:cubicBezTo>
                        <a:pt x="15" y="26"/>
                        <a:pt x="15" y="26"/>
                        <a:pt x="15" y="26"/>
                      </a:cubicBezTo>
                      <a:cubicBezTo>
                        <a:pt x="16" y="26"/>
                        <a:pt x="17" y="26"/>
                        <a:pt x="17" y="26"/>
                      </a:cubicBezTo>
                      <a:cubicBezTo>
                        <a:pt x="16" y="23"/>
                        <a:pt x="16" y="20"/>
                        <a:pt x="15" y="17"/>
                      </a:cubicBezTo>
                      <a:cubicBezTo>
                        <a:pt x="13" y="14"/>
                        <a:pt x="11" y="10"/>
                        <a:pt x="8" y="6"/>
                      </a:cubicBezTo>
                      <a:cubicBezTo>
                        <a:pt x="8" y="5"/>
                        <a:pt x="6" y="6"/>
                        <a:pt x="6" y="8"/>
                      </a:cubicBezTo>
                      <a:cubicBezTo>
                        <a:pt x="8" y="9"/>
                        <a:pt x="9" y="11"/>
                        <a:pt x="10" y="13"/>
                      </a:cubicBezTo>
                      <a:cubicBezTo>
                        <a:pt x="11" y="12"/>
                        <a:pt x="11" y="12"/>
                        <a:pt x="12" y="11"/>
                      </a:cubicBezTo>
                      <a:cubicBezTo>
                        <a:pt x="10" y="10"/>
                        <a:pt x="3" y="0"/>
                        <a:pt x="1" y="4"/>
                      </a:cubicBezTo>
                      <a:cubicBezTo>
                        <a:pt x="0" y="6"/>
                        <a:pt x="3" y="8"/>
                        <a:pt x="4" y="10"/>
                      </a:cubicBezTo>
                      <a:cubicBezTo>
                        <a:pt x="8" y="13"/>
                        <a:pt x="10" y="17"/>
                        <a:pt x="14" y="20"/>
                      </a:cubicBezTo>
                      <a:cubicBezTo>
                        <a:pt x="15" y="21"/>
                        <a:pt x="16" y="20"/>
                        <a:pt x="16" y="19"/>
                      </a:cubicBezTo>
                      <a:cubicBezTo>
                        <a:pt x="15" y="15"/>
                        <a:pt x="13" y="10"/>
                        <a:pt x="10" y="8"/>
                      </a:cubicBezTo>
                      <a:cubicBezTo>
                        <a:pt x="9" y="7"/>
                        <a:pt x="7" y="8"/>
                        <a:pt x="8" y="9"/>
                      </a:cubicBezTo>
                      <a:cubicBezTo>
                        <a:pt x="9" y="13"/>
                        <a:pt x="12" y="16"/>
                        <a:pt x="14" y="19"/>
                      </a:cubicBezTo>
                      <a:cubicBezTo>
                        <a:pt x="15" y="20"/>
                        <a:pt x="17" y="19"/>
                        <a:pt x="16" y="18"/>
                      </a:cubicBezTo>
                      <a:cubicBezTo>
                        <a:pt x="14" y="14"/>
                        <a:pt x="12" y="10"/>
                        <a:pt x="7" y="8"/>
                      </a:cubicBezTo>
                      <a:cubicBezTo>
                        <a:pt x="7" y="7"/>
                        <a:pt x="5" y="8"/>
                        <a:pt x="6" y="9"/>
                      </a:cubicBezTo>
                      <a:cubicBezTo>
                        <a:pt x="7" y="13"/>
                        <a:pt x="10" y="17"/>
                        <a:pt x="13" y="20"/>
                      </a:cubicBezTo>
                      <a:cubicBezTo>
                        <a:pt x="14" y="21"/>
                        <a:pt x="16" y="20"/>
                        <a:pt x="15" y="19"/>
                      </a:cubicBezTo>
                      <a:cubicBezTo>
                        <a:pt x="13" y="16"/>
                        <a:pt x="11" y="14"/>
                        <a:pt x="9" y="12"/>
                      </a:cubicBezTo>
                      <a:cubicBezTo>
                        <a:pt x="7" y="11"/>
                        <a:pt x="6" y="12"/>
                        <a:pt x="7" y="13"/>
                      </a:cubicBezTo>
                      <a:cubicBezTo>
                        <a:pt x="10" y="16"/>
                        <a:pt x="12" y="19"/>
                        <a:pt x="14" y="23"/>
                      </a:cubicBezTo>
                      <a:cubicBezTo>
                        <a:pt x="15" y="23"/>
                        <a:pt x="16" y="23"/>
                        <a:pt x="16" y="22"/>
                      </a:cubicBezTo>
                      <a:cubicBezTo>
                        <a:pt x="14" y="20"/>
                        <a:pt x="13" y="17"/>
                        <a:pt x="11" y="14"/>
                      </a:cubicBezTo>
                      <a:cubicBezTo>
                        <a:pt x="10" y="13"/>
                        <a:pt x="8" y="14"/>
                        <a:pt x="9" y="15"/>
                      </a:cubicBezTo>
                      <a:cubicBezTo>
                        <a:pt x="11" y="20"/>
                        <a:pt x="14" y="24"/>
                        <a:pt x="17" y="27"/>
                      </a:cubicBezTo>
                      <a:cubicBezTo>
                        <a:pt x="18" y="28"/>
                        <a:pt x="20" y="28"/>
                        <a:pt x="19" y="26"/>
                      </a:cubicBezTo>
                      <a:cubicBezTo>
                        <a:pt x="17" y="24"/>
                        <a:pt x="16" y="21"/>
                        <a:pt x="15" y="18"/>
                      </a:cubicBezTo>
                      <a:cubicBezTo>
                        <a:pt x="14" y="17"/>
                        <a:pt x="12" y="18"/>
                        <a:pt x="13" y="19"/>
                      </a:cubicBezTo>
                      <a:cubicBezTo>
                        <a:pt x="14" y="23"/>
                        <a:pt x="16" y="26"/>
                        <a:pt x="18" y="29"/>
                      </a:cubicBezTo>
                      <a:cubicBezTo>
                        <a:pt x="18" y="30"/>
                        <a:pt x="20" y="30"/>
                        <a:pt x="20" y="28"/>
                      </a:cubicBezTo>
                      <a:cubicBezTo>
                        <a:pt x="19" y="25"/>
                        <a:pt x="18" y="23"/>
                        <a:pt x="16" y="20"/>
                      </a:cubicBezTo>
                      <a:cubicBezTo>
                        <a:pt x="16" y="19"/>
                        <a:pt x="14" y="20"/>
                        <a:pt x="14" y="21"/>
                      </a:cubicBezTo>
                      <a:cubicBezTo>
                        <a:pt x="15" y="24"/>
                        <a:pt x="17" y="27"/>
                        <a:pt x="19" y="30"/>
                      </a:cubicBezTo>
                      <a:cubicBezTo>
                        <a:pt x="19" y="32"/>
                        <a:pt x="21" y="30"/>
                        <a:pt x="20" y="29"/>
                      </a:cubicBezTo>
                      <a:cubicBezTo>
                        <a:pt x="19" y="27"/>
                        <a:pt x="18" y="25"/>
                        <a:pt x="16" y="22"/>
                      </a:cubicBezTo>
                      <a:cubicBezTo>
                        <a:pt x="15" y="22"/>
                        <a:pt x="14" y="22"/>
                        <a:pt x="14" y="23"/>
                      </a:cubicBezTo>
                      <a:cubicBezTo>
                        <a:pt x="14" y="26"/>
                        <a:pt x="16" y="29"/>
                        <a:pt x="17" y="32"/>
                      </a:cubicBezTo>
                      <a:cubicBezTo>
                        <a:pt x="18" y="32"/>
                        <a:pt x="18" y="31"/>
                        <a:pt x="19" y="31"/>
                      </a:cubicBezTo>
                      <a:cubicBezTo>
                        <a:pt x="17" y="29"/>
                        <a:pt x="17" y="26"/>
                        <a:pt x="15" y="24"/>
                      </a:cubicBezTo>
                      <a:cubicBezTo>
                        <a:pt x="15" y="24"/>
                        <a:pt x="14" y="24"/>
                        <a:pt x="13" y="25"/>
                      </a:cubicBezTo>
                      <a:cubicBezTo>
                        <a:pt x="15" y="26"/>
                        <a:pt x="16" y="28"/>
                        <a:pt x="17" y="30"/>
                      </a:cubicBezTo>
                      <a:cubicBezTo>
                        <a:pt x="17" y="29"/>
                        <a:pt x="18" y="29"/>
                        <a:pt x="18" y="28"/>
                      </a:cubicBezTo>
                      <a:cubicBezTo>
                        <a:pt x="17" y="27"/>
                        <a:pt x="15" y="27"/>
                        <a:pt x="14" y="27"/>
                      </a:cubicBezTo>
                      <a:cubicBezTo>
                        <a:pt x="13" y="27"/>
                        <a:pt x="12" y="27"/>
                        <a:pt x="13" y="28"/>
                      </a:cubicBezTo>
                      <a:cubicBezTo>
                        <a:pt x="13" y="30"/>
                        <a:pt x="13" y="31"/>
                        <a:pt x="14" y="33"/>
                      </a:cubicBezTo>
                      <a:cubicBezTo>
                        <a:pt x="15" y="34"/>
                        <a:pt x="16" y="33"/>
                        <a:pt x="16" y="32"/>
                      </a:cubicBezTo>
                      <a:cubicBezTo>
                        <a:pt x="17" y="29"/>
                        <a:pt x="16" y="26"/>
                        <a:pt x="15" y="24"/>
                      </a:cubicBezTo>
                      <a:cubicBezTo>
                        <a:pt x="14" y="24"/>
                        <a:pt x="14" y="24"/>
                        <a:pt x="13" y="25"/>
                      </a:cubicBezTo>
                      <a:cubicBezTo>
                        <a:pt x="14" y="27"/>
                        <a:pt x="16" y="29"/>
                        <a:pt x="16" y="31"/>
                      </a:cubicBezTo>
                      <a:cubicBezTo>
                        <a:pt x="17" y="31"/>
                        <a:pt x="17" y="31"/>
                        <a:pt x="18" y="30"/>
                      </a:cubicBezTo>
                      <a:cubicBezTo>
                        <a:pt x="14" y="30"/>
                        <a:pt x="14" y="27"/>
                        <a:pt x="12" y="25"/>
                      </a:cubicBezTo>
                      <a:cubicBezTo>
                        <a:pt x="11" y="24"/>
                        <a:pt x="10" y="25"/>
                        <a:pt x="10" y="26"/>
                      </a:cubicBezTo>
                      <a:cubicBezTo>
                        <a:pt x="11" y="28"/>
                        <a:pt x="12" y="30"/>
                        <a:pt x="13" y="31"/>
                      </a:cubicBezTo>
                      <a:cubicBezTo>
                        <a:pt x="14" y="32"/>
                        <a:pt x="16" y="32"/>
                        <a:pt x="15" y="31"/>
                      </a:cubicBezTo>
                      <a:cubicBezTo>
                        <a:pt x="15" y="27"/>
                        <a:pt x="14" y="25"/>
                        <a:pt x="12" y="22"/>
                      </a:cubicBezTo>
                      <a:cubicBezTo>
                        <a:pt x="11" y="21"/>
                        <a:pt x="9" y="22"/>
                        <a:pt x="10" y="23"/>
                      </a:cubicBezTo>
                      <a:cubicBezTo>
                        <a:pt x="11" y="25"/>
                        <a:pt x="12" y="27"/>
                        <a:pt x="14" y="29"/>
                      </a:cubicBezTo>
                      <a:cubicBezTo>
                        <a:pt x="14" y="30"/>
                        <a:pt x="16" y="29"/>
                        <a:pt x="15" y="28"/>
                      </a:cubicBezTo>
                      <a:cubicBezTo>
                        <a:pt x="15" y="25"/>
                        <a:pt x="15" y="22"/>
                        <a:pt x="12" y="19"/>
                      </a:cubicBezTo>
                      <a:cubicBezTo>
                        <a:pt x="12" y="19"/>
                        <a:pt x="10" y="19"/>
                        <a:pt x="10" y="20"/>
                      </a:cubicBezTo>
                      <a:cubicBezTo>
                        <a:pt x="11" y="22"/>
                        <a:pt x="11" y="25"/>
                        <a:pt x="12" y="27"/>
                      </a:cubicBezTo>
                      <a:cubicBezTo>
                        <a:pt x="13" y="27"/>
                        <a:pt x="13" y="26"/>
                        <a:pt x="14" y="26"/>
                      </a:cubicBezTo>
                      <a:cubicBezTo>
                        <a:pt x="13" y="23"/>
                        <a:pt x="11" y="20"/>
                        <a:pt x="10" y="17"/>
                      </a:cubicBezTo>
                      <a:cubicBezTo>
                        <a:pt x="9" y="17"/>
                        <a:pt x="9" y="18"/>
                        <a:pt x="8" y="18"/>
                      </a:cubicBezTo>
                      <a:cubicBezTo>
                        <a:pt x="8" y="18"/>
                        <a:pt x="9" y="19"/>
                        <a:pt x="9" y="19"/>
                      </a:cubicBezTo>
                      <a:cubicBezTo>
                        <a:pt x="10" y="20"/>
                        <a:pt x="11" y="18"/>
                        <a:pt x="10" y="17"/>
                      </a:cubicBezTo>
                      <a:cubicBezTo>
                        <a:pt x="8" y="15"/>
                        <a:pt x="5" y="12"/>
                        <a:pt x="2" y="11"/>
                      </a:cubicBezTo>
                      <a:cubicBezTo>
                        <a:pt x="1" y="10"/>
                        <a:pt x="0" y="11"/>
                        <a:pt x="0" y="12"/>
                      </a:cubicBezTo>
                      <a:cubicBezTo>
                        <a:pt x="1" y="13"/>
                        <a:pt x="2" y="14"/>
                        <a:pt x="3" y="15"/>
                      </a:cubicBezTo>
                      <a:cubicBezTo>
                        <a:pt x="4" y="16"/>
                        <a:pt x="5" y="15"/>
                        <a:pt x="5" y="14"/>
                      </a:cubicBezTo>
                      <a:cubicBezTo>
                        <a:pt x="4" y="13"/>
                        <a:pt x="4" y="13"/>
                        <a:pt x="4" y="12"/>
                      </a:cubicBezTo>
                      <a:cubicBezTo>
                        <a:pt x="3" y="12"/>
                        <a:pt x="3" y="12"/>
                        <a:pt x="2" y="12"/>
                      </a:cubicBezTo>
                      <a:cubicBezTo>
                        <a:pt x="4" y="16"/>
                        <a:pt x="7" y="20"/>
                        <a:pt x="11" y="23"/>
                      </a:cubicBezTo>
                      <a:cubicBezTo>
                        <a:pt x="11" y="23"/>
                        <a:pt x="13" y="23"/>
                        <a:pt x="13" y="22"/>
                      </a:cubicBezTo>
                      <a:cubicBezTo>
                        <a:pt x="11" y="18"/>
                        <a:pt x="9" y="15"/>
                        <a:pt x="6" y="13"/>
                      </a:cubicBezTo>
                      <a:cubicBezTo>
                        <a:pt x="5" y="12"/>
                        <a:pt x="4" y="13"/>
                        <a:pt x="4" y="14"/>
                      </a:cubicBezTo>
                      <a:cubicBezTo>
                        <a:pt x="6" y="17"/>
                        <a:pt x="7" y="20"/>
                        <a:pt x="10" y="23"/>
                      </a:cubicBezTo>
                      <a:cubicBezTo>
                        <a:pt x="11" y="23"/>
                        <a:pt x="12" y="23"/>
                        <a:pt x="12" y="22"/>
                      </a:cubicBezTo>
                      <a:cubicBezTo>
                        <a:pt x="11" y="18"/>
                        <a:pt x="10" y="14"/>
                        <a:pt x="6" y="12"/>
                      </a:cubicBezTo>
                      <a:cubicBezTo>
                        <a:pt x="5" y="11"/>
                        <a:pt x="4" y="12"/>
                        <a:pt x="5" y="13"/>
                      </a:cubicBezTo>
                      <a:cubicBezTo>
                        <a:pt x="5" y="14"/>
                        <a:pt x="6" y="14"/>
                        <a:pt x="6" y="15"/>
                      </a:cubicBezTo>
                      <a:cubicBezTo>
                        <a:pt x="7" y="16"/>
                        <a:pt x="9" y="15"/>
                        <a:pt x="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304"/>
                <p:cNvSpPr/>
                <p:nvPr/>
              </p:nvSpPr>
              <p:spPr bwMode="auto">
                <a:xfrm>
                  <a:off x="949" y="1598"/>
                  <a:ext cx="31" cy="30"/>
                </a:xfrm>
                <a:custGeom>
                  <a:avLst/>
                  <a:gdLst>
                    <a:gd name="T0" fmla="*/ 3 w 47"/>
                    <a:gd name="T1" fmla="*/ 30 h 45"/>
                    <a:gd name="T2" fmla="*/ 3 w 47"/>
                    <a:gd name="T3" fmla="*/ 30 h 45"/>
                    <a:gd name="T4" fmla="*/ 4 w 47"/>
                    <a:gd name="T5" fmla="*/ 32 h 45"/>
                    <a:gd name="T6" fmla="*/ 10 w 47"/>
                    <a:gd name="T7" fmla="*/ 23 h 45"/>
                    <a:gd name="T8" fmla="*/ 18 w 47"/>
                    <a:gd name="T9" fmla="*/ 30 h 45"/>
                    <a:gd name="T10" fmla="*/ 20 w 47"/>
                    <a:gd name="T11" fmla="*/ 30 h 45"/>
                    <a:gd name="T12" fmla="*/ 32 w 47"/>
                    <a:gd name="T13" fmla="*/ 10 h 45"/>
                    <a:gd name="T14" fmla="*/ 39 w 47"/>
                    <a:gd name="T15" fmla="*/ 5 h 45"/>
                    <a:gd name="T16" fmla="*/ 39 w 47"/>
                    <a:gd name="T17" fmla="*/ 18 h 45"/>
                    <a:gd name="T18" fmla="*/ 28 w 47"/>
                    <a:gd name="T19" fmla="*/ 41 h 45"/>
                    <a:gd name="T20" fmla="*/ 15 w 47"/>
                    <a:gd name="T21" fmla="*/ 36 h 45"/>
                    <a:gd name="T22" fmla="*/ 3 w 47"/>
                    <a:gd name="T23" fmla="*/ 31 h 45"/>
                    <a:gd name="T24" fmla="*/ 2 w 47"/>
                    <a:gd name="T25" fmla="*/ 33 h 45"/>
                    <a:gd name="T26" fmla="*/ 12 w 47"/>
                    <a:gd name="T27" fmla="*/ 38 h 45"/>
                    <a:gd name="T28" fmla="*/ 30 w 47"/>
                    <a:gd name="T29" fmla="*/ 45 h 45"/>
                    <a:gd name="T30" fmla="*/ 32 w 47"/>
                    <a:gd name="T31" fmla="*/ 44 h 45"/>
                    <a:gd name="T32" fmla="*/ 45 w 47"/>
                    <a:gd name="T33" fmla="*/ 11 h 45"/>
                    <a:gd name="T34" fmla="*/ 34 w 47"/>
                    <a:gd name="T35" fmla="*/ 0 h 45"/>
                    <a:gd name="T36" fmla="*/ 33 w 47"/>
                    <a:gd name="T37" fmla="*/ 1 h 45"/>
                    <a:gd name="T38" fmla="*/ 18 w 47"/>
                    <a:gd name="T39" fmla="*/ 29 h 45"/>
                    <a:gd name="T40" fmla="*/ 20 w 47"/>
                    <a:gd name="T41" fmla="*/ 28 h 45"/>
                    <a:gd name="T42" fmla="*/ 8 w 47"/>
                    <a:gd name="T43" fmla="*/ 20 h 45"/>
                    <a:gd name="T44" fmla="*/ 2 w 47"/>
                    <a:gd name="T45" fmla="*/ 31 h 45"/>
                    <a:gd name="T46" fmla="*/ 3 w 47"/>
                    <a:gd name="T47" fmla="*/ 33 h 45"/>
                    <a:gd name="T48" fmla="*/ 5 w 47"/>
                    <a:gd name="T49" fmla="*/ 32 h 45"/>
                    <a:gd name="T50" fmla="*/ 3 w 47"/>
                    <a:gd name="T5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5">
                      <a:moveTo>
                        <a:pt x="3" y="30"/>
                      </a:moveTo>
                      <a:cubicBezTo>
                        <a:pt x="3" y="30"/>
                        <a:pt x="3" y="30"/>
                        <a:pt x="3" y="30"/>
                      </a:cubicBezTo>
                      <a:cubicBezTo>
                        <a:pt x="3" y="31"/>
                        <a:pt x="4" y="31"/>
                        <a:pt x="4" y="32"/>
                      </a:cubicBezTo>
                      <a:cubicBezTo>
                        <a:pt x="5" y="30"/>
                        <a:pt x="7" y="22"/>
                        <a:pt x="10" y="23"/>
                      </a:cubicBezTo>
                      <a:cubicBezTo>
                        <a:pt x="13" y="25"/>
                        <a:pt x="15" y="28"/>
                        <a:pt x="18" y="30"/>
                      </a:cubicBezTo>
                      <a:cubicBezTo>
                        <a:pt x="19" y="31"/>
                        <a:pt x="20" y="31"/>
                        <a:pt x="20" y="30"/>
                      </a:cubicBezTo>
                      <a:cubicBezTo>
                        <a:pt x="25" y="24"/>
                        <a:pt x="29" y="17"/>
                        <a:pt x="32" y="10"/>
                      </a:cubicBezTo>
                      <a:cubicBezTo>
                        <a:pt x="34" y="5"/>
                        <a:pt x="34" y="3"/>
                        <a:pt x="39" y="5"/>
                      </a:cubicBezTo>
                      <a:cubicBezTo>
                        <a:pt x="45" y="8"/>
                        <a:pt x="40" y="15"/>
                        <a:pt x="39" y="18"/>
                      </a:cubicBezTo>
                      <a:cubicBezTo>
                        <a:pt x="38" y="21"/>
                        <a:pt x="31" y="42"/>
                        <a:pt x="28" y="41"/>
                      </a:cubicBezTo>
                      <a:cubicBezTo>
                        <a:pt x="24" y="40"/>
                        <a:pt x="20" y="37"/>
                        <a:pt x="15" y="36"/>
                      </a:cubicBezTo>
                      <a:cubicBezTo>
                        <a:pt x="11" y="34"/>
                        <a:pt x="7" y="33"/>
                        <a:pt x="3" y="31"/>
                      </a:cubicBezTo>
                      <a:cubicBezTo>
                        <a:pt x="2" y="30"/>
                        <a:pt x="0" y="32"/>
                        <a:pt x="2" y="33"/>
                      </a:cubicBezTo>
                      <a:cubicBezTo>
                        <a:pt x="5" y="35"/>
                        <a:pt x="8" y="37"/>
                        <a:pt x="12" y="38"/>
                      </a:cubicBezTo>
                      <a:cubicBezTo>
                        <a:pt x="18" y="40"/>
                        <a:pt x="24" y="43"/>
                        <a:pt x="30" y="45"/>
                      </a:cubicBezTo>
                      <a:cubicBezTo>
                        <a:pt x="31" y="45"/>
                        <a:pt x="32" y="44"/>
                        <a:pt x="32" y="44"/>
                      </a:cubicBezTo>
                      <a:cubicBezTo>
                        <a:pt x="36" y="33"/>
                        <a:pt x="42" y="22"/>
                        <a:pt x="45" y="11"/>
                      </a:cubicBezTo>
                      <a:cubicBezTo>
                        <a:pt x="47" y="4"/>
                        <a:pt x="40" y="2"/>
                        <a:pt x="34" y="0"/>
                      </a:cubicBezTo>
                      <a:cubicBezTo>
                        <a:pt x="34" y="0"/>
                        <a:pt x="33" y="1"/>
                        <a:pt x="33" y="1"/>
                      </a:cubicBezTo>
                      <a:cubicBezTo>
                        <a:pt x="28" y="11"/>
                        <a:pt x="24" y="20"/>
                        <a:pt x="18" y="29"/>
                      </a:cubicBezTo>
                      <a:cubicBezTo>
                        <a:pt x="19" y="28"/>
                        <a:pt x="19" y="28"/>
                        <a:pt x="20" y="28"/>
                      </a:cubicBezTo>
                      <a:cubicBezTo>
                        <a:pt x="18" y="26"/>
                        <a:pt x="12" y="19"/>
                        <a:pt x="8" y="20"/>
                      </a:cubicBezTo>
                      <a:cubicBezTo>
                        <a:pt x="4" y="21"/>
                        <a:pt x="3" y="28"/>
                        <a:pt x="2" y="31"/>
                      </a:cubicBezTo>
                      <a:cubicBezTo>
                        <a:pt x="1" y="32"/>
                        <a:pt x="2" y="33"/>
                        <a:pt x="3" y="33"/>
                      </a:cubicBezTo>
                      <a:cubicBezTo>
                        <a:pt x="4" y="33"/>
                        <a:pt x="5" y="32"/>
                        <a:pt x="5" y="32"/>
                      </a:cubicBezTo>
                      <a:cubicBezTo>
                        <a:pt x="6" y="31"/>
                        <a:pt x="4" y="29"/>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305"/>
                <p:cNvSpPr/>
                <p:nvPr/>
              </p:nvSpPr>
              <p:spPr bwMode="auto">
                <a:xfrm>
                  <a:off x="951" y="1598"/>
                  <a:ext cx="28" cy="28"/>
                </a:xfrm>
                <a:custGeom>
                  <a:avLst/>
                  <a:gdLst>
                    <a:gd name="T0" fmla="*/ 4 w 43"/>
                    <a:gd name="T1" fmla="*/ 31 h 42"/>
                    <a:gd name="T2" fmla="*/ 6 w 43"/>
                    <a:gd name="T3" fmla="*/ 25 h 42"/>
                    <a:gd name="T4" fmla="*/ 4 w 43"/>
                    <a:gd name="T5" fmla="*/ 26 h 42"/>
                    <a:gd name="T6" fmla="*/ 3 w 43"/>
                    <a:gd name="T7" fmla="*/ 26 h 42"/>
                    <a:gd name="T8" fmla="*/ 8 w 43"/>
                    <a:gd name="T9" fmla="*/ 34 h 42"/>
                    <a:gd name="T10" fmla="*/ 9 w 43"/>
                    <a:gd name="T11" fmla="*/ 27 h 42"/>
                    <a:gd name="T12" fmla="*/ 7 w 43"/>
                    <a:gd name="T13" fmla="*/ 27 h 42"/>
                    <a:gd name="T14" fmla="*/ 12 w 43"/>
                    <a:gd name="T15" fmla="*/ 35 h 42"/>
                    <a:gd name="T16" fmla="*/ 12 w 43"/>
                    <a:gd name="T17" fmla="*/ 37 h 42"/>
                    <a:gd name="T18" fmla="*/ 13 w 43"/>
                    <a:gd name="T19" fmla="*/ 31 h 42"/>
                    <a:gd name="T20" fmla="*/ 14 w 43"/>
                    <a:gd name="T21" fmla="*/ 34 h 42"/>
                    <a:gd name="T22" fmla="*/ 16 w 43"/>
                    <a:gd name="T23" fmla="*/ 32 h 42"/>
                    <a:gd name="T24" fmla="*/ 23 w 43"/>
                    <a:gd name="T25" fmla="*/ 31 h 42"/>
                    <a:gd name="T26" fmla="*/ 22 w 43"/>
                    <a:gd name="T27" fmla="*/ 23 h 42"/>
                    <a:gd name="T28" fmla="*/ 16 w 43"/>
                    <a:gd name="T29" fmla="*/ 32 h 42"/>
                    <a:gd name="T30" fmla="*/ 21 w 43"/>
                    <a:gd name="T31" fmla="*/ 29 h 42"/>
                    <a:gd name="T32" fmla="*/ 31 w 43"/>
                    <a:gd name="T33" fmla="*/ 10 h 42"/>
                    <a:gd name="T34" fmla="*/ 29 w 43"/>
                    <a:gd name="T35" fmla="*/ 12 h 42"/>
                    <a:gd name="T36" fmla="*/ 23 w 43"/>
                    <a:gd name="T37" fmla="*/ 34 h 42"/>
                    <a:gd name="T38" fmla="*/ 25 w 43"/>
                    <a:gd name="T39" fmla="*/ 39 h 42"/>
                    <a:gd name="T40" fmla="*/ 28 w 43"/>
                    <a:gd name="T41" fmla="*/ 31 h 42"/>
                    <a:gd name="T42" fmla="*/ 29 w 43"/>
                    <a:gd name="T43" fmla="*/ 19 h 42"/>
                    <a:gd name="T44" fmla="*/ 25 w 43"/>
                    <a:gd name="T45" fmla="*/ 35 h 42"/>
                    <a:gd name="T46" fmla="*/ 32 w 43"/>
                    <a:gd name="T47" fmla="*/ 34 h 42"/>
                    <a:gd name="T48" fmla="*/ 38 w 43"/>
                    <a:gd name="T49" fmla="*/ 10 h 42"/>
                    <a:gd name="T50" fmla="*/ 34 w 43"/>
                    <a:gd name="T51" fmla="*/ 10 h 42"/>
                    <a:gd name="T52" fmla="*/ 36 w 43"/>
                    <a:gd name="T53" fmla="*/ 12 h 42"/>
                    <a:gd name="T54" fmla="*/ 32 w 43"/>
                    <a:gd name="T55" fmla="*/ 11 h 42"/>
                    <a:gd name="T56" fmla="*/ 34 w 43"/>
                    <a:gd name="T57" fmla="*/ 16 h 42"/>
                    <a:gd name="T58" fmla="*/ 32 w 43"/>
                    <a:gd name="T59" fmla="*/ 14 h 42"/>
                    <a:gd name="T60" fmla="*/ 35 w 43"/>
                    <a:gd name="T61" fmla="*/ 10 h 42"/>
                    <a:gd name="T62" fmla="*/ 30 w 43"/>
                    <a:gd name="T63" fmla="*/ 33 h 42"/>
                    <a:gd name="T64" fmla="*/ 28 w 43"/>
                    <a:gd name="T65" fmla="*/ 36 h 42"/>
                    <a:gd name="T66" fmla="*/ 32 w 43"/>
                    <a:gd name="T67" fmla="*/ 20 h 42"/>
                    <a:gd name="T68" fmla="*/ 25 w 43"/>
                    <a:gd name="T69" fmla="*/ 30 h 42"/>
                    <a:gd name="T70" fmla="*/ 22 w 43"/>
                    <a:gd name="T71" fmla="*/ 39 h 42"/>
                    <a:gd name="T72" fmla="*/ 26 w 43"/>
                    <a:gd name="T73" fmla="*/ 35 h 42"/>
                    <a:gd name="T74" fmla="*/ 31 w 43"/>
                    <a:gd name="T75" fmla="*/ 12 h 42"/>
                    <a:gd name="T76" fmla="*/ 28 w 43"/>
                    <a:gd name="T77" fmla="*/ 9 h 42"/>
                    <a:gd name="T78" fmla="*/ 19 w 43"/>
                    <a:gd name="T79" fmla="*/ 27 h 42"/>
                    <a:gd name="T80" fmla="*/ 19 w 43"/>
                    <a:gd name="T81" fmla="*/ 33 h 42"/>
                    <a:gd name="T82" fmla="*/ 25 w 43"/>
                    <a:gd name="T83" fmla="*/ 24 h 42"/>
                    <a:gd name="T84" fmla="*/ 20 w 43"/>
                    <a:gd name="T85" fmla="*/ 32 h 42"/>
                    <a:gd name="T86" fmla="*/ 20 w 43"/>
                    <a:gd name="T87" fmla="*/ 40 h 42"/>
                    <a:gd name="T88" fmla="*/ 23 w 43"/>
                    <a:gd name="T89" fmla="*/ 39 h 42"/>
                    <a:gd name="T90" fmla="*/ 12 w 43"/>
                    <a:gd name="T91" fmla="*/ 30 h 42"/>
                    <a:gd name="T92" fmla="*/ 7 w 43"/>
                    <a:gd name="T93" fmla="*/ 31 h 42"/>
                    <a:gd name="T94" fmla="*/ 12 w 43"/>
                    <a:gd name="T95" fmla="*/ 35 h 42"/>
                    <a:gd name="T96" fmla="*/ 9 w 43"/>
                    <a:gd name="T97" fmla="*/ 33 h 42"/>
                    <a:gd name="T98" fmla="*/ 9 w 43"/>
                    <a:gd name="T99" fmla="*/ 26 h 42"/>
                    <a:gd name="T100" fmla="*/ 5 w 43"/>
                    <a:gd name="T101" fmla="*/ 26 h 42"/>
                    <a:gd name="T102" fmla="*/ 3 w 43"/>
                    <a:gd name="T103" fmla="*/ 28 h 42"/>
                    <a:gd name="T104" fmla="*/ 6 w 43"/>
                    <a:gd name="T105" fmla="*/ 34 h 42"/>
                    <a:gd name="T106" fmla="*/ 6 w 43"/>
                    <a:gd name="T107" fmla="*/ 24 h 42"/>
                    <a:gd name="T108" fmla="*/ 2 w 43"/>
                    <a:gd name="T109" fmla="*/ 26 h 42"/>
                    <a:gd name="T110" fmla="*/ 4 w 43"/>
                    <a:gd name="T11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 h="42">
                      <a:moveTo>
                        <a:pt x="7" y="30"/>
                      </a:moveTo>
                      <a:cubicBezTo>
                        <a:pt x="7" y="28"/>
                        <a:pt x="7" y="27"/>
                        <a:pt x="7" y="26"/>
                      </a:cubicBezTo>
                      <a:cubicBezTo>
                        <a:pt x="7" y="24"/>
                        <a:pt x="5" y="23"/>
                        <a:pt x="4" y="25"/>
                      </a:cubicBezTo>
                      <a:cubicBezTo>
                        <a:pt x="3" y="27"/>
                        <a:pt x="2" y="29"/>
                        <a:pt x="1" y="31"/>
                      </a:cubicBezTo>
                      <a:cubicBezTo>
                        <a:pt x="2" y="31"/>
                        <a:pt x="3" y="31"/>
                        <a:pt x="4" y="31"/>
                      </a:cubicBezTo>
                      <a:cubicBezTo>
                        <a:pt x="4" y="30"/>
                        <a:pt x="4" y="28"/>
                        <a:pt x="5" y="26"/>
                      </a:cubicBezTo>
                      <a:cubicBezTo>
                        <a:pt x="5" y="25"/>
                        <a:pt x="3" y="24"/>
                        <a:pt x="2" y="26"/>
                      </a:cubicBezTo>
                      <a:cubicBezTo>
                        <a:pt x="1" y="27"/>
                        <a:pt x="1" y="29"/>
                        <a:pt x="0" y="31"/>
                      </a:cubicBezTo>
                      <a:cubicBezTo>
                        <a:pt x="0" y="33"/>
                        <a:pt x="2" y="34"/>
                        <a:pt x="3" y="32"/>
                      </a:cubicBezTo>
                      <a:cubicBezTo>
                        <a:pt x="4" y="30"/>
                        <a:pt x="5" y="27"/>
                        <a:pt x="6" y="25"/>
                      </a:cubicBezTo>
                      <a:cubicBezTo>
                        <a:pt x="5" y="25"/>
                        <a:pt x="4" y="25"/>
                        <a:pt x="3" y="24"/>
                      </a:cubicBezTo>
                      <a:cubicBezTo>
                        <a:pt x="3" y="28"/>
                        <a:pt x="2" y="31"/>
                        <a:pt x="2" y="34"/>
                      </a:cubicBezTo>
                      <a:cubicBezTo>
                        <a:pt x="2" y="35"/>
                        <a:pt x="5" y="36"/>
                        <a:pt x="5" y="34"/>
                      </a:cubicBezTo>
                      <a:cubicBezTo>
                        <a:pt x="6" y="32"/>
                        <a:pt x="6" y="29"/>
                        <a:pt x="7" y="26"/>
                      </a:cubicBezTo>
                      <a:cubicBezTo>
                        <a:pt x="6" y="26"/>
                        <a:pt x="5" y="26"/>
                        <a:pt x="4" y="26"/>
                      </a:cubicBezTo>
                      <a:cubicBezTo>
                        <a:pt x="4" y="29"/>
                        <a:pt x="4" y="32"/>
                        <a:pt x="3" y="34"/>
                      </a:cubicBezTo>
                      <a:cubicBezTo>
                        <a:pt x="4" y="34"/>
                        <a:pt x="5" y="34"/>
                        <a:pt x="6" y="34"/>
                      </a:cubicBezTo>
                      <a:cubicBezTo>
                        <a:pt x="7" y="31"/>
                        <a:pt x="7" y="28"/>
                        <a:pt x="7" y="25"/>
                      </a:cubicBezTo>
                      <a:cubicBezTo>
                        <a:pt x="7" y="23"/>
                        <a:pt x="5" y="23"/>
                        <a:pt x="4" y="24"/>
                      </a:cubicBezTo>
                      <a:cubicBezTo>
                        <a:pt x="4" y="25"/>
                        <a:pt x="3" y="26"/>
                        <a:pt x="3" y="26"/>
                      </a:cubicBezTo>
                      <a:cubicBezTo>
                        <a:pt x="4" y="27"/>
                        <a:pt x="5" y="27"/>
                        <a:pt x="6" y="27"/>
                      </a:cubicBezTo>
                      <a:cubicBezTo>
                        <a:pt x="6" y="26"/>
                        <a:pt x="6" y="26"/>
                        <a:pt x="6" y="26"/>
                      </a:cubicBezTo>
                      <a:cubicBezTo>
                        <a:pt x="5" y="25"/>
                        <a:pt x="5" y="25"/>
                        <a:pt x="4" y="25"/>
                      </a:cubicBezTo>
                      <a:cubicBezTo>
                        <a:pt x="5" y="28"/>
                        <a:pt x="5" y="31"/>
                        <a:pt x="5" y="34"/>
                      </a:cubicBezTo>
                      <a:cubicBezTo>
                        <a:pt x="5" y="36"/>
                        <a:pt x="8" y="36"/>
                        <a:pt x="8" y="34"/>
                      </a:cubicBezTo>
                      <a:cubicBezTo>
                        <a:pt x="8" y="31"/>
                        <a:pt x="8" y="29"/>
                        <a:pt x="8" y="26"/>
                      </a:cubicBezTo>
                      <a:cubicBezTo>
                        <a:pt x="7" y="26"/>
                        <a:pt x="6" y="26"/>
                        <a:pt x="5" y="26"/>
                      </a:cubicBezTo>
                      <a:cubicBezTo>
                        <a:pt x="6" y="29"/>
                        <a:pt x="6" y="31"/>
                        <a:pt x="6" y="34"/>
                      </a:cubicBezTo>
                      <a:cubicBezTo>
                        <a:pt x="7" y="34"/>
                        <a:pt x="8" y="34"/>
                        <a:pt x="8" y="34"/>
                      </a:cubicBezTo>
                      <a:cubicBezTo>
                        <a:pt x="8" y="31"/>
                        <a:pt x="9" y="29"/>
                        <a:pt x="9" y="27"/>
                      </a:cubicBezTo>
                      <a:cubicBezTo>
                        <a:pt x="8" y="27"/>
                        <a:pt x="7" y="27"/>
                        <a:pt x="7" y="27"/>
                      </a:cubicBezTo>
                      <a:cubicBezTo>
                        <a:pt x="7" y="30"/>
                        <a:pt x="7" y="32"/>
                        <a:pt x="7" y="35"/>
                      </a:cubicBezTo>
                      <a:cubicBezTo>
                        <a:pt x="8" y="35"/>
                        <a:pt x="9" y="35"/>
                        <a:pt x="10" y="35"/>
                      </a:cubicBezTo>
                      <a:cubicBezTo>
                        <a:pt x="9" y="32"/>
                        <a:pt x="9" y="30"/>
                        <a:pt x="10" y="27"/>
                      </a:cubicBezTo>
                      <a:cubicBezTo>
                        <a:pt x="9" y="27"/>
                        <a:pt x="8" y="27"/>
                        <a:pt x="7" y="27"/>
                      </a:cubicBezTo>
                      <a:cubicBezTo>
                        <a:pt x="7" y="28"/>
                        <a:pt x="7" y="30"/>
                        <a:pt x="7" y="31"/>
                      </a:cubicBezTo>
                      <a:cubicBezTo>
                        <a:pt x="7" y="31"/>
                        <a:pt x="8" y="31"/>
                        <a:pt x="9" y="32"/>
                      </a:cubicBezTo>
                      <a:cubicBezTo>
                        <a:pt x="8" y="29"/>
                        <a:pt x="8" y="26"/>
                        <a:pt x="7" y="23"/>
                      </a:cubicBezTo>
                      <a:cubicBezTo>
                        <a:pt x="6" y="23"/>
                        <a:pt x="6" y="24"/>
                        <a:pt x="5" y="24"/>
                      </a:cubicBezTo>
                      <a:cubicBezTo>
                        <a:pt x="9" y="26"/>
                        <a:pt x="11" y="30"/>
                        <a:pt x="12" y="35"/>
                      </a:cubicBezTo>
                      <a:cubicBezTo>
                        <a:pt x="13" y="34"/>
                        <a:pt x="14" y="34"/>
                        <a:pt x="15" y="34"/>
                      </a:cubicBezTo>
                      <a:cubicBezTo>
                        <a:pt x="14" y="33"/>
                        <a:pt x="13" y="31"/>
                        <a:pt x="12" y="30"/>
                      </a:cubicBezTo>
                      <a:cubicBezTo>
                        <a:pt x="12" y="29"/>
                        <a:pt x="10" y="29"/>
                        <a:pt x="10" y="31"/>
                      </a:cubicBezTo>
                      <a:cubicBezTo>
                        <a:pt x="10" y="33"/>
                        <a:pt x="10" y="35"/>
                        <a:pt x="10" y="38"/>
                      </a:cubicBezTo>
                      <a:cubicBezTo>
                        <a:pt x="11" y="37"/>
                        <a:pt x="12" y="37"/>
                        <a:pt x="12" y="37"/>
                      </a:cubicBezTo>
                      <a:cubicBezTo>
                        <a:pt x="11" y="35"/>
                        <a:pt x="10" y="33"/>
                        <a:pt x="9" y="30"/>
                      </a:cubicBezTo>
                      <a:cubicBezTo>
                        <a:pt x="9" y="31"/>
                        <a:pt x="8" y="31"/>
                        <a:pt x="8" y="32"/>
                      </a:cubicBezTo>
                      <a:cubicBezTo>
                        <a:pt x="11" y="32"/>
                        <a:pt x="13" y="34"/>
                        <a:pt x="14" y="36"/>
                      </a:cubicBezTo>
                      <a:cubicBezTo>
                        <a:pt x="14" y="35"/>
                        <a:pt x="15" y="35"/>
                        <a:pt x="16" y="34"/>
                      </a:cubicBezTo>
                      <a:cubicBezTo>
                        <a:pt x="15" y="33"/>
                        <a:pt x="14" y="32"/>
                        <a:pt x="13" y="31"/>
                      </a:cubicBezTo>
                      <a:cubicBezTo>
                        <a:pt x="12" y="31"/>
                        <a:pt x="12" y="32"/>
                        <a:pt x="11" y="33"/>
                      </a:cubicBezTo>
                      <a:cubicBezTo>
                        <a:pt x="14" y="34"/>
                        <a:pt x="16" y="36"/>
                        <a:pt x="17" y="38"/>
                      </a:cubicBezTo>
                      <a:cubicBezTo>
                        <a:pt x="18" y="38"/>
                        <a:pt x="18" y="37"/>
                        <a:pt x="19" y="36"/>
                      </a:cubicBezTo>
                      <a:cubicBezTo>
                        <a:pt x="18" y="35"/>
                        <a:pt x="16" y="33"/>
                        <a:pt x="16" y="32"/>
                      </a:cubicBezTo>
                      <a:cubicBezTo>
                        <a:pt x="15" y="32"/>
                        <a:pt x="15" y="33"/>
                        <a:pt x="14" y="34"/>
                      </a:cubicBezTo>
                      <a:cubicBezTo>
                        <a:pt x="17" y="35"/>
                        <a:pt x="19" y="37"/>
                        <a:pt x="20" y="40"/>
                      </a:cubicBezTo>
                      <a:cubicBezTo>
                        <a:pt x="21" y="40"/>
                        <a:pt x="22" y="39"/>
                        <a:pt x="22" y="39"/>
                      </a:cubicBezTo>
                      <a:cubicBezTo>
                        <a:pt x="21" y="37"/>
                        <a:pt x="20" y="34"/>
                        <a:pt x="19" y="32"/>
                      </a:cubicBezTo>
                      <a:cubicBezTo>
                        <a:pt x="19" y="32"/>
                        <a:pt x="18" y="33"/>
                        <a:pt x="17" y="33"/>
                      </a:cubicBezTo>
                      <a:cubicBezTo>
                        <a:pt x="17" y="35"/>
                        <a:pt x="17" y="34"/>
                        <a:pt x="16" y="32"/>
                      </a:cubicBezTo>
                      <a:cubicBezTo>
                        <a:pt x="16" y="31"/>
                        <a:pt x="15" y="30"/>
                        <a:pt x="15" y="28"/>
                      </a:cubicBezTo>
                      <a:cubicBezTo>
                        <a:pt x="14" y="29"/>
                        <a:pt x="14" y="30"/>
                        <a:pt x="13" y="30"/>
                      </a:cubicBezTo>
                      <a:cubicBezTo>
                        <a:pt x="16" y="32"/>
                        <a:pt x="18" y="35"/>
                        <a:pt x="21" y="37"/>
                      </a:cubicBezTo>
                      <a:cubicBezTo>
                        <a:pt x="22" y="37"/>
                        <a:pt x="23" y="37"/>
                        <a:pt x="24" y="37"/>
                      </a:cubicBezTo>
                      <a:cubicBezTo>
                        <a:pt x="23" y="34"/>
                        <a:pt x="23" y="33"/>
                        <a:pt x="23" y="31"/>
                      </a:cubicBezTo>
                      <a:cubicBezTo>
                        <a:pt x="22" y="29"/>
                        <a:pt x="20" y="30"/>
                        <a:pt x="20" y="31"/>
                      </a:cubicBezTo>
                      <a:cubicBezTo>
                        <a:pt x="19" y="32"/>
                        <a:pt x="19" y="33"/>
                        <a:pt x="19" y="35"/>
                      </a:cubicBezTo>
                      <a:cubicBezTo>
                        <a:pt x="19" y="36"/>
                        <a:pt x="22" y="37"/>
                        <a:pt x="22" y="35"/>
                      </a:cubicBezTo>
                      <a:cubicBezTo>
                        <a:pt x="23" y="31"/>
                        <a:pt x="23" y="27"/>
                        <a:pt x="25" y="24"/>
                      </a:cubicBezTo>
                      <a:cubicBezTo>
                        <a:pt x="24" y="23"/>
                        <a:pt x="23" y="23"/>
                        <a:pt x="22" y="23"/>
                      </a:cubicBezTo>
                      <a:cubicBezTo>
                        <a:pt x="21" y="26"/>
                        <a:pt x="20" y="30"/>
                        <a:pt x="18" y="33"/>
                      </a:cubicBezTo>
                      <a:cubicBezTo>
                        <a:pt x="18" y="35"/>
                        <a:pt x="21" y="36"/>
                        <a:pt x="21" y="34"/>
                      </a:cubicBezTo>
                      <a:cubicBezTo>
                        <a:pt x="23" y="29"/>
                        <a:pt x="24" y="25"/>
                        <a:pt x="26" y="20"/>
                      </a:cubicBezTo>
                      <a:cubicBezTo>
                        <a:pt x="27" y="18"/>
                        <a:pt x="25" y="17"/>
                        <a:pt x="24" y="19"/>
                      </a:cubicBezTo>
                      <a:cubicBezTo>
                        <a:pt x="21" y="23"/>
                        <a:pt x="19" y="27"/>
                        <a:pt x="16" y="32"/>
                      </a:cubicBezTo>
                      <a:cubicBezTo>
                        <a:pt x="15" y="33"/>
                        <a:pt x="18" y="35"/>
                        <a:pt x="19" y="33"/>
                      </a:cubicBezTo>
                      <a:cubicBezTo>
                        <a:pt x="22" y="28"/>
                        <a:pt x="24" y="22"/>
                        <a:pt x="27" y="16"/>
                      </a:cubicBezTo>
                      <a:cubicBezTo>
                        <a:pt x="26" y="16"/>
                        <a:pt x="26" y="15"/>
                        <a:pt x="25" y="15"/>
                      </a:cubicBezTo>
                      <a:cubicBezTo>
                        <a:pt x="22" y="19"/>
                        <a:pt x="20" y="23"/>
                        <a:pt x="18" y="28"/>
                      </a:cubicBezTo>
                      <a:cubicBezTo>
                        <a:pt x="18" y="29"/>
                        <a:pt x="20" y="30"/>
                        <a:pt x="21" y="29"/>
                      </a:cubicBezTo>
                      <a:cubicBezTo>
                        <a:pt x="26" y="24"/>
                        <a:pt x="27" y="17"/>
                        <a:pt x="31" y="11"/>
                      </a:cubicBezTo>
                      <a:cubicBezTo>
                        <a:pt x="30" y="11"/>
                        <a:pt x="29" y="10"/>
                        <a:pt x="28" y="10"/>
                      </a:cubicBezTo>
                      <a:cubicBezTo>
                        <a:pt x="26" y="14"/>
                        <a:pt x="24" y="19"/>
                        <a:pt x="23" y="23"/>
                      </a:cubicBezTo>
                      <a:cubicBezTo>
                        <a:pt x="24" y="24"/>
                        <a:pt x="25" y="24"/>
                        <a:pt x="26" y="24"/>
                      </a:cubicBezTo>
                      <a:cubicBezTo>
                        <a:pt x="27" y="19"/>
                        <a:pt x="28" y="14"/>
                        <a:pt x="31" y="10"/>
                      </a:cubicBezTo>
                      <a:cubicBezTo>
                        <a:pt x="30" y="10"/>
                        <a:pt x="29" y="9"/>
                        <a:pt x="28" y="9"/>
                      </a:cubicBezTo>
                      <a:cubicBezTo>
                        <a:pt x="27" y="17"/>
                        <a:pt x="23" y="24"/>
                        <a:pt x="20" y="32"/>
                      </a:cubicBezTo>
                      <a:cubicBezTo>
                        <a:pt x="20" y="34"/>
                        <a:pt x="23" y="35"/>
                        <a:pt x="23" y="33"/>
                      </a:cubicBezTo>
                      <a:cubicBezTo>
                        <a:pt x="26" y="26"/>
                        <a:pt x="26" y="18"/>
                        <a:pt x="31" y="13"/>
                      </a:cubicBezTo>
                      <a:cubicBezTo>
                        <a:pt x="30" y="12"/>
                        <a:pt x="29" y="12"/>
                        <a:pt x="29" y="12"/>
                      </a:cubicBezTo>
                      <a:cubicBezTo>
                        <a:pt x="27" y="19"/>
                        <a:pt x="24" y="25"/>
                        <a:pt x="23" y="32"/>
                      </a:cubicBezTo>
                      <a:cubicBezTo>
                        <a:pt x="23" y="34"/>
                        <a:pt x="25" y="34"/>
                        <a:pt x="26" y="33"/>
                      </a:cubicBezTo>
                      <a:cubicBezTo>
                        <a:pt x="28" y="27"/>
                        <a:pt x="30" y="21"/>
                        <a:pt x="32" y="16"/>
                      </a:cubicBezTo>
                      <a:cubicBezTo>
                        <a:pt x="32" y="15"/>
                        <a:pt x="31" y="15"/>
                        <a:pt x="30" y="15"/>
                      </a:cubicBezTo>
                      <a:cubicBezTo>
                        <a:pt x="27" y="21"/>
                        <a:pt x="24" y="27"/>
                        <a:pt x="23" y="34"/>
                      </a:cubicBezTo>
                      <a:cubicBezTo>
                        <a:pt x="23" y="36"/>
                        <a:pt x="25" y="36"/>
                        <a:pt x="26" y="35"/>
                      </a:cubicBezTo>
                      <a:cubicBezTo>
                        <a:pt x="27" y="32"/>
                        <a:pt x="27" y="29"/>
                        <a:pt x="28" y="27"/>
                      </a:cubicBezTo>
                      <a:cubicBezTo>
                        <a:pt x="27" y="26"/>
                        <a:pt x="26" y="26"/>
                        <a:pt x="25" y="26"/>
                      </a:cubicBezTo>
                      <a:cubicBezTo>
                        <a:pt x="25" y="30"/>
                        <a:pt x="24" y="35"/>
                        <a:pt x="22" y="39"/>
                      </a:cubicBezTo>
                      <a:cubicBezTo>
                        <a:pt x="23" y="39"/>
                        <a:pt x="24" y="39"/>
                        <a:pt x="25" y="39"/>
                      </a:cubicBezTo>
                      <a:cubicBezTo>
                        <a:pt x="25" y="38"/>
                        <a:pt x="25" y="36"/>
                        <a:pt x="25" y="35"/>
                      </a:cubicBezTo>
                      <a:cubicBezTo>
                        <a:pt x="24" y="35"/>
                        <a:pt x="23" y="35"/>
                        <a:pt x="22" y="35"/>
                      </a:cubicBezTo>
                      <a:cubicBezTo>
                        <a:pt x="22" y="38"/>
                        <a:pt x="22" y="37"/>
                        <a:pt x="22" y="40"/>
                      </a:cubicBezTo>
                      <a:cubicBezTo>
                        <a:pt x="23" y="41"/>
                        <a:pt x="25" y="41"/>
                        <a:pt x="25" y="40"/>
                      </a:cubicBezTo>
                      <a:cubicBezTo>
                        <a:pt x="27" y="37"/>
                        <a:pt x="27" y="34"/>
                        <a:pt x="28" y="31"/>
                      </a:cubicBezTo>
                      <a:cubicBezTo>
                        <a:pt x="27" y="30"/>
                        <a:pt x="26" y="30"/>
                        <a:pt x="25" y="30"/>
                      </a:cubicBezTo>
                      <a:cubicBezTo>
                        <a:pt x="26" y="33"/>
                        <a:pt x="25" y="36"/>
                        <a:pt x="25" y="38"/>
                      </a:cubicBezTo>
                      <a:cubicBezTo>
                        <a:pt x="26" y="39"/>
                        <a:pt x="27" y="39"/>
                        <a:pt x="28" y="39"/>
                      </a:cubicBezTo>
                      <a:cubicBezTo>
                        <a:pt x="28" y="32"/>
                        <a:pt x="30" y="26"/>
                        <a:pt x="32" y="20"/>
                      </a:cubicBezTo>
                      <a:cubicBezTo>
                        <a:pt x="31" y="20"/>
                        <a:pt x="30" y="20"/>
                        <a:pt x="29" y="19"/>
                      </a:cubicBezTo>
                      <a:cubicBezTo>
                        <a:pt x="28" y="24"/>
                        <a:pt x="26" y="30"/>
                        <a:pt x="25" y="35"/>
                      </a:cubicBezTo>
                      <a:cubicBezTo>
                        <a:pt x="25" y="36"/>
                        <a:pt x="27" y="37"/>
                        <a:pt x="28" y="36"/>
                      </a:cubicBezTo>
                      <a:cubicBezTo>
                        <a:pt x="31" y="30"/>
                        <a:pt x="33" y="24"/>
                        <a:pt x="35" y="17"/>
                      </a:cubicBezTo>
                      <a:cubicBezTo>
                        <a:pt x="35" y="16"/>
                        <a:pt x="33" y="15"/>
                        <a:pt x="32" y="16"/>
                      </a:cubicBezTo>
                      <a:cubicBezTo>
                        <a:pt x="29" y="22"/>
                        <a:pt x="26" y="29"/>
                        <a:pt x="25" y="35"/>
                      </a:cubicBezTo>
                      <a:cubicBezTo>
                        <a:pt x="24" y="37"/>
                        <a:pt x="26" y="38"/>
                        <a:pt x="27" y="37"/>
                      </a:cubicBezTo>
                      <a:cubicBezTo>
                        <a:pt x="34" y="32"/>
                        <a:pt x="35" y="21"/>
                        <a:pt x="38" y="14"/>
                      </a:cubicBezTo>
                      <a:cubicBezTo>
                        <a:pt x="37" y="14"/>
                        <a:pt x="36" y="14"/>
                        <a:pt x="36" y="13"/>
                      </a:cubicBezTo>
                      <a:cubicBezTo>
                        <a:pt x="36" y="20"/>
                        <a:pt x="31" y="26"/>
                        <a:pt x="29" y="33"/>
                      </a:cubicBezTo>
                      <a:cubicBezTo>
                        <a:pt x="29" y="35"/>
                        <a:pt x="31" y="36"/>
                        <a:pt x="32" y="34"/>
                      </a:cubicBezTo>
                      <a:cubicBezTo>
                        <a:pt x="35" y="28"/>
                        <a:pt x="37" y="21"/>
                        <a:pt x="40" y="14"/>
                      </a:cubicBezTo>
                      <a:cubicBezTo>
                        <a:pt x="39" y="14"/>
                        <a:pt x="38" y="14"/>
                        <a:pt x="37" y="13"/>
                      </a:cubicBezTo>
                      <a:cubicBezTo>
                        <a:pt x="36" y="18"/>
                        <a:pt x="34" y="23"/>
                        <a:pt x="31" y="27"/>
                      </a:cubicBezTo>
                      <a:cubicBezTo>
                        <a:pt x="31" y="28"/>
                        <a:pt x="32" y="28"/>
                        <a:pt x="33" y="29"/>
                      </a:cubicBezTo>
                      <a:cubicBezTo>
                        <a:pt x="35" y="22"/>
                        <a:pt x="39" y="17"/>
                        <a:pt x="38" y="10"/>
                      </a:cubicBezTo>
                      <a:cubicBezTo>
                        <a:pt x="38" y="9"/>
                        <a:pt x="37" y="8"/>
                        <a:pt x="36" y="9"/>
                      </a:cubicBezTo>
                      <a:cubicBezTo>
                        <a:pt x="35" y="9"/>
                        <a:pt x="35" y="10"/>
                        <a:pt x="34" y="11"/>
                      </a:cubicBezTo>
                      <a:cubicBezTo>
                        <a:pt x="33" y="13"/>
                        <a:pt x="31" y="13"/>
                        <a:pt x="30" y="12"/>
                      </a:cubicBezTo>
                      <a:cubicBezTo>
                        <a:pt x="30" y="12"/>
                        <a:pt x="34" y="12"/>
                        <a:pt x="34" y="12"/>
                      </a:cubicBezTo>
                      <a:cubicBezTo>
                        <a:pt x="33" y="11"/>
                        <a:pt x="33" y="10"/>
                        <a:pt x="34" y="10"/>
                      </a:cubicBezTo>
                      <a:cubicBezTo>
                        <a:pt x="34" y="14"/>
                        <a:pt x="33" y="15"/>
                        <a:pt x="33" y="13"/>
                      </a:cubicBezTo>
                      <a:cubicBezTo>
                        <a:pt x="31" y="8"/>
                        <a:pt x="36" y="11"/>
                        <a:pt x="32" y="14"/>
                      </a:cubicBezTo>
                      <a:cubicBezTo>
                        <a:pt x="33" y="14"/>
                        <a:pt x="33" y="14"/>
                        <a:pt x="34" y="15"/>
                      </a:cubicBezTo>
                      <a:cubicBezTo>
                        <a:pt x="33" y="13"/>
                        <a:pt x="34" y="11"/>
                        <a:pt x="35" y="9"/>
                      </a:cubicBezTo>
                      <a:cubicBezTo>
                        <a:pt x="37" y="10"/>
                        <a:pt x="37" y="10"/>
                        <a:pt x="36" y="12"/>
                      </a:cubicBezTo>
                      <a:cubicBezTo>
                        <a:pt x="35" y="14"/>
                        <a:pt x="33" y="15"/>
                        <a:pt x="31" y="14"/>
                      </a:cubicBezTo>
                      <a:cubicBezTo>
                        <a:pt x="30" y="6"/>
                        <a:pt x="31" y="6"/>
                        <a:pt x="34" y="11"/>
                      </a:cubicBezTo>
                      <a:cubicBezTo>
                        <a:pt x="36" y="12"/>
                        <a:pt x="37" y="9"/>
                        <a:pt x="35" y="9"/>
                      </a:cubicBezTo>
                      <a:cubicBezTo>
                        <a:pt x="34" y="8"/>
                        <a:pt x="33" y="8"/>
                        <a:pt x="32" y="9"/>
                      </a:cubicBezTo>
                      <a:cubicBezTo>
                        <a:pt x="31" y="10"/>
                        <a:pt x="31" y="10"/>
                        <a:pt x="32" y="11"/>
                      </a:cubicBezTo>
                      <a:cubicBezTo>
                        <a:pt x="36" y="18"/>
                        <a:pt x="43" y="8"/>
                        <a:pt x="36" y="4"/>
                      </a:cubicBezTo>
                      <a:cubicBezTo>
                        <a:pt x="29" y="0"/>
                        <a:pt x="25" y="12"/>
                        <a:pt x="30" y="16"/>
                      </a:cubicBezTo>
                      <a:cubicBezTo>
                        <a:pt x="34" y="21"/>
                        <a:pt x="41" y="13"/>
                        <a:pt x="39" y="9"/>
                      </a:cubicBezTo>
                      <a:cubicBezTo>
                        <a:pt x="37" y="1"/>
                        <a:pt x="29" y="10"/>
                        <a:pt x="32" y="15"/>
                      </a:cubicBezTo>
                      <a:cubicBezTo>
                        <a:pt x="32" y="16"/>
                        <a:pt x="33" y="17"/>
                        <a:pt x="34" y="16"/>
                      </a:cubicBezTo>
                      <a:cubicBezTo>
                        <a:pt x="37" y="14"/>
                        <a:pt x="39" y="7"/>
                        <a:pt x="34" y="5"/>
                      </a:cubicBezTo>
                      <a:cubicBezTo>
                        <a:pt x="28" y="4"/>
                        <a:pt x="29" y="12"/>
                        <a:pt x="30" y="15"/>
                      </a:cubicBezTo>
                      <a:cubicBezTo>
                        <a:pt x="31" y="16"/>
                        <a:pt x="31" y="17"/>
                        <a:pt x="32" y="16"/>
                      </a:cubicBezTo>
                      <a:cubicBezTo>
                        <a:pt x="36" y="15"/>
                        <a:pt x="40" y="8"/>
                        <a:pt x="35" y="6"/>
                      </a:cubicBezTo>
                      <a:cubicBezTo>
                        <a:pt x="29" y="2"/>
                        <a:pt x="30" y="12"/>
                        <a:pt x="32" y="14"/>
                      </a:cubicBezTo>
                      <a:cubicBezTo>
                        <a:pt x="32" y="15"/>
                        <a:pt x="33" y="15"/>
                        <a:pt x="34" y="15"/>
                      </a:cubicBezTo>
                      <a:cubicBezTo>
                        <a:pt x="43" y="10"/>
                        <a:pt x="19" y="6"/>
                        <a:pt x="30" y="16"/>
                      </a:cubicBezTo>
                      <a:cubicBezTo>
                        <a:pt x="31" y="16"/>
                        <a:pt x="31" y="16"/>
                        <a:pt x="32" y="16"/>
                      </a:cubicBezTo>
                      <a:cubicBezTo>
                        <a:pt x="34" y="14"/>
                        <a:pt x="36" y="13"/>
                        <a:pt x="38" y="11"/>
                      </a:cubicBezTo>
                      <a:cubicBezTo>
                        <a:pt x="37" y="11"/>
                        <a:pt x="36" y="10"/>
                        <a:pt x="35" y="10"/>
                      </a:cubicBezTo>
                      <a:cubicBezTo>
                        <a:pt x="36" y="16"/>
                        <a:pt x="32" y="22"/>
                        <a:pt x="30" y="28"/>
                      </a:cubicBezTo>
                      <a:cubicBezTo>
                        <a:pt x="30" y="29"/>
                        <a:pt x="32" y="30"/>
                        <a:pt x="33" y="29"/>
                      </a:cubicBezTo>
                      <a:cubicBezTo>
                        <a:pt x="36" y="24"/>
                        <a:pt x="38" y="19"/>
                        <a:pt x="40" y="14"/>
                      </a:cubicBezTo>
                      <a:cubicBezTo>
                        <a:pt x="40" y="13"/>
                        <a:pt x="38" y="12"/>
                        <a:pt x="37" y="13"/>
                      </a:cubicBezTo>
                      <a:cubicBezTo>
                        <a:pt x="34" y="19"/>
                        <a:pt x="33" y="27"/>
                        <a:pt x="30" y="33"/>
                      </a:cubicBezTo>
                      <a:cubicBezTo>
                        <a:pt x="31" y="33"/>
                        <a:pt x="31" y="34"/>
                        <a:pt x="32" y="34"/>
                      </a:cubicBezTo>
                      <a:cubicBezTo>
                        <a:pt x="33" y="27"/>
                        <a:pt x="38" y="21"/>
                        <a:pt x="38" y="13"/>
                      </a:cubicBezTo>
                      <a:cubicBezTo>
                        <a:pt x="38" y="12"/>
                        <a:pt x="36" y="11"/>
                        <a:pt x="36" y="13"/>
                      </a:cubicBezTo>
                      <a:cubicBezTo>
                        <a:pt x="32" y="20"/>
                        <a:pt x="32" y="30"/>
                        <a:pt x="25" y="35"/>
                      </a:cubicBezTo>
                      <a:cubicBezTo>
                        <a:pt x="26" y="35"/>
                        <a:pt x="27" y="36"/>
                        <a:pt x="28" y="36"/>
                      </a:cubicBezTo>
                      <a:cubicBezTo>
                        <a:pt x="29" y="30"/>
                        <a:pt x="31" y="24"/>
                        <a:pt x="34" y="18"/>
                      </a:cubicBezTo>
                      <a:cubicBezTo>
                        <a:pt x="34" y="17"/>
                        <a:pt x="33" y="17"/>
                        <a:pt x="32" y="17"/>
                      </a:cubicBezTo>
                      <a:cubicBezTo>
                        <a:pt x="31" y="23"/>
                        <a:pt x="28" y="29"/>
                        <a:pt x="25" y="34"/>
                      </a:cubicBezTo>
                      <a:cubicBezTo>
                        <a:pt x="26" y="35"/>
                        <a:pt x="27" y="35"/>
                        <a:pt x="28" y="35"/>
                      </a:cubicBezTo>
                      <a:cubicBezTo>
                        <a:pt x="29" y="30"/>
                        <a:pt x="31" y="25"/>
                        <a:pt x="32" y="20"/>
                      </a:cubicBezTo>
                      <a:cubicBezTo>
                        <a:pt x="33" y="18"/>
                        <a:pt x="30" y="18"/>
                        <a:pt x="29" y="19"/>
                      </a:cubicBezTo>
                      <a:cubicBezTo>
                        <a:pt x="27" y="26"/>
                        <a:pt x="26" y="32"/>
                        <a:pt x="25" y="39"/>
                      </a:cubicBezTo>
                      <a:cubicBezTo>
                        <a:pt x="25" y="40"/>
                        <a:pt x="28" y="41"/>
                        <a:pt x="28" y="39"/>
                      </a:cubicBezTo>
                      <a:cubicBezTo>
                        <a:pt x="28" y="36"/>
                        <a:pt x="28" y="33"/>
                        <a:pt x="28" y="30"/>
                      </a:cubicBezTo>
                      <a:cubicBezTo>
                        <a:pt x="28" y="29"/>
                        <a:pt x="26" y="28"/>
                        <a:pt x="25" y="30"/>
                      </a:cubicBezTo>
                      <a:cubicBezTo>
                        <a:pt x="24" y="33"/>
                        <a:pt x="24" y="36"/>
                        <a:pt x="23" y="39"/>
                      </a:cubicBezTo>
                      <a:cubicBezTo>
                        <a:pt x="24" y="39"/>
                        <a:pt x="24" y="39"/>
                        <a:pt x="25" y="39"/>
                      </a:cubicBezTo>
                      <a:cubicBezTo>
                        <a:pt x="25" y="38"/>
                        <a:pt x="25" y="36"/>
                        <a:pt x="25" y="35"/>
                      </a:cubicBezTo>
                      <a:cubicBezTo>
                        <a:pt x="25" y="33"/>
                        <a:pt x="22" y="33"/>
                        <a:pt x="22" y="35"/>
                      </a:cubicBezTo>
                      <a:cubicBezTo>
                        <a:pt x="22" y="36"/>
                        <a:pt x="22" y="38"/>
                        <a:pt x="22" y="39"/>
                      </a:cubicBezTo>
                      <a:cubicBezTo>
                        <a:pt x="22" y="41"/>
                        <a:pt x="24" y="41"/>
                        <a:pt x="25" y="40"/>
                      </a:cubicBezTo>
                      <a:cubicBezTo>
                        <a:pt x="27" y="35"/>
                        <a:pt x="28" y="31"/>
                        <a:pt x="28" y="27"/>
                      </a:cubicBezTo>
                      <a:cubicBezTo>
                        <a:pt x="28" y="25"/>
                        <a:pt x="26" y="24"/>
                        <a:pt x="25" y="26"/>
                      </a:cubicBezTo>
                      <a:cubicBezTo>
                        <a:pt x="25" y="29"/>
                        <a:pt x="24" y="31"/>
                        <a:pt x="23" y="34"/>
                      </a:cubicBezTo>
                      <a:cubicBezTo>
                        <a:pt x="24" y="34"/>
                        <a:pt x="25" y="34"/>
                        <a:pt x="26" y="35"/>
                      </a:cubicBezTo>
                      <a:cubicBezTo>
                        <a:pt x="27" y="28"/>
                        <a:pt x="30" y="22"/>
                        <a:pt x="32" y="16"/>
                      </a:cubicBezTo>
                      <a:cubicBezTo>
                        <a:pt x="33" y="14"/>
                        <a:pt x="30" y="13"/>
                        <a:pt x="30" y="15"/>
                      </a:cubicBezTo>
                      <a:cubicBezTo>
                        <a:pt x="27" y="20"/>
                        <a:pt x="25" y="26"/>
                        <a:pt x="23" y="32"/>
                      </a:cubicBezTo>
                      <a:cubicBezTo>
                        <a:pt x="24" y="32"/>
                        <a:pt x="25" y="32"/>
                        <a:pt x="26" y="32"/>
                      </a:cubicBezTo>
                      <a:cubicBezTo>
                        <a:pt x="27" y="25"/>
                        <a:pt x="30" y="19"/>
                        <a:pt x="31" y="12"/>
                      </a:cubicBezTo>
                      <a:cubicBezTo>
                        <a:pt x="32" y="11"/>
                        <a:pt x="30" y="10"/>
                        <a:pt x="29" y="11"/>
                      </a:cubicBezTo>
                      <a:cubicBezTo>
                        <a:pt x="23" y="16"/>
                        <a:pt x="23" y="25"/>
                        <a:pt x="20" y="32"/>
                      </a:cubicBezTo>
                      <a:cubicBezTo>
                        <a:pt x="21" y="32"/>
                        <a:pt x="22" y="33"/>
                        <a:pt x="23" y="33"/>
                      </a:cubicBezTo>
                      <a:cubicBezTo>
                        <a:pt x="26" y="25"/>
                        <a:pt x="30" y="18"/>
                        <a:pt x="31" y="10"/>
                      </a:cubicBezTo>
                      <a:cubicBezTo>
                        <a:pt x="31" y="8"/>
                        <a:pt x="29" y="7"/>
                        <a:pt x="28" y="9"/>
                      </a:cubicBezTo>
                      <a:cubicBezTo>
                        <a:pt x="25" y="13"/>
                        <a:pt x="24" y="18"/>
                        <a:pt x="23" y="23"/>
                      </a:cubicBezTo>
                      <a:cubicBezTo>
                        <a:pt x="22" y="25"/>
                        <a:pt x="25" y="26"/>
                        <a:pt x="26" y="24"/>
                      </a:cubicBezTo>
                      <a:cubicBezTo>
                        <a:pt x="27" y="20"/>
                        <a:pt x="29" y="15"/>
                        <a:pt x="31" y="11"/>
                      </a:cubicBezTo>
                      <a:cubicBezTo>
                        <a:pt x="31" y="9"/>
                        <a:pt x="29" y="8"/>
                        <a:pt x="28" y="10"/>
                      </a:cubicBezTo>
                      <a:cubicBezTo>
                        <a:pt x="25" y="15"/>
                        <a:pt x="24" y="22"/>
                        <a:pt x="19" y="27"/>
                      </a:cubicBezTo>
                      <a:cubicBezTo>
                        <a:pt x="20" y="27"/>
                        <a:pt x="20" y="28"/>
                        <a:pt x="21" y="28"/>
                      </a:cubicBezTo>
                      <a:cubicBezTo>
                        <a:pt x="22" y="24"/>
                        <a:pt x="25" y="20"/>
                        <a:pt x="27" y="16"/>
                      </a:cubicBezTo>
                      <a:cubicBezTo>
                        <a:pt x="28" y="15"/>
                        <a:pt x="26" y="13"/>
                        <a:pt x="25" y="15"/>
                      </a:cubicBezTo>
                      <a:cubicBezTo>
                        <a:pt x="21" y="20"/>
                        <a:pt x="20" y="26"/>
                        <a:pt x="16" y="32"/>
                      </a:cubicBezTo>
                      <a:cubicBezTo>
                        <a:pt x="17" y="32"/>
                        <a:pt x="18" y="33"/>
                        <a:pt x="19" y="33"/>
                      </a:cubicBezTo>
                      <a:cubicBezTo>
                        <a:pt x="21" y="29"/>
                        <a:pt x="24" y="24"/>
                        <a:pt x="26" y="20"/>
                      </a:cubicBezTo>
                      <a:cubicBezTo>
                        <a:pt x="25" y="20"/>
                        <a:pt x="25" y="19"/>
                        <a:pt x="24" y="19"/>
                      </a:cubicBezTo>
                      <a:cubicBezTo>
                        <a:pt x="22" y="23"/>
                        <a:pt x="20" y="28"/>
                        <a:pt x="18" y="33"/>
                      </a:cubicBezTo>
                      <a:cubicBezTo>
                        <a:pt x="19" y="34"/>
                        <a:pt x="20" y="34"/>
                        <a:pt x="21" y="34"/>
                      </a:cubicBezTo>
                      <a:cubicBezTo>
                        <a:pt x="22" y="31"/>
                        <a:pt x="23" y="27"/>
                        <a:pt x="25" y="24"/>
                      </a:cubicBezTo>
                      <a:cubicBezTo>
                        <a:pt x="25" y="22"/>
                        <a:pt x="23" y="21"/>
                        <a:pt x="22" y="23"/>
                      </a:cubicBezTo>
                      <a:cubicBezTo>
                        <a:pt x="21" y="27"/>
                        <a:pt x="20" y="31"/>
                        <a:pt x="19" y="35"/>
                      </a:cubicBezTo>
                      <a:cubicBezTo>
                        <a:pt x="20" y="35"/>
                        <a:pt x="21" y="35"/>
                        <a:pt x="22" y="35"/>
                      </a:cubicBezTo>
                      <a:cubicBezTo>
                        <a:pt x="22" y="34"/>
                        <a:pt x="22" y="33"/>
                        <a:pt x="23" y="32"/>
                      </a:cubicBezTo>
                      <a:cubicBezTo>
                        <a:pt x="22" y="32"/>
                        <a:pt x="21" y="32"/>
                        <a:pt x="20" y="32"/>
                      </a:cubicBezTo>
                      <a:cubicBezTo>
                        <a:pt x="20" y="33"/>
                        <a:pt x="20" y="36"/>
                        <a:pt x="21" y="37"/>
                      </a:cubicBezTo>
                      <a:cubicBezTo>
                        <a:pt x="21" y="39"/>
                        <a:pt x="24" y="39"/>
                        <a:pt x="24" y="37"/>
                      </a:cubicBezTo>
                      <a:cubicBezTo>
                        <a:pt x="23" y="31"/>
                        <a:pt x="19" y="27"/>
                        <a:pt x="13" y="27"/>
                      </a:cubicBezTo>
                      <a:cubicBezTo>
                        <a:pt x="12" y="27"/>
                        <a:pt x="12" y="28"/>
                        <a:pt x="12" y="29"/>
                      </a:cubicBezTo>
                      <a:cubicBezTo>
                        <a:pt x="13" y="34"/>
                        <a:pt x="16" y="38"/>
                        <a:pt x="20" y="40"/>
                      </a:cubicBezTo>
                      <a:cubicBezTo>
                        <a:pt x="21" y="40"/>
                        <a:pt x="22" y="40"/>
                        <a:pt x="22" y="39"/>
                      </a:cubicBezTo>
                      <a:cubicBezTo>
                        <a:pt x="23" y="35"/>
                        <a:pt x="22" y="33"/>
                        <a:pt x="19" y="31"/>
                      </a:cubicBezTo>
                      <a:cubicBezTo>
                        <a:pt x="18" y="30"/>
                        <a:pt x="16" y="31"/>
                        <a:pt x="16" y="32"/>
                      </a:cubicBezTo>
                      <a:cubicBezTo>
                        <a:pt x="17" y="35"/>
                        <a:pt x="18" y="38"/>
                        <a:pt x="20" y="41"/>
                      </a:cubicBezTo>
                      <a:cubicBezTo>
                        <a:pt x="21" y="42"/>
                        <a:pt x="23" y="41"/>
                        <a:pt x="23" y="39"/>
                      </a:cubicBezTo>
                      <a:cubicBezTo>
                        <a:pt x="22" y="35"/>
                        <a:pt x="19" y="32"/>
                        <a:pt x="15" y="31"/>
                      </a:cubicBezTo>
                      <a:cubicBezTo>
                        <a:pt x="14" y="30"/>
                        <a:pt x="13" y="32"/>
                        <a:pt x="13" y="33"/>
                      </a:cubicBezTo>
                      <a:cubicBezTo>
                        <a:pt x="14" y="35"/>
                        <a:pt x="15" y="37"/>
                        <a:pt x="17" y="38"/>
                      </a:cubicBezTo>
                      <a:cubicBezTo>
                        <a:pt x="18" y="40"/>
                        <a:pt x="20" y="38"/>
                        <a:pt x="19" y="37"/>
                      </a:cubicBezTo>
                      <a:cubicBezTo>
                        <a:pt x="18" y="33"/>
                        <a:pt x="15" y="31"/>
                        <a:pt x="12" y="30"/>
                      </a:cubicBezTo>
                      <a:cubicBezTo>
                        <a:pt x="11" y="29"/>
                        <a:pt x="10" y="31"/>
                        <a:pt x="10" y="32"/>
                      </a:cubicBezTo>
                      <a:cubicBezTo>
                        <a:pt x="11" y="34"/>
                        <a:pt x="12" y="35"/>
                        <a:pt x="14" y="36"/>
                      </a:cubicBezTo>
                      <a:cubicBezTo>
                        <a:pt x="15" y="37"/>
                        <a:pt x="17" y="36"/>
                        <a:pt x="16" y="34"/>
                      </a:cubicBezTo>
                      <a:cubicBezTo>
                        <a:pt x="14" y="32"/>
                        <a:pt x="12" y="29"/>
                        <a:pt x="8" y="29"/>
                      </a:cubicBezTo>
                      <a:cubicBezTo>
                        <a:pt x="7" y="29"/>
                        <a:pt x="6" y="30"/>
                        <a:pt x="7" y="31"/>
                      </a:cubicBezTo>
                      <a:cubicBezTo>
                        <a:pt x="7" y="34"/>
                        <a:pt x="8" y="36"/>
                        <a:pt x="10" y="39"/>
                      </a:cubicBezTo>
                      <a:cubicBezTo>
                        <a:pt x="11" y="40"/>
                        <a:pt x="13" y="39"/>
                        <a:pt x="13" y="38"/>
                      </a:cubicBezTo>
                      <a:cubicBezTo>
                        <a:pt x="13" y="35"/>
                        <a:pt x="13" y="33"/>
                        <a:pt x="13" y="31"/>
                      </a:cubicBezTo>
                      <a:cubicBezTo>
                        <a:pt x="12" y="31"/>
                        <a:pt x="11" y="31"/>
                        <a:pt x="10" y="31"/>
                      </a:cubicBezTo>
                      <a:cubicBezTo>
                        <a:pt x="11" y="33"/>
                        <a:pt x="11" y="34"/>
                        <a:pt x="12" y="35"/>
                      </a:cubicBezTo>
                      <a:cubicBezTo>
                        <a:pt x="13" y="36"/>
                        <a:pt x="15" y="36"/>
                        <a:pt x="15" y="35"/>
                      </a:cubicBezTo>
                      <a:cubicBezTo>
                        <a:pt x="14" y="29"/>
                        <a:pt x="12" y="24"/>
                        <a:pt x="6" y="22"/>
                      </a:cubicBezTo>
                      <a:cubicBezTo>
                        <a:pt x="5" y="21"/>
                        <a:pt x="4" y="22"/>
                        <a:pt x="4" y="23"/>
                      </a:cubicBezTo>
                      <a:cubicBezTo>
                        <a:pt x="5" y="26"/>
                        <a:pt x="6" y="29"/>
                        <a:pt x="6" y="32"/>
                      </a:cubicBezTo>
                      <a:cubicBezTo>
                        <a:pt x="7" y="33"/>
                        <a:pt x="9" y="34"/>
                        <a:pt x="9" y="33"/>
                      </a:cubicBezTo>
                      <a:cubicBezTo>
                        <a:pt x="10" y="30"/>
                        <a:pt x="10" y="29"/>
                        <a:pt x="10" y="26"/>
                      </a:cubicBezTo>
                      <a:cubicBezTo>
                        <a:pt x="10" y="24"/>
                        <a:pt x="8" y="25"/>
                        <a:pt x="7" y="26"/>
                      </a:cubicBezTo>
                      <a:cubicBezTo>
                        <a:pt x="6" y="29"/>
                        <a:pt x="7" y="32"/>
                        <a:pt x="7" y="35"/>
                      </a:cubicBezTo>
                      <a:cubicBezTo>
                        <a:pt x="7" y="37"/>
                        <a:pt x="10" y="37"/>
                        <a:pt x="10" y="35"/>
                      </a:cubicBezTo>
                      <a:cubicBezTo>
                        <a:pt x="10" y="32"/>
                        <a:pt x="10" y="29"/>
                        <a:pt x="9" y="26"/>
                      </a:cubicBezTo>
                      <a:cubicBezTo>
                        <a:pt x="9" y="24"/>
                        <a:pt x="7" y="25"/>
                        <a:pt x="7" y="26"/>
                      </a:cubicBezTo>
                      <a:cubicBezTo>
                        <a:pt x="6" y="29"/>
                        <a:pt x="6" y="31"/>
                        <a:pt x="6" y="34"/>
                      </a:cubicBezTo>
                      <a:cubicBezTo>
                        <a:pt x="6" y="36"/>
                        <a:pt x="8" y="36"/>
                        <a:pt x="8" y="34"/>
                      </a:cubicBezTo>
                      <a:cubicBezTo>
                        <a:pt x="9" y="31"/>
                        <a:pt x="9" y="29"/>
                        <a:pt x="8" y="26"/>
                      </a:cubicBezTo>
                      <a:cubicBezTo>
                        <a:pt x="8" y="24"/>
                        <a:pt x="6" y="24"/>
                        <a:pt x="5" y="26"/>
                      </a:cubicBezTo>
                      <a:cubicBezTo>
                        <a:pt x="5" y="29"/>
                        <a:pt x="5" y="31"/>
                        <a:pt x="5" y="34"/>
                      </a:cubicBezTo>
                      <a:cubicBezTo>
                        <a:pt x="6" y="34"/>
                        <a:pt x="7" y="34"/>
                        <a:pt x="8" y="34"/>
                      </a:cubicBezTo>
                      <a:cubicBezTo>
                        <a:pt x="8" y="30"/>
                        <a:pt x="8" y="27"/>
                        <a:pt x="7" y="24"/>
                      </a:cubicBezTo>
                      <a:cubicBezTo>
                        <a:pt x="7" y="23"/>
                        <a:pt x="5" y="23"/>
                        <a:pt x="5" y="23"/>
                      </a:cubicBezTo>
                      <a:cubicBezTo>
                        <a:pt x="3" y="24"/>
                        <a:pt x="2" y="25"/>
                        <a:pt x="3" y="28"/>
                      </a:cubicBezTo>
                      <a:cubicBezTo>
                        <a:pt x="3" y="29"/>
                        <a:pt x="5" y="29"/>
                        <a:pt x="5" y="28"/>
                      </a:cubicBezTo>
                      <a:cubicBezTo>
                        <a:pt x="6" y="27"/>
                        <a:pt x="6" y="26"/>
                        <a:pt x="7" y="26"/>
                      </a:cubicBezTo>
                      <a:cubicBezTo>
                        <a:pt x="6" y="25"/>
                        <a:pt x="5" y="25"/>
                        <a:pt x="4" y="25"/>
                      </a:cubicBezTo>
                      <a:cubicBezTo>
                        <a:pt x="4" y="28"/>
                        <a:pt x="4" y="31"/>
                        <a:pt x="3" y="34"/>
                      </a:cubicBezTo>
                      <a:cubicBezTo>
                        <a:pt x="3" y="36"/>
                        <a:pt x="6" y="36"/>
                        <a:pt x="6" y="34"/>
                      </a:cubicBezTo>
                      <a:cubicBezTo>
                        <a:pt x="7" y="32"/>
                        <a:pt x="7" y="29"/>
                        <a:pt x="7" y="26"/>
                      </a:cubicBezTo>
                      <a:cubicBezTo>
                        <a:pt x="7" y="24"/>
                        <a:pt x="5" y="24"/>
                        <a:pt x="4" y="26"/>
                      </a:cubicBezTo>
                      <a:cubicBezTo>
                        <a:pt x="3" y="28"/>
                        <a:pt x="3" y="31"/>
                        <a:pt x="2" y="34"/>
                      </a:cubicBezTo>
                      <a:cubicBezTo>
                        <a:pt x="3" y="34"/>
                        <a:pt x="4" y="34"/>
                        <a:pt x="5" y="34"/>
                      </a:cubicBezTo>
                      <a:cubicBezTo>
                        <a:pt x="5" y="31"/>
                        <a:pt x="6" y="28"/>
                        <a:pt x="6" y="24"/>
                      </a:cubicBezTo>
                      <a:cubicBezTo>
                        <a:pt x="6" y="23"/>
                        <a:pt x="3" y="23"/>
                        <a:pt x="3" y="24"/>
                      </a:cubicBezTo>
                      <a:cubicBezTo>
                        <a:pt x="2" y="26"/>
                        <a:pt x="1" y="29"/>
                        <a:pt x="0" y="31"/>
                      </a:cubicBezTo>
                      <a:cubicBezTo>
                        <a:pt x="1" y="31"/>
                        <a:pt x="2" y="32"/>
                        <a:pt x="3" y="32"/>
                      </a:cubicBezTo>
                      <a:cubicBezTo>
                        <a:pt x="3" y="30"/>
                        <a:pt x="4" y="28"/>
                        <a:pt x="5" y="26"/>
                      </a:cubicBezTo>
                      <a:cubicBezTo>
                        <a:pt x="4" y="26"/>
                        <a:pt x="3" y="26"/>
                        <a:pt x="2" y="26"/>
                      </a:cubicBezTo>
                      <a:cubicBezTo>
                        <a:pt x="1" y="28"/>
                        <a:pt x="1" y="29"/>
                        <a:pt x="1" y="31"/>
                      </a:cubicBezTo>
                      <a:cubicBezTo>
                        <a:pt x="1" y="33"/>
                        <a:pt x="3" y="33"/>
                        <a:pt x="4" y="32"/>
                      </a:cubicBezTo>
                      <a:cubicBezTo>
                        <a:pt x="5" y="30"/>
                        <a:pt x="5" y="29"/>
                        <a:pt x="7" y="26"/>
                      </a:cubicBezTo>
                      <a:cubicBezTo>
                        <a:pt x="6" y="26"/>
                        <a:pt x="5" y="25"/>
                        <a:pt x="4" y="25"/>
                      </a:cubicBezTo>
                      <a:cubicBezTo>
                        <a:pt x="4" y="27"/>
                        <a:pt x="4" y="28"/>
                        <a:pt x="4" y="30"/>
                      </a:cubicBezTo>
                      <a:cubicBezTo>
                        <a:pt x="4" y="31"/>
                        <a:pt x="6" y="31"/>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06"/>
                <p:cNvSpPr/>
                <p:nvPr/>
              </p:nvSpPr>
              <p:spPr bwMode="auto">
                <a:xfrm>
                  <a:off x="933" y="1668"/>
                  <a:ext cx="30" cy="17"/>
                </a:xfrm>
                <a:custGeom>
                  <a:avLst/>
                  <a:gdLst>
                    <a:gd name="T0" fmla="*/ 3 w 44"/>
                    <a:gd name="T1" fmla="*/ 22 h 25"/>
                    <a:gd name="T2" fmla="*/ 19 w 44"/>
                    <a:gd name="T3" fmla="*/ 5 h 25"/>
                    <a:gd name="T4" fmla="*/ 32 w 44"/>
                    <a:gd name="T5" fmla="*/ 12 h 25"/>
                    <a:gd name="T6" fmla="*/ 41 w 44"/>
                    <a:gd name="T7" fmla="*/ 21 h 25"/>
                    <a:gd name="T8" fmla="*/ 42 w 44"/>
                    <a:gd name="T9" fmla="*/ 19 h 25"/>
                    <a:gd name="T10" fmla="*/ 41 w 44"/>
                    <a:gd name="T11" fmla="*/ 19 h 25"/>
                    <a:gd name="T12" fmla="*/ 42 w 44"/>
                    <a:gd name="T13" fmla="*/ 22 h 25"/>
                    <a:gd name="T14" fmla="*/ 43 w 44"/>
                    <a:gd name="T15" fmla="*/ 22 h 25"/>
                    <a:gd name="T16" fmla="*/ 44 w 44"/>
                    <a:gd name="T17" fmla="*/ 20 h 25"/>
                    <a:gd name="T18" fmla="*/ 33 w 44"/>
                    <a:gd name="T19" fmla="*/ 9 h 25"/>
                    <a:gd name="T20" fmla="*/ 22 w 44"/>
                    <a:gd name="T21" fmla="*/ 0 h 25"/>
                    <a:gd name="T22" fmla="*/ 14 w 44"/>
                    <a:gd name="T23" fmla="*/ 8 h 25"/>
                    <a:gd name="T24" fmla="*/ 0 w 44"/>
                    <a:gd name="T25" fmla="*/ 22 h 25"/>
                    <a:gd name="T26" fmla="*/ 0 w 44"/>
                    <a:gd name="T27" fmla="*/ 23 h 25"/>
                    <a:gd name="T28" fmla="*/ 0 w 44"/>
                    <a:gd name="T29" fmla="*/ 23 h 25"/>
                    <a:gd name="T30" fmla="*/ 3 w 44"/>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25">
                      <a:moveTo>
                        <a:pt x="3" y="22"/>
                      </a:moveTo>
                      <a:cubicBezTo>
                        <a:pt x="4" y="23"/>
                        <a:pt x="18" y="7"/>
                        <a:pt x="19" y="5"/>
                      </a:cubicBezTo>
                      <a:cubicBezTo>
                        <a:pt x="23" y="0"/>
                        <a:pt x="30" y="9"/>
                        <a:pt x="32" y="12"/>
                      </a:cubicBezTo>
                      <a:cubicBezTo>
                        <a:pt x="35" y="15"/>
                        <a:pt x="39" y="17"/>
                        <a:pt x="41" y="21"/>
                      </a:cubicBezTo>
                      <a:cubicBezTo>
                        <a:pt x="42" y="20"/>
                        <a:pt x="42" y="20"/>
                        <a:pt x="42" y="19"/>
                      </a:cubicBezTo>
                      <a:cubicBezTo>
                        <a:pt x="42" y="19"/>
                        <a:pt x="42" y="19"/>
                        <a:pt x="41" y="19"/>
                      </a:cubicBezTo>
                      <a:cubicBezTo>
                        <a:pt x="39" y="20"/>
                        <a:pt x="40" y="22"/>
                        <a:pt x="42" y="22"/>
                      </a:cubicBezTo>
                      <a:cubicBezTo>
                        <a:pt x="42" y="22"/>
                        <a:pt x="43" y="22"/>
                        <a:pt x="43" y="22"/>
                      </a:cubicBezTo>
                      <a:cubicBezTo>
                        <a:pt x="44" y="22"/>
                        <a:pt x="44" y="20"/>
                        <a:pt x="44" y="20"/>
                      </a:cubicBezTo>
                      <a:cubicBezTo>
                        <a:pt x="42" y="15"/>
                        <a:pt x="36" y="12"/>
                        <a:pt x="33" y="9"/>
                      </a:cubicBezTo>
                      <a:cubicBezTo>
                        <a:pt x="30" y="6"/>
                        <a:pt x="26" y="0"/>
                        <a:pt x="22" y="0"/>
                      </a:cubicBezTo>
                      <a:cubicBezTo>
                        <a:pt x="18" y="0"/>
                        <a:pt x="15" y="5"/>
                        <a:pt x="14" y="8"/>
                      </a:cubicBezTo>
                      <a:cubicBezTo>
                        <a:pt x="10" y="13"/>
                        <a:pt x="4" y="16"/>
                        <a:pt x="0" y="22"/>
                      </a:cubicBezTo>
                      <a:cubicBezTo>
                        <a:pt x="0" y="22"/>
                        <a:pt x="0" y="23"/>
                        <a:pt x="0" y="23"/>
                      </a:cubicBezTo>
                      <a:cubicBezTo>
                        <a:pt x="0" y="23"/>
                        <a:pt x="0" y="23"/>
                        <a:pt x="0" y="23"/>
                      </a:cubicBezTo>
                      <a:cubicBezTo>
                        <a:pt x="1" y="25"/>
                        <a:pt x="4" y="23"/>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307"/>
                <p:cNvSpPr/>
                <p:nvPr/>
              </p:nvSpPr>
              <p:spPr bwMode="auto">
                <a:xfrm>
                  <a:off x="936" y="1677"/>
                  <a:ext cx="25" cy="22"/>
                </a:xfrm>
                <a:custGeom>
                  <a:avLst/>
                  <a:gdLst>
                    <a:gd name="T0" fmla="*/ 1 w 37"/>
                    <a:gd name="T1" fmla="*/ 6 h 33"/>
                    <a:gd name="T2" fmla="*/ 2 w 37"/>
                    <a:gd name="T3" fmla="*/ 31 h 33"/>
                    <a:gd name="T4" fmla="*/ 4 w 37"/>
                    <a:gd name="T5" fmla="*/ 33 h 33"/>
                    <a:gd name="T6" fmla="*/ 24 w 37"/>
                    <a:gd name="T7" fmla="*/ 32 h 33"/>
                    <a:gd name="T8" fmla="*/ 35 w 37"/>
                    <a:gd name="T9" fmla="*/ 30 h 33"/>
                    <a:gd name="T10" fmla="*/ 36 w 37"/>
                    <a:gd name="T11" fmla="*/ 19 h 33"/>
                    <a:gd name="T12" fmla="*/ 34 w 37"/>
                    <a:gd name="T13" fmla="*/ 2 h 33"/>
                    <a:gd name="T14" fmla="*/ 31 w 37"/>
                    <a:gd name="T15" fmla="*/ 3 h 33"/>
                    <a:gd name="T16" fmla="*/ 33 w 37"/>
                    <a:gd name="T17" fmla="*/ 27 h 33"/>
                    <a:gd name="T18" fmla="*/ 20 w 37"/>
                    <a:gd name="T19" fmla="*/ 29 h 33"/>
                    <a:gd name="T20" fmla="*/ 4 w 37"/>
                    <a:gd name="T21" fmla="*/ 30 h 33"/>
                    <a:gd name="T22" fmla="*/ 5 w 37"/>
                    <a:gd name="T23" fmla="*/ 31 h 33"/>
                    <a:gd name="T24" fmla="*/ 3 w 37"/>
                    <a:gd name="T25" fmla="*/ 5 h 33"/>
                    <a:gd name="T26" fmla="*/ 1 w 37"/>
                    <a:gd name="T2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3">
                      <a:moveTo>
                        <a:pt x="1" y="6"/>
                      </a:moveTo>
                      <a:cubicBezTo>
                        <a:pt x="2" y="14"/>
                        <a:pt x="2" y="23"/>
                        <a:pt x="2" y="31"/>
                      </a:cubicBezTo>
                      <a:cubicBezTo>
                        <a:pt x="3" y="32"/>
                        <a:pt x="3" y="33"/>
                        <a:pt x="4" y="33"/>
                      </a:cubicBezTo>
                      <a:cubicBezTo>
                        <a:pt x="11" y="33"/>
                        <a:pt x="17" y="32"/>
                        <a:pt x="24" y="32"/>
                      </a:cubicBezTo>
                      <a:cubicBezTo>
                        <a:pt x="27" y="32"/>
                        <a:pt x="32" y="33"/>
                        <a:pt x="35" y="30"/>
                      </a:cubicBezTo>
                      <a:cubicBezTo>
                        <a:pt x="37" y="27"/>
                        <a:pt x="36" y="22"/>
                        <a:pt x="36" y="19"/>
                      </a:cubicBezTo>
                      <a:cubicBezTo>
                        <a:pt x="36" y="13"/>
                        <a:pt x="36" y="8"/>
                        <a:pt x="34" y="2"/>
                      </a:cubicBezTo>
                      <a:cubicBezTo>
                        <a:pt x="33" y="0"/>
                        <a:pt x="30" y="1"/>
                        <a:pt x="31" y="3"/>
                      </a:cubicBezTo>
                      <a:cubicBezTo>
                        <a:pt x="33" y="10"/>
                        <a:pt x="35" y="20"/>
                        <a:pt x="33" y="27"/>
                      </a:cubicBezTo>
                      <a:cubicBezTo>
                        <a:pt x="32" y="31"/>
                        <a:pt x="22" y="29"/>
                        <a:pt x="20" y="29"/>
                      </a:cubicBezTo>
                      <a:cubicBezTo>
                        <a:pt x="14" y="29"/>
                        <a:pt x="9" y="30"/>
                        <a:pt x="4" y="30"/>
                      </a:cubicBezTo>
                      <a:cubicBezTo>
                        <a:pt x="4" y="30"/>
                        <a:pt x="5" y="31"/>
                        <a:pt x="5" y="31"/>
                      </a:cubicBezTo>
                      <a:cubicBezTo>
                        <a:pt x="5" y="22"/>
                        <a:pt x="5" y="14"/>
                        <a:pt x="3" y="5"/>
                      </a:cubicBezTo>
                      <a:cubicBezTo>
                        <a:pt x="3" y="3"/>
                        <a:pt x="0"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308"/>
                <p:cNvSpPr/>
                <p:nvPr/>
              </p:nvSpPr>
              <p:spPr bwMode="auto">
                <a:xfrm>
                  <a:off x="943" y="1681"/>
                  <a:ext cx="12" cy="17"/>
                </a:xfrm>
                <a:custGeom>
                  <a:avLst/>
                  <a:gdLst>
                    <a:gd name="T0" fmla="*/ 2 w 19"/>
                    <a:gd name="T1" fmla="*/ 24 h 26"/>
                    <a:gd name="T2" fmla="*/ 2 w 19"/>
                    <a:gd name="T3" fmla="*/ 24 h 26"/>
                    <a:gd name="T4" fmla="*/ 5 w 19"/>
                    <a:gd name="T5" fmla="*/ 24 h 26"/>
                    <a:gd name="T6" fmla="*/ 5 w 19"/>
                    <a:gd name="T7" fmla="*/ 14 h 26"/>
                    <a:gd name="T8" fmla="*/ 12 w 19"/>
                    <a:gd name="T9" fmla="*/ 7 h 26"/>
                    <a:gd name="T10" fmla="*/ 15 w 19"/>
                    <a:gd name="T11" fmla="*/ 24 h 26"/>
                    <a:gd name="T12" fmla="*/ 18 w 19"/>
                    <a:gd name="T13" fmla="*/ 24 h 26"/>
                    <a:gd name="T14" fmla="*/ 11 w 19"/>
                    <a:gd name="T15" fmla="*/ 3 h 26"/>
                    <a:gd name="T16" fmla="*/ 2 w 19"/>
                    <a:gd name="T17" fmla="*/ 24 h 26"/>
                    <a:gd name="T18" fmla="*/ 5 w 19"/>
                    <a:gd name="T19" fmla="*/ 24 h 26"/>
                    <a:gd name="T20" fmla="*/ 5 w 19"/>
                    <a:gd name="T21" fmla="*/ 24 h 26"/>
                    <a:gd name="T22" fmla="*/ 2 w 19"/>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6">
                      <a:moveTo>
                        <a:pt x="2" y="24"/>
                      </a:moveTo>
                      <a:cubicBezTo>
                        <a:pt x="2" y="24"/>
                        <a:pt x="2" y="24"/>
                        <a:pt x="2" y="24"/>
                      </a:cubicBezTo>
                      <a:cubicBezTo>
                        <a:pt x="2" y="26"/>
                        <a:pt x="5" y="26"/>
                        <a:pt x="5" y="24"/>
                      </a:cubicBezTo>
                      <a:cubicBezTo>
                        <a:pt x="5" y="21"/>
                        <a:pt x="5" y="17"/>
                        <a:pt x="5" y="14"/>
                      </a:cubicBezTo>
                      <a:cubicBezTo>
                        <a:pt x="5" y="10"/>
                        <a:pt x="7" y="2"/>
                        <a:pt x="12" y="7"/>
                      </a:cubicBezTo>
                      <a:cubicBezTo>
                        <a:pt x="16" y="11"/>
                        <a:pt x="15" y="19"/>
                        <a:pt x="15" y="24"/>
                      </a:cubicBezTo>
                      <a:cubicBezTo>
                        <a:pt x="15" y="26"/>
                        <a:pt x="18" y="26"/>
                        <a:pt x="18" y="24"/>
                      </a:cubicBezTo>
                      <a:cubicBezTo>
                        <a:pt x="18" y="19"/>
                        <a:pt x="19" y="5"/>
                        <a:pt x="11" y="3"/>
                      </a:cubicBezTo>
                      <a:cubicBezTo>
                        <a:pt x="0" y="0"/>
                        <a:pt x="2" y="19"/>
                        <a:pt x="2" y="24"/>
                      </a:cubicBezTo>
                      <a:cubicBezTo>
                        <a:pt x="2" y="26"/>
                        <a:pt x="5" y="26"/>
                        <a:pt x="5" y="24"/>
                      </a:cubicBezTo>
                      <a:cubicBezTo>
                        <a:pt x="5" y="24"/>
                        <a:pt x="5" y="24"/>
                        <a:pt x="5" y="24"/>
                      </a:cubicBezTo>
                      <a:cubicBezTo>
                        <a:pt x="5" y="22"/>
                        <a:pt x="2"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309"/>
                <p:cNvSpPr/>
                <p:nvPr/>
              </p:nvSpPr>
              <p:spPr bwMode="auto">
                <a:xfrm>
                  <a:off x="945" y="1689"/>
                  <a:ext cx="4" cy="3"/>
                </a:xfrm>
                <a:custGeom>
                  <a:avLst/>
                  <a:gdLst>
                    <a:gd name="T0" fmla="*/ 4 w 5"/>
                    <a:gd name="T1" fmla="*/ 4 h 5"/>
                    <a:gd name="T2" fmla="*/ 4 w 5"/>
                    <a:gd name="T3" fmla="*/ 3 h 5"/>
                    <a:gd name="T4" fmla="*/ 2 w 5"/>
                    <a:gd name="T5" fmla="*/ 1 h 5"/>
                    <a:gd name="T6" fmla="*/ 2 w 5"/>
                    <a:gd name="T7" fmla="*/ 2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4" y="4"/>
                        <a:pt x="4" y="3"/>
                        <a:pt x="4" y="3"/>
                      </a:cubicBezTo>
                      <a:cubicBezTo>
                        <a:pt x="5" y="2"/>
                        <a:pt x="3" y="0"/>
                        <a:pt x="2" y="1"/>
                      </a:cubicBezTo>
                      <a:cubicBezTo>
                        <a:pt x="2" y="2"/>
                        <a:pt x="2" y="2"/>
                        <a:pt x="2" y="2"/>
                      </a:cubicBezTo>
                      <a:cubicBezTo>
                        <a:pt x="0" y="3"/>
                        <a:pt x="2"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310"/>
                <p:cNvSpPr/>
                <p:nvPr/>
              </p:nvSpPr>
              <p:spPr bwMode="auto">
                <a:xfrm>
                  <a:off x="937" y="1676"/>
                  <a:ext cx="6" cy="7"/>
                </a:xfrm>
                <a:custGeom>
                  <a:avLst/>
                  <a:gdLst>
                    <a:gd name="T0" fmla="*/ 3 w 9"/>
                    <a:gd name="T1" fmla="*/ 10 h 11"/>
                    <a:gd name="T2" fmla="*/ 7 w 9"/>
                    <a:gd name="T3" fmla="*/ 3 h 11"/>
                    <a:gd name="T4" fmla="*/ 5 w 9"/>
                    <a:gd name="T5" fmla="*/ 2 h 11"/>
                    <a:gd name="T6" fmla="*/ 1 w 9"/>
                    <a:gd name="T7" fmla="*/ 8 h 11"/>
                    <a:gd name="T8" fmla="*/ 3 w 9"/>
                    <a:gd name="T9" fmla="*/ 10 h 11"/>
                  </a:gdLst>
                  <a:ahLst/>
                  <a:cxnLst>
                    <a:cxn ang="0">
                      <a:pos x="T0" y="T1"/>
                    </a:cxn>
                    <a:cxn ang="0">
                      <a:pos x="T2" y="T3"/>
                    </a:cxn>
                    <a:cxn ang="0">
                      <a:pos x="T4" y="T5"/>
                    </a:cxn>
                    <a:cxn ang="0">
                      <a:pos x="T6" y="T7"/>
                    </a:cxn>
                    <a:cxn ang="0">
                      <a:pos x="T8" y="T9"/>
                    </a:cxn>
                  </a:cxnLst>
                  <a:rect l="0" t="0" r="r" b="b"/>
                  <a:pathLst>
                    <a:path w="9" h="11">
                      <a:moveTo>
                        <a:pt x="3" y="10"/>
                      </a:moveTo>
                      <a:cubicBezTo>
                        <a:pt x="4" y="7"/>
                        <a:pt x="6" y="5"/>
                        <a:pt x="7" y="3"/>
                      </a:cubicBezTo>
                      <a:cubicBezTo>
                        <a:pt x="9" y="2"/>
                        <a:pt x="6" y="0"/>
                        <a:pt x="5" y="2"/>
                      </a:cubicBezTo>
                      <a:cubicBezTo>
                        <a:pt x="3" y="4"/>
                        <a:pt x="2" y="6"/>
                        <a:pt x="1" y="8"/>
                      </a:cubicBezTo>
                      <a:cubicBezTo>
                        <a:pt x="0" y="10"/>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11"/>
                <p:cNvSpPr/>
                <p:nvPr/>
              </p:nvSpPr>
              <p:spPr bwMode="auto">
                <a:xfrm>
                  <a:off x="936" y="1671"/>
                  <a:ext cx="13" cy="16"/>
                </a:xfrm>
                <a:custGeom>
                  <a:avLst/>
                  <a:gdLst>
                    <a:gd name="T0" fmla="*/ 4 w 19"/>
                    <a:gd name="T1" fmla="*/ 22 h 24"/>
                    <a:gd name="T2" fmla="*/ 17 w 19"/>
                    <a:gd name="T3" fmla="*/ 3 h 24"/>
                    <a:gd name="T4" fmla="*/ 15 w 19"/>
                    <a:gd name="T5" fmla="*/ 2 h 24"/>
                    <a:gd name="T6" fmla="*/ 1 w 19"/>
                    <a:gd name="T7" fmla="*/ 21 h 24"/>
                    <a:gd name="T8" fmla="*/ 4 w 19"/>
                    <a:gd name="T9" fmla="*/ 22 h 24"/>
                  </a:gdLst>
                  <a:ahLst/>
                  <a:cxnLst>
                    <a:cxn ang="0">
                      <a:pos x="T0" y="T1"/>
                    </a:cxn>
                    <a:cxn ang="0">
                      <a:pos x="T2" y="T3"/>
                    </a:cxn>
                    <a:cxn ang="0">
                      <a:pos x="T4" y="T5"/>
                    </a:cxn>
                    <a:cxn ang="0">
                      <a:pos x="T6" y="T7"/>
                    </a:cxn>
                    <a:cxn ang="0">
                      <a:pos x="T8" y="T9"/>
                    </a:cxn>
                  </a:cxnLst>
                  <a:rect l="0" t="0" r="r" b="b"/>
                  <a:pathLst>
                    <a:path w="19" h="24">
                      <a:moveTo>
                        <a:pt x="4" y="22"/>
                      </a:moveTo>
                      <a:cubicBezTo>
                        <a:pt x="8" y="16"/>
                        <a:pt x="13" y="9"/>
                        <a:pt x="17" y="3"/>
                      </a:cubicBezTo>
                      <a:cubicBezTo>
                        <a:pt x="19" y="1"/>
                        <a:pt x="16" y="0"/>
                        <a:pt x="15" y="2"/>
                      </a:cubicBezTo>
                      <a:cubicBezTo>
                        <a:pt x="10" y="8"/>
                        <a:pt x="6" y="14"/>
                        <a:pt x="1" y="21"/>
                      </a:cubicBezTo>
                      <a:cubicBezTo>
                        <a:pt x="0" y="22"/>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12"/>
                <p:cNvSpPr/>
                <p:nvPr/>
              </p:nvSpPr>
              <p:spPr bwMode="auto">
                <a:xfrm>
                  <a:off x="939" y="1671"/>
                  <a:ext cx="11" cy="16"/>
                </a:xfrm>
                <a:custGeom>
                  <a:avLst/>
                  <a:gdLst>
                    <a:gd name="T0" fmla="*/ 4 w 17"/>
                    <a:gd name="T1" fmla="*/ 22 h 24"/>
                    <a:gd name="T2" fmla="*/ 15 w 17"/>
                    <a:gd name="T3" fmla="*/ 3 h 24"/>
                    <a:gd name="T4" fmla="*/ 13 w 17"/>
                    <a:gd name="T5" fmla="*/ 1 h 24"/>
                    <a:gd name="T6" fmla="*/ 1 w 17"/>
                    <a:gd name="T7" fmla="*/ 21 h 24"/>
                    <a:gd name="T8" fmla="*/ 4 w 17"/>
                    <a:gd name="T9" fmla="*/ 22 h 24"/>
                  </a:gdLst>
                  <a:ahLst/>
                  <a:cxnLst>
                    <a:cxn ang="0">
                      <a:pos x="T0" y="T1"/>
                    </a:cxn>
                    <a:cxn ang="0">
                      <a:pos x="T2" y="T3"/>
                    </a:cxn>
                    <a:cxn ang="0">
                      <a:pos x="T4" y="T5"/>
                    </a:cxn>
                    <a:cxn ang="0">
                      <a:pos x="T6" y="T7"/>
                    </a:cxn>
                    <a:cxn ang="0">
                      <a:pos x="T8" y="T9"/>
                    </a:cxn>
                  </a:cxnLst>
                  <a:rect l="0" t="0" r="r" b="b"/>
                  <a:pathLst>
                    <a:path w="17" h="24">
                      <a:moveTo>
                        <a:pt x="4" y="22"/>
                      </a:moveTo>
                      <a:cubicBezTo>
                        <a:pt x="6" y="15"/>
                        <a:pt x="11" y="9"/>
                        <a:pt x="15" y="3"/>
                      </a:cubicBezTo>
                      <a:cubicBezTo>
                        <a:pt x="17" y="1"/>
                        <a:pt x="14" y="0"/>
                        <a:pt x="13" y="1"/>
                      </a:cubicBezTo>
                      <a:cubicBezTo>
                        <a:pt x="8" y="7"/>
                        <a:pt x="3" y="14"/>
                        <a:pt x="1" y="21"/>
                      </a:cubicBezTo>
                      <a:cubicBezTo>
                        <a:pt x="0" y="23"/>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13"/>
                <p:cNvSpPr/>
                <p:nvPr/>
              </p:nvSpPr>
              <p:spPr bwMode="auto">
                <a:xfrm>
                  <a:off x="939" y="1671"/>
                  <a:ext cx="12" cy="18"/>
                </a:xfrm>
                <a:custGeom>
                  <a:avLst/>
                  <a:gdLst>
                    <a:gd name="T0" fmla="*/ 3 w 19"/>
                    <a:gd name="T1" fmla="*/ 26 h 27"/>
                    <a:gd name="T2" fmla="*/ 8 w 19"/>
                    <a:gd name="T3" fmla="*/ 17 h 27"/>
                    <a:gd name="T4" fmla="*/ 18 w 19"/>
                    <a:gd name="T5" fmla="*/ 3 h 27"/>
                    <a:gd name="T6" fmla="*/ 16 w 19"/>
                    <a:gd name="T7" fmla="*/ 1 h 27"/>
                    <a:gd name="T8" fmla="*/ 7 w 19"/>
                    <a:gd name="T9" fmla="*/ 14 h 27"/>
                    <a:gd name="T10" fmla="*/ 1 w 19"/>
                    <a:gd name="T11" fmla="*/ 23 h 27"/>
                    <a:gd name="T12" fmla="*/ 3 w 19"/>
                    <a:gd name="T13" fmla="*/ 26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3" y="26"/>
                      </a:moveTo>
                      <a:cubicBezTo>
                        <a:pt x="6" y="24"/>
                        <a:pt x="7" y="20"/>
                        <a:pt x="8" y="17"/>
                      </a:cubicBezTo>
                      <a:cubicBezTo>
                        <a:pt x="11" y="12"/>
                        <a:pt x="15" y="7"/>
                        <a:pt x="18" y="3"/>
                      </a:cubicBezTo>
                      <a:cubicBezTo>
                        <a:pt x="19" y="1"/>
                        <a:pt x="17" y="0"/>
                        <a:pt x="16" y="1"/>
                      </a:cubicBezTo>
                      <a:cubicBezTo>
                        <a:pt x="13" y="5"/>
                        <a:pt x="10" y="10"/>
                        <a:pt x="7" y="14"/>
                      </a:cubicBezTo>
                      <a:cubicBezTo>
                        <a:pt x="5" y="17"/>
                        <a:pt x="4" y="21"/>
                        <a:pt x="1" y="23"/>
                      </a:cubicBezTo>
                      <a:cubicBezTo>
                        <a:pt x="0" y="24"/>
                        <a:pt x="1" y="27"/>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14"/>
                <p:cNvSpPr/>
                <p:nvPr/>
              </p:nvSpPr>
              <p:spPr bwMode="auto">
                <a:xfrm>
                  <a:off x="941" y="1672"/>
                  <a:ext cx="12" cy="17"/>
                </a:xfrm>
                <a:custGeom>
                  <a:avLst/>
                  <a:gdLst>
                    <a:gd name="T0" fmla="*/ 4 w 17"/>
                    <a:gd name="T1" fmla="*/ 23 h 25"/>
                    <a:gd name="T2" fmla="*/ 16 w 17"/>
                    <a:gd name="T3" fmla="*/ 3 h 25"/>
                    <a:gd name="T4" fmla="*/ 13 w 17"/>
                    <a:gd name="T5" fmla="*/ 2 h 25"/>
                    <a:gd name="T6" fmla="*/ 1 w 17"/>
                    <a:gd name="T7" fmla="*/ 22 h 25"/>
                    <a:gd name="T8" fmla="*/ 4 w 17"/>
                    <a:gd name="T9" fmla="*/ 23 h 25"/>
                  </a:gdLst>
                  <a:ahLst/>
                  <a:cxnLst>
                    <a:cxn ang="0">
                      <a:pos x="T0" y="T1"/>
                    </a:cxn>
                    <a:cxn ang="0">
                      <a:pos x="T2" y="T3"/>
                    </a:cxn>
                    <a:cxn ang="0">
                      <a:pos x="T4" y="T5"/>
                    </a:cxn>
                    <a:cxn ang="0">
                      <a:pos x="T6" y="T7"/>
                    </a:cxn>
                    <a:cxn ang="0">
                      <a:pos x="T8" y="T9"/>
                    </a:cxn>
                  </a:cxnLst>
                  <a:rect l="0" t="0" r="r" b="b"/>
                  <a:pathLst>
                    <a:path w="17" h="25">
                      <a:moveTo>
                        <a:pt x="4" y="23"/>
                      </a:moveTo>
                      <a:cubicBezTo>
                        <a:pt x="6" y="16"/>
                        <a:pt x="12" y="10"/>
                        <a:pt x="16" y="3"/>
                      </a:cubicBezTo>
                      <a:cubicBezTo>
                        <a:pt x="17" y="2"/>
                        <a:pt x="14" y="0"/>
                        <a:pt x="13" y="2"/>
                      </a:cubicBezTo>
                      <a:cubicBezTo>
                        <a:pt x="9" y="9"/>
                        <a:pt x="3" y="15"/>
                        <a:pt x="1" y="22"/>
                      </a:cubicBezTo>
                      <a:cubicBezTo>
                        <a:pt x="0" y="24"/>
                        <a:pt x="3" y="25"/>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15"/>
                <p:cNvSpPr/>
                <p:nvPr/>
              </p:nvSpPr>
              <p:spPr bwMode="auto">
                <a:xfrm>
                  <a:off x="945" y="1675"/>
                  <a:ext cx="10" cy="10"/>
                </a:xfrm>
                <a:custGeom>
                  <a:avLst/>
                  <a:gdLst>
                    <a:gd name="T0" fmla="*/ 3 w 14"/>
                    <a:gd name="T1" fmla="*/ 14 h 15"/>
                    <a:gd name="T2" fmla="*/ 12 w 14"/>
                    <a:gd name="T3" fmla="*/ 3 h 15"/>
                    <a:gd name="T4" fmla="*/ 10 w 14"/>
                    <a:gd name="T5" fmla="*/ 1 h 15"/>
                    <a:gd name="T6" fmla="*/ 1 w 14"/>
                    <a:gd name="T7" fmla="*/ 12 h 15"/>
                    <a:gd name="T8" fmla="*/ 3 w 14"/>
                    <a:gd name="T9" fmla="*/ 14 h 15"/>
                  </a:gdLst>
                  <a:ahLst/>
                  <a:cxnLst>
                    <a:cxn ang="0">
                      <a:pos x="T0" y="T1"/>
                    </a:cxn>
                    <a:cxn ang="0">
                      <a:pos x="T2" y="T3"/>
                    </a:cxn>
                    <a:cxn ang="0">
                      <a:pos x="T4" y="T5"/>
                    </a:cxn>
                    <a:cxn ang="0">
                      <a:pos x="T6" y="T7"/>
                    </a:cxn>
                    <a:cxn ang="0">
                      <a:pos x="T8" y="T9"/>
                    </a:cxn>
                  </a:cxnLst>
                  <a:rect l="0" t="0" r="r" b="b"/>
                  <a:pathLst>
                    <a:path w="14" h="15">
                      <a:moveTo>
                        <a:pt x="3" y="14"/>
                      </a:moveTo>
                      <a:cubicBezTo>
                        <a:pt x="6" y="10"/>
                        <a:pt x="9" y="6"/>
                        <a:pt x="12" y="3"/>
                      </a:cubicBezTo>
                      <a:cubicBezTo>
                        <a:pt x="14" y="2"/>
                        <a:pt x="12" y="0"/>
                        <a:pt x="10" y="1"/>
                      </a:cubicBezTo>
                      <a:cubicBezTo>
                        <a:pt x="7" y="4"/>
                        <a:pt x="4" y="8"/>
                        <a:pt x="1"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16"/>
                <p:cNvSpPr/>
                <p:nvPr/>
              </p:nvSpPr>
              <p:spPr bwMode="auto">
                <a:xfrm>
                  <a:off x="947" y="1675"/>
                  <a:ext cx="10" cy="9"/>
                </a:xfrm>
                <a:custGeom>
                  <a:avLst/>
                  <a:gdLst>
                    <a:gd name="T0" fmla="*/ 4 w 14"/>
                    <a:gd name="T1" fmla="*/ 13 h 14"/>
                    <a:gd name="T2" fmla="*/ 13 w 14"/>
                    <a:gd name="T3" fmla="*/ 3 h 14"/>
                    <a:gd name="T4" fmla="*/ 10 w 14"/>
                    <a:gd name="T5" fmla="*/ 1 h 14"/>
                    <a:gd name="T6" fmla="*/ 2 w 14"/>
                    <a:gd name="T7" fmla="*/ 11 h 14"/>
                    <a:gd name="T8" fmla="*/ 4 w 14"/>
                    <a:gd name="T9" fmla="*/ 13 h 14"/>
                  </a:gdLst>
                  <a:ahLst/>
                  <a:cxnLst>
                    <a:cxn ang="0">
                      <a:pos x="T0" y="T1"/>
                    </a:cxn>
                    <a:cxn ang="0">
                      <a:pos x="T2" y="T3"/>
                    </a:cxn>
                    <a:cxn ang="0">
                      <a:pos x="T4" y="T5"/>
                    </a:cxn>
                    <a:cxn ang="0">
                      <a:pos x="T6" y="T7"/>
                    </a:cxn>
                    <a:cxn ang="0">
                      <a:pos x="T8" y="T9"/>
                    </a:cxn>
                  </a:cxnLst>
                  <a:rect l="0" t="0" r="r" b="b"/>
                  <a:pathLst>
                    <a:path w="14" h="14">
                      <a:moveTo>
                        <a:pt x="4" y="13"/>
                      </a:moveTo>
                      <a:cubicBezTo>
                        <a:pt x="7" y="10"/>
                        <a:pt x="9" y="6"/>
                        <a:pt x="13" y="3"/>
                      </a:cubicBezTo>
                      <a:cubicBezTo>
                        <a:pt x="14" y="2"/>
                        <a:pt x="12" y="0"/>
                        <a:pt x="10" y="1"/>
                      </a:cubicBezTo>
                      <a:cubicBezTo>
                        <a:pt x="7" y="4"/>
                        <a:pt x="5" y="8"/>
                        <a:pt x="2" y="11"/>
                      </a:cubicBezTo>
                      <a:cubicBezTo>
                        <a:pt x="0" y="12"/>
                        <a:pt x="2" y="14"/>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17"/>
                <p:cNvSpPr/>
                <p:nvPr/>
              </p:nvSpPr>
              <p:spPr bwMode="auto">
                <a:xfrm>
                  <a:off x="950" y="1677"/>
                  <a:ext cx="7" cy="8"/>
                </a:xfrm>
                <a:custGeom>
                  <a:avLst/>
                  <a:gdLst>
                    <a:gd name="T0" fmla="*/ 1 w 10"/>
                    <a:gd name="T1" fmla="*/ 10 h 11"/>
                    <a:gd name="T2" fmla="*/ 5 w 10"/>
                    <a:gd name="T3" fmla="*/ 8 h 11"/>
                    <a:gd name="T4" fmla="*/ 9 w 10"/>
                    <a:gd name="T5" fmla="*/ 3 h 11"/>
                    <a:gd name="T6" fmla="*/ 7 w 10"/>
                    <a:gd name="T7" fmla="*/ 2 h 11"/>
                    <a:gd name="T8" fmla="*/ 4 w 10"/>
                    <a:gd name="T9" fmla="*/ 5 h 11"/>
                    <a:gd name="T10" fmla="*/ 3 w 10"/>
                    <a:gd name="T11" fmla="*/ 6 h 11"/>
                    <a:gd name="T12" fmla="*/ 2 w 10"/>
                    <a:gd name="T13" fmla="*/ 7 h 11"/>
                    <a:gd name="T14" fmla="*/ 3 w 10"/>
                    <a:gd name="T15" fmla="*/ 7 h 11"/>
                    <a:gd name="T16" fmla="*/ 1 w 10"/>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0"/>
                      </a:moveTo>
                      <a:cubicBezTo>
                        <a:pt x="3" y="11"/>
                        <a:pt x="4" y="9"/>
                        <a:pt x="5" y="8"/>
                      </a:cubicBezTo>
                      <a:cubicBezTo>
                        <a:pt x="7" y="7"/>
                        <a:pt x="8" y="5"/>
                        <a:pt x="9" y="3"/>
                      </a:cubicBezTo>
                      <a:cubicBezTo>
                        <a:pt x="10" y="2"/>
                        <a:pt x="8" y="0"/>
                        <a:pt x="7" y="2"/>
                      </a:cubicBezTo>
                      <a:cubicBezTo>
                        <a:pt x="6" y="3"/>
                        <a:pt x="5" y="4"/>
                        <a:pt x="4" y="5"/>
                      </a:cubicBezTo>
                      <a:cubicBezTo>
                        <a:pt x="4" y="5"/>
                        <a:pt x="3" y="6"/>
                        <a:pt x="3" y="6"/>
                      </a:cubicBezTo>
                      <a:cubicBezTo>
                        <a:pt x="2" y="7"/>
                        <a:pt x="2" y="7"/>
                        <a:pt x="2" y="7"/>
                      </a:cubicBezTo>
                      <a:cubicBezTo>
                        <a:pt x="1" y="8"/>
                        <a:pt x="2" y="7"/>
                        <a:pt x="3" y="7"/>
                      </a:cubicBezTo>
                      <a:cubicBezTo>
                        <a:pt x="1" y="6"/>
                        <a:pt x="0" y="9"/>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18"/>
                <p:cNvSpPr/>
                <p:nvPr/>
              </p:nvSpPr>
              <p:spPr bwMode="auto">
                <a:xfrm>
                  <a:off x="950" y="1679"/>
                  <a:ext cx="8" cy="8"/>
                </a:xfrm>
                <a:custGeom>
                  <a:avLst/>
                  <a:gdLst>
                    <a:gd name="T0" fmla="*/ 4 w 12"/>
                    <a:gd name="T1" fmla="*/ 11 h 13"/>
                    <a:gd name="T2" fmla="*/ 11 w 12"/>
                    <a:gd name="T3" fmla="*/ 4 h 13"/>
                    <a:gd name="T4" fmla="*/ 8 w 12"/>
                    <a:gd name="T5" fmla="*/ 2 h 13"/>
                    <a:gd name="T6" fmla="*/ 1 w 12"/>
                    <a:gd name="T7" fmla="*/ 10 h 13"/>
                    <a:gd name="T8" fmla="*/ 4 w 12"/>
                    <a:gd name="T9" fmla="*/ 11 h 13"/>
                  </a:gdLst>
                  <a:ahLst/>
                  <a:cxnLst>
                    <a:cxn ang="0">
                      <a:pos x="T0" y="T1"/>
                    </a:cxn>
                    <a:cxn ang="0">
                      <a:pos x="T2" y="T3"/>
                    </a:cxn>
                    <a:cxn ang="0">
                      <a:pos x="T4" y="T5"/>
                    </a:cxn>
                    <a:cxn ang="0">
                      <a:pos x="T6" y="T7"/>
                    </a:cxn>
                    <a:cxn ang="0">
                      <a:pos x="T8" y="T9"/>
                    </a:cxn>
                  </a:cxnLst>
                  <a:rect l="0" t="0" r="r" b="b"/>
                  <a:pathLst>
                    <a:path w="12" h="13">
                      <a:moveTo>
                        <a:pt x="4" y="11"/>
                      </a:moveTo>
                      <a:cubicBezTo>
                        <a:pt x="6" y="9"/>
                        <a:pt x="8" y="6"/>
                        <a:pt x="11" y="4"/>
                      </a:cubicBezTo>
                      <a:cubicBezTo>
                        <a:pt x="12" y="2"/>
                        <a:pt x="10" y="0"/>
                        <a:pt x="8" y="2"/>
                      </a:cubicBezTo>
                      <a:cubicBezTo>
                        <a:pt x="6" y="4"/>
                        <a:pt x="4" y="7"/>
                        <a:pt x="1" y="10"/>
                      </a:cubicBezTo>
                      <a:cubicBezTo>
                        <a:pt x="0" y="12"/>
                        <a:pt x="3" y="13"/>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19"/>
                <p:cNvSpPr/>
                <p:nvPr/>
              </p:nvSpPr>
              <p:spPr bwMode="auto">
                <a:xfrm>
                  <a:off x="951" y="1681"/>
                  <a:ext cx="8" cy="8"/>
                </a:xfrm>
                <a:custGeom>
                  <a:avLst/>
                  <a:gdLst>
                    <a:gd name="T0" fmla="*/ 2 w 11"/>
                    <a:gd name="T1" fmla="*/ 10 h 11"/>
                    <a:gd name="T2" fmla="*/ 10 w 11"/>
                    <a:gd name="T3" fmla="*/ 3 h 11"/>
                    <a:gd name="T4" fmla="*/ 8 w 11"/>
                    <a:gd name="T5" fmla="*/ 1 h 11"/>
                    <a:gd name="T6" fmla="*/ 2 w 11"/>
                    <a:gd name="T7" fmla="*/ 7 h 11"/>
                    <a:gd name="T8" fmla="*/ 2 w 11"/>
                    <a:gd name="T9" fmla="*/ 10 h 11"/>
                  </a:gdLst>
                  <a:ahLst/>
                  <a:cxnLst>
                    <a:cxn ang="0">
                      <a:pos x="T0" y="T1"/>
                    </a:cxn>
                    <a:cxn ang="0">
                      <a:pos x="T2" y="T3"/>
                    </a:cxn>
                    <a:cxn ang="0">
                      <a:pos x="T4" y="T5"/>
                    </a:cxn>
                    <a:cxn ang="0">
                      <a:pos x="T6" y="T7"/>
                    </a:cxn>
                    <a:cxn ang="0">
                      <a:pos x="T8" y="T9"/>
                    </a:cxn>
                  </a:cxnLst>
                  <a:rect l="0" t="0" r="r" b="b"/>
                  <a:pathLst>
                    <a:path w="11" h="11">
                      <a:moveTo>
                        <a:pt x="2" y="10"/>
                      </a:moveTo>
                      <a:cubicBezTo>
                        <a:pt x="6" y="9"/>
                        <a:pt x="8" y="6"/>
                        <a:pt x="10" y="3"/>
                      </a:cubicBezTo>
                      <a:cubicBezTo>
                        <a:pt x="11" y="2"/>
                        <a:pt x="9" y="0"/>
                        <a:pt x="8" y="1"/>
                      </a:cubicBezTo>
                      <a:cubicBezTo>
                        <a:pt x="6" y="3"/>
                        <a:pt x="4" y="6"/>
                        <a:pt x="2" y="7"/>
                      </a:cubicBezTo>
                      <a:cubicBezTo>
                        <a:pt x="0" y="8"/>
                        <a:pt x="1" y="11"/>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20"/>
                <p:cNvSpPr/>
                <p:nvPr/>
              </p:nvSpPr>
              <p:spPr bwMode="auto">
                <a:xfrm>
                  <a:off x="953" y="1684"/>
                  <a:ext cx="6" cy="6"/>
                </a:xfrm>
                <a:custGeom>
                  <a:avLst/>
                  <a:gdLst>
                    <a:gd name="T0" fmla="*/ 3 w 8"/>
                    <a:gd name="T1" fmla="*/ 8 h 9"/>
                    <a:gd name="T2" fmla="*/ 7 w 8"/>
                    <a:gd name="T3" fmla="*/ 3 h 9"/>
                    <a:gd name="T4" fmla="*/ 5 w 8"/>
                    <a:gd name="T5" fmla="*/ 2 h 9"/>
                    <a:gd name="T6" fmla="*/ 1 w 8"/>
                    <a:gd name="T7" fmla="*/ 6 h 9"/>
                    <a:gd name="T8" fmla="*/ 3 w 8"/>
                    <a:gd name="T9" fmla="*/ 8 h 9"/>
                  </a:gdLst>
                  <a:ahLst/>
                  <a:cxnLst>
                    <a:cxn ang="0">
                      <a:pos x="T0" y="T1"/>
                    </a:cxn>
                    <a:cxn ang="0">
                      <a:pos x="T2" y="T3"/>
                    </a:cxn>
                    <a:cxn ang="0">
                      <a:pos x="T4" y="T5"/>
                    </a:cxn>
                    <a:cxn ang="0">
                      <a:pos x="T6" y="T7"/>
                    </a:cxn>
                    <a:cxn ang="0">
                      <a:pos x="T8" y="T9"/>
                    </a:cxn>
                  </a:cxnLst>
                  <a:rect l="0" t="0" r="r" b="b"/>
                  <a:pathLst>
                    <a:path w="8" h="9">
                      <a:moveTo>
                        <a:pt x="3" y="8"/>
                      </a:moveTo>
                      <a:cubicBezTo>
                        <a:pt x="5" y="6"/>
                        <a:pt x="6" y="5"/>
                        <a:pt x="7" y="3"/>
                      </a:cubicBezTo>
                      <a:cubicBezTo>
                        <a:pt x="8" y="2"/>
                        <a:pt x="6" y="0"/>
                        <a:pt x="5" y="2"/>
                      </a:cubicBezTo>
                      <a:cubicBezTo>
                        <a:pt x="4" y="3"/>
                        <a:pt x="2" y="4"/>
                        <a:pt x="1" y="6"/>
                      </a:cubicBezTo>
                      <a:cubicBezTo>
                        <a:pt x="0" y="7"/>
                        <a:pt x="2"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21"/>
                <p:cNvSpPr/>
                <p:nvPr/>
              </p:nvSpPr>
              <p:spPr bwMode="auto">
                <a:xfrm>
                  <a:off x="953" y="1687"/>
                  <a:ext cx="6" cy="6"/>
                </a:xfrm>
                <a:custGeom>
                  <a:avLst/>
                  <a:gdLst>
                    <a:gd name="T0" fmla="*/ 3 w 9"/>
                    <a:gd name="T1" fmla="*/ 8 h 9"/>
                    <a:gd name="T2" fmla="*/ 7 w 9"/>
                    <a:gd name="T3" fmla="*/ 3 h 9"/>
                    <a:gd name="T4" fmla="*/ 5 w 9"/>
                    <a:gd name="T5" fmla="*/ 1 h 9"/>
                    <a:gd name="T6" fmla="*/ 1 w 9"/>
                    <a:gd name="T7" fmla="*/ 5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5" y="7"/>
                        <a:pt x="6" y="5"/>
                        <a:pt x="7" y="3"/>
                      </a:cubicBezTo>
                      <a:cubicBezTo>
                        <a:pt x="9" y="2"/>
                        <a:pt x="6" y="0"/>
                        <a:pt x="5" y="1"/>
                      </a:cubicBezTo>
                      <a:cubicBezTo>
                        <a:pt x="4" y="3"/>
                        <a:pt x="3" y="4"/>
                        <a:pt x="1" y="5"/>
                      </a:cubicBezTo>
                      <a:cubicBezTo>
                        <a:pt x="0" y="6"/>
                        <a:pt x="1"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22"/>
                <p:cNvSpPr/>
                <p:nvPr/>
              </p:nvSpPr>
              <p:spPr bwMode="auto">
                <a:xfrm>
                  <a:off x="953" y="1689"/>
                  <a:ext cx="6" cy="6"/>
                </a:xfrm>
                <a:custGeom>
                  <a:avLst/>
                  <a:gdLst>
                    <a:gd name="T0" fmla="*/ 4 w 10"/>
                    <a:gd name="T1" fmla="*/ 8 h 9"/>
                    <a:gd name="T2" fmla="*/ 8 w 10"/>
                    <a:gd name="T3" fmla="*/ 3 h 9"/>
                    <a:gd name="T4" fmla="*/ 6 w 10"/>
                    <a:gd name="T5" fmla="*/ 1 h 9"/>
                    <a:gd name="T6" fmla="*/ 2 w 10"/>
                    <a:gd name="T7" fmla="*/ 6 h 9"/>
                    <a:gd name="T8" fmla="*/ 4 w 10"/>
                    <a:gd name="T9" fmla="*/ 8 h 9"/>
                  </a:gdLst>
                  <a:ahLst/>
                  <a:cxnLst>
                    <a:cxn ang="0">
                      <a:pos x="T0" y="T1"/>
                    </a:cxn>
                    <a:cxn ang="0">
                      <a:pos x="T2" y="T3"/>
                    </a:cxn>
                    <a:cxn ang="0">
                      <a:pos x="T4" y="T5"/>
                    </a:cxn>
                    <a:cxn ang="0">
                      <a:pos x="T6" y="T7"/>
                    </a:cxn>
                    <a:cxn ang="0">
                      <a:pos x="T8" y="T9"/>
                    </a:cxn>
                  </a:cxnLst>
                  <a:rect l="0" t="0" r="r" b="b"/>
                  <a:pathLst>
                    <a:path w="10" h="9">
                      <a:moveTo>
                        <a:pt x="4" y="8"/>
                      </a:moveTo>
                      <a:cubicBezTo>
                        <a:pt x="5" y="7"/>
                        <a:pt x="7" y="5"/>
                        <a:pt x="8" y="3"/>
                      </a:cubicBezTo>
                      <a:cubicBezTo>
                        <a:pt x="10" y="2"/>
                        <a:pt x="8" y="0"/>
                        <a:pt x="6" y="1"/>
                      </a:cubicBezTo>
                      <a:cubicBezTo>
                        <a:pt x="5" y="3"/>
                        <a:pt x="3" y="5"/>
                        <a:pt x="2" y="6"/>
                      </a:cubicBezTo>
                      <a:cubicBezTo>
                        <a:pt x="0" y="7"/>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23"/>
                <p:cNvSpPr/>
                <p:nvPr/>
              </p:nvSpPr>
              <p:spPr bwMode="auto">
                <a:xfrm>
                  <a:off x="953" y="1693"/>
                  <a:ext cx="4" cy="5"/>
                </a:xfrm>
                <a:custGeom>
                  <a:avLst/>
                  <a:gdLst>
                    <a:gd name="T0" fmla="*/ 4 w 7"/>
                    <a:gd name="T1" fmla="*/ 6 h 8"/>
                    <a:gd name="T2" fmla="*/ 6 w 7"/>
                    <a:gd name="T3" fmla="*/ 3 h 8"/>
                    <a:gd name="T4" fmla="*/ 4 w 7"/>
                    <a:gd name="T5" fmla="*/ 2 h 8"/>
                    <a:gd name="T6" fmla="*/ 2 w 7"/>
                    <a:gd name="T7" fmla="*/ 4 h 8"/>
                    <a:gd name="T8" fmla="*/ 4 w 7"/>
                    <a:gd name="T9" fmla="*/ 6 h 8"/>
                  </a:gdLst>
                  <a:ahLst/>
                  <a:cxnLst>
                    <a:cxn ang="0">
                      <a:pos x="T0" y="T1"/>
                    </a:cxn>
                    <a:cxn ang="0">
                      <a:pos x="T2" y="T3"/>
                    </a:cxn>
                    <a:cxn ang="0">
                      <a:pos x="T4" y="T5"/>
                    </a:cxn>
                    <a:cxn ang="0">
                      <a:pos x="T6" y="T7"/>
                    </a:cxn>
                    <a:cxn ang="0">
                      <a:pos x="T8" y="T9"/>
                    </a:cxn>
                  </a:cxnLst>
                  <a:rect l="0" t="0" r="r" b="b"/>
                  <a:pathLst>
                    <a:path w="7" h="8">
                      <a:moveTo>
                        <a:pt x="4" y="6"/>
                      </a:moveTo>
                      <a:cubicBezTo>
                        <a:pt x="5" y="5"/>
                        <a:pt x="6" y="4"/>
                        <a:pt x="6" y="3"/>
                      </a:cubicBezTo>
                      <a:cubicBezTo>
                        <a:pt x="7" y="2"/>
                        <a:pt x="5" y="0"/>
                        <a:pt x="4" y="2"/>
                      </a:cubicBezTo>
                      <a:cubicBezTo>
                        <a:pt x="3" y="3"/>
                        <a:pt x="2" y="4"/>
                        <a:pt x="2" y="4"/>
                      </a:cubicBezTo>
                      <a:cubicBezTo>
                        <a:pt x="0" y="6"/>
                        <a:pt x="2"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24"/>
                <p:cNvSpPr/>
                <p:nvPr/>
              </p:nvSpPr>
              <p:spPr bwMode="auto">
                <a:xfrm>
                  <a:off x="937" y="1687"/>
                  <a:ext cx="6" cy="6"/>
                </a:xfrm>
                <a:custGeom>
                  <a:avLst/>
                  <a:gdLst>
                    <a:gd name="T0" fmla="*/ 4 w 8"/>
                    <a:gd name="T1" fmla="*/ 6 h 8"/>
                    <a:gd name="T2" fmla="*/ 7 w 8"/>
                    <a:gd name="T3" fmla="*/ 3 h 8"/>
                    <a:gd name="T4" fmla="*/ 5 w 8"/>
                    <a:gd name="T5" fmla="*/ 1 h 8"/>
                    <a:gd name="T6" fmla="*/ 2 w 8"/>
                    <a:gd name="T7" fmla="*/ 4 h 8"/>
                    <a:gd name="T8" fmla="*/ 4 w 8"/>
                    <a:gd name="T9" fmla="*/ 6 h 8"/>
                  </a:gdLst>
                  <a:ahLst/>
                  <a:cxnLst>
                    <a:cxn ang="0">
                      <a:pos x="T0" y="T1"/>
                    </a:cxn>
                    <a:cxn ang="0">
                      <a:pos x="T2" y="T3"/>
                    </a:cxn>
                    <a:cxn ang="0">
                      <a:pos x="T4" y="T5"/>
                    </a:cxn>
                    <a:cxn ang="0">
                      <a:pos x="T6" y="T7"/>
                    </a:cxn>
                    <a:cxn ang="0">
                      <a:pos x="T8" y="T9"/>
                    </a:cxn>
                  </a:cxnLst>
                  <a:rect l="0" t="0" r="r" b="b"/>
                  <a:pathLst>
                    <a:path w="8" h="8">
                      <a:moveTo>
                        <a:pt x="4" y="6"/>
                      </a:moveTo>
                      <a:cubicBezTo>
                        <a:pt x="5" y="5"/>
                        <a:pt x="6" y="4"/>
                        <a:pt x="7" y="3"/>
                      </a:cubicBezTo>
                      <a:cubicBezTo>
                        <a:pt x="8" y="2"/>
                        <a:pt x="6" y="0"/>
                        <a:pt x="5" y="1"/>
                      </a:cubicBezTo>
                      <a:cubicBezTo>
                        <a:pt x="4" y="2"/>
                        <a:pt x="3" y="3"/>
                        <a:pt x="2" y="4"/>
                      </a:cubicBezTo>
                      <a:cubicBezTo>
                        <a:pt x="0" y="6"/>
                        <a:pt x="3"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25"/>
                <p:cNvSpPr/>
                <p:nvPr/>
              </p:nvSpPr>
              <p:spPr bwMode="auto">
                <a:xfrm>
                  <a:off x="937" y="1689"/>
                  <a:ext cx="6" cy="8"/>
                </a:xfrm>
                <a:custGeom>
                  <a:avLst/>
                  <a:gdLst>
                    <a:gd name="T0" fmla="*/ 3 w 9"/>
                    <a:gd name="T1" fmla="*/ 9 h 11"/>
                    <a:gd name="T2" fmla="*/ 8 w 9"/>
                    <a:gd name="T3" fmla="*/ 3 h 11"/>
                    <a:gd name="T4" fmla="*/ 6 w 9"/>
                    <a:gd name="T5" fmla="*/ 1 h 11"/>
                    <a:gd name="T6" fmla="*/ 1 w 9"/>
                    <a:gd name="T7" fmla="*/ 8 h 11"/>
                    <a:gd name="T8" fmla="*/ 3 w 9"/>
                    <a:gd name="T9" fmla="*/ 9 h 11"/>
                  </a:gdLst>
                  <a:ahLst/>
                  <a:cxnLst>
                    <a:cxn ang="0">
                      <a:pos x="T0" y="T1"/>
                    </a:cxn>
                    <a:cxn ang="0">
                      <a:pos x="T2" y="T3"/>
                    </a:cxn>
                    <a:cxn ang="0">
                      <a:pos x="T4" y="T5"/>
                    </a:cxn>
                    <a:cxn ang="0">
                      <a:pos x="T6" y="T7"/>
                    </a:cxn>
                    <a:cxn ang="0">
                      <a:pos x="T8" y="T9"/>
                    </a:cxn>
                  </a:cxnLst>
                  <a:rect l="0" t="0" r="r" b="b"/>
                  <a:pathLst>
                    <a:path w="9" h="11">
                      <a:moveTo>
                        <a:pt x="3" y="9"/>
                      </a:moveTo>
                      <a:cubicBezTo>
                        <a:pt x="5" y="7"/>
                        <a:pt x="7" y="5"/>
                        <a:pt x="8" y="3"/>
                      </a:cubicBezTo>
                      <a:cubicBezTo>
                        <a:pt x="9" y="1"/>
                        <a:pt x="7" y="0"/>
                        <a:pt x="6" y="1"/>
                      </a:cubicBezTo>
                      <a:cubicBezTo>
                        <a:pt x="4" y="4"/>
                        <a:pt x="2" y="5"/>
                        <a:pt x="1" y="8"/>
                      </a:cubicBezTo>
                      <a:cubicBezTo>
                        <a:pt x="0" y="9"/>
                        <a:pt x="2" y="11"/>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26"/>
                <p:cNvSpPr/>
                <p:nvPr/>
              </p:nvSpPr>
              <p:spPr bwMode="auto">
                <a:xfrm>
                  <a:off x="937" y="1689"/>
                  <a:ext cx="8" cy="9"/>
                </a:xfrm>
                <a:custGeom>
                  <a:avLst/>
                  <a:gdLst>
                    <a:gd name="T0" fmla="*/ 3 w 11"/>
                    <a:gd name="T1" fmla="*/ 11 h 13"/>
                    <a:gd name="T2" fmla="*/ 10 w 11"/>
                    <a:gd name="T3" fmla="*/ 3 h 13"/>
                    <a:gd name="T4" fmla="*/ 7 w 11"/>
                    <a:gd name="T5" fmla="*/ 2 h 13"/>
                    <a:gd name="T6" fmla="*/ 1 w 11"/>
                    <a:gd name="T7" fmla="*/ 9 h 13"/>
                    <a:gd name="T8" fmla="*/ 3 w 11"/>
                    <a:gd name="T9" fmla="*/ 11 h 13"/>
                  </a:gdLst>
                  <a:ahLst/>
                  <a:cxnLst>
                    <a:cxn ang="0">
                      <a:pos x="T0" y="T1"/>
                    </a:cxn>
                    <a:cxn ang="0">
                      <a:pos x="T2" y="T3"/>
                    </a:cxn>
                    <a:cxn ang="0">
                      <a:pos x="T4" y="T5"/>
                    </a:cxn>
                    <a:cxn ang="0">
                      <a:pos x="T6" y="T7"/>
                    </a:cxn>
                    <a:cxn ang="0">
                      <a:pos x="T8" y="T9"/>
                    </a:cxn>
                  </a:cxnLst>
                  <a:rect l="0" t="0" r="r" b="b"/>
                  <a:pathLst>
                    <a:path w="11" h="13">
                      <a:moveTo>
                        <a:pt x="3" y="11"/>
                      </a:moveTo>
                      <a:cubicBezTo>
                        <a:pt x="6" y="9"/>
                        <a:pt x="8" y="6"/>
                        <a:pt x="10" y="3"/>
                      </a:cubicBezTo>
                      <a:cubicBezTo>
                        <a:pt x="11" y="2"/>
                        <a:pt x="8" y="0"/>
                        <a:pt x="7" y="2"/>
                      </a:cubicBezTo>
                      <a:cubicBezTo>
                        <a:pt x="6" y="5"/>
                        <a:pt x="3" y="7"/>
                        <a:pt x="1" y="9"/>
                      </a:cubicBezTo>
                      <a:cubicBezTo>
                        <a:pt x="0" y="11"/>
                        <a:pt x="2" y="13"/>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27"/>
                <p:cNvSpPr/>
                <p:nvPr/>
              </p:nvSpPr>
              <p:spPr bwMode="auto">
                <a:xfrm>
                  <a:off x="938" y="1693"/>
                  <a:ext cx="5" cy="6"/>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4" y="5"/>
                        <a:pt x="5" y="4"/>
                        <a:pt x="6" y="3"/>
                      </a:cubicBezTo>
                      <a:cubicBezTo>
                        <a:pt x="7" y="2"/>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28"/>
                <p:cNvSpPr/>
                <p:nvPr/>
              </p:nvSpPr>
              <p:spPr bwMode="auto">
                <a:xfrm>
                  <a:off x="940" y="1685"/>
                  <a:ext cx="4" cy="5"/>
                </a:xfrm>
                <a:custGeom>
                  <a:avLst/>
                  <a:gdLst>
                    <a:gd name="T0" fmla="*/ 3 w 6"/>
                    <a:gd name="T1" fmla="*/ 5 h 7"/>
                    <a:gd name="T2" fmla="*/ 4 w 6"/>
                    <a:gd name="T3" fmla="*/ 4 h 7"/>
                    <a:gd name="T4" fmla="*/ 2 w 6"/>
                    <a:gd name="T5" fmla="*/ 2 h 7"/>
                    <a:gd name="T6" fmla="*/ 1 w 6"/>
                    <a:gd name="T7" fmla="*/ 4 h 7"/>
                    <a:gd name="T8" fmla="*/ 3 w 6"/>
                    <a:gd name="T9" fmla="*/ 5 h 7"/>
                  </a:gdLst>
                  <a:ahLst/>
                  <a:cxnLst>
                    <a:cxn ang="0">
                      <a:pos x="T0" y="T1"/>
                    </a:cxn>
                    <a:cxn ang="0">
                      <a:pos x="T2" y="T3"/>
                    </a:cxn>
                    <a:cxn ang="0">
                      <a:pos x="T4" y="T5"/>
                    </a:cxn>
                    <a:cxn ang="0">
                      <a:pos x="T6" y="T7"/>
                    </a:cxn>
                    <a:cxn ang="0">
                      <a:pos x="T8" y="T9"/>
                    </a:cxn>
                  </a:cxnLst>
                  <a:rect l="0" t="0" r="r" b="b"/>
                  <a:pathLst>
                    <a:path w="6" h="7">
                      <a:moveTo>
                        <a:pt x="3" y="5"/>
                      </a:moveTo>
                      <a:cubicBezTo>
                        <a:pt x="4" y="5"/>
                        <a:pt x="4" y="4"/>
                        <a:pt x="4" y="4"/>
                      </a:cubicBezTo>
                      <a:cubicBezTo>
                        <a:pt x="6" y="2"/>
                        <a:pt x="4" y="0"/>
                        <a:pt x="2" y="2"/>
                      </a:cubicBezTo>
                      <a:cubicBezTo>
                        <a:pt x="2" y="2"/>
                        <a:pt x="1" y="3"/>
                        <a:pt x="1" y="4"/>
                      </a:cubicBezTo>
                      <a:cubicBezTo>
                        <a:pt x="0" y="5"/>
                        <a:pt x="2" y="7"/>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29"/>
                <p:cNvSpPr/>
                <p:nvPr/>
              </p:nvSpPr>
              <p:spPr bwMode="auto">
                <a:xfrm>
                  <a:off x="940" y="1691"/>
                  <a:ext cx="5" cy="5"/>
                </a:xfrm>
                <a:custGeom>
                  <a:avLst/>
                  <a:gdLst>
                    <a:gd name="T0" fmla="*/ 2 w 8"/>
                    <a:gd name="T1" fmla="*/ 6 h 7"/>
                    <a:gd name="T2" fmla="*/ 7 w 8"/>
                    <a:gd name="T3" fmla="*/ 3 h 7"/>
                    <a:gd name="T4" fmla="*/ 4 w 8"/>
                    <a:gd name="T5" fmla="*/ 2 h 7"/>
                    <a:gd name="T6" fmla="*/ 1 w 8"/>
                    <a:gd name="T7" fmla="*/ 4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6"/>
                        <a:pt x="6" y="5"/>
                        <a:pt x="7" y="3"/>
                      </a:cubicBezTo>
                      <a:cubicBezTo>
                        <a:pt x="8" y="2"/>
                        <a:pt x="5" y="0"/>
                        <a:pt x="4" y="2"/>
                      </a:cubicBezTo>
                      <a:cubicBezTo>
                        <a:pt x="3" y="3"/>
                        <a:pt x="3" y="3"/>
                        <a:pt x="1" y="4"/>
                      </a:cubicBezTo>
                      <a:cubicBezTo>
                        <a:pt x="0" y="4"/>
                        <a:pt x="0"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30"/>
                <p:cNvSpPr/>
                <p:nvPr/>
              </p:nvSpPr>
              <p:spPr bwMode="auto">
                <a:xfrm>
                  <a:off x="941" y="1693"/>
                  <a:ext cx="4" cy="5"/>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5" y="5"/>
                        <a:pt x="6" y="4"/>
                        <a:pt x="6" y="3"/>
                      </a:cubicBezTo>
                      <a:cubicBezTo>
                        <a:pt x="7" y="1"/>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31"/>
                <p:cNvSpPr/>
                <p:nvPr/>
              </p:nvSpPr>
              <p:spPr bwMode="auto">
                <a:xfrm>
                  <a:off x="787" y="1279"/>
                  <a:ext cx="41" cy="39"/>
                </a:xfrm>
                <a:custGeom>
                  <a:avLst/>
                  <a:gdLst>
                    <a:gd name="T0" fmla="*/ 39 w 61"/>
                    <a:gd name="T1" fmla="*/ 8 h 58"/>
                    <a:gd name="T2" fmla="*/ 5 w 61"/>
                    <a:gd name="T3" fmla="*/ 20 h 58"/>
                    <a:gd name="T4" fmla="*/ 22 w 61"/>
                    <a:gd name="T5" fmla="*/ 53 h 58"/>
                    <a:gd name="T6" fmla="*/ 33 w 61"/>
                    <a:gd name="T7" fmla="*/ 8 h 58"/>
                    <a:gd name="T8" fmla="*/ 33 w 61"/>
                    <a:gd name="T9" fmla="*/ 11 h 58"/>
                    <a:gd name="T10" fmla="*/ 46 w 61"/>
                    <a:gd name="T11" fmla="*/ 29 h 58"/>
                    <a:gd name="T12" fmla="*/ 25 w 61"/>
                    <a:gd name="T13" fmla="*/ 50 h 58"/>
                    <a:gd name="T14" fmla="*/ 7 w 61"/>
                    <a:gd name="T15" fmla="*/ 23 h 58"/>
                    <a:gd name="T16" fmla="*/ 38 w 61"/>
                    <a:gd name="T17" fmla="*/ 10 h 58"/>
                    <a:gd name="T18" fmla="*/ 39 w 61"/>
                    <a:gd name="T1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8">
                      <a:moveTo>
                        <a:pt x="39" y="8"/>
                      </a:moveTo>
                      <a:cubicBezTo>
                        <a:pt x="27" y="0"/>
                        <a:pt x="10" y="7"/>
                        <a:pt x="5" y="20"/>
                      </a:cubicBezTo>
                      <a:cubicBezTo>
                        <a:pt x="0" y="34"/>
                        <a:pt x="8" y="50"/>
                        <a:pt x="22" y="53"/>
                      </a:cubicBezTo>
                      <a:cubicBezTo>
                        <a:pt x="48" y="58"/>
                        <a:pt x="61" y="9"/>
                        <a:pt x="33" y="8"/>
                      </a:cubicBezTo>
                      <a:cubicBezTo>
                        <a:pt x="31" y="8"/>
                        <a:pt x="31" y="11"/>
                        <a:pt x="33" y="11"/>
                      </a:cubicBezTo>
                      <a:cubicBezTo>
                        <a:pt x="43" y="11"/>
                        <a:pt x="46" y="20"/>
                        <a:pt x="46" y="29"/>
                      </a:cubicBezTo>
                      <a:cubicBezTo>
                        <a:pt x="46" y="40"/>
                        <a:pt x="36" y="50"/>
                        <a:pt x="25" y="50"/>
                      </a:cubicBezTo>
                      <a:cubicBezTo>
                        <a:pt x="11" y="51"/>
                        <a:pt x="4" y="34"/>
                        <a:pt x="7" y="23"/>
                      </a:cubicBezTo>
                      <a:cubicBezTo>
                        <a:pt x="11" y="11"/>
                        <a:pt x="27" y="3"/>
                        <a:pt x="38" y="10"/>
                      </a:cubicBezTo>
                      <a:cubicBezTo>
                        <a:pt x="39" y="11"/>
                        <a:pt x="41" y="9"/>
                        <a:pt x="3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32"/>
                <p:cNvSpPr/>
                <p:nvPr/>
              </p:nvSpPr>
              <p:spPr bwMode="auto">
                <a:xfrm>
                  <a:off x="803" y="1286"/>
                  <a:ext cx="12" cy="14"/>
                </a:xfrm>
                <a:custGeom>
                  <a:avLst/>
                  <a:gdLst>
                    <a:gd name="T0" fmla="*/ 4 w 18"/>
                    <a:gd name="T1" fmla="*/ 3 h 21"/>
                    <a:gd name="T2" fmla="*/ 4 w 18"/>
                    <a:gd name="T3" fmla="*/ 2 h 21"/>
                    <a:gd name="T4" fmla="*/ 1 w 18"/>
                    <a:gd name="T5" fmla="*/ 2 h 21"/>
                    <a:gd name="T6" fmla="*/ 0 w 18"/>
                    <a:gd name="T7" fmla="*/ 20 h 21"/>
                    <a:gd name="T8" fmla="*/ 2 w 18"/>
                    <a:gd name="T9" fmla="*/ 21 h 21"/>
                    <a:gd name="T10" fmla="*/ 16 w 18"/>
                    <a:gd name="T11" fmla="*/ 20 h 21"/>
                    <a:gd name="T12" fmla="*/ 16 w 18"/>
                    <a:gd name="T13" fmla="*/ 17 h 21"/>
                    <a:gd name="T14" fmla="*/ 1 w 18"/>
                    <a:gd name="T15" fmla="*/ 19 h 21"/>
                    <a:gd name="T16" fmla="*/ 3 w 18"/>
                    <a:gd name="T17" fmla="*/ 20 h 21"/>
                    <a:gd name="T18" fmla="*/ 4 w 18"/>
                    <a:gd name="T19" fmla="*/ 2 h 21"/>
                    <a:gd name="T20" fmla="*/ 1 w 18"/>
                    <a:gd name="T21" fmla="*/ 2 h 21"/>
                    <a:gd name="T22" fmla="*/ 1 w 18"/>
                    <a:gd name="T23" fmla="*/ 3 h 21"/>
                    <a:gd name="T24" fmla="*/ 4 w 18"/>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4" y="3"/>
                      </a:moveTo>
                      <a:cubicBezTo>
                        <a:pt x="4" y="3"/>
                        <a:pt x="4" y="2"/>
                        <a:pt x="4" y="2"/>
                      </a:cubicBezTo>
                      <a:cubicBezTo>
                        <a:pt x="3" y="2"/>
                        <a:pt x="2" y="2"/>
                        <a:pt x="1" y="2"/>
                      </a:cubicBezTo>
                      <a:cubicBezTo>
                        <a:pt x="1" y="8"/>
                        <a:pt x="0" y="14"/>
                        <a:pt x="0" y="20"/>
                      </a:cubicBezTo>
                      <a:cubicBezTo>
                        <a:pt x="0" y="21"/>
                        <a:pt x="1" y="21"/>
                        <a:pt x="2" y="21"/>
                      </a:cubicBezTo>
                      <a:cubicBezTo>
                        <a:pt x="6" y="20"/>
                        <a:pt x="11" y="20"/>
                        <a:pt x="16" y="20"/>
                      </a:cubicBezTo>
                      <a:cubicBezTo>
                        <a:pt x="18" y="20"/>
                        <a:pt x="18" y="17"/>
                        <a:pt x="16" y="17"/>
                      </a:cubicBezTo>
                      <a:cubicBezTo>
                        <a:pt x="11" y="17"/>
                        <a:pt x="6" y="17"/>
                        <a:pt x="1" y="19"/>
                      </a:cubicBezTo>
                      <a:cubicBezTo>
                        <a:pt x="2" y="19"/>
                        <a:pt x="2" y="19"/>
                        <a:pt x="3" y="20"/>
                      </a:cubicBezTo>
                      <a:cubicBezTo>
                        <a:pt x="3" y="14"/>
                        <a:pt x="4" y="8"/>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33"/>
                <p:cNvSpPr/>
                <p:nvPr/>
              </p:nvSpPr>
              <p:spPr bwMode="auto">
                <a:xfrm>
                  <a:off x="515" y="1470"/>
                  <a:ext cx="28" cy="40"/>
                </a:xfrm>
                <a:custGeom>
                  <a:avLst/>
                  <a:gdLst>
                    <a:gd name="T0" fmla="*/ 6 w 42"/>
                    <a:gd name="T1" fmla="*/ 7 h 60"/>
                    <a:gd name="T2" fmla="*/ 6 w 42"/>
                    <a:gd name="T3" fmla="*/ 5 h 60"/>
                    <a:gd name="T4" fmla="*/ 3 w 42"/>
                    <a:gd name="T5" fmla="*/ 4 h 60"/>
                    <a:gd name="T6" fmla="*/ 4 w 42"/>
                    <a:gd name="T7" fmla="*/ 58 h 60"/>
                    <a:gd name="T8" fmla="*/ 6 w 42"/>
                    <a:gd name="T9" fmla="*/ 59 h 60"/>
                    <a:gd name="T10" fmla="*/ 36 w 42"/>
                    <a:gd name="T11" fmla="*/ 60 h 60"/>
                    <a:gd name="T12" fmla="*/ 38 w 42"/>
                    <a:gd name="T13" fmla="*/ 59 h 60"/>
                    <a:gd name="T14" fmla="*/ 38 w 42"/>
                    <a:gd name="T15" fmla="*/ 5 h 60"/>
                    <a:gd name="T16" fmla="*/ 34 w 42"/>
                    <a:gd name="T17" fmla="*/ 0 h 60"/>
                    <a:gd name="T18" fmla="*/ 3 w 42"/>
                    <a:gd name="T19" fmla="*/ 3 h 60"/>
                    <a:gd name="T20" fmla="*/ 2 w 42"/>
                    <a:gd name="T21" fmla="*/ 6 h 60"/>
                    <a:gd name="T22" fmla="*/ 32 w 42"/>
                    <a:gd name="T23" fmla="*/ 3 h 60"/>
                    <a:gd name="T24" fmla="*/ 36 w 42"/>
                    <a:gd name="T25" fmla="*/ 43 h 60"/>
                    <a:gd name="T26" fmla="*/ 28 w 42"/>
                    <a:gd name="T27" fmla="*/ 57 h 60"/>
                    <a:gd name="T28" fmla="*/ 7 w 42"/>
                    <a:gd name="T29" fmla="*/ 49 h 60"/>
                    <a:gd name="T30" fmla="*/ 6 w 42"/>
                    <a:gd name="T31" fmla="*/ 4 h 60"/>
                    <a:gd name="T32" fmla="*/ 3 w 42"/>
                    <a:gd name="T33" fmla="*/ 4 h 60"/>
                    <a:gd name="T34" fmla="*/ 3 w 42"/>
                    <a:gd name="T35" fmla="*/ 6 h 60"/>
                    <a:gd name="T36" fmla="*/ 6 w 42"/>
                    <a:gd name="T37"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60">
                      <a:moveTo>
                        <a:pt x="6" y="7"/>
                      </a:moveTo>
                      <a:cubicBezTo>
                        <a:pt x="6" y="6"/>
                        <a:pt x="6" y="5"/>
                        <a:pt x="6" y="5"/>
                      </a:cubicBezTo>
                      <a:cubicBezTo>
                        <a:pt x="5" y="4"/>
                        <a:pt x="4" y="4"/>
                        <a:pt x="3" y="4"/>
                      </a:cubicBezTo>
                      <a:cubicBezTo>
                        <a:pt x="3" y="22"/>
                        <a:pt x="4" y="40"/>
                        <a:pt x="4" y="58"/>
                      </a:cubicBezTo>
                      <a:cubicBezTo>
                        <a:pt x="4" y="59"/>
                        <a:pt x="5" y="59"/>
                        <a:pt x="6" y="59"/>
                      </a:cubicBezTo>
                      <a:cubicBezTo>
                        <a:pt x="16" y="60"/>
                        <a:pt x="26" y="60"/>
                        <a:pt x="36" y="60"/>
                      </a:cubicBezTo>
                      <a:cubicBezTo>
                        <a:pt x="37" y="60"/>
                        <a:pt x="38" y="59"/>
                        <a:pt x="38" y="59"/>
                      </a:cubicBezTo>
                      <a:cubicBezTo>
                        <a:pt x="38" y="41"/>
                        <a:pt x="42" y="22"/>
                        <a:pt x="38" y="5"/>
                      </a:cubicBezTo>
                      <a:cubicBezTo>
                        <a:pt x="38" y="3"/>
                        <a:pt x="36" y="0"/>
                        <a:pt x="34" y="0"/>
                      </a:cubicBezTo>
                      <a:cubicBezTo>
                        <a:pt x="24" y="0"/>
                        <a:pt x="13" y="5"/>
                        <a:pt x="3" y="3"/>
                      </a:cubicBezTo>
                      <a:cubicBezTo>
                        <a:pt x="1" y="3"/>
                        <a:pt x="0" y="5"/>
                        <a:pt x="2" y="6"/>
                      </a:cubicBezTo>
                      <a:cubicBezTo>
                        <a:pt x="11" y="8"/>
                        <a:pt x="23" y="5"/>
                        <a:pt x="32" y="3"/>
                      </a:cubicBezTo>
                      <a:cubicBezTo>
                        <a:pt x="39" y="2"/>
                        <a:pt x="36" y="38"/>
                        <a:pt x="36" y="43"/>
                      </a:cubicBezTo>
                      <a:cubicBezTo>
                        <a:pt x="35" y="50"/>
                        <a:pt x="37" y="57"/>
                        <a:pt x="28" y="57"/>
                      </a:cubicBezTo>
                      <a:cubicBezTo>
                        <a:pt x="20" y="57"/>
                        <a:pt x="7" y="60"/>
                        <a:pt x="7" y="49"/>
                      </a:cubicBezTo>
                      <a:cubicBezTo>
                        <a:pt x="7" y="34"/>
                        <a:pt x="6" y="19"/>
                        <a:pt x="6" y="4"/>
                      </a:cubicBezTo>
                      <a:cubicBezTo>
                        <a:pt x="6" y="3"/>
                        <a:pt x="3" y="2"/>
                        <a:pt x="3" y="4"/>
                      </a:cubicBezTo>
                      <a:cubicBezTo>
                        <a:pt x="3" y="5"/>
                        <a:pt x="3" y="5"/>
                        <a:pt x="3" y="6"/>
                      </a:cubicBezTo>
                      <a:cubicBezTo>
                        <a:pt x="2" y="8"/>
                        <a:pt x="5" y="9"/>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34"/>
                <p:cNvSpPr/>
                <p:nvPr/>
              </p:nvSpPr>
              <p:spPr bwMode="auto">
                <a:xfrm>
                  <a:off x="518" y="1473"/>
                  <a:ext cx="22" cy="32"/>
                </a:xfrm>
                <a:custGeom>
                  <a:avLst/>
                  <a:gdLst>
                    <a:gd name="T0" fmla="*/ 4 w 33"/>
                    <a:gd name="T1" fmla="*/ 3 h 48"/>
                    <a:gd name="T2" fmla="*/ 4 w 33"/>
                    <a:gd name="T3" fmla="*/ 2 h 48"/>
                    <a:gd name="T4" fmla="*/ 1 w 33"/>
                    <a:gd name="T5" fmla="*/ 2 h 48"/>
                    <a:gd name="T6" fmla="*/ 1 w 33"/>
                    <a:gd name="T7" fmla="*/ 46 h 48"/>
                    <a:gd name="T8" fmla="*/ 2 w 33"/>
                    <a:gd name="T9" fmla="*/ 48 h 48"/>
                    <a:gd name="T10" fmla="*/ 31 w 33"/>
                    <a:gd name="T11" fmla="*/ 47 h 48"/>
                    <a:gd name="T12" fmla="*/ 31 w 33"/>
                    <a:gd name="T13" fmla="*/ 44 h 48"/>
                    <a:gd name="T14" fmla="*/ 15 w 33"/>
                    <a:gd name="T15" fmla="*/ 45 h 48"/>
                    <a:gd name="T16" fmla="*/ 5 w 33"/>
                    <a:gd name="T17" fmla="*/ 45 h 48"/>
                    <a:gd name="T18" fmla="*/ 3 w 33"/>
                    <a:gd name="T19" fmla="*/ 38 h 48"/>
                    <a:gd name="T20" fmla="*/ 4 w 33"/>
                    <a:gd name="T21" fmla="*/ 2 h 48"/>
                    <a:gd name="T22" fmla="*/ 1 w 33"/>
                    <a:gd name="T23" fmla="*/ 2 h 48"/>
                    <a:gd name="T24" fmla="*/ 1 w 33"/>
                    <a:gd name="T25" fmla="*/ 3 h 48"/>
                    <a:gd name="T26" fmla="*/ 4 w 33"/>
                    <a:gd name="T2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8">
                      <a:moveTo>
                        <a:pt x="4" y="3"/>
                      </a:moveTo>
                      <a:cubicBezTo>
                        <a:pt x="4" y="3"/>
                        <a:pt x="4" y="2"/>
                        <a:pt x="4" y="2"/>
                      </a:cubicBezTo>
                      <a:cubicBezTo>
                        <a:pt x="4" y="0"/>
                        <a:pt x="1" y="0"/>
                        <a:pt x="1" y="2"/>
                      </a:cubicBezTo>
                      <a:cubicBezTo>
                        <a:pt x="1" y="17"/>
                        <a:pt x="0" y="32"/>
                        <a:pt x="1" y="46"/>
                      </a:cubicBezTo>
                      <a:cubicBezTo>
                        <a:pt x="1" y="47"/>
                        <a:pt x="1" y="48"/>
                        <a:pt x="2" y="48"/>
                      </a:cubicBezTo>
                      <a:cubicBezTo>
                        <a:pt x="12" y="48"/>
                        <a:pt x="21" y="48"/>
                        <a:pt x="31" y="47"/>
                      </a:cubicBezTo>
                      <a:cubicBezTo>
                        <a:pt x="33" y="46"/>
                        <a:pt x="33" y="43"/>
                        <a:pt x="31" y="44"/>
                      </a:cubicBezTo>
                      <a:cubicBezTo>
                        <a:pt x="25" y="44"/>
                        <a:pt x="20" y="45"/>
                        <a:pt x="15" y="45"/>
                      </a:cubicBezTo>
                      <a:cubicBezTo>
                        <a:pt x="12" y="45"/>
                        <a:pt x="9" y="45"/>
                        <a:pt x="5" y="45"/>
                      </a:cubicBezTo>
                      <a:cubicBezTo>
                        <a:pt x="2" y="45"/>
                        <a:pt x="3" y="39"/>
                        <a:pt x="3" y="38"/>
                      </a:cubicBezTo>
                      <a:cubicBezTo>
                        <a:pt x="4" y="26"/>
                        <a:pt x="4" y="14"/>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35"/>
                <p:cNvSpPr/>
                <p:nvPr/>
              </p:nvSpPr>
              <p:spPr bwMode="auto">
                <a:xfrm>
                  <a:off x="522" y="1502"/>
                  <a:ext cx="12" cy="8"/>
                </a:xfrm>
                <a:custGeom>
                  <a:avLst/>
                  <a:gdLst>
                    <a:gd name="T0" fmla="*/ 12 w 17"/>
                    <a:gd name="T1" fmla="*/ 0 h 11"/>
                    <a:gd name="T2" fmla="*/ 3 w 17"/>
                    <a:gd name="T3" fmla="*/ 4 h 11"/>
                    <a:gd name="T4" fmla="*/ 7 w 17"/>
                    <a:gd name="T5" fmla="*/ 11 h 11"/>
                    <a:gd name="T6" fmla="*/ 15 w 17"/>
                    <a:gd name="T7" fmla="*/ 7 h 11"/>
                    <a:gd name="T8" fmla="*/ 11 w 17"/>
                    <a:gd name="T9" fmla="*/ 1 h 11"/>
                    <a:gd name="T10" fmla="*/ 11 w 17"/>
                    <a:gd name="T11" fmla="*/ 4 h 11"/>
                    <a:gd name="T12" fmla="*/ 12 w 17"/>
                    <a:gd name="T13" fmla="*/ 6 h 11"/>
                    <a:gd name="T14" fmla="*/ 7 w 17"/>
                    <a:gd name="T15" fmla="*/ 8 h 11"/>
                    <a:gd name="T16" fmla="*/ 5 w 17"/>
                    <a:gd name="T17" fmla="*/ 6 h 11"/>
                    <a:gd name="T18" fmla="*/ 7 w 17"/>
                    <a:gd name="T19" fmla="*/ 5 h 11"/>
                    <a:gd name="T20" fmla="*/ 12 w 17"/>
                    <a:gd name="T21" fmla="*/ 3 h 11"/>
                    <a:gd name="T22" fmla="*/ 12 w 17"/>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1">
                      <a:moveTo>
                        <a:pt x="12" y="0"/>
                      </a:moveTo>
                      <a:cubicBezTo>
                        <a:pt x="9" y="0"/>
                        <a:pt x="5" y="2"/>
                        <a:pt x="3" y="4"/>
                      </a:cubicBezTo>
                      <a:cubicBezTo>
                        <a:pt x="0" y="7"/>
                        <a:pt x="4" y="10"/>
                        <a:pt x="7" y="11"/>
                      </a:cubicBezTo>
                      <a:cubicBezTo>
                        <a:pt x="10" y="11"/>
                        <a:pt x="14" y="9"/>
                        <a:pt x="15" y="7"/>
                      </a:cubicBezTo>
                      <a:cubicBezTo>
                        <a:pt x="17" y="4"/>
                        <a:pt x="15" y="1"/>
                        <a:pt x="11" y="1"/>
                      </a:cubicBezTo>
                      <a:cubicBezTo>
                        <a:pt x="10" y="1"/>
                        <a:pt x="10" y="4"/>
                        <a:pt x="11" y="4"/>
                      </a:cubicBezTo>
                      <a:cubicBezTo>
                        <a:pt x="13" y="4"/>
                        <a:pt x="13" y="5"/>
                        <a:pt x="12" y="6"/>
                      </a:cubicBezTo>
                      <a:cubicBezTo>
                        <a:pt x="11" y="7"/>
                        <a:pt x="9" y="8"/>
                        <a:pt x="7" y="8"/>
                      </a:cubicBezTo>
                      <a:cubicBezTo>
                        <a:pt x="7" y="7"/>
                        <a:pt x="5" y="7"/>
                        <a:pt x="5" y="6"/>
                      </a:cubicBezTo>
                      <a:cubicBezTo>
                        <a:pt x="5" y="6"/>
                        <a:pt x="6" y="5"/>
                        <a:pt x="7" y="5"/>
                      </a:cubicBezTo>
                      <a:cubicBezTo>
                        <a:pt x="8" y="4"/>
                        <a:pt x="10" y="3"/>
                        <a:pt x="12" y="3"/>
                      </a:cubicBezTo>
                      <a:cubicBezTo>
                        <a:pt x="14" y="3"/>
                        <a:pt x="14"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36"/>
                <p:cNvSpPr/>
                <p:nvPr/>
              </p:nvSpPr>
              <p:spPr bwMode="auto">
                <a:xfrm>
                  <a:off x="532" y="1503"/>
                  <a:ext cx="7" cy="6"/>
                </a:xfrm>
                <a:custGeom>
                  <a:avLst/>
                  <a:gdLst>
                    <a:gd name="T0" fmla="*/ 0 w 11"/>
                    <a:gd name="T1" fmla="*/ 4 h 9"/>
                    <a:gd name="T2" fmla="*/ 0 w 11"/>
                    <a:gd name="T3" fmla="*/ 7 h 9"/>
                    <a:gd name="T4" fmla="*/ 3 w 11"/>
                    <a:gd name="T5" fmla="*/ 7 h 9"/>
                    <a:gd name="T6" fmla="*/ 3 w 11"/>
                    <a:gd name="T7" fmla="*/ 4 h 9"/>
                    <a:gd name="T8" fmla="*/ 0 w 11"/>
                    <a:gd name="T9" fmla="*/ 4 h 9"/>
                    <a:gd name="T10" fmla="*/ 1 w 11"/>
                    <a:gd name="T11" fmla="*/ 7 h 9"/>
                    <a:gd name="T12" fmla="*/ 4 w 11"/>
                    <a:gd name="T13" fmla="*/ 6 h 9"/>
                    <a:gd name="T14" fmla="*/ 4 w 11"/>
                    <a:gd name="T15" fmla="*/ 3 h 9"/>
                    <a:gd name="T16" fmla="*/ 1 w 11"/>
                    <a:gd name="T17" fmla="*/ 2 h 9"/>
                    <a:gd name="T18" fmla="*/ 1 w 11"/>
                    <a:gd name="T19" fmla="*/ 7 h 9"/>
                    <a:gd name="T20" fmla="*/ 4 w 11"/>
                    <a:gd name="T21" fmla="*/ 8 h 9"/>
                    <a:gd name="T22" fmla="*/ 6 w 11"/>
                    <a:gd name="T23" fmla="*/ 3 h 9"/>
                    <a:gd name="T24" fmla="*/ 3 w 11"/>
                    <a:gd name="T25" fmla="*/ 3 h 9"/>
                    <a:gd name="T26" fmla="*/ 3 w 11"/>
                    <a:gd name="T27" fmla="*/ 5 h 9"/>
                    <a:gd name="T28" fmla="*/ 6 w 11"/>
                    <a:gd name="T29" fmla="*/ 5 h 9"/>
                    <a:gd name="T30" fmla="*/ 7 w 11"/>
                    <a:gd name="T31" fmla="*/ 3 h 9"/>
                    <a:gd name="T32" fmla="*/ 5 w 11"/>
                    <a:gd name="T33" fmla="*/ 3 h 9"/>
                    <a:gd name="T34" fmla="*/ 5 w 11"/>
                    <a:gd name="T35" fmla="*/ 5 h 9"/>
                    <a:gd name="T36" fmla="*/ 8 w 11"/>
                    <a:gd name="T37" fmla="*/ 5 h 9"/>
                    <a:gd name="T38" fmla="*/ 9 w 11"/>
                    <a:gd name="T39" fmla="*/ 2 h 9"/>
                    <a:gd name="T40" fmla="*/ 6 w 11"/>
                    <a:gd name="T41" fmla="*/ 3 h 9"/>
                    <a:gd name="T42" fmla="*/ 7 w 11"/>
                    <a:gd name="T43" fmla="*/ 5 h 9"/>
                    <a:gd name="T44" fmla="*/ 10 w 11"/>
                    <a:gd name="T45" fmla="*/ 5 h 9"/>
                    <a:gd name="T46" fmla="*/ 10 w 11"/>
                    <a:gd name="T47" fmla="*/ 2 h 9"/>
                    <a:gd name="T48" fmla="*/ 8 w 11"/>
                    <a:gd name="T49" fmla="*/ 2 h 9"/>
                    <a:gd name="T50" fmla="*/ 7 w 11"/>
                    <a:gd name="T51" fmla="*/ 3 h 9"/>
                    <a:gd name="T52" fmla="*/ 10 w 11"/>
                    <a:gd name="T53" fmla="*/ 4 h 9"/>
                    <a:gd name="T54" fmla="*/ 10 w 11"/>
                    <a:gd name="T55" fmla="*/ 1 h 9"/>
                    <a:gd name="T56" fmla="*/ 7 w 11"/>
                    <a:gd name="T57" fmla="*/ 1 h 9"/>
                    <a:gd name="T58" fmla="*/ 7 w 11"/>
                    <a:gd name="T59" fmla="*/ 5 h 9"/>
                    <a:gd name="T60" fmla="*/ 10 w 11"/>
                    <a:gd name="T61" fmla="*/ 5 h 9"/>
                    <a:gd name="T62" fmla="*/ 9 w 11"/>
                    <a:gd name="T63" fmla="*/ 1 h 9"/>
                    <a:gd name="T64" fmla="*/ 6 w 11"/>
                    <a:gd name="T65" fmla="*/ 2 h 9"/>
                    <a:gd name="T66" fmla="*/ 5 w 11"/>
                    <a:gd name="T67" fmla="*/ 5 h 9"/>
                    <a:gd name="T68" fmla="*/ 8 w 11"/>
                    <a:gd name="T69" fmla="*/ 5 h 9"/>
                    <a:gd name="T70" fmla="*/ 8 w 11"/>
                    <a:gd name="T71" fmla="*/ 2 h 9"/>
                    <a:gd name="T72" fmla="*/ 5 w 11"/>
                    <a:gd name="T73" fmla="*/ 2 h 9"/>
                    <a:gd name="T74" fmla="*/ 3 w 11"/>
                    <a:gd name="T75" fmla="*/ 5 h 9"/>
                    <a:gd name="T76" fmla="*/ 6 w 11"/>
                    <a:gd name="T77" fmla="*/ 5 h 9"/>
                    <a:gd name="T78" fmla="*/ 6 w 11"/>
                    <a:gd name="T79" fmla="*/ 2 h 9"/>
                    <a:gd name="T80" fmla="*/ 3 w 11"/>
                    <a:gd name="T81" fmla="*/ 2 h 9"/>
                    <a:gd name="T82" fmla="*/ 2 w 11"/>
                    <a:gd name="T83" fmla="*/ 7 h 9"/>
                    <a:gd name="T84" fmla="*/ 4 w 11"/>
                    <a:gd name="T85" fmla="*/ 7 h 9"/>
                    <a:gd name="T86" fmla="*/ 4 w 11"/>
                    <a:gd name="T87" fmla="*/ 2 h 9"/>
                    <a:gd name="T88" fmla="*/ 1 w 11"/>
                    <a:gd name="T89" fmla="*/ 2 h 9"/>
                    <a:gd name="T90" fmla="*/ 1 w 11"/>
                    <a:gd name="T91" fmla="*/ 6 h 9"/>
                    <a:gd name="T92" fmla="*/ 4 w 11"/>
                    <a:gd name="T93" fmla="*/ 6 h 9"/>
                    <a:gd name="T94" fmla="*/ 3 w 11"/>
                    <a:gd name="T95" fmla="*/ 4 h 9"/>
                    <a:gd name="T96" fmla="*/ 0 w 11"/>
                    <a:gd name="T97" fmla="*/ 4 h 9"/>
                    <a:gd name="T98" fmla="*/ 0 w 11"/>
                    <a:gd name="T99" fmla="*/ 7 h 9"/>
                    <a:gd name="T100" fmla="*/ 3 w 11"/>
                    <a:gd name="T101" fmla="*/ 7 h 9"/>
                    <a:gd name="T102" fmla="*/ 3 w 11"/>
                    <a:gd name="T103" fmla="*/ 4 h 9"/>
                    <a:gd name="T104" fmla="*/ 0 w 11"/>
                    <a:gd name="T10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9">
                      <a:moveTo>
                        <a:pt x="0" y="4"/>
                      </a:moveTo>
                      <a:cubicBezTo>
                        <a:pt x="0" y="5"/>
                        <a:pt x="0" y="6"/>
                        <a:pt x="0" y="7"/>
                      </a:cubicBezTo>
                      <a:cubicBezTo>
                        <a:pt x="1" y="7"/>
                        <a:pt x="2" y="7"/>
                        <a:pt x="3" y="7"/>
                      </a:cubicBezTo>
                      <a:cubicBezTo>
                        <a:pt x="3" y="6"/>
                        <a:pt x="3" y="5"/>
                        <a:pt x="3" y="4"/>
                      </a:cubicBezTo>
                      <a:cubicBezTo>
                        <a:pt x="2" y="4"/>
                        <a:pt x="1" y="4"/>
                        <a:pt x="0" y="4"/>
                      </a:cubicBezTo>
                      <a:cubicBezTo>
                        <a:pt x="0" y="5"/>
                        <a:pt x="1" y="6"/>
                        <a:pt x="1" y="7"/>
                      </a:cubicBezTo>
                      <a:cubicBezTo>
                        <a:pt x="1" y="8"/>
                        <a:pt x="4" y="8"/>
                        <a:pt x="4" y="6"/>
                      </a:cubicBezTo>
                      <a:cubicBezTo>
                        <a:pt x="4" y="5"/>
                        <a:pt x="4" y="4"/>
                        <a:pt x="4" y="3"/>
                      </a:cubicBezTo>
                      <a:cubicBezTo>
                        <a:pt x="3" y="3"/>
                        <a:pt x="2" y="3"/>
                        <a:pt x="1" y="2"/>
                      </a:cubicBezTo>
                      <a:cubicBezTo>
                        <a:pt x="2" y="4"/>
                        <a:pt x="1" y="6"/>
                        <a:pt x="1" y="7"/>
                      </a:cubicBezTo>
                      <a:cubicBezTo>
                        <a:pt x="1" y="9"/>
                        <a:pt x="4" y="9"/>
                        <a:pt x="4" y="8"/>
                      </a:cubicBezTo>
                      <a:cubicBezTo>
                        <a:pt x="5" y="6"/>
                        <a:pt x="5" y="5"/>
                        <a:pt x="6" y="3"/>
                      </a:cubicBezTo>
                      <a:cubicBezTo>
                        <a:pt x="5" y="3"/>
                        <a:pt x="4" y="3"/>
                        <a:pt x="3" y="3"/>
                      </a:cubicBezTo>
                      <a:cubicBezTo>
                        <a:pt x="3" y="4"/>
                        <a:pt x="3" y="5"/>
                        <a:pt x="3" y="5"/>
                      </a:cubicBezTo>
                      <a:cubicBezTo>
                        <a:pt x="4" y="7"/>
                        <a:pt x="6" y="7"/>
                        <a:pt x="6" y="5"/>
                      </a:cubicBezTo>
                      <a:cubicBezTo>
                        <a:pt x="6" y="5"/>
                        <a:pt x="7" y="4"/>
                        <a:pt x="7" y="3"/>
                      </a:cubicBezTo>
                      <a:cubicBezTo>
                        <a:pt x="7" y="3"/>
                        <a:pt x="6" y="3"/>
                        <a:pt x="5" y="3"/>
                      </a:cubicBezTo>
                      <a:cubicBezTo>
                        <a:pt x="5" y="4"/>
                        <a:pt x="5" y="4"/>
                        <a:pt x="5" y="5"/>
                      </a:cubicBezTo>
                      <a:cubicBezTo>
                        <a:pt x="5" y="7"/>
                        <a:pt x="8" y="7"/>
                        <a:pt x="8" y="5"/>
                      </a:cubicBezTo>
                      <a:cubicBezTo>
                        <a:pt x="8" y="4"/>
                        <a:pt x="8" y="3"/>
                        <a:pt x="9" y="2"/>
                      </a:cubicBezTo>
                      <a:cubicBezTo>
                        <a:pt x="8" y="2"/>
                        <a:pt x="7" y="3"/>
                        <a:pt x="6" y="3"/>
                      </a:cubicBezTo>
                      <a:cubicBezTo>
                        <a:pt x="7" y="4"/>
                        <a:pt x="7" y="4"/>
                        <a:pt x="7" y="5"/>
                      </a:cubicBezTo>
                      <a:cubicBezTo>
                        <a:pt x="7" y="7"/>
                        <a:pt x="10" y="7"/>
                        <a:pt x="10" y="5"/>
                      </a:cubicBezTo>
                      <a:cubicBezTo>
                        <a:pt x="10" y="4"/>
                        <a:pt x="10" y="3"/>
                        <a:pt x="10" y="2"/>
                      </a:cubicBezTo>
                      <a:cubicBezTo>
                        <a:pt x="9" y="2"/>
                        <a:pt x="8" y="2"/>
                        <a:pt x="8" y="2"/>
                      </a:cubicBezTo>
                      <a:cubicBezTo>
                        <a:pt x="8" y="2"/>
                        <a:pt x="8" y="2"/>
                        <a:pt x="7" y="3"/>
                      </a:cubicBezTo>
                      <a:cubicBezTo>
                        <a:pt x="7" y="5"/>
                        <a:pt x="10" y="5"/>
                        <a:pt x="10" y="4"/>
                      </a:cubicBezTo>
                      <a:cubicBezTo>
                        <a:pt x="11" y="2"/>
                        <a:pt x="11" y="2"/>
                        <a:pt x="10" y="1"/>
                      </a:cubicBezTo>
                      <a:cubicBezTo>
                        <a:pt x="9" y="0"/>
                        <a:pt x="8" y="0"/>
                        <a:pt x="7" y="1"/>
                      </a:cubicBezTo>
                      <a:cubicBezTo>
                        <a:pt x="7" y="2"/>
                        <a:pt x="7" y="4"/>
                        <a:pt x="7" y="5"/>
                      </a:cubicBezTo>
                      <a:cubicBezTo>
                        <a:pt x="8" y="5"/>
                        <a:pt x="9" y="5"/>
                        <a:pt x="10" y="5"/>
                      </a:cubicBezTo>
                      <a:cubicBezTo>
                        <a:pt x="10" y="3"/>
                        <a:pt x="9" y="2"/>
                        <a:pt x="9" y="1"/>
                      </a:cubicBezTo>
                      <a:cubicBezTo>
                        <a:pt x="8" y="0"/>
                        <a:pt x="6" y="1"/>
                        <a:pt x="6" y="2"/>
                      </a:cubicBezTo>
                      <a:cubicBezTo>
                        <a:pt x="5" y="3"/>
                        <a:pt x="5" y="4"/>
                        <a:pt x="5" y="5"/>
                      </a:cubicBezTo>
                      <a:cubicBezTo>
                        <a:pt x="6" y="5"/>
                        <a:pt x="7" y="5"/>
                        <a:pt x="8" y="5"/>
                      </a:cubicBezTo>
                      <a:cubicBezTo>
                        <a:pt x="8" y="4"/>
                        <a:pt x="8" y="3"/>
                        <a:pt x="8" y="2"/>
                      </a:cubicBezTo>
                      <a:cubicBezTo>
                        <a:pt x="7" y="1"/>
                        <a:pt x="6" y="1"/>
                        <a:pt x="5" y="2"/>
                      </a:cubicBezTo>
                      <a:cubicBezTo>
                        <a:pt x="4" y="3"/>
                        <a:pt x="4" y="4"/>
                        <a:pt x="3" y="5"/>
                      </a:cubicBezTo>
                      <a:cubicBezTo>
                        <a:pt x="4" y="5"/>
                        <a:pt x="5" y="5"/>
                        <a:pt x="6" y="5"/>
                      </a:cubicBezTo>
                      <a:cubicBezTo>
                        <a:pt x="6" y="4"/>
                        <a:pt x="6" y="3"/>
                        <a:pt x="6" y="2"/>
                      </a:cubicBezTo>
                      <a:cubicBezTo>
                        <a:pt x="6" y="1"/>
                        <a:pt x="4" y="1"/>
                        <a:pt x="3" y="2"/>
                      </a:cubicBezTo>
                      <a:cubicBezTo>
                        <a:pt x="2" y="3"/>
                        <a:pt x="2" y="5"/>
                        <a:pt x="2" y="7"/>
                      </a:cubicBezTo>
                      <a:cubicBezTo>
                        <a:pt x="2" y="7"/>
                        <a:pt x="3" y="7"/>
                        <a:pt x="4" y="7"/>
                      </a:cubicBezTo>
                      <a:cubicBezTo>
                        <a:pt x="4" y="6"/>
                        <a:pt x="4" y="4"/>
                        <a:pt x="4" y="2"/>
                      </a:cubicBezTo>
                      <a:cubicBezTo>
                        <a:pt x="4" y="1"/>
                        <a:pt x="2" y="1"/>
                        <a:pt x="1" y="2"/>
                      </a:cubicBezTo>
                      <a:cubicBezTo>
                        <a:pt x="1" y="3"/>
                        <a:pt x="1" y="5"/>
                        <a:pt x="1" y="6"/>
                      </a:cubicBezTo>
                      <a:cubicBezTo>
                        <a:pt x="2" y="6"/>
                        <a:pt x="3" y="6"/>
                        <a:pt x="4" y="6"/>
                      </a:cubicBezTo>
                      <a:cubicBezTo>
                        <a:pt x="3" y="5"/>
                        <a:pt x="3" y="4"/>
                        <a:pt x="3" y="4"/>
                      </a:cubicBezTo>
                      <a:cubicBezTo>
                        <a:pt x="3" y="2"/>
                        <a:pt x="0" y="2"/>
                        <a:pt x="0" y="4"/>
                      </a:cubicBezTo>
                      <a:cubicBezTo>
                        <a:pt x="0" y="5"/>
                        <a:pt x="0" y="6"/>
                        <a:pt x="0" y="7"/>
                      </a:cubicBezTo>
                      <a:cubicBezTo>
                        <a:pt x="0" y="9"/>
                        <a:pt x="3" y="9"/>
                        <a:pt x="3" y="7"/>
                      </a:cubicBezTo>
                      <a:cubicBezTo>
                        <a:pt x="3" y="6"/>
                        <a:pt x="3" y="5"/>
                        <a:pt x="3" y="4"/>
                      </a:cubicBezTo>
                      <a:cubicBezTo>
                        <a:pt x="3" y="2"/>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37"/>
                <p:cNvSpPr/>
                <p:nvPr/>
              </p:nvSpPr>
              <p:spPr bwMode="auto">
                <a:xfrm>
                  <a:off x="520" y="1503"/>
                  <a:ext cx="5" cy="5"/>
                </a:xfrm>
                <a:custGeom>
                  <a:avLst/>
                  <a:gdLst>
                    <a:gd name="T0" fmla="*/ 1 w 8"/>
                    <a:gd name="T1" fmla="*/ 4 h 8"/>
                    <a:gd name="T2" fmla="*/ 2 w 8"/>
                    <a:gd name="T3" fmla="*/ 6 h 8"/>
                    <a:gd name="T4" fmla="*/ 4 w 8"/>
                    <a:gd name="T5" fmla="*/ 5 h 8"/>
                    <a:gd name="T6" fmla="*/ 3 w 8"/>
                    <a:gd name="T7" fmla="*/ 2 h 8"/>
                    <a:gd name="T8" fmla="*/ 1 w 8"/>
                    <a:gd name="T9" fmla="*/ 3 h 8"/>
                    <a:gd name="T10" fmla="*/ 3 w 8"/>
                    <a:gd name="T11" fmla="*/ 6 h 8"/>
                    <a:gd name="T12" fmla="*/ 6 w 8"/>
                    <a:gd name="T13" fmla="*/ 7 h 8"/>
                    <a:gd name="T14" fmla="*/ 7 w 8"/>
                    <a:gd name="T15" fmla="*/ 3 h 8"/>
                    <a:gd name="T16" fmla="*/ 4 w 8"/>
                    <a:gd name="T17" fmla="*/ 3 h 8"/>
                    <a:gd name="T18" fmla="*/ 4 w 8"/>
                    <a:gd name="T19" fmla="*/ 5 h 8"/>
                    <a:gd name="T20" fmla="*/ 6 w 8"/>
                    <a:gd name="T21" fmla="*/ 7 h 8"/>
                    <a:gd name="T22" fmla="*/ 7 w 8"/>
                    <a:gd name="T23" fmla="*/ 2 h 8"/>
                    <a:gd name="T24" fmla="*/ 4 w 8"/>
                    <a:gd name="T25" fmla="*/ 2 h 8"/>
                    <a:gd name="T26" fmla="*/ 3 w 8"/>
                    <a:gd name="T27" fmla="*/ 6 h 8"/>
                    <a:gd name="T28" fmla="*/ 6 w 8"/>
                    <a:gd name="T29" fmla="*/ 6 h 8"/>
                    <a:gd name="T30" fmla="*/ 5 w 8"/>
                    <a:gd name="T31" fmla="*/ 4 h 8"/>
                    <a:gd name="T32" fmla="*/ 3 w 8"/>
                    <a:gd name="T33" fmla="*/ 2 h 8"/>
                    <a:gd name="T34" fmla="*/ 1 w 8"/>
                    <a:gd name="T35" fmla="*/ 3 h 8"/>
                    <a:gd name="T36" fmla="*/ 2 w 8"/>
                    <a:gd name="T37" fmla="*/ 6 h 8"/>
                    <a:gd name="T38" fmla="*/ 5 w 8"/>
                    <a:gd name="T39" fmla="*/ 6 h 8"/>
                    <a:gd name="T40" fmla="*/ 4 w 8"/>
                    <a:gd name="T41" fmla="*/ 3 h 8"/>
                    <a:gd name="T42" fmla="*/ 1 w 8"/>
                    <a:gd name="T4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8">
                      <a:moveTo>
                        <a:pt x="1" y="4"/>
                      </a:moveTo>
                      <a:cubicBezTo>
                        <a:pt x="1" y="5"/>
                        <a:pt x="2" y="5"/>
                        <a:pt x="2" y="6"/>
                      </a:cubicBezTo>
                      <a:cubicBezTo>
                        <a:pt x="3" y="6"/>
                        <a:pt x="4" y="6"/>
                        <a:pt x="4" y="5"/>
                      </a:cubicBezTo>
                      <a:cubicBezTo>
                        <a:pt x="4" y="4"/>
                        <a:pt x="4" y="3"/>
                        <a:pt x="3" y="2"/>
                      </a:cubicBezTo>
                      <a:cubicBezTo>
                        <a:pt x="2" y="0"/>
                        <a:pt x="0" y="1"/>
                        <a:pt x="1" y="3"/>
                      </a:cubicBezTo>
                      <a:cubicBezTo>
                        <a:pt x="1" y="4"/>
                        <a:pt x="3" y="5"/>
                        <a:pt x="3" y="6"/>
                      </a:cubicBezTo>
                      <a:cubicBezTo>
                        <a:pt x="3" y="8"/>
                        <a:pt x="6" y="8"/>
                        <a:pt x="6" y="7"/>
                      </a:cubicBezTo>
                      <a:cubicBezTo>
                        <a:pt x="6" y="5"/>
                        <a:pt x="7" y="4"/>
                        <a:pt x="7" y="3"/>
                      </a:cubicBezTo>
                      <a:cubicBezTo>
                        <a:pt x="6" y="3"/>
                        <a:pt x="5" y="3"/>
                        <a:pt x="4" y="3"/>
                      </a:cubicBezTo>
                      <a:cubicBezTo>
                        <a:pt x="5" y="4"/>
                        <a:pt x="5" y="4"/>
                        <a:pt x="4" y="5"/>
                      </a:cubicBezTo>
                      <a:cubicBezTo>
                        <a:pt x="3" y="6"/>
                        <a:pt x="5" y="8"/>
                        <a:pt x="6" y="7"/>
                      </a:cubicBezTo>
                      <a:cubicBezTo>
                        <a:pt x="7" y="6"/>
                        <a:pt x="8" y="4"/>
                        <a:pt x="7" y="2"/>
                      </a:cubicBezTo>
                      <a:cubicBezTo>
                        <a:pt x="7" y="1"/>
                        <a:pt x="5" y="1"/>
                        <a:pt x="4" y="2"/>
                      </a:cubicBezTo>
                      <a:cubicBezTo>
                        <a:pt x="4" y="4"/>
                        <a:pt x="4" y="5"/>
                        <a:pt x="3" y="6"/>
                      </a:cubicBezTo>
                      <a:cubicBezTo>
                        <a:pt x="4" y="6"/>
                        <a:pt x="5" y="6"/>
                        <a:pt x="6" y="6"/>
                      </a:cubicBezTo>
                      <a:cubicBezTo>
                        <a:pt x="6" y="5"/>
                        <a:pt x="6" y="4"/>
                        <a:pt x="5" y="4"/>
                      </a:cubicBezTo>
                      <a:cubicBezTo>
                        <a:pt x="5" y="3"/>
                        <a:pt x="4" y="2"/>
                        <a:pt x="3" y="2"/>
                      </a:cubicBezTo>
                      <a:cubicBezTo>
                        <a:pt x="2" y="2"/>
                        <a:pt x="2" y="2"/>
                        <a:pt x="1" y="3"/>
                      </a:cubicBezTo>
                      <a:cubicBezTo>
                        <a:pt x="1" y="4"/>
                        <a:pt x="2" y="5"/>
                        <a:pt x="2" y="6"/>
                      </a:cubicBezTo>
                      <a:cubicBezTo>
                        <a:pt x="2" y="8"/>
                        <a:pt x="5" y="7"/>
                        <a:pt x="5" y="6"/>
                      </a:cubicBezTo>
                      <a:cubicBezTo>
                        <a:pt x="5" y="5"/>
                        <a:pt x="4" y="4"/>
                        <a:pt x="4" y="3"/>
                      </a:cubicBezTo>
                      <a:cubicBezTo>
                        <a:pt x="3" y="1"/>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38"/>
                <p:cNvSpPr/>
                <p:nvPr/>
              </p:nvSpPr>
              <p:spPr bwMode="auto">
                <a:xfrm>
                  <a:off x="536" y="1469"/>
                  <a:ext cx="4" cy="35"/>
                </a:xfrm>
                <a:custGeom>
                  <a:avLst/>
                  <a:gdLst>
                    <a:gd name="T0" fmla="*/ 5 w 7"/>
                    <a:gd name="T1" fmla="*/ 51 h 53"/>
                    <a:gd name="T2" fmla="*/ 6 w 7"/>
                    <a:gd name="T3" fmla="*/ 20 h 53"/>
                    <a:gd name="T4" fmla="*/ 4 w 7"/>
                    <a:gd name="T5" fmla="*/ 2 h 53"/>
                    <a:gd name="T6" fmla="*/ 1 w 7"/>
                    <a:gd name="T7" fmla="*/ 3 h 53"/>
                    <a:gd name="T8" fmla="*/ 3 w 7"/>
                    <a:gd name="T9" fmla="*/ 22 h 53"/>
                    <a:gd name="T10" fmla="*/ 2 w 7"/>
                    <a:gd name="T11" fmla="*/ 51 h 53"/>
                    <a:gd name="T12" fmla="*/ 5 w 7"/>
                    <a:gd name="T13" fmla="*/ 51 h 53"/>
                  </a:gdLst>
                  <a:ahLst/>
                  <a:cxnLst>
                    <a:cxn ang="0">
                      <a:pos x="T0" y="T1"/>
                    </a:cxn>
                    <a:cxn ang="0">
                      <a:pos x="T2" y="T3"/>
                    </a:cxn>
                    <a:cxn ang="0">
                      <a:pos x="T4" y="T5"/>
                    </a:cxn>
                    <a:cxn ang="0">
                      <a:pos x="T6" y="T7"/>
                    </a:cxn>
                    <a:cxn ang="0">
                      <a:pos x="T8" y="T9"/>
                    </a:cxn>
                    <a:cxn ang="0">
                      <a:pos x="T10" y="T11"/>
                    </a:cxn>
                    <a:cxn ang="0">
                      <a:pos x="T12" y="T13"/>
                    </a:cxn>
                  </a:cxnLst>
                  <a:rect l="0" t="0" r="r" b="b"/>
                  <a:pathLst>
                    <a:path w="7" h="53">
                      <a:moveTo>
                        <a:pt x="5" y="51"/>
                      </a:moveTo>
                      <a:cubicBezTo>
                        <a:pt x="5" y="41"/>
                        <a:pt x="5" y="30"/>
                        <a:pt x="6" y="20"/>
                      </a:cubicBezTo>
                      <a:cubicBezTo>
                        <a:pt x="6" y="14"/>
                        <a:pt x="7" y="7"/>
                        <a:pt x="4" y="2"/>
                      </a:cubicBezTo>
                      <a:cubicBezTo>
                        <a:pt x="3" y="0"/>
                        <a:pt x="0" y="2"/>
                        <a:pt x="1" y="3"/>
                      </a:cubicBezTo>
                      <a:cubicBezTo>
                        <a:pt x="4" y="9"/>
                        <a:pt x="3" y="16"/>
                        <a:pt x="3" y="22"/>
                      </a:cubicBezTo>
                      <a:cubicBezTo>
                        <a:pt x="2" y="32"/>
                        <a:pt x="2" y="42"/>
                        <a:pt x="2" y="51"/>
                      </a:cubicBezTo>
                      <a:cubicBezTo>
                        <a:pt x="2" y="53"/>
                        <a:pt x="5" y="53"/>
                        <a:pt x="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39"/>
                <p:cNvSpPr/>
                <p:nvPr/>
              </p:nvSpPr>
              <p:spPr bwMode="auto">
                <a:xfrm>
                  <a:off x="517" y="1470"/>
                  <a:ext cx="21" cy="6"/>
                </a:xfrm>
                <a:custGeom>
                  <a:avLst/>
                  <a:gdLst>
                    <a:gd name="T0" fmla="*/ 4 w 32"/>
                    <a:gd name="T1" fmla="*/ 6 h 10"/>
                    <a:gd name="T2" fmla="*/ 3 w 32"/>
                    <a:gd name="T3" fmla="*/ 3 h 10"/>
                    <a:gd name="T4" fmla="*/ 0 w 32"/>
                    <a:gd name="T5" fmla="*/ 3 h 10"/>
                    <a:gd name="T6" fmla="*/ 0 w 32"/>
                    <a:gd name="T7" fmla="*/ 7 h 10"/>
                    <a:gd name="T8" fmla="*/ 3 w 32"/>
                    <a:gd name="T9" fmla="*/ 8 h 10"/>
                    <a:gd name="T10" fmla="*/ 13 w 32"/>
                    <a:gd name="T11" fmla="*/ 4 h 10"/>
                    <a:gd name="T12" fmla="*/ 30 w 32"/>
                    <a:gd name="T13" fmla="*/ 5 h 10"/>
                    <a:gd name="T14" fmla="*/ 29 w 32"/>
                    <a:gd name="T15" fmla="*/ 2 h 10"/>
                    <a:gd name="T16" fmla="*/ 28 w 32"/>
                    <a:gd name="T17" fmla="*/ 3 h 10"/>
                    <a:gd name="T18" fmla="*/ 30 w 32"/>
                    <a:gd name="T19" fmla="*/ 5 h 10"/>
                    <a:gd name="T20" fmla="*/ 31 w 32"/>
                    <a:gd name="T21" fmla="*/ 4 h 10"/>
                    <a:gd name="T22" fmla="*/ 30 w 32"/>
                    <a:gd name="T23" fmla="*/ 2 h 10"/>
                    <a:gd name="T24" fmla="*/ 17 w 32"/>
                    <a:gd name="T25" fmla="*/ 1 h 10"/>
                    <a:gd name="T26" fmla="*/ 6 w 32"/>
                    <a:gd name="T27" fmla="*/ 0 h 10"/>
                    <a:gd name="T28" fmla="*/ 0 w 32"/>
                    <a:gd name="T29" fmla="*/ 8 h 10"/>
                    <a:gd name="T30" fmla="*/ 3 w 32"/>
                    <a:gd name="T31" fmla="*/ 8 h 10"/>
                    <a:gd name="T32" fmla="*/ 3 w 32"/>
                    <a:gd name="T33" fmla="*/ 3 h 10"/>
                    <a:gd name="T34" fmla="*/ 0 w 32"/>
                    <a:gd name="T35" fmla="*/ 3 h 10"/>
                    <a:gd name="T36" fmla="*/ 1 w 32"/>
                    <a:gd name="T37" fmla="*/ 6 h 10"/>
                    <a:gd name="T38" fmla="*/ 4 w 32"/>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4" y="6"/>
                      </a:moveTo>
                      <a:cubicBezTo>
                        <a:pt x="4" y="5"/>
                        <a:pt x="3" y="4"/>
                        <a:pt x="3" y="3"/>
                      </a:cubicBezTo>
                      <a:cubicBezTo>
                        <a:pt x="3" y="1"/>
                        <a:pt x="0" y="1"/>
                        <a:pt x="0" y="3"/>
                      </a:cubicBezTo>
                      <a:cubicBezTo>
                        <a:pt x="1" y="4"/>
                        <a:pt x="0" y="6"/>
                        <a:pt x="0" y="7"/>
                      </a:cubicBezTo>
                      <a:cubicBezTo>
                        <a:pt x="1" y="8"/>
                        <a:pt x="2" y="8"/>
                        <a:pt x="3" y="8"/>
                      </a:cubicBezTo>
                      <a:cubicBezTo>
                        <a:pt x="3" y="2"/>
                        <a:pt x="9" y="3"/>
                        <a:pt x="13" y="4"/>
                      </a:cubicBezTo>
                      <a:cubicBezTo>
                        <a:pt x="19" y="5"/>
                        <a:pt x="24" y="4"/>
                        <a:pt x="30" y="5"/>
                      </a:cubicBezTo>
                      <a:cubicBezTo>
                        <a:pt x="30" y="4"/>
                        <a:pt x="30" y="3"/>
                        <a:pt x="29" y="2"/>
                      </a:cubicBezTo>
                      <a:cubicBezTo>
                        <a:pt x="29" y="3"/>
                        <a:pt x="29" y="3"/>
                        <a:pt x="28" y="3"/>
                      </a:cubicBezTo>
                      <a:cubicBezTo>
                        <a:pt x="27" y="4"/>
                        <a:pt x="29" y="6"/>
                        <a:pt x="30" y="5"/>
                      </a:cubicBezTo>
                      <a:cubicBezTo>
                        <a:pt x="31" y="5"/>
                        <a:pt x="31" y="5"/>
                        <a:pt x="31" y="4"/>
                      </a:cubicBezTo>
                      <a:cubicBezTo>
                        <a:pt x="32" y="3"/>
                        <a:pt x="31" y="2"/>
                        <a:pt x="30" y="2"/>
                      </a:cubicBezTo>
                      <a:cubicBezTo>
                        <a:pt x="26" y="2"/>
                        <a:pt x="22" y="2"/>
                        <a:pt x="17" y="1"/>
                      </a:cubicBezTo>
                      <a:cubicBezTo>
                        <a:pt x="13" y="1"/>
                        <a:pt x="10" y="0"/>
                        <a:pt x="6" y="0"/>
                      </a:cubicBezTo>
                      <a:cubicBezTo>
                        <a:pt x="1" y="1"/>
                        <a:pt x="0" y="4"/>
                        <a:pt x="0" y="8"/>
                      </a:cubicBezTo>
                      <a:cubicBezTo>
                        <a:pt x="0" y="9"/>
                        <a:pt x="3" y="10"/>
                        <a:pt x="3" y="8"/>
                      </a:cubicBezTo>
                      <a:cubicBezTo>
                        <a:pt x="3" y="6"/>
                        <a:pt x="3" y="5"/>
                        <a:pt x="3" y="3"/>
                      </a:cubicBezTo>
                      <a:cubicBezTo>
                        <a:pt x="2" y="3"/>
                        <a:pt x="1" y="3"/>
                        <a:pt x="0" y="3"/>
                      </a:cubicBezTo>
                      <a:cubicBezTo>
                        <a:pt x="1" y="4"/>
                        <a:pt x="1" y="5"/>
                        <a:pt x="1" y="6"/>
                      </a:cubicBezTo>
                      <a:cubicBezTo>
                        <a:pt x="1" y="8"/>
                        <a:pt x="4"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40"/>
                <p:cNvSpPr/>
                <p:nvPr/>
              </p:nvSpPr>
              <p:spPr bwMode="auto">
                <a:xfrm>
                  <a:off x="519" y="1469"/>
                  <a:ext cx="21" cy="6"/>
                </a:xfrm>
                <a:custGeom>
                  <a:avLst/>
                  <a:gdLst>
                    <a:gd name="T0" fmla="*/ 3 w 31"/>
                    <a:gd name="T1" fmla="*/ 6 h 9"/>
                    <a:gd name="T2" fmla="*/ 5 w 31"/>
                    <a:gd name="T3" fmla="*/ 7 h 9"/>
                    <a:gd name="T4" fmla="*/ 10 w 31"/>
                    <a:gd name="T5" fmla="*/ 6 h 9"/>
                    <a:gd name="T6" fmla="*/ 10 w 31"/>
                    <a:gd name="T7" fmla="*/ 3 h 9"/>
                    <a:gd name="T8" fmla="*/ 2 w 31"/>
                    <a:gd name="T9" fmla="*/ 4 h 9"/>
                    <a:gd name="T10" fmla="*/ 2 w 31"/>
                    <a:gd name="T11" fmla="*/ 7 h 9"/>
                    <a:gd name="T12" fmla="*/ 9 w 31"/>
                    <a:gd name="T13" fmla="*/ 6 h 9"/>
                    <a:gd name="T14" fmla="*/ 8 w 31"/>
                    <a:gd name="T15" fmla="*/ 3 h 9"/>
                    <a:gd name="T16" fmla="*/ 4 w 31"/>
                    <a:gd name="T17" fmla="*/ 3 h 9"/>
                    <a:gd name="T18" fmla="*/ 4 w 31"/>
                    <a:gd name="T19" fmla="*/ 6 h 9"/>
                    <a:gd name="T20" fmla="*/ 16 w 31"/>
                    <a:gd name="T21" fmla="*/ 5 h 9"/>
                    <a:gd name="T22" fmla="*/ 16 w 31"/>
                    <a:gd name="T23" fmla="*/ 2 h 9"/>
                    <a:gd name="T24" fmla="*/ 10 w 31"/>
                    <a:gd name="T25" fmla="*/ 3 h 9"/>
                    <a:gd name="T26" fmla="*/ 11 w 31"/>
                    <a:gd name="T27" fmla="*/ 6 h 9"/>
                    <a:gd name="T28" fmla="*/ 21 w 31"/>
                    <a:gd name="T29" fmla="*/ 5 h 9"/>
                    <a:gd name="T30" fmla="*/ 21 w 31"/>
                    <a:gd name="T31" fmla="*/ 2 h 9"/>
                    <a:gd name="T32" fmla="*/ 8 w 31"/>
                    <a:gd name="T33" fmla="*/ 3 h 9"/>
                    <a:gd name="T34" fmla="*/ 9 w 31"/>
                    <a:gd name="T35" fmla="*/ 5 h 9"/>
                    <a:gd name="T36" fmla="*/ 21 w 31"/>
                    <a:gd name="T37" fmla="*/ 4 h 9"/>
                    <a:gd name="T38" fmla="*/ 21 w 31"/>
                    <a:gd name="T39" fmla="*/ 1 h 9"/>
                    <a:gd name="T40" fmla="*/ 15 w 31"/>
                    <a:gd name="T41" fmla="*/ 1 h 9"/>
                    <a:gd name="T42" fmla="*/ 15 w 31"/>
                    <a:gd name="T43" fmla="*/ 4 h 9"/>
                    <a:gd name="T44" fmla="*/ 28 w 31"/>
                    <a:gd name="T45" fmla="*/ 2 h 9"/>
                    <a:gd name="T46" fmla="*/ 30 w 31"/>
                    <a:gd name="T47" fmla="*/ 5 h 9"/>
                    <a:gd name="T48" fmla="*/ 30 w 31"/>
                    <a:gd name="T49" fmla="*/ 4 h 9"/>
                    <a:gd name="T50" fmla="*/ 31 w 31"/>
                    <a:gd name="T51" fmla="*/ 3 h 9"/>
                    <a:gd name="T52" fmla="*/ 31 w 31"/>
                    <a:gd name="T53" fmla="*/ 3 h 9"/>
                    <a:gd name="T54" fmla="*/ 30 w 31"/>
                    <a:gd name="T55" fmla="*/ 1 h 9"/>
                    <a:gd name="T56" fmla="*/ 15 w 31"/>
                    <a:gd name="T57" fmla="*/ 1 h 9"/>
                    <a:gd name="T58" fmla="*/ 16 w 31"/>
                    <a:gd name="T59" fmla="*/ 4 h 9"/>
                    <a:gd name="T60" fmla="*/ 21 w 31"/>
                    <a:gd name="T61" fmla="*/ 4 h 9"/>
                    <a:gd name="T62" fmla="*/ 21 w 31"/>
                    <a:gd name="T63" fmla="*/ 1 h 9"/>
                    <a:gd name="T64" fmla="*/ 7 w 31"/>
                    <a:gd name="T65" fmla="*/ 3 h 9"/>
                    <a:gd name="T66" fmla="*/ 8 w 31"/>
                    <a:gd name="T67" fmla="*/ 6 h 9"/>
                    <a:gd name="T68" fmla="*/ 21 w 31"/>
                    <a:gd name="T69" fmla="*/ 5 h 9"/>
                    <a:gd name="T70" fmla="*/ 21 w 31"/>
                    <a:gd name="T71" fmla="*/ 2 h 9"/>
                    <a:gd name="T72" fmla="*/ 10 w 31"/>
                    <a:gd name="T73" fmla="*/ 3 h 9"/>
                    <a:gd name="T74" fmla="*/ 11 w 31"/>
                    <a:gd name="T75" fmla="*/ 6 h 9"/>
                    <a:gd name="T76" fmla="*/ 16 w 31"/>
                    <a:gd name="T77" fmla="*/ 5 h 9"/>
                    <a:gd name="T78" fmla="*/ 16 w 31"/>
                    <a:gd name="T79" fmla="*/ 2 h 9"/>
                    <a:gd name="T80" fmla="*/ 3 w 31"/>
                    <a:gd name="T81" fmla="*/ 4 h 9"/>
                    <a:gd name="T82" fmla="*/ 4 w 31"/>
                    <a:gd name="T83" fmla="*/ 6 h 9"/>
                    <a:gd name="T84" fmla="*/ 9 w 31"/>
                    <a:gd name="T85" fmla="*/ 6 h 9"/>
                    <a:gd name="T86" fmla="*/ 8 w 31"/>
                    <a:gd name="T87" fmla="*/ 3 h 9"/>
                    <a:gd name="T88" fmla="*/ 2 w 31"/>
                    <a:gd name="T89" fmla="*/ 4 h 9"/>
                    <a:gd name="T90" fmla="*/ 2 w 31"/>
                    <a:gd name="T91" fmla="*/ 7 h 9"/>
                    <a:gd name="T92" fmla="*/ 11 w 31"/>
                    <a:gd name="T93" fmla="*/ 6 h 9"/>
                    <a:gd name="T94" fmla="*/ 10 w 31"/>
                    <a:gd name="T95" fmla="*/ 3 h 9"/>
                    <a:gd name="T96" fmla="*/ 1 w 31"/>
                    <a:gd name="T97" fmla="*/ 5 h 9"/>
                    <a:gd name="T98" fmla="*/ 0 w 31"/>
                    <a:gd name="T99" fmla="*/ 6 h 9"/>
                    <a:gd name="T100" fmla="*/ 1 w 31"/>
                    <a:gd name="T101" fmla="*/ 8 h 9"/>
                    <a:gd name="T102" fmla="*/ 3 w 31"/>
                    <a:gd name="T10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9">
                      <a:moveTo>
                        <a:pt x="3" y="6"/>
                      </a:moveTo>
                      <a:cubicBezTo>
                        <a:pt x="3" y="7"/>
                        <a:pt x="4" y="8"/>
                        <a:pt x="5" y="7"/>
                      </a:cubicBezTo>
                      <a:cubicBezTo>
                        <a:pt x="7" y="6"/>
                        <a:pt x="9" y="6"/>
                        <a:pt x="10" y="6"/>
                      </a:cubicBezTo>
                      <a:cubicBezTo>
                        <a:pt x="10" y="5"/>
                        <a:pt x="10" y="4"/>
                        <a:pt x="10" y="3"/>
                      </a:cubicBezTo>
                      <a:cubicBezTo>
                        <a:pt x="7" y="4"/>
                        <a:pt x="5" y="4"/>
                        <a:pt x="2" y="4"/>
                      </a:cubicBezTo>
                      <a:cubicBezTo>
                        <a:pt x="2" y="5"/>
                        <a:pt x="2" y="6"/>
                        <a:pt x="2" y="7"/>
                      </a:cubicBezTo>
                      <a:cubicBezTo>
                        <a:pt x="5" y="7"/>
                        <a:pt x="7" y="6"/>
                        <a:pt x="9" y="6"/>
                      </a:cubicBezTo>
                      <a:cubicBezTo>
                        <a:pt x="11" y="5"/>
                        <a:pt x="10" y="3"/>
                        <a:pt x="8" y="3"/>
                      </a:cubicBezTo>
                      <a:cubicBezTo>
                        <a:pt x="7" y="3"/>
                        <a:pt x="5" y="3"/>
                        <a:pt x="4" y="3"/>
                      </a:cubicBezTo>
                      <a:cubicBezTo>
                        <a:pt x="4" y="4"/>
                        <a:pt x="4" y="5"/>
                        <a:pt x="4" y="6"/>
                      </a:cubicBezTo>
                      <a:cubicBezTo>
                        <a:pt x="8" y="5"/>
                        <a:pt x="12" y="5"/>
                        <a:pt x="16" y="5"/>
                      </a:cubicBezTo>
                      <a:cubicBezTo>
                        <a:pt x="18" y="5"/>
                        <a:pt x="18" y="3"/>
                        <a:pt x="16" y="2"/>
                      </a:cubicBezTo>
                      <a:cubicBezTo>
                        <a:pt x="14" y="2"/>
                        <a:pt x="12" y="3"/>
                        <a:pt x="10" y="3"/>
                      </a:cubicBezTo>
                      <a:cubicBezTo>
                        <a:pt x="8" y="3"/>
                        <a:pt x="9" y="6"/>
                        <a:pt x="11" y="6"/>
                      </a:cubicBezTo>
                      <a:cubicBezTo>
                        <a:pt x="14" y="5"/>
                        <a:pt x="17" y="5"/>
                        <a:pt x="21" y="5"/>
                      </a:cubicBezTo>
                      <a:cubicBezTo>
                        <a:pt x="21" y="4"/>
                        <a:pt x="21" y="3"/>
                        <a:pt x="21" y="2"/>
                      </a:cubicBezTo>
                      <a:cubicBezTo>
                        <a:pt x="16" y="2"/>
                        <a:pt x="12" y="3"/>
                        <a:pt x="8" y="3"/>
                      </a:cubicBezTo>
                      <a:cubicBezTo>
                        <a:pt x="8" y="4"/>
                        <a:pt x="9" y="4"/>
                        <a:pt x="9" y="5"/>
                      </a:cubicBezTo>
                      <a:cubicBezTo>
                        <a:pt x="12" y="2"/>
                        <a:pt x="17" y="3"/>
                        <a:pt x="21" y="4"/>
                      </a:cubicBezTo>
                      <a:cubicBezTo>
                        <a:pt x="23" y="4"/>
                        <a:pt x="23" y="1"/>
                        <a:pt x="21" y="1"/>
                      </a:cubicBezTo>
                      <a:cubicBezTo>
                        <a:pt x="19" y="1"/>
                        <a:pt x="17" y="1"/>
                        <a:pt x="15" y="1"/>
                      </a:cubicBezTo>
                      <a:cubicBezTo>
                        <a:pt x="13" y="2"/>
                        <a:pt x="14" y="4"/>
                        <a:pt x="15" y="4"/>
                      </a:cubicBezTo>
                      <a:cubicBezTo>
                        <a:pt x="20" y="4"/>
                        <a:pt x="24" y="4"/>
                        <a:pt x="28" y="2"/>
                      </a:cubicBezTo>
                      <a:cubicBezTo>
                        <a:pt x="27" y="3"/>
                        <a:pt x="28" y="6"/>
                        <a:pt x="30" y="5"/>
                      </a:cubicBezTo>
                      <a:cubicBezTo>
                        <a:pt x="30" y="5"/>
                        <a:pt x="30" y="5"/>
                        <a:pt x="30" y="4"/>
                      </a:cubicBezTo>
                      <a:cubicBezTo>
                        <a:pt x="31" y="4"/>
                        <a:pt x="31" y="4"/>
                        <a:pt x="31" y="3"/>
                      </a:cubicBezTo>
                      <a:cubicBezTo>
                        <a:pt x="31" y="3"/>
                        <a:pt x="31" y="3"/>
                        <a:pt x="31" y="3"/>
                      </a:cubicBezTo>
                      <a:cubicBezTo>
                        <a:pt x="31" y="2"/>
                        <a:pt x="31" y="2"/>
                        <a:pt x="30" y="1"/>
                      </a:cubicBezTo>
                      <a:cubicBezTo>
                        <a:pt x="25" y="1"/>
                        <a:pt x="20" y="1"/>
                        <a:pt x="15" y="1"/>
                      </a:cubicBezTo>
                      <a:cubicBezTo>
                        <a:pt x="15" y="2"/>
                        <a:pt x="16" y="3"/>
                        <a:pt x="16" y="4"/>
                      </a:cubicBezTo>
                      <a:cubicBezTo>
                        <a:pt x="17" y="4"/>
                        <a:pt x="19" y="3"/>
                        <a:pt x="21" y="4"/>
                      </a:cubicBezTo>
                      <a:cubicBezTo>
                        <a:pt x="21" y="3"/>
                        <a:pt x="21" y="2"/>
                        <a:pt x="21" y="1"/>
                      </a:cubicBezTo>
                      <a:cubicBezTo>
                        <a:pt x="16" y="1"/>
                        <a:pt x="11" y="0"/>
                        <a:pt x="7" y="3"/>
                      </a:cubicBezTo>
                      <a:cubicBezTo>
                        <a:pt x="6" y="4"/>
                        <a:pt x="7" y="5"/>
                        <a:pt x="8" y="6"/>
                      </a:cubicBezTo>
                      <a:cubicBezTo>
                        <a:pt x="12" y="6"/>
                        <a:pt x="16" y="5"/>
                        <a:pt x="21" y="5"/>
                      </a:cubicBezTo>
                      <a:cubicBezTo>
                        <a:pt x="22" y="5"/>
                        <a:pt x="22" y="2"/>
                        <a:pt x="21" y="2"/>
                      </a:cubicBezTo>
                      <a:cubicBezTo>
                        <a:pt x="17" y="2"/>
                        <a:pt x="14" y="2"/>
                        <a:pt x="10" y="3"/>
                      </a:cubicBezTo>
                      <a:cubicBezTo>
                        <a:pt x="10" y="4"/>
                        <a:pt x="11" y="5"/>
                        <a:pt x="11" y="6"/>
                      </a:cubicBezTo>
                      <a:cubicBezTo>
                        <a:pt x="13" y="5"/>
                        <a:pt x="14" y="5"/>
                        <a:pt x="16" y="5"/>
                      </a:cubicBezTo>
                      <a:cubicBezTo>
                        <a:pt x="16" y="4"/>
                        <a:pt x="16" y="3"/>
                        <a:pt x="16" y="2"/>
                      </a:cubicBezTo>
                      <a:cubicBezTo>
                        <a:pt x="11" y="2"/>
                        <a:pt x="7" y="2"/>
                        <a:pt x="3" y="4"/>
                      </a:cubicBezTo>
                      <a:cubicBezTo>
                        <a:pt x="2" y="4"/>
                        <a:pt x="2" y="6"/>
                        <a:pt x="4" y="6"/>
                      </a:cubicBezTo>
                      <a:cubicBezTo>
                        <a:pt x="5" y="6"/>
                        <a:pt x="7" y="6"/>
                        <a:pt x="9" y="6"/>
                      </a:cubicBezTo>
                      <a:cubicBezTo>
                        <a:pt x="9" y="5"/>
                        <a:pt x="9" y="4"/>
                        <a:pt x="8" y="3"/>
                      </a:cubicBezTo>
                      <a:cubicBezTo>
                        <a:pt x="6" y="3"/>
                        <a:pt x="4" y="4"/>
                        <a:pt x="2" y="4"/>
                      </a:cubicBezTo>
                      <a:cubicBezTo>
                        <a:pt x="0" y="4"/>
                        <a:pt x="0" y="7"/>
                        <a:pt x="2" y="7"/>
                      </a:cubicBezTo>
                      <a:cubicBezTo>
                        <a:pt x="5" y="7"/>
                        <a:pt x="8" y="7"/>
                        <a:pt x="11" y="6"/>
                      </a:cubicBezTo>
                      <a:cubicBezTo>
                        <a:pt x="12" y="6"/>
                        <a:pt x="12" y="3"/>
                        <a:pt x="10" y="3"/>
                      </a:cubicBezTo>
                      <a:cubicBezTo>
                        <a:pt x="7" y="4"/>
                        <a:pt x="4" y="4"/>
                        <a:pt x="1" y="5"/>
                      </a:cubicBezTo>
                      <a:cubicBezTo>
                        <a:pt x="1" y="5"/>
                        <a:pt x="0" y="6"/>
                        <a:pt x="0" y="6"/>
                      </a:cubicBezTo>
                      <a:cubicBezTo>
                        <a:pt x="0" y="7"/>
                        <a:pt x="1" y="8"/>
                        <a:pt x="1" y="8"/>
                      </a:cubicBezTo>
                      <a:cubicBezTo>
                        <a:pt x="3" y="9"/>
                        <a:pt x="4"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41"/>
                <p:cNvSpPr/>
                <p:nvPr/>
              </p:nvSpPr>
              <p:spPr bwMode="auto">
                <a:xfrm>
                  <a:off x="546" y="1469"/>
                  <a:ext cx="9" cy="12"/>
                </a:xfrm>
                <a:custGeom>
                  <a:avLst/>
                  <a:gdLst>
                    <a:gd name="T0" fmla="*/ 5 w 14"/>
                    <a:gd name="T1" fmla="*/ 15 h 18"/>
                    <a:gd name="T2" fmla="*/ 5 w 14"/>
                    <a:gd name="T3" fmla="*/ 2 h 18"/>
                    <a:gd name="T4" fmla="*/ 4 w 14"/>
                    <a:gd name="T5" fmla="*/ 3 h 18"/>
                    <a:gd name="T6" fmla="*/ 10 w 14"/>
                    <a:gd name="T7" fmla="*/ 4 h 18"/>
                    <a:gd name="T8" fmla="*/ 10 w 14"/>
                    <a:gd name="T9" fmla="*/ 8 h 18"/>
                    <a:gd name="T10" fmla="*/ 10 w 14"/>
                    <a:gd name="T11" fmla="*/ 16 h 18"/>
                    <a:gd name="T12" fmla="*/ 11 w 14"/>
                    <a:gd name="T13" fmla="*/ 15 h 18"/>
                    <a:gd name="T14" fmla="*/ 3 w 14"/>
                    <a:gd name="T15" fmla="*/ 15 h 18"/>
                    <a:gd name="T16" fmla="*/ 2 w 14"/>
                    <a:gd name="T17" fmla="*/ 17 h 18"/>
                    <a:gd name="T18" fmla="*/ 11 w 14"/>
                    <a:gd name="T19" fmla="*/ 18 h 18"/>
                    <a:gd name="T20" fmla="*/ 13 w 14"/>
                    <a:gd name="T21" fmla="*/ 16 h 18"/>
                    <a:gd name="T22" fmla="*/ 13 w 14"/>
                    <a:gd name="T23" fmla="*/ 4 h 18"/>
                    <a:gd name="T24" fmla="*/ 4 w 14"/>
                    <a:gd name="T25" fmla="*/ 1 h 18"/>
                    <a:gd name="T26" fmla="*/ 3 w 14"/>
                    <a:gd name="T27" fmla="*/ 2 h 18"/>
                    <a:gd name="T28" fmla="*/ 2 w 14"/>
                    <a:gd name="T29" fmla="*/ 15 h 18"/>
                    <a:gd name="T30" fmla="*/ 5 w 14"/>
                    <a:gd name="T3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8">
                      <a:moveTo>
                        <a:pt x="5" y="15"/>
                      </a:moveTo>
                      <a:cubicBezTo>
                        <a:pt x="5" y="11"/>
                        <a:pt x="5" y="6"/>
                        <a:pt x="5" y="2"/>
                      </a:cubicBezTo>
                      <a:cubicBezTo>
                        <a:pt x="5" y="2"/>
                        <a:pt x="4" y="3"/>
                        <a:pt x="4" y="3"/>
                      </a:cubicBezTo>
                      <a:cubicBezTo>
                        <a:pt x="6" y="3"/>
                        <a:pt x="9" y="3"/>
                        <a:pt x="10" y="4"/>
                      </a:cubicBezTo>
                      <a:cubicBezTo>
                        <a:pt x="11" y="5"/>
                        <a:pt x="10" y="7"/>
                        <a:pt x="10" y="8"/>
                      </a:cubicBezTo>
                      <a:cubicBezTo>
                        <a:pt x="10" y="11"/>
                        <a:pt x="10" y="13"/>
                        <a:pt x="10" y="16"/>
                      </a:cubicBezTo>
                      <a:cubicBezTo>
                        <a:pt x="10" y="16"/>
                        <a:pt x="10" y="15"/>
                        <a:pt x="11" y="15"/>
                      </a:cubicBezTo>
                      <a:cubicBezTo>
                        <a:pt x="8" y="16"/>
                        <a:pt x="5" y="15"/>
                        <a:pt x="3" y="15"/>
                      </a:cubicBezTo>
                      <a:cubicBezTo>
                        <a:pt x="1" y="14"/>
                        <a:pt x="0" y="17"/>
                        <a:pt x="2" y="17"/>
                      </a:cubicBezTo>
                      <a:cubicBezTo>
                        <a:pt x="5" y="18"/>
                        <a:pt x="8" y="18"/>
                        <a:pt x="11" y="18"/>
                      </a:cubicBezTo>
                      <a:cubicBezTo>
                        <a:pt x="12" y="17"/>
                        <a:pt x="12" y="17"/>
                        <a:pt x="13" y="16"/>
                      </a:cubicBezTo>
                      <a:cubicBezTo>
                        <a:pt x="13" y="12"/>
                        <a:pt x="14" y="8"/>
                        <a:pt x="13" y="4"/>
                      </a:cubicBezTo>
                      <a:cubicBezTo>
                        <a:pt x="12" y="0"/>
                        <a:pt x="7" y="0"/>
                        <a:pt x="4" y="1"/>
                      </a:cubicBezTo>
                      <a:cubicBezTo>
                        <a:pt x="3" y="1"/>
                        <a:pt x="3" y="1"/>
                        <a:pt x="3" y="2"/>
                      </a:cubicBezTo>
                      <a:cubicBezTo>
                        <a:pt x="2" y="6"/>
                        <a:pt x="2" y="11"/>
                        <a:pt x="2" y="15"/>
                      </a:cubicBezTo>
                      <a:cubicBezTo>
                        <a:pt x="2" y="17"/>
                        <a:pt x="5" y="17"/>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42"/>
                <p:cNvSpPr/>
                <p:nvPr/>
              </p:nvSpPr>
              <p:spPr bwMode="auto">
                <a:xfrm>
                  <a:off x="552" y="1466"/>
                  <a:ext cx="9" cy="16"/>
                </a:xfrm>
                <a:custGeom>
                  <a:avLst/>
                  <a:gdLst>
                    <a:gd name="T0" fmla="*/ 5 w 14"/>
                    <a:gd name="T1" fmla="*/ 21 h 24"/>
                    <a:gd name="T2" fmla="*/ 5 w 14"/>
                    <a:gd name="T3" fmla="*/ 10 h 24"/>
                    <a:gd name="T4" fmla="*/ 5 w 14"/>
                    <a:gd name="T5" fmla="*/ 6 h 24"/>
                    <a:gd name="T6" fmla="*/ 8 w 14"/>
                    <a:gd name="T7" fmla="*/ 3 h 24"/>
                    <a:gd name="T8" fmla="*/ 11 w 14"/>
                    <a:gd name="T9" fmla="*/ 9 h 24"/>
                    <a:gd name="T10" fmla="*/ 11 w 14"/>
                    <a:gd name="T11" fmla="*/ 21 h 24"/>
                    <a:gd name="T12" fmla="*/ 12 w 14"/>
                    <a:gd name="T13" fmla="*/ 20 h 24"/>
                    <a:gd name="T14" fmla="*/ 3 w 14"/>
                    <a:gd name="T15" fmla="*/ 20 h 24"/>
                    <a:gd name="T16" fmla="*/ 2 w 14"/>
                    <a:gd name="T17" fmla="*/ 22 h 24"/>
                    <a:gd name="T18" fmla="*/ 13 w 14"/>
                    <a:gd name="T19" fmla="*/ 23 h 24"/>
                    <a:gd name="T20" fmla="*/ 14 w 14"/>
                    <a:gd name="T21" fmla="*/ 21 h 24"/>
                    <a:gd name="T22" fmla="*/ 14 w 14"/>
                    <a:gd name="T23" fmla="*/ 5 h 24"/>
                    <a:gd name="T24" fmla="*/ 9 w 14"/>
                    <a:gd name="T25" fmla="*/ 1 h 24"/>
                    <a:gd name="T26" fmla="*/ 2 w 14"/>
                    <a:gd name="T27" fmla="*/ 4 h 24"/>
                    <a:gd name="T28" fmla="*/ 2 w 14"/>
                    <a:gd name="T29" fmla="*/ 10 h 24"/>
                    <a:gd name="T30" fmla="*/ 2 w 14"/>
                    <a:gd name="T31" fmla="*/ 21 h 24"/>
                    <a:gd name="T32" fmla="*/ 5 w 14"/>
                    <a:gd name="T3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5" y="21"/>
                      </a:moveTo>
                      <a:cubicBezTo>
                        <a:pt x="5" y="18"/>
                        <a:pt x="5" y="14"/>
                        <a:pt x="5" y="10"/>
                      </a:cubicBezTo>
                      <a:cubicBezTo>
                        <a:pt x="5" y="9"/>
                        <a:pt x="5" y="7"/>
                        <a:pt x="5" y="6"/>
                      </a:cubicBezTo>
                      <a:cubicBezTo>
                        <a:pt x="5" y="3"/>
                        <a:pt x="6" y="3"/>
                        <a:pt x="8" y="3"/>
                      </a:cubicBezTo>
                      <a:cubicBezTo>
                        <a:pt x="12" y="3"/>
                        <a:pt x="11" y="6"/>
                        <a:pt x="11" y="9"/>
                      </a:cubicBezTo>
                      <a:cubicBezTo>
                        <a:pt x="11" y="13"/>
                        <a:pt x="11" y="17"/>
                        <a:pt x="11" y="21"/>
                      </a:cubicBezTo>
                      <a:cubicBezTo>
                        <a:pt x="11" y="21"/>
                        <a:pt x="12" y="20"/>
                        <a:pt x="12" y="20"/>
                      </a:cubicBezTo>
                      <a:cubicBezTo>
                        <a:pt x="9" y="21"/>
                        <a:pt x="6" y="20"/>
                        <a:pt x="3" y="20"/>
                      </a:cubicBezTo>
                      <a:cubicBezTo>
                        <a:pt x="1" y="19"/>
                        <a:pt x="0" y="22"/>
                        <a:pt x="2" y="22"/>
                      </a:cubicBezTo>
                      <a:cubicBezTo>
                        <a:pt x="6" y="23"/>
                        <a:pt x="9" y="24"/>
                        <a:pt x="13" y="23"/>
                      </a:cubicBezTo>
                      <a:cubicBezTo>
                        <a:pt x="13" y="22"/>
                        <a:pt x="14" y="22"/>
                        <a:pt x="14" y="21"/>
                      </a:cubicBezTo>
                      <a:cubicBezTo>
                        <a:pt x="14" y="16"/>
                        <a:pt x="14" y="10"/>
                        <a:pt x="14" y="5"/>
                      </a:cubicBezTo>
                      <a:cubicBezTo>
                        <a:pt x="14" y="2"/>
                        <a:pt x="12" y="1"/>
                        <a:pt x="9" y="1"/>
                      </a:cubicBezTo>
                      <a:cubicBezTo>
                        <a:pt x="6" y="0"/>
                        <a:pt x="3" y="1"/>
                        <a:pt x="2" y="4"/>
                      </a:cubicBezTo>
                      <a:cubicBezTo>
                        <a:pt x="2" y="6"/>
                        <a:pt x="2" y="8"/>
                        <a:pt x="2" y="10"/>
                      </a:cubicBezTo>
                      <a:cubicBezTo>
                        <a:pt x="2" y="14"/>
                        <a:pt x="2" y="18"/>
                        <a:pt x="2" y="21"/>
                      </a:cubicBezTo>
                      <a:cubicBezTo>
                        <a:pt x="2" y="23"/>
                        <a:pt x="5" y="23"/>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43"/>
                <p:cNvSpPr/>
                <p:nvPr/>
              </p:nvSpPr>
              <p:spPr bwMode="auto">
                <a:xfrm>
                  <a:off x="557" y="1462"/>
                  <a:ext cx="11" cy="20"/>
                </a:xfrm>
                <a:custGeom>
                  <a:avLst/>
                  <a:gdLst>
                    <a:gd name="T0" fmla="*/ 2 w 16"/>
                    <a:gd name="T1" fmla="*/ 27 h 30"/>
                    <a:gd name="T2" fmla="*/ 2 w 16"/>
                    <a:gd name="T3" fmla="*/ 28 h 30"/>
                    <a:gd name="T4" fmla="*/ 5 w 16"/>
                    <a:gd name="T5" fmla="*/ 28 h 30"/>
                    <a:gd name="T6" fmla="*/ 6 w 16"/>
                    <a:gd name="T7" fmla="*/ 12 h 30"/>
                    <a:gd name="T8" fmla="*/ 7 w 16"/>
                    <a:gd name="T9" fmla="*/ 4 h 30"/>
                    <a:gd name="T10" fmla="*/ 13 w 16"/>
                    <a:gd name="T11" fmla="*/ 4 h 30"/>
                    <a:gd name="T12" fmla="*/ 12 w 16"/>
                    <a:gd name="T13" fmla="*/ 3 h 30"/>
                    <a:gd name="T14" fmla="*/ 12 w 16"/>
                    <a:gd name="T15" fmla="*/ 27 h 30"/>
                    <a:gd name="T16" fmla="*/ 14 w 16"/>
                    <a:gd name="T17" fmla="*/ 26 h 30"/>
                    <a:gd name="T18" fmla="*/ 2 w 16"/>
                    <a:gd name="T19" fmla="*/ 25 h 30"/>
                    <a:gd name="T20" fmla="*/ 2 w 16"/>
                    <a:gd name="T21" fmla="*/ 28 h 30"/>
                    <a:gd name="T22" fmla="*/ 14 w 16"/>
                    <a:gd name="T23" fmla="*/ 29 h 30"/>
                    <a:gd name="T24" fmla="*/ 15 w 16"/>
                    <a:gd name="T25" fmla="*/ 27 h 30"/>
                    <a:gd name="T26" fmla="*/ 15 w 16"/>
                    <a:gd name="T27" fmla="*/ 3 h 30"/>
                    <a:gd name="T28" fmla="*/ 13 w 16"/>
                    <a:gd name="T29" fmla="*/ 2 h 30"/>
                    <a:gd name="T30" fmla="*/ 3 w 16"/>
                    <a:gd name="T31" fmla="*/ 5 h 30"/>
                    <a:gd name="T32" fmla="*/ 2 w 16"/>
                    <a:gd name="T33" fmla="*/ 28 h 30"/>
                    <a:gd name="T34" fmla="*/ 5 w 16"/>
                    <a:gd name="T35" fmla="*/ 28 h 30"/>
                    <a:gd name="T36" fmla="*/ 5 w 16"/>
                    <a:gd name="T37" fmla="*/ 27 h 30"/>
                    <a:gd name="T38" fmla="*/ 2 w 16"/>
                    <a:gd name="T3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0">
                      <a:moveTo>
                        <a:pt x="2" y="27"/>
                      </a:moveTo>
                      <a:cubicBezTo>
                        <a:pt x="2" y="27"/>
                        <a:pt x="2" y="28"/>
                        <a:pt x="2" y="28"/>
                      </a:cubicBezTo>
                      <a:cubicBezTo>
                        <a:pt x="2" y="30"/>
                        <a:pt x="4" y="30"/>
                        <a:pt x="5" y="28"/>
                      </a:cubicBezTo>
                      <a:cubicBezTo>
                        <a:pt x="7" y="23"/>
                        <a:pt x="7" y="18"/>
                        <a:pt x="6" y="12"/>
                      </a:cubicBezTo>
                      <a:cubicBezTo>
                        <a:pt x="6" y="11"/>
                        <a:pt x="5" y="4"/>
                        <a:pt x="7" y="4"/>
                      </a:cubicBezTo>
                      <a:cubicBezTo>
                        <a:pt x="9" y="4"/>
                        <a:pt x="11" y="4"/>
                        <a:pt x="13" y="4"/>
                      </a:cubicBezTo>
                      <a:cubicBezTo>
                        <a:pt x="13" y="4"/>
                        <a:pt x="13" y="3"/>
                        <a:pt x="12" y="3"/>
                      </a:cubicBezTo>
                      <a:cubicBezTo>
                        <a:pt x="12" y="11"/>
                        <a:pt x="13" y="19"/>
                        <a:pt x="12" y="27"/>
                      </a:cubicBezTo>
                      <a:cubicBezTo>
                        <a:pt x="13" y="27"/>
                        <a:pt x="13" y="26"/>
                        <a:pt x="14" y="26"/>
                      </a:cubicBezTo>
                      <a:cubicBezTo>
                        <a:pt x="10" y="26"/>
                        <a:pt x="6" y="25"/>
                        <a:pt x="2" y="25"/>
                      </a:cubicBezTo>
                      <a:cubicBezTo>
                        <a:pt x="0" y="25"/>
                        <a:pt x="0" y="28"/>
                        <a:pt x="2" y="28"/>
                      </a:cubicBezTo>
                      <a:cubicBezTo>
                        <a:pt x="6" y="28"/>
                        <a:pt x="10" y="29"/>
                        <a:pt x="14" y="29"/>
                      </a:cubicBezTo>
                      <a:cubicBezTo>
                        <a:pt x="15" y="29"/>
                        <a:pt x="15" y="28"/>
                        <a:pt x="15" y="27"/>
                      </a:cubicBezTo>
                      <a:cubicBezTo>
                        <a:pt x="16" y="19"/>
                        <a:pt x="15" y="11"/>
                        <a:pt x="15" y="3"/>
                      </a:cubicBezTo>
                      <a:cubicBezTo>
                        <a:pt x="15" y="2"/>
                        <a:pt x="14" y="2"/>
                        <a:pt x="13" y="2"/>
                      </a:cubicBezTo>
                      <a:cubicBezTo>
                        <a:pt x="11" y="1"/>
                        <a:pt x="3" y="0"/>
                        <a:pt x="3" y="5"/>
                      </a:cubicBezTo>
                      <a:cubicBezTo>
                        <a:pt x="3" y="12"/>
                        <a:pt x="5" y="20"/>
                        <a:pt x="2" y="28"/>
                      </a:cubicBezTo>
                      <a:cubicBezTo>
                        <a:pt x="3" y="28"/>
                        <a:pt x="4" y="28"/>
                        <a:pt x="5" y="28"/>
                      </a:cubicBezTo>
                      <a:cubicBezTo>
                        <a:pt x="5" y="28"/>
                        <a:pt x="5" y="27"/>
                        <a:pt x="5" y="27"/>
                      </a:cubicBezTo>
                      <a:cubicBezTo>
                        <a:pt x="5" y="25"/>
                        <a:pt x="2" y="25"/>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44"/>
                <p:cNvSpPr/>
                <p:nvPr/>
              </p:nvSpPr>
              <p:spPr bwMode="auto">
                <a:xfrm>
                  <a:off x="564" y="1458"/>
                  <a:ext cx="8" cy="24"/>
                </a:xfrm>
                <a:custGeom>
                  <a:avLst/>
                  <a:gdLst>
                    <a:gd name="T0" fmla="*/ 4 w 13"/>
                    <a:gd name="T1" fmla="*/ 33 h 35"/>
                    <a:gd name="T2" fmla="*/ 6 w 13"/>
                    <a:gd name="T3" fmla="*/ 22 h 35"/>
                    <a:gd name="T4" fmla="*/ 4 w 13"/>
                    <a:gd name="T5" fmla="*/ 3 h 35"/>
                    <a:gd name="T6" fmla="*/ 2 w 13"/>
                    <a:gd name="T7" fmla="*/ 4 h 35"/>
                    <a:gd name="T8" fmla="*/ 10 w 13"/>
                    <a:gd name="T9" fmla="*/ 7 h 35"/>
                    <a:gd name="T10" fmla="*/ 10 w 13"/>
                    <a:gd name="T11" fmla="*/ 14 h 35"/>
                    <a:gd name="T12" fmla="*/ 10 w 13"/>
                    <a:gd name="T13" fmla="*/ 33 h 35"/>
                    <a:gd name="T14" fmla="*/ 12 w 13"/>
                    <a:gd name="T15" fmla="*/ 32 h 35"/>
                    <a:gd name="T16" fmla="*/ 3 w 13"/>
                    <a:gd name="T17" fmla="*/ 31 h 35"/>
                    <a:gd name="T18" fmla="*/ 2 w 13"/>
                    <a:gd name="T19" fmla="*/ 34 h 35"/>
                    <a:gd name="T20" fmla="*/ 12 w 13"/>
                    <a:gd name="T21" fmla="*/ 35 h 35"/>
                    <a:gd name="T22" fmla="*/ 13 w 13"/>
                    <a:gd name="T23" fmla="*/ 33 h 35"/>
                    <a:gd name="T24" fmla="*/ 12 w 13"/>
                    <a:gd name="T25" fmla="*/ 5 h 35"/>
                    <a:gd name="T26" fmla="*/ 2 w 13"/>
                    <a:gd name="T27" fmla="*/ 1 h 35"/>
                    <a:gd name="T28" fmla="*/ 1 w 13"/>
                    <a:gd name="T29" fmla="*/ 3 h 35"/>
                    <a:gd name="T30" fmla="*/ 1 w 13"/>
                    <a:gd name="T31" fmla="*/ 16 h 35"/>
                    <a:gd name="T32" fmla="*/ 2 w 13"/>
                    <a:gd name="T33" fmla="*/ 32 h 35"/>
                    <a:gd name="T34" fmla="*/ 4 w 13"/>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5">
                      <a:moveTo>
                        <a:pt x="4" y="33"/>
                      </a:moveTo>
                      <a:cubicBezTo>
                        <a:pt x="7" y="30"/>
                        <a:pt x="6" y="26"/>
                        <a:pt x="6" y="22"/>
                      </a:cubicBezTo>
                      <a:cubicBezTo>
                        <a:pt x="5" y="15"/>
                        <a:pt x="4" y="9"/>
                        <a:pt x="4" y="3"/>
                      </a:cubicBezTo>
                      <a:cubicBezTo>
                        <a:pt x="3" y="3"/>
                        <a:pt x="3" y="3"/>
                        <a:pt x="2" y="4"/>
                      </a:cubicBezTo>
                      <a:cubicBezTo>
                        <a:pt x="5" y="4"/>
                        <a:pt x="10" y="2"/>
                        <a:pt x="10" y="7"/>
                      </a:cubicBezTo>
                      <a:cubicBezTo>
                        <a:pt x="10" y="9"/>
                        <a:pt x="10" y="12"/>
                        <a:pt x="10" y="14"/>
                      </a:cubicBezTo>
                      <a:cubicBezTo>
                        <a:pt x="10" y="21"/>
                        <a:pt x="11" y="27"/>
                        <a:pt x="10" y="33"/>
                      </a:cubicBezTo>
                      <a:cubicBezTo>
                        <a:pt x="11" y="33"/>
                        <a:pt x="11" y="32"/>
                        <a:pt x="12" y="32"/>
                      </a:cubicBezTo>
                      <a:cubicBezTo>
                        <a:pt x="9" y="32"/>
                        <a:pt x="6" y="32"/>
                        <a:pt x="3" y="31"/>
                      </a:cubicBezTo>
                      <a:cubicBezTo>
                        <a:pt x="1" y="31"/>
                        <a:pt x="0" y="34"/>
                        <a:pt x="2" y="34"/>
                      </a:cubicBezTo>
                      <a:cubicBezTo>
                        <a:pt x="5" y="35"/>
                        <a:pt x="8" y="35"/>
                        <a:pt x="12" y="35"/>
                      </a:cubicBezTo>
                      <a:cubicBezTo>
                        <a:pt x="13" y="35"/>
                        <a:pt x="13" y="34"/>
                        <a:pt x="13" y="33"/>
                      </a:cubicBezTo>
                      <a:cubicBezTo>
                        <a:pt x="13" y="24"/>
                        <a:pt x="13" y="15"/>
                        <a:pt x="12" y="5"/>
                      </a:cubicBezTo>
                      <a:cubicBezTo>
                        <a:pt x="12" y="0"/>
                        <a:pt x="6" y="1"/>
                        <a:pt x="2" y="1"/>
                      </a:cubicBezTo>
                      <a:cubicBezTo>
                        <a:pt x="2" y="1"/>
                        <a:pt x="1" y="2"/>
                        <a:pt x="1" y="3"/>
                      </a:cubicBezTo>
                      <a:cubicBezTo>
                        <a:pt x="1" y="7"/>
                        <a:pt x="1" y="12"/>
                        <a:pt x="1" y="16"/>
                      </a:cubicBezTo>
                      <a:cubicBezTo>
                        <a:pt x="2" y="21"/>
                        <a:pt x="5" y="27"/>
                        <a:pt x="2" y="32"/>
                      </a:cubicBezTo>
                      <a:cubicBezTo>
                        <a:pt x="1" y="34"/>
                        <a:pt x="3" y="35"/>
                        <a:pt x="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45"/>
                <p:cNvSpPr/>
                <p:nvPr/>
              </p:nvSpPr>
              <p:spPr bwMode="auto">
                <a:xfrm>
                  <a:off x="569" y="1454"/>
                  <a:ext cx="10" cy="28"/>
                </a:xfrm>
                <a:custGeom>
                  <a:avLst/>
                  <a:gdLst>
                    <a:gd name="T0" fmla="*/ 6 w 15"/>
                    <a:gd name="T1" fmla="*/ 40 h 42"/>
                    <a:gd name="T2" fmla="*/ 4 w 15"/>
                    <a:gd name="T3" fmla="*/ 16 h 42"/>
                    <a:gd name="T4" fmla="*/ 4 w 15"/>
                    <a:gd name="T5" fmla="*/ 4 h 42"/>
                    <a:gd name="T6" fmla="*/ 5 w 15"/>
                    <a:gd name="T7" fmla="*/ 3 h 42"/>
                    <a:gd name="T8" fmla="*/ 11 w 15"/>
                    <a:gd name="T9" fmla="*/ 8 h 42"/>
                    <a:gd name="T10" fmla="*/ 11 w 15"/>
                    <a:gd name="T11" fmla="*/ 25 h 42"/>
                    <a:gd name="T12" fmla="*/ 12 w 15"/>
                    <a:gd name="T13" fmla="*/ 35 h 42"/>
                    <a:gd name="T14" fmla="*/ 2 w 15"/>
                    <a:gd name="T15" fmla="*/ 38 h 42"/>
                    <a:gd name="T16" fmla="*/ 2 w 15"/>
                    <a:gd name="T17" fmla="*/ 41 h 42"/>
                    <a:gd name="T18" fmla="*/ 13 w 15"/>
                    <a:gd name="T19" fmla="*/ 41 h 42"/>
                    <a:gd name="T20" fmla="*/ 15 w 15"/>
                    <a:gd name="T21" fmla="*/ 40 h 42"/>
                    <a:gd name="T22" fmla="*/ 14 w 15"/>
                    <a:gd name="T23" fmla="*/ 23 h 42"/>
                    <a:gd name="T24" fmla="*/ 14 w 15"/>
                    <a:gd name="T25" fmla="*/ 8 h 42"/>
                    <a:gd name="T26" fmla="*/ 2 w 15"/>
                    <a:gd name="T27" fmla="*/ 0 h 42"/>
                    <a:gd name="T28" fmla="*/ 1 w 15"/>
                    <a:gd name="T29" fmla="*/ 1 h 42"/>
                    <a:gd name="T30" fmla="*/ 3 w 15"/>
                    <a:gd name="T31" fmla="*/ 40 h 42"/>
                    <a:gd name="T32" fmla="*/ 6 w 15"/>
                    <a:gd name="T3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2">
                      <a:moveTo>
                        <a:pt x="6" y="40"/>
                      </a:moveTo>
                      <a:cubicBezTo>
                        <a:pt x="6" y="32"/>
                        <a:pt x="5" y="24"/>
                        <a:pt x="4" y="16"/>
                      </a:cubicBezTo>
                      <a:cubicBezTo>
                        <a:pt x="4" y="12"/>
                        <a:pt x="4" y="8"/>
                        <a:pt x="4" y="4"/>
                      </a:cubicBezTo>
                      <a:cubicBezTo>
                        <a:pt x="3" y="2"/>
                        <a:pt x="4" y="2"/>
                        <a:pt x="5" y="3"/>
                      </a:cubicBezTo>
                      <a:cubicBezTo>
                        <a:pt x="9" y="3"/>
                        <a:pt x="11" y="4"/>
                        <a:pt x="11" y="8"/>
                      </a:cubicBezTo>
                      <a:cubicBezTo>
                        <a:pt x="11" y="14"/>
                        <a:pt x="11" y="19"/>
                        <a:pt x="11" y="25"/>
                      </a:cubicBezTo>
                      <a:cubicBezTo>
                        <a:pt x="12" y="28"/>
                        <a:pt x="12" y="32"/>
                        <a:pt x="12" y="35"/>
                      </a:cubicBezTo>
                      <a:cubicBezTo>
                        <a:pt x="12" y="40"/>
                        <a:pt x="5" y="38"/>
                        <a:pt x="2" y="38"/>
                      </a:cubicBezTo>
                      <a:cubicBezTo>
                        <a:pt x="0" y="38"/>
                        <a:pt x="0" y="41"/>
                        <a:pt x="2" y="41"/>
                      </a:cubicBezTo>
                      <a:cubicBezTo>
                        <a:pt x="5" y="41"/>
                        <a:pt x="9" y="41"/>
                        <a:pt x="13" y="41"/>
                      </a:cubicBezTo>
                      <a:cubicBezTo>
                        <a:pt x="14" y="41"/>
                        <a:pt x="15" y="40"/>
                        <a:pt x="15" y="40"/>
                      </a:cubicBezTo>
                      <a:cubicBezTo>
                        <a:pt x="15" y="34"/>
                        <a:pt x="15" y="28"/>
                        <a:pt x="14" y="23"/>
                      </a:cubicBezTo>
                      <a:cubicBezTo>
                        <a:pt x="13" y="18"/>
                        <a:pt x="14" y="13"/>
                        <a:pt x="14" y="8"/>
                      </a:cubicBezTo>
                      <a:cubicBezTo>
                        <a:pt x="14" y="0"/>
                        <a:pt x="9" y="0"/>
                        <a:pt x="2" y="0"/>
                      </a:cubicBezTo>
                      <a:cubicBezTo>
                        <a:pt x="1" y="0"/>
                        <a:pt x="1" y="0"/>
                        <a:pt x="1" y="1"/>
                      </a:cubicBezTo>
                      <a:cubicBezTo>
                        <a:pt x="2" y="14"/>
                        <a:pt x="3" y="27"/>
                        <a:pt x="3" y="40"/>
                      </a:cubicBezTo>
                      <a:cubicBezTo>
                        <a:pt x="3" y="42"/>
                        <a:pt x="6" y="42"/>
                        <a:pt x="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46"/>
                <p:cNvSpPr/>
                <p:nvPr/>
              </p:nvSpPr>
              <p:spPr bwMode="auto">
                <a:xfrm>
                  <a:off x="550" y="1471"/>
                  <a:ext cx="2" cy="3"/>
                </a:xfrm>
                <a:custGeom>
                  <a:avLst/>
                  <a:gdLst>
                    <a:gd name="T0" fmla="*/ 2 w 4"/>
                    <a:gd name="T1" fmla="*/ 3 h 4"/>
                    <a:gd name="T2" fmla="*/ 3 w 4"/>
                    <a:gd name="T3" fmla="*/ 2 h 4"/>
                    <a:gd name="T4" fmla="*/ 2 w 4"/>
                    <a:gd name="T5" fmla="*/ 1 h 4"/>
                    <a:gd name="T6" fmla="*/ 1 w 4"/>
                    <a:gd name="T7" fmla="*/ 2 h 4"/>
                    <a:gd name="T8" fmla="*/ 2 w 4"/>
                    <a:gd name="T9" fmla="*/ 3 h 4"/>
                  </a:gdLst>
                  <a:ahLst/>
                  <a:cxnLst>
                    <a:cxn ang="0">
                      <a:pos x="T0" y="T1"/>
                    </a:cxn>
                    <a:cxn ang="0">
                      <a:pos x="T2" y="T3"/>
                    </a:cxn>
                    <a:cxn ang="0">
                      <a:pos x="T4" y="T5"/>
                    </a:cxn>
                    <a:cxn ang="0">
                      <a:pos x="T6" y="T7"/>
                    </a:cxn>
                    <a:cxn ang="0">
                      <a:pos x="T8" y="T9"/>
                    </a:cxn>
                  </a:cxnLst>
                  <a:rect l="0" t="0" r="r" b="b"/>
                  <a:pathLst>
                    <a:path w="4" h="4">
                      <a:moveTo>
                        <a:pt x="2" y="3"/>
                      </a:moveTo>
                      <a:cubicBezTo>
                        <a:pt x="3" y="3"/>
                        <a:pt x="3" y="2"/>
                        <a:pt x="3" y="2"/>
                      </a:cubicBezTo>
                      <a:cubicBezTo>
                        <a:pt x="4" y="1"/>
                        <a:pt x="3" y="0"/>
                        <a:pt x="2" y="1"/>
                      </a:cubicBezTo>
                      <a:cubicBezTo>
                        <a:pt x="2" y="1"/>
                        <a:pt x="1" y="1"/>
                        <a:pt x="1"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47"/>
                <p:cNvSpPr/>
                <p:nvPr/>
              </p:nvSpPr>
              <p:spPr bwMode="auto">
                <a:xfrm>
                  <a:off x="550" y="1472"/>
                  <a:ext cx="2" cy="2"/>
                </a:xfrm>
                <a:custGeom>
                  <a:avLst/>
                  <a:gdLst>
                    <a:gd name="T0" fmla="*/ 2 w 4"/>
                    <a:gd name="T1" fmla="*/ 2 h 3"/>
                    <a:gd name="T2" fmla="*/ 3 w 4"/>
                    <a:gd name="T3" fmla="*/ 2 h 3"/>
                    <a:gd name="T4" fmla="*/ 2 w 4"/>
                    <a:gd name="T5" fmla="*/ 0 h 3"/>
                    <a:gd name="T6" fmla="*/ 1 w 4"/>
                    <a:gd name="T7" fmla="*/ 1 h 3"/>
                    <a:gd name="T8" fmla="*/ 2 w 4"/>
                    <a:gd name="T9" fmla="*/ 2 h 3"/>
                  </a:gdLst>
                  <a:ahLst/>
                  <a:cxnLst>
                    <a:cxn ang="0">
                      <a:pos x="T0" y="T1"/>
                    </a:cxn>
                    <a:cxn ang="0">
                      <a:pos x="T2" y="T3"/>
                    </a:cxn>
                    <a:cxn ang="0">
                      <a:pos x="T4" y="T5"/>
                    </a:cxn>
                    <a:cxn ang="0">
                      <a:pos x="T6" y="T7"/>
                    </a:cxn>
                    <a:cxn ang="0">
                      <a:pos x="T8" y="T9"/>
                    </a:cxn>
                  </a:cxnLst>
                  <a:rect l="0" t="0" r="r" b="b"/>
                  <a:pathLst>
                    <a:path w="4" h="3">
                      <a:moveTo>
                        <a:pt x="2" y="2"/>
                      </a:moveTo>
                      <a:cubicBezTo>
                        <a:pt x="2" y="2"/>
                        <a:pt x="2" y="2"/>
                        <a:pt x="3" y="2"/>
                      </a:cubicBezTo>
                      <a:cubicBezTo>
                        <a:pt x="4" y="1"/>
                        <a:pt x="3" y="0"/>
                        <a:pt x="2" y="0"/>
                      </a:cubicBezTo>
                      <a:cubicBezTo>
                        <a:pt x="2" y="0"/>
                        <a:pt x="1" y="1"/>
                        <a:pt x="1" y="1"/>
                      </a:cubicBezTo>
                      <a:cubicBezTo>
                        <a:pt x="0" y="1"/>
                        <a:pt x="1"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48"/>
                <p:cNvSpPr/>
                <p:nvPr/>
              </p:nvSpPr>
              <p:spPr bwMode="auto">
                <a:xfrm>
                  <a:off x="547" y="1472"/>
                  <a:ext cx="7" cy="6"/>
                </a:xfrm>
                <a:custGeom>
                  <a:avLst/>
                  <a:gdLst>
                    <a:gd name="T0" fmla="*/ 2 w 10"/>
                    <a:gd name="T1" fmla="*/ 8 h 9"/>
                    <a:gd name="T2" fmla="*/ 9 w 10"/>
                    <a:gd name="T3" fmla="*/ 2 h 9"/>
                    <a:gd name="T4" fmla="*/ 8 w 10"/>
                    <a:gd name="T5" fmla="*/ 0 h 9"/>
                    <a:gd name="T6" fmla="*/ 1 w 10"/>
                    <a:gd name="T7" fmla="*/ 8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3" y="5"/>
                        <a:pt x="7" y="4"/>
                        <a:pt x="9" y="2"/>
                      </a:cubicBezTo>
                      <a:cubicBezTo>
                        <a:pt x="10" y="1"/>
                        <a:pt x="9" y="0"/>
                        <a:pt x="8" y="0"/>
                      </a:cubicBezTo>
                      <a:cubicBezTo>
                        <a:pt x="6" y="3"/>
                        <a:pt x="2" y="4"/>
                        <a:pt x="1" y="8"/>
                      </a:cubicBezTo>
                      <a:cubicBezTo>
                        <a:pt x="0" y="9"/>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49"/>
                <p:cNvSpPr/>
                <p:nvPr/>
              </p:nvSpPr>
              <p:spPr bwMode="auto">
                <a:xfrm>
                  <a:off x="547" y="1473"/>
                  <a:ext cx="7" cy="7"/>
                </a:xfrm>
                <a:custGeom>
                  <a:avLst/>
                  <a:gdLst>
                    <a:gd name="T0" fmla="*/ 2 w 10"/>
                    <a:gd name="T1" fmla="*/ 9 h 10"/>
                    <a:gd name="T2" fmla="*/ 10 w 10"/>
                    <a:gd name="T3" fmla="*/ 2 h 10"/>
                    <a:gd name="T4" fmla="*/ 9 w 10"/>
                    <a:gd name="T5" fmla="*/ 1 h 10"/>
                    <a:gd name="T6" fmla="*/ 1 w 10"/>
                    <a:gd name="T7" fmla="*/ 8 h 10"/>
                    <a:gd name="T8" fmla="*/ 2 w 10"/>
                    <a:gd name="T9" fmla="*/ 9 h 10"/>
                  </a:gdLst>
                  <a:ahLst/>
                  <a:cxnLst>
                    <a:cxn ang="0">
                      <a:pos x="T0" y="T1"/>
                    </a:cxn>
                    <a:cxn ang="0">
                      <a:pos x="T2" y="T3"/>
                    </a:cxn>
                    <a:cxn ang="0">
                      <a:pos x="T4" y="T5"/>
                    </a:cxn>
                    <a:cxn ang="0">
                      <a:pos x="T6" y="T7"/>
                    </a:cxn>
                    <a:cxn ang="0">
                      <a:pos x="T8" y="T9"/>
                    </a:cxn>
                  </a:cxnLst>
                  <a:rect l="0" t="0" r="r" b="b"/>
                  <a:pathLst>
                    <a:path w="10" h="10">
                      <a:moveTo>
                        <a:pt x="2" y="9"/>
                      </a:moveTo>
                      <a:cubicBezTo>
                        <a:pt x="4" y="6"/>
                        <a:pt x="7" y="4"/>
                        <a:pt x="10" y="2"/>
                      </a:cubicBezTo>
                      <a:cubicBezTo>
                        <a:pt x="10" y="1"/>
                        <a:pt x="10" y="0"/>
                        <a:pt x="9" y="1"/>
                      </a:cubicBezTo>
                      <a:cubicBezTo>
                        <a:pt x="6" y="3"/>
                        <a:pt x="3" y="5"/>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50"/>
                <p:cNvSpPr/>
                <p:nvPr/>
              </p:nvSpPr>
              <p:spPr bwMode="auto">
                <a:xfrm>
                  <a:off x="548" y="1474"/>
                  <a:ext cx="6" cy="6"/>
                </a:xfrm>
                <a:custGeom>
                  <a:avLst/>
                  <a:gdLst>
                    <a:gd name="T0" fmla="*/ 1 w 9"/>
                    <a:gd name="T1" fmla="*/ 7 h 8"/>
                    <a:gd name="T2" fmla="*/ 9 w 9"/>
                    <a:gd name="T3" fmla="*/ 2 h 8"/>
                    <a:gd name="T4" fmla="*/ 8 w 9"/>
                    <a:gd name="T5" fmla="*/ 1 h 8"/>
                    <a:gd name="T6" fmla="*/ 1 w 9"/>
                    <a:gd name="T7" fmla="*/ 6 h 8"/>
                    <a:gd name="T8" fmla="*/ 1 w 9"/>
                    <a:gd name="T9" fmla="*/ 7 h 8"/>
                  </a:gdLst>
                  <a:ahLst/>
                  <a:cxnLst>
                    <a:cxn ang="0">
                      <a:pos x="T0" y="T1"/>
                    </a:cxn>
                    <a:cxn ang="0">
                      <a:pos x="T2" y="T3"/>
                    </a:cxn>
                    <a:cxn ang="0">
                      <a:pos x="T4" y="T5"/>
                    </a:cxn>
                    <a:cxn ang="0">
                      <a:pos x="T6" y="T7"/>
                    </a:cxn>
                    <a:cxn ang="0">
                      <a:pos x="T8" y="T9"/>
                    </a:cxn>
                  </a:cxnLst>
                  <a:rect l="0" t="0" r="r" b="b"/>
                  <a:pathLst>
                    <a:path w="9" h="8">
                      <a:moveTo>
                        <a:pt x="1" y="7"/>
                      </a:moveTo>
                      <a:cubicBezTo>
                        <a:pt x="4" y="6"/>
                        <a:pt x="6" y="4"/>
                        <a:pt x="9" y="2"/>
                      </a:cubicBezTo>
                      <a:cubicBezTo>
                        <a:pt x="9" y="2"/>
                        <a:pt x="9" y="0"/>
                        <a:pt x="8" y="1"/>
                      </a:cubicBezTo>
                      <a:cubicBezTo>
                        <a:pt x="5" y="2"/>
                        <a:pt x="3" y="5"/>
                        <a:pt x="1" y="6"/>
                      </a:cubicBezTo>
                      <a:cubicBezTo>
                        <a:pt x="0" y="6"/>
                        <a:pt x="0" y="8"/>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51"/>
                <p:cNvSpPr/>
                <p:nvPr/>
              </p:nvSpPr>
              <p:spPr bwMode="auto">
                <a:xfrm>
                  <a:off x="548" y="1471"/>
                  <a:ext cx="2" cy="3"/>
                </a:xfrm>
                <a:custGeom>
                  <a:avLst/>
                  <a:gdLst>
                    <a:gd name="T0" fmla="*/ 2 w 4"/>
                    <a:gd name="T1" fmla="*/ 3 h 4"/>
                    <a:gd name="T2" fmla="*/ 4 w 4"/>
                    <a:gd name="T3" fmla="*/ 2 h 4"/>
                    <a:gd name="T4" fmla="*/ 2 w 4"/>
                    <a:gd name="T5" fmla="*/ 1 h 4"/>
                    <a:gd name="T6" fmla="*/ 2 w 4"/>
                    <a:gd name="T7" fmla="*/ 1 h 4"/>
                    <a:gd name="T8" fmla="*/ 3 w 4"/>
                    <a:gd name="T9" fmla="*/ 2 h 4"/>
                    <a:gd name="T10" fmla="*/ 4 w 4"/>
                    <a:gd name="T11" fmla="*/ 2 h 4"/>
                    <a:gd name="T12" fmla="*/ 2 w 4"/>
                    <a:gd name="T13" fmla="*/ 1 h 4"/>
                    <a:gd name="T14" fmla="*/ 1 w 4"/>
                    <a:gd name="T15" fmla="*/ 2 h 4"/>
                    <a:gd name="T16" fmla="*/ 2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3"/>
                      </a:moveTo>
                      <a:cubicBezTo>
                        <a:pt x="3" y="3"/>
                        <a:pt x="3" y="2"/>
                        <a:pt x="4" y="2"/>
                      </a:cubicBezTo>
                      <a:cubicBezTo>
                        <a:pt x="3" y="1"/>
                        <a:pt x="3" y="1"/>
                        <a:pt x="2" y="1"/>
                      </a:cubicBezTo>
                      <a:cubicBezTo>
                        <a:pt x="2" y="1"/>
                        <a:pt x="2" y="1"/>
                        <a:pt x="2" y="1"/>
                      </a:cubicBezTo>
                      <a:cubicBezTo>
                        <a:pt x="1" y="2"/>
                        <a:pt x="2" y="3"/>
                        <a:pt x="3" y="2"/>
                      </a:cubicBezTo>
                      <a:cubicBezTo>
                        <a:pt x="3" y="2"/>
                        <a:pt x="3" y="2"/>
                        <a:pt x="4" y="2"/>
                      </a:cubicBezTo>
                      <a:cubicBezTo>
                        <a:pt x="4" y="1"/>
                        <a:pt x="3" y="0"/>
                        <a:pt x="2" y="1"/>
                      </a:cubicBezTo>
                      <a:cubicBezTo>
                        <a:pt x="2" y="1"/>
                        <a:pt x="2" y="1"/>
                        <a:pt x="1"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52"/>
                <p:cNvSpPr/>
                <p:nvPr/>
              </p:nvSpPr>
              <p:spPr bwMode="auto">
                <a:xfrm>
                  <a:off x="554" y="1468"/>
                  <a:ext cx="5" cy="4"/>
                </a:xfrm>
                <a:custGeom>
                  <a:avLst/>
                  <a:gdLst>
                    <a:gd name="T0" fmla="*/ 2 w 8"/>
                    <a:gd name="T1" fmla="*/ 6 h 7"/>
                    <a:gd name="T2" fmla="*/ 7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3" y="5"/>
                        <a:pt x="5" y="4"/>
                        <a:pt x="7" y="2"/>
                      </a:cubicBezTo>
                      <a:cubicBezTo>
                        <a:pt x="8" y="2"/>
                        <a:pt x="7" y="0"/>
                        <a:pt x="6" y="1"/>
                      </a:cubicBezTo>
                      <a:cubicBezTo>
                        <a:pt x="4" y="2"/>
                        <a:pt x="2"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53"/>
                <p:cNvSpPr/>
                <p:nvPr/>
              </p:nvSpPr>
              <p:spPr bwMode="auto">
                <a:xfrm>
                  <a:off x="553" y="1470"/>
                  <a:ext cx="7" cy="5"/>
                </a:xfrm>
                <a:custGeom>
                  <a:avLst/>
                  <a:gdLst>
                    <a:gd name="T0" fmla="*/ 2 w 10"/>
                    <a:gd name="T1" fmla="*/ 7 h 8"/>
                    <a:gd name="T2" fmla="*/ 9 w 10"/>
                    <a:gd name="T3" fmla="*/ 2 h 8"/>
                    <a:gd name="T4" fmla="*/ 8 w 10"/>
                    <a:gd name="T5" fmla="*/ 0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1"/>
                        <a:pt x="9" y="0"/>
                        <a:pt x="8" y="0"/>
                      </a:cubicBezTo>
                      <a:cubicBezTo>
                        <a:pt x="5" y="2"/>
                        <a:pt x="3" y="4"/>
                        <a:pt x="1"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54"/>
                <p:cNvSpPr/>
                <p:nvPr/>
              </p:nvSpPr>
              <p:spPr bwMode="auto">
                <a:xfrm>
                  <a:off x="554" y="1472"/>
                  <a:ext cx="6" cy="4"/>
                </a:xfrm>
                <a:custGeom>
                  <a:avLst/>
                  <a:gdLst>
                    <a:gd name="T0" fmla="*/ 2 w 9"/>
                    <a:gd name="T1" fmla="*/ 6 h 7"/>
                    <a:gd name="T2" fmla="*/ 8 w 9"/>
                    <a:gd name="T3" fmla="*/ 2 h 7"/>
                    <a:gd name="T4" fmla="*/ 7 w 9"/>
                    <a:gd name="T5" fmla="*/ 0 h 7"/>
                    <a:gd name="T6" fmla="*/ 0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4"/>
                        <a:pt x="6" y="3"/>
                        <a:pt x="8" y="2"/>
                      </a:cubicBezTo>
                      <a:cubicBezTo>
                        <a:pt x="9" y="1"/>
                        <a:pt x="8" y="0"/>
                        <a:pt x="7" y="0"/>
                      </a:cubicBezTo>
                      <a:cubicBezTo>
                        <a:pt x="5" y="2"/>
                        <a:pt x="2" y="3"/>
                        <a:pt x="0"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55"/>
                <p:cNvSpPr/>
                <p:nvPr/>
              </p:nvSpPr>
              <p:spPr bwMode="auto">
                <a:xfrm>
                  <a:off x="553" y="1474"/>
                  <a:ext cx="6" cy="5"/>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1"/>
                        <a:pt x="8" y="0"/>
                        <a:pt x="7" y="1"/>
                      </a:cubicBezTo>
                      <a:cubicBezTo>
                        <a:pt x="5" y="2"/>
                        <a:pt x="3" y="4"/>
                        <a:pt x="1" y="6"/>
                      </a:cubicBezTo>
                      <a:cubicBezTo>
                        <a:pt x="0" y="6"/>
                        <a:pt x="2"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56"/>
                <p:cNvSpPr/>
                <p:nvPr/>
              </p:nvSpPr>
              <p:spPr bwMode="auto">
                <a:xfrm>
                  <a:off x="554" y="1476"/>
                  <a:ext cx="5" cy="4"/>
                </a:xfrm>
                <a:custGeom>
                  <a:avLst/>
                  <a:gdLst>
                    <a:gd name="T0" fmla="*/ 2 w 7"/>
                    <a:gd name="T1" fmla="*/ 5 h 6"/>
                    <a:gd name="T2" fmla="*/ 6 w 7"/>
                    <a:gd name="T3" fmla="*/ 1 h 6"/>
                    <a:gd name="T4" fmla="*/ 4 w 7"/>
                    <a:gd name="T5" fmla="*/ 0 h 6"/>
                    <a:gd name="T6" fmla="*/ 1 w 7"/>
                    <a:gd name="T7" fmla="*/ 4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3"/>
                        <a:pt x="6" y="1"/>
                      </a:cubicBezTo>
                      <a:cubicBezTo>
                        <a:pt x="7" y="0"/>
                        <a:pt x="5" y="0"/>
                        <a:pt x="4" y="0"/>
                      </a:cubicBezTo>
                      <a:cubicBezTo>
                        <a:pt x="3" y="2"/>
                        <a:pt x="2" y="3"/>
                        <a:pt x="1"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57"/>
                <p:cNvSpPr/>
                <p:nvPr/>
              </p:nvSpPr>
              <p:spPr bwMode="auto">
                <a:xfrm>
                  <a:off x="559" y="1463"/>
                  <a:ext cx="5" cy="5"/>
                </a:xfrm>
                <a:custGeom>
                  <a:avLst/>
                  <a:gdLst>
                    <a:gd name="T0" fmla="*/ 2 w 8"/>
                    <a:gd name="T1" fmla="*/ 7 h 8"/>
                    <a:gd name="T2" fmla="*/ 8 w 8"/>
                    <a:gd name="T3" fmla="*/ 1 h 8"/>
                    <a:gd name="T4" fmla="*/ 6 w 8"/>
                    <a:gd name="T5" fmla="*/ 0 h 8"/>
                    <a:gd name="T6" fmla="*/ 1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5" y="6"/>
                        <a:pt x="6" y="4"/>
                        <a:pt x="8" y="1"/>
                      </a:cubicBezTo>
                      <a:cubicBezTo>
                        <a:pt x="8" y="0"/>
                        <a:pt x="7" y="0"/>
                        <a:pt x="6" y="0"/>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58"/>
                <p:cNvSpPr/>
                <p:nvPr/>
              </p:nvSpPr>
              <p:spPr bwMode="auto">
                <a:xfrm>
                  <a:off x="558" y="1466"/>
                  <a:ext cx="8" cy="5"/>
                </a:xfrm>
                <a:custGeom>
                  <a:avLst/>
                  <a:gdLst>
                    <a:gd name="T0" fmla="*/ 2 w 12"/>
                    <a:gd name="T1" fmla="*/ 7 h 8"/>
                    <a:gd name="T2" fmla="*/ 11 w 12"/>
                    <a:gd name="T3" fmla="*/ 1 h 8"/>
                    <a:gd name="T4" fmla="*/ 11 w 12"/>
                    <a:gd name="T5" fmla="*/ 0 h 8"/>
                    <a:gd name="T6" fmla="*/ 1 w 12"/>
                    <a:gd name="T7" fmla="*/ 6 h 8"/>
                    <a:gd name="T8" fmla="*/ 2 w 12"/>
                    <a:gd name="T9" fmla="*/ 7 h 8"/>
                  </a:gdLst>
                  <a:ahLst/>
                  <a:cxnLst>
                    <a:cxn ang="0">
                      <a:pos x="T0" y="T1"/>
                    </a:cxn>
                    <a:cxn ang="0">
                      <a:pos x="T2" y="T3"/>
                    </a:cxn>
                    <a:cxn ang="0">
                      <a:pos x="T4" y="T5"/>
                    </a:cxn>
                    <a:cxn ang="0">
                      <a:pos x="T6" y="T7"/>
                    </a:cxn>
                    <a:cxn ang="0">
                      <a:pos x="T8" y="T9"/>
                    </a:cxn>
                  </a:cxnLst>
                  <a:rect l="0" t="0" r="r" b="b"/>
                  <a:pathLst>
                    <a:path w="12" h="8">
                      <a:moveTo>
                        <a:pt x="2" y="7"/>
                      </a:moveTo>
                      <a:cubicBezTo>
                        <a:pt x="5" y="6"/>
                        <a:pt x="8" y="3"/>
                        <a:pt x="11" y="1"/>
                      </a:cubicBezTo>
                      <a:cubicBezTo>
                        <a:pt x="12" y="1"/>
                        <a:pt x="12" y="0"/>
                        <a:pt x="11" y="0"/>
                      </a:cubicBezTo>
                      <a:cubicBezTo>
                        <a:pt x="7" y="2"/>
                        <a:pt x="5"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59"/>
                <p:cNvSpPr/>
                <p:nvPr/>
              </p:nvSpPr>
              <p:spPr bwMode="auto">
                <a:xfrm>
                  <a:off x="559" y="1467"/>
                  <a:ext cx="7" cy="6"/>
                </a:xfrm>
                <a:custGeom>
                  <a:avLst/>
                  <a:gdLst>
                    <a:gd name="T0" fmla="*/ 2 w 11"/>
                    <a:gd name="T1" fmla="*/ 8 h 9"/>
                    <a:gd name="T2" fmla="*/ 10 w 11"/>
                    <a:gd name="T3" fmla="*/ 2 h 9"/>
                    <a:gd name="T4" fmla="*/ 9 w 11"/>
                    <a:gd name="T5" fmla="*/ 1 h 9"/>
                    <a:gd name="T6" fmla="*/ 1 w 11"/>
                    <a:gd name="T7" fmla="*/ 7 h 9"/>
                    <a:gd name="T8" fmla="*/ 2 w 11"/>
                    <a:gd name="T9" fmla="*/ 8 h 9"/>
                  </a:gdLst>
                  <a:ahLst/>
                  <a:cxnLst>
                    <a:cxn ang="0">
                      <a:pos x="T0" y="T1"/>
                    </a:cxn>
                    <a:cxn ang="0">
                      <a:pos x="T2" y="T3"/>
                    </a:cxn>
                    <a:cxn ang="0">
                      <a:pos x="T4" y="T5"/>
                    </a:cxn>
                    <a:cxn ang="0">
                      <a:pos x="T6" y="T7"/>
                    </a:cxn>
                    <a:cxn ang="0">
                      <a:pos x="T8" y="T9"/>
                    </a:cxn>
                  </a:cxnLst>
                  <a:rect l="0" t="0" r="r" b="b"/>
                  <a:pathLst>
                    <a:path w="11" h="9">
                      <a:moveTo>
                        <a:pt x="2" y="8"/>
                      </a:moveTo>
                      <a:cubicBezTo>
                        <a:pt x="5" y="6"/>
                        <a:pt x="7" y="4"/>
                        <a:pt x="10" y="2"/>
                      </a:cubicBezTo>
                      <a:cubicBezTo>
                        <a:pt x="11" y="2"/>
                        <a:pt x="10" y="0"/>
                        <a:pt x="9" y="1"/>
                      </a:cubicBezTo>
                      <a:cubicBezTo>
                        <a:pt x="6" y="3"/>
                        <a:pt x="3" y="4"/>
                        <a:pt x="1" y="7"/>
                      </a:cubicBezTo>
                      <a:cubicBezTo>
                        <a:pt x="0" y="7"/>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60"/>
                <p:cNvSpPr/>
                <p:nvPr/>
              </p:nvSpPr>
              <p:spPr bwMode="auto">
                <a:xfrm>
                  <a:off x="559" y="1470"/>
                  <a:ext cx="7" cy="5"/>
                </a:xfrm>
                <a:custGeom>
                  <a:avLst/>
                  <a:gdLst>
                    <a:gd name="T0" fmla="*/ 2 w 10"/>
                    <a:gd name="T1" fmla="*/ 7 h 8"/>
                    <a:gd name="T2" fmla="*/ 9 w 10"/>
                    <a:gd name="T3" fmla="*/ 2 h 8"/>
                    <a:gd name="T4" fmla="*/ 8 w 10"/>
                    <a:gd name="T5" fmla="*/ 1 h 8"/>
                    <a:gd name="T6" fmla="*/ 0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2"/>
                        <a:pt x="9" y="0"/>
                        <a:pt x="8" y="1"/>
                      </a:cubicBezTo>
                      <a:cubicBezTo>
                        <a:pt x="5" y="2"/>
                        <a:pt x="3"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61"/>
                <p:cNvSpPr/>
                <p:nvPr/>
              </p:nvSpPr>
              <p:spPr bwMode="auto">
                <a:xfrm>
                  <a:off x="560" y="1472"/>
                  <a:ext cx="6" cy="4"/>
                </a:xfrm>
                <a:custGeom>
                  <a:avLst/>
                  <a:gdLst>
                    <a:gd name="T0" fmla="*/ 1 w 9"/>
                    <a:gd name="T1" fmla="*/ 6 h 7"/>
                    <a:gd name="T2" fmla="*/ 8 w 9"/>
                    <a:gd name="T3" fmla="*/ 2 h 7"/>
                    <a:gd name="T4" fmla="*/ 7 w 9"/>
                    <a:gd name="T5" fmla="*/ 0 h 7"/>
                    <a:gd name="T6" fmla="*/ 1 w 9"/>
                    <a:gd name="T7" fmla="*/ 5 h 7"/>
                    <a:gd name="T8" fmla="*/ 1 w 9"/>
                    <a:gd name="T9" fmla="*/ 6 h 7"/>
                  </a:gdLst>
                  <a:ahLst/>
                  <a:cxnLst>
                    <a:cxn ang="0">
                      <a:pos x="T0" y="T1"/>
                    </a:cxn>
                    <a:cxn ang="0">
                      <a:pos x="T2" y="T3"/>
                    </a:cxn>
                    <a:cxn ang="0">
                      <a:pos x="T4" y="T5"/>
                    </a:cxn>
                    <a:cxn ang="0">
                      <a:pos x="T6" y="T7"/>
                    </a:cxn>
                    <a:cxn ang="0">
                      <a:pos x="T8" y="T9"/>
                    </a:cxn>
                  </a:cxnLst>
                  <a:rect l="0" t="0" r="r" b="b"/>
                  <a:pathLst>
                    <a:path w="9" h="7">
                      <a:moveTo>
                        <a:pt x="1" y="6"/>
                      </a:moveTo>
                      <a:cubicBezTo>
                        <a:pt x="4" y="5"/>
                        <a:pt x="6" y="3"/>
                        <a:pt x="8" y="2"/>
                      </a:cubicBezTo>
                      <a:cubicBezTo>
                        <a:pt x="9" y="1"/>
                        <a:pt x="8" y="0"/>
                        <a:pt x="7" y="0"/>
                      </a:cubicBezTo>
                      <a:cubicBezTo>
                        <a:pt x="5" y="2"/>
                        <a:pt x="3" y="3"/>
                        <a:pt x="1" y="5"/>
                      </a:cubicBezTo>
                      <a:cubicBezTo>
                        <a:pt x="0" y="5"/>
                        <a:pt x="0" y="7"/>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62"/>
                <p:cNvSpPr/>
                <p:nvPr/>
              </p:nvSpPr>
              <p:spPr bwMode="auto">
                <a:xfrm>
                  <a:off x="559" y="1473"/>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6"/>
                        <a:pt x="7" y="4"/>
                        <a:pt x="9" y="2"/>
                      </a:cubicBezTo>
                      <a:cubicBezTo>
                        <a:pt x="10" y="2"/>
                        <a:pt x="9"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63"/>
                <p:cNvSpPr/>
                <p:nvPr/>
              </p:nvSpPr>
              <p:spPr bwMode="auto">
                <a:xfrm>
                  <a:off x="560" y="1476"/>
                  <a:ext cx="5" cy="4"/>
                </a:xfrm>
                <a:custGeom>
                  <a:avLst/>
                  <a:gdLst>
                    <a:gd name="T0" fmla="*/ 1 w 7"/>
                    <a:gd name="T1" fmla="*/ 5 h 5"/>
                    <a:gd name="T2" fmla="*/ 6 w 7"/>
                    <a:gd name="T3" fmla="*/ 2 h 5"/>
                    <a:gd name="T4" fmla="*/ 5 w 7"/>
                    <a:gd name="T5" fmla="*/ 0 h 5"/>
                    <a:gd name="T6" fmla="*/ 1 w 7"/>
                    <a:gd name="T7" fmla="*/ 3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3" y="4"/>
                        <a:pt x="5" y="3"/>
                        <a:pt x="6" y="2"/>
                      </a:cubicBezTo>
                      <a:cubicBezTo>
                        <a:pt x="7" y="1"/>
                        <a:pt x="6" y="0"/>
                        <a:pt x="5" y="0"/>
                      </a:cubicBezTo>
                      <a:cubicBezTo>
                        <a:pt x="4" y="2"/>
                        <a:pt x="3" y="3"/>
                        <a:pt x="1" y="3"/>
                      </a:cubicBezTo>
                      <a:cubicBezTo>
                        <a:pt x="0" y="3"/>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64"/>
                <p:cNvSpPr/>
                <p:nvPr/>
              </p:nvSpPr>
              <p:spPr bwMode="auto">
                <a:xfrm>
                  <a:off x="564" y="1460"/>
                  <a:ext cx="6" cy="5"/>
                </a:xfrm>
                <a:custGeom>
                  <a:avLst/>
                  <a:gdLst>
                    <a:gd name="T0" fmla="*/ 3 w 9"/>
                    <a:gd name="T1" fmla="*/ 7 h 8"/>
                    <a:gd name="T2" fmla="*/ 8 w 9"/>
                    <a:gd name="T3" fmla="*/ 1 h 8"/>
                    <a:gd name="T4" fmla="*/ 7 w 9"/>
                    <a:gd name="T5" fmla="*/ 0 h 8"/>
                    <a:gd name="T6" fmla="*/ 1 w 9"/>
                    <a:gd name="T7" fmla="*/ 6 h 8"/>
                    <a:gd name="T8" fmla="*/ 3 w 9"/>
                    <a:gd name="T9" fmla="*/ 7 h 8"/>
                  </a:gdLst>
                  <a:ahLst/>
                  <a:cxnLst>
                    <a:cxn ang="0">
                      <a:pos x="T0" y="T1"/>
                    </a:cxn>
                    <a:cxn ang="0">
                      <a:pos x="T2" y="T3"/>
                    </a:cxn>
                    <a:cxn ang="0">
                      <a:pos x="T4" y="T5"/>
                    </a:cxn>
                    <a:cxn ang="0">
                      <a:pos x="T6" y="T7"/>
                    </a:cxn>
                    <a:cxn ang="0">
                      <a:pos x="T8" y="T9"/>
                    </a:cxn>
                  </a:cxnLst>
                  <a:rect l="0" t="0" r="r" b="b"/>
                  <a:pathLst>
                    <a:path w="9" h="8">
                      <a:moveTo>
                        <a:pt x="3" y="7"/>
                      </a:moveTo>
                      <a:cubicBezTo>
                        <a:pt x="4" y="5"/>
                        <a:pt x="6" y="3"/>
                        <a:pt x="8" y="1"/>
                      </a:cubicBezTo>
                      <a:cubicBezTo>
                        <a:pt x="9" y="1"/>
                        <a:pt x="8" y="0"/>
                        <a:pt x="7" y="0"/>
                      </a:cubicBezTo>
                      <a:cubicBezTo>
                        <a:pt x="4" y="2"/>
                        <a:pt x="2" y="4"/>
                        <a:pt x="1" y="6"/>
                      </a:cubicBezTo>
                      <a:cubicBezTo>
                        <a:pt x="0" y="7"/>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65"/>
                <p:cNvSpPr/>
                <p:nvPr/>
              </p:nvSpPr>
              <p:spPr bwMode="auto">
                <a:xfrm>
                  <a:off x="565" y="1461"/>
                  <a:ext cx="6" cy="6"/>
                </a:xfrm>
                <a:custGeom>
                  <a:avLst/>
                  <a:gdLst>
                    <a:gd name="T0" fmla="*/ 2 w 9"/>
                    <a:gd name="T1" fmla="*/ 8 h 9"/>
                    <a:gd name="T2" fmla="*/ 8 w 9"/>
                    <a:gd name="T3" fmla="*/ 1 h 9"/>
                    <a:gd name="T4" fmla="*/ 7 w 9"/>
                    <a:gd name="T5" fmla="*/ 0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8" y="1"/>
                      </a:cubicBezTo>
                      <a:cubicBezTo>
                        <a:pt x="9" y="0"/>
                        <a:pt x="7" y="0"/>
                        <a:pt x="7" y="0"/>
                      </a:cubicBezTo>
                      <a:cubicBezTo>
                        <a:pt x="5" y="3"/>
                        <a:pt x="2" y="5"/>
                        <a:pt x="1" y="7"/>
                      </a:cubicBezTo>
                      <a:cubicBezTo>
                        <a:pt x="0" y="8"/>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66"/>
                <p:cNvSpPr/>
                <p:nvPr/>
              </p:nvSpPr>
              <p:spPr bwMode="auto">
                <a:xfrm>
                  <a:off x="565" y="1463"/>
                  <a:ext cx="6" cy="5"/>
                </a:xfrm>
                <a:custGeom>
                  <a:avLst/>
                  <a:gdLst>
                    <a:gd name="T0" fmla="*/ 2 w 9"/>
                    <a:gd name="T1" fmla="*/ 7 h 8"/>
                    <a:gd name="T2" fmla="*/ 8 w 9"/>
                    <a:gd name="T3" fmla="*/ 2 h 8"/>
                    <a:gd name="T4" fmla="*/ 7 w 9"/>
                    <a:gd name="T5" fmla="*/ 0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0"/>
                      </a:cubicBezTo>
                      <a:cubicBezTo>
                        <a:pt x="5" y="1"/>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67"/>
                <p:cNvSpPr/>
                <p:nvPr/>
              </p:nvSpPr>
              <p:spPr bwMode="auto">
                <a:xfrm>
                  <a:off x="564" y="1466"/>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7"/>
                        <a:pt x="7" y="4"/>
                        <a:pt x="9" y="2"/>
                      </a:cubicBezTo>
                      <a:cubicBezTo>
                        <a:pt x="10" y="1"/>
                        <a:pt x="8"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68"/>
                <p:cNvSpPr/>
                <p:nvPr/>
              </p:nvSpPr>
              <p:spPr bwMode="auto">
                <a:xfrm>
                  <a:off x="565" y="1467"/>
                  <a:ext cx="6" cy="6"/>
                </a:xfrm>
                <a:custGeom>
                  <a:avLst/>
                  <a:gdLst>
                    <a:gd name="T0" fmla="*/ 2 w 9"/>
                    <a:gd name="T1" fmla="*/ 8 h 9"/>
                    <a:gd name="T2" fmla="*/ 9 w 9"/>
                    <a:gd name="T3" fmla="*/ 2 h 9"/>
                    <a:gd name="T4" fmla="*/ 7 w 9"/>
                    <a:gd name="T5" fmla="*/ 1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9" y="2"/>
                      </a:cubicBezTo>
                      <a:cubicBezTo>
                        <a:pt x="9" y="1"/>
                        <a:pt x="8" y="0"/>
                        <a:pt x="7" y="1"/>
                      </a:cubicBezTo>
                      <a:cubicBezTo>
                        <a:pt x="5"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69"/>
                <p:cNvSpPr/>
                <p:nvPr/>
              </p:nvSpPr>
              <p:spPr bwMode="auto">
                <a:xfrm>
                  <a:off x="564" y="1470"/>
                  <a:ext cx="7" cy="5"/>
                </a:xfrm>
                <a:custGeom>
                  <a:avLst/>
                  <a:gdLst>
                    <a:gd name="T0" fmla="*/ 2 w 10"/>
                    <a:gd name="T1" fmla="*/ 8 h 8"/>
                    <a:gd name="T2" fmla="*/ 9 w 10"/>
                    <a:gd name="T3" fmla="*/ 2 h 8"/>
                    <a:gd name="T4" fmla="*/ 8 w 10"/>
                    <a:gd name="T5" fmla="*/ 1 h 8"/>
                    <a:gd name="T6" fmla="*/ 1 w 10"/>
                    <a:gd name="T7" fmla="*/ 7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6" y="4"/>
                        <a:pt x="9" y="2"/>
                      </a:cubicBezTo>
                      <a:cubicBezTo>
                        <a:pt x="10" y="1"/>
                        <a:pt x="8" y="0"/>
                        <a:pt x="8" y="1"/>
                      </a:cubicBezTo>
                      <a:cubicBezTo>
                        <a:pt x="5" y="3"/>
                        <a:pt x="3" y="5"/>
                        <a:pt x="1" y="7"/>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70"/>
                <p:cNvSpPr/>
                <p:nvPr/>
              </p:nvSpPr>
              <p:spPr bwMode="auto">
                <a:xfrm>
                  <a:off x="564" y="1472"/>
                  <a:ext cx="7" cy="6"/>
                </a:xfrm>
                <a:custGeom>
                  <a:avLst/>
                  <a:gdLst>
                    <a:gd name="T0" fmla="*/ 2 w 10"/>
                    <a:gd name="T1" fmla="*/ 8 h 8"/>
                    <a:gd name="T2" fmla="*/ 9 w 10"/>
                    <a:gd name="T3" fmla="*/ 2 h 8"/>
                    <a:gd name="T4" fmla="*/ 8 w 10"/>
                    <a:gd name="T5" fmla="*/ 0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7" y="4"/>
                        <a:pt x="9" y="2"/>
                      </a:cubicBezTo>
                      <a:cubicBezTo>
                        <a:pt x="10" y="1"/>
                        <a:pt x="9" y="0"/>
                        <a:pt x="8" y="0"/>
                      </a:cubicBezTo>
                      <a:cubicBezTo>
                        <a:pt x="6" y="2"/>
                        <a:pt x="3" y="4"/>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71"/>
                <p:cNvSpPr/>
                <p:nvPr/>
              </p:nvSpPr>
              <p:spPr bwMode="auto">
                <a:xfrm>
                  <a:off x="566" y="1474"/>
                  <a:ext cx="5" cy="6"/>
                </a:xfrm>
                <a:custGeom>
                  <a:avLst/>
                  <a:gdLst>
                    <a:gd name="T0" fmla="*/ 2 w 8"/>
                    <a:gd name="T1" fmla="*/ 7 h 8"/>
                    <a:gd name="T2" fmla="*/ 7 w 8"/>
                    <a:gd name="T3" fmla="*/ 2 h 8"/>
                    <a:gd name="T4" fmla="*/ 6 w 8"/>
                    <a:gd name="T5" fmla="*/ 1 h 8"/>
                    <a:gd name="T6" fmla="*/ 0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3" y="5"/>
                        <a:pt x="5" y="4"/>
                        <a:pt x="7" y="2"/>
                      </a:cubicBezTo>
                      <a:cubicBezTo>
                        <a:pt x="8" y="1"/>
                        <a:pt x="7" y="0"/>
                        <a:pt x="6" y="1"/>
                      </a:cubicBezTo>
                      <a:cubicBezTo>
                        <a:pt x="4" y="2"/>
                        <a:pt x="2"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72"/>
                <p:cNvSpPr/>
                <p:nvPr/>
              </p:nvSpPr>
              <p:spPr bwMode="auto">
                <a:xfrm>
                  <a:off x="566" y="1476"/>
                  <a:ext cx="5" cy="5"/>
                </a:xfrm>
                <a:custGeom>
                  <a:avLst/>
                  <a:gdLst>
                    <a:gd name="T0" fmla="*/ 2 w 8"/>
                    <a:gd name="T1" fmla="*/ 6 h 7"/>
                    <a:gd name="T2" fmla="*/ 8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5"/>
                        <a:pt x="6" y="4"/>
                        <a:pt x="8" y="2"/>
                      </a:cubicBezTo>
                      <a:cubicBezTo>
                        <a:pt x="8" y="1"/>
                        <a:pt x="7" y="0"/>
                        <a:pt x="6" y="1"/>
                      </a:cubicBezTo>
                      <a:cubicBezTo>
                        <a:pt x="5" y="2"/>
                        <a:pt x="3" y="4"/>
                        <a:pt x="1"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73"/>
                <p:cNvSpPr/>
                <p:nvPr/>
              </p:nvSpPr>
              <p:spPr bwMode="auto">
                <a:xfrm>
                  <a:off x="570" y="1455"/>
                  <a:ext cx="5" cy="3"/>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4" y="4"/>
                        <a:pt x="5" y="3"/>
                        <a:pt x="6" y="2"/>
                      </a:cubicBezTo>
                      <a:cubicBezTo>
                        <a:pt x="7" y="1"/>
                        <a:pt x="6" y="0"/>
                        <a:pt x="5" y="1"/>
                      </a:cubicBezTo>
                      <a:cubicBezTo>
                        <a:pt x="4" y="2"/>
                        <a:pt x="3" y="2"/>
                        <a:pt x="1" y="3"/>
                      </a:cubicBezTo>
                      <a:cubicBezTo>
                        <a:pt x="0" y="4"/>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74"/>
                <p:cNvSpPr/>
                <p:nvPr/>
              </p:nvSpPr>
              <p:spPr bwMode="auto">
                <a:xfrm>
                  <a:off x="570" y="1456"/>
                  <a:ext cx="6" cy="6"/>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1"/>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75"/>
                <p:cNvSpPr/>
                <p:nvPr/>
              </p:nvSpPr>
              <p:spPr bwMode="auto">
                <a:xfrm>
                  <a:off x="570" y="1458"/>
                  <a:ext cx="6" cy="5"/>
                </a:xfrm>
                <a:custGeom>
                  <a:avLst/>
                  <a:gdLst>
                    <a:gd name="T0" fmla="*/ 2 w 10"/>
                    <a:gd name="T1" fmla="*/ 7 h 7"/>
                    <a:gd name="T2" fmla="*/ 9 w 10"/>
                    <a:gd name="T3" fmla="*/ 2 h 7"/>
                    <a:gd name="T4" fmla="*/ 8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6" y="3"/>
                        <a:pt x="9" y="2"/>
                      </a:cubicBezTo>
                      <a:cubicBezTo>
                        <a:pt x="10" y="2"/>
                        <a:pt x="9" y="0"/>
                        <a:pt x="8" y="1"/>
                      </a:cubicBezTo>
                      <a:cubicBezTo>
                        <a:pt x="6" y="2"/>
                        <a:pt x="4" y="5"/>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76"/>
                <p:cNvSpPr/>
                <p:nvPr/>
              </p:nvSpPr>
              <p:spPr bwMode="auto">
                <a:xfrm>
                  <a:off x="570" y="1460"/>
                  <a:ext cx="6" cy="6"/>
                </a:xfrm>
                <a:custGeom>
                  <a:avLst/>
                  <a:gdLst>
                    <a:gd name="T0" fmla="*/ 2 w 10"/>
                    <a:gd name="T1" fmla="*/ 9 h 9"/>
                    <a:gd name="T2" fmla="*/ 9 w 10"/>
                    <a:gd name="T3" fmla="*/ 2 h 9"/>
                    <a:gd name="T4" fmla="*/ 8 w 10"/>
                    <a:gd name="T5" fmla="*/ 1 h 9"/>
                    <a:gd name="T6" fmla="*/ 1 w 10"/>
                    <a:gd name="T7" fmla="*/ 7 h 9"/>
                    <a:gd name="T8" fmla="*/ 2 w 10"/>
                    <a:gd name="T9" fmla="*/ 9 h 9"/>
                  </a:gdLst>
                  <a:ahLst/>
                  <a:cxnLst>
                    <a:cxn ang="0">
                      <a:pos x="T0" y="T1"/>
                    </a:cxn>
                    <a:cxn ang="0">
                      <a:pos x="T2" y="T3"/>
                    </a:cxn>
                    <a:cxn ang="0">
                      <a:pos x="T4" y="T5"/>
                    </a:cxn>
                    <a:cxn ang="0">
                      <a:pos x="T6" y="T7"/>
                    </a:cxn>
                    <a:cxn ang="0">
                      <a:pos x="T8" y="T9"/>
                    </a:cxn>
                  </a:cxnLst>
                  <a:rect l="0" t="0" r="r" b="b"/>
                  <a:pathLst>
                    <a:path w="10" h="9">
                      <a:moveTo>
                        <a:pt x="2" y="9"/>
                      </a:moveTo>
                      <a:cubicBezTo>
                        <a:pt x="5" y="7"/>
                        <a:pt x="7" y="5"/>
                        <a:pt x="9" y="2"/>
                      </a:cubicBezTo>
                      <a:cubicBezTo>
                        <a:pt x="10" y="1"/>
                        <a:pt x="9" y="0"/>
                        <a:pt x="8" y="1"/>
                      </a:cubicBezTo>
                      <a:cubicBezTo>
                        <a:pt x="6" y="3"/>
                        <a:pt x="4" y="6"/>
                        <a:pt x="1" y="7"/>
                      </a:cubicBezTo>
                      <a:cubicBezTo>
                        <a:pt x="0" y="8"/>
                        <a:pt x="1"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77"/>
                <p:cNvSpPr/>
                <p:nvPr/>
              </p:nvSpPr>
              <p:spPr bwMode="auto">
                <a:xfrm>
                  <a:off x="569" y="1462"/>
                  <a:ext cx="8" cy="6"/>
                </a:xfrm>
                <a:custGeom>
                  <a:avLst/>
                  <a:gdLst>
                    <a:gd name="T0" fmla="*/ 2 w 12"/>
                    <a:gd name="T1" fmla="*/ 8 h 9"/>
                    <a:gd name="T2" fmla="*/ 11 w 12"/>
                    <a:gd name="T3" fmla="*/ 2 h 9"/>
                    <a:gd name="T4" fmla="*/ 10 w 12"/>
                    <a:gd name="T5" fmla="*/ 1 h 9"/>
                    <a:gd name="T6" fmla="*/ 1 w 12"/>
                    <a:gd name="T7" fmla="*/ 7 h 9"/>
                    <a:gd name="T8" fmla="*/ 2 w 12"/>
                    <a:gd name="T9" fmla="*/ 8 h 9"/>
                  </a:gdLst>
                  <a:ahLst/>
                  <a:cxnLst>
                    <a:cxn ang="0">
                      <a:pos x="T0" y="T1"/>
                    </a:cxn>
                    <a:cxn ang="0">
                      <a:pos x="T2" y="T3"/>
                    </a:cxn>
                    <a:cxn ang="0">
                      <a:pos x="T4" y="T5"/>
                    </a:cxn>
                    <a:cxn ang="0">
                      <a:pos x="T6" y="T7"/>
                    </a:cxn>
                    <a:cxn ang="0">
                      <a:pos x="T8" y="T9"/>
                    </a:cxn>
                  </a:cxnLst>
                  <a:rect l="0" t="0" r="r" b="b"/>
                  <a:pathLst>
                    <a:path w="12" h="9">
                      <a:moveTo>
                        <a:pt x="2" y="8"/>
                      </a:moveTo>
                      <a:cubicBezTo>
                        <a:pt x="5" y="6"/>
                        <a:pt x="8" y="4"/>
                        <a:pt x="11" y="2"/>
                      </a:cubicBezTo>
                      <a:cubicBezTo>
                        <a:pt x="12" y="2"/>
                        <a:pt x="11" y="0"/>
                        <a:pt x="10" y="1"/>
                      </a:cubicBezTo>
                      <a:cubicBezTo>
                        <a:pt x="7" y="3"/>
                        <a:pt x="4" y="5"/>
                        <a:pt x="1" y="7"/>
                      </a:cubicBezTo>
                      <a:cubicBezTo>
                        <a:pt x="0" y="7"/>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78"/>
                <p:cNvSpPr/>
                <p:nvPr/>
              </p:nvSpPr>
              <p:spPr bwMode="auto">
                <a:xfrm>
                  <a:off x="570" y="1465"/>
                  <a:ext cx="6" cy="6"/>
                </a:xfrm>
                <a:custGeom>
                  <a:avLst/>
                  <a:gdLst>
                    <a:gd name="T0" fmla="*/ 2 w 10"/>
                    <a:gd name="T1" fmla="*/ 8 h 9"/>
                    <a:gd name="T2" fmla="*/ 9 w 10"/>
                    <a:gd name="T3" fmla="*/ 2 h 9"/>
                    <a:gd name="T4" fmla="*/ 8 w 10"/>
                    <a:gd name="T5" fmla="*/ 1 h 9"/>
                    <a:gd name="T6" fmla="*/ 1 w 10"/>
                    <a:gd name="T7" fmla="*/ 7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5" y="6"/>
                        <a:pt x="7" y="4"/>
                        <a:pt x="9" y="2"/>
                      </a:cubicBezTo>
                      <a:cubicBezTo>
                        <a:pt x="10" y="1"/>
                        <a:pt x="8" y="0"/>
                        <a:pt x="8" y="1"/>
                      </a:cubicBezTo>
                      <a:cubicBezTo>
                        <a:pt x="6"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79"/>
                <p:cNvSpPr/>
                <p:nvPr/>
              </p:nvSpPr>
              <p:spPr bwMode="auto">
                <a:xfrm>
                  <a:off x="570" y="1468"/>
                  <a:ext cx="6" cy="6"/>
                </a:xfrm>
                <a:custGeom>
                  <a:avLst/>
                  <a:gdLst>
                    <a:gd name="T0" fmla="*/ 2 w 10"/>
                    <a:gd name="T1" fmla="*/ 7 h 8"/>
                    <a:gd name="T2" fmla="*/ 9 w 10"/>
                    <a:gd name="T3" fmla="*/ 2 h 8"/>
                    <a:gd name="T4" fmla="*/ 8 w 10"/>
                    <a:gd name="T5" fmla="*/ 1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5" y="6"/>
                        <a:pt x="7" y="4"/>
                        <a:pt x="9" y="2"/>
                      </a:cubicBezTo>
                      <a:cubicBezTo>
                        <a:pt x="10" y="2"/>
                        <a:pt x="9" y="0"/>
                        <a:pt x="8" y="1"/>
                      </a:cubicBezTo>
                      <a:cubicBezTo>
                        <a:pt x="6" y="3"/>
                        <a:pt x="4" y="5"/>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80"/>
                <p:cNvSpPr/>
                <p:nvPr/>
              </p:nvSpPr>
              <p:spPr bwMode="auto">
                <a:xfrm>
                  <a:off x="570" y="1472"/>
                  <a:ext cx="6" cy="4"/>
                </a:xfrm>
                <a:custGeom>
                  <a:avLst/>
                  <a:gdLst>
                    <a:gd name="T0" fmla="*/ 2 w 9"/>
                    <a:gd name="T1" fmla="*/ 6 h 7"/>
                    <a:gd name="T2" fmla="*/ 8 w 9"/>
                    <a:gd name="T3" fmla="*/ 2 h 7"/>
                    <a:gd name="T4" fmla="*/ 7 w 9"/>
                    <a:gd name="T5" fmla="*/ 1 h 7"/>
                    <a:gd name="T6" fmla="*/ 1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5"/>
                        <a:pt x="6" y="4"/>
                        <a:pt x="8" y="2"/>
                      </a:cubicBezTo>
                      <a:cubicBezTo>
                        <a:pt x="9" y="1"/>
                        <a:pt x="8" y="0"/>
                        <a:pt x="7" y="1"/>
                      </a:cubicBezTo>
                      <a:cubicBezTo>
                        <a:pt x="5" y="3"/>
                        <a:pt x="3"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81"/>
                <p:cNvSpPr/>
                <p:nvPr/>
              </p:nvSpPr>
              <p:spPr bwMode="auto">
                <a:xfrm>
                  <a:off x="570" y="1475"/>
                  <a:ext cx="6" cy="5"/>
                </a:xfrm>
                <a:custGeom>
                  <a:avLst/>
                  <a:gdLst>
                    <a:gd name="T0" fmla="*/ 2 w 10"/>
                    <a:gd name="T1" fmla="*/ 7 h 7"/>
                    <a:gd name="T2" fmla="*/ 9 w 10"/>
                    <a:gd name="T3" fmla="*/ 2 h 7"/>
                    <a:gd name="T4" fmla="*/ 7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7" y="4"/>
                        <a:pt x="9" y="2"/>
                      </a:cubicBezTo>
                      <a:cubicBezTo>
                        <a:pt x="10" y="1"/>
                        <a:pt x="8" y="0"/>
                        <a:pt x="7" y="1"/>
                      </a:cubicBezTo>
                      <a:cubicBezTo>
                        <a:pt x="6" y="2"/>
                        <a:pt x="4" y="4"/>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82"/>
                <p:cNvSpPr/>
                <p:nvPr/>
              </p:nvSpPr>
              <p:spPr bwMode="auto">
                <a:xfrm>
                  <a:off x="571" y="1476"/>
                  <a:ext cx="6" cy="4"/>
                </a:xfrm>
                <a:custGeom>
                  <a:avLst/>
                  <a:gdLst>
                    <a:gd name="T0" fmla="*/ 1 w 9"/>
                    <a:gd name="T1" fmla="*/ 6 h 6"/>
                    <a:gd name="T2" fmla="*/ 8 w 9"/>
                    <a:gd name="T3" fmla="*/ 2 h 6"/>
                    <a:gd name="T4" fmla="*/ 7 w 9"/>
                    <a:gd name="T5" fmla="*/ 0 h 6"/>
                    <a:gd name="T6" fmla="*/ 1 w 9"/>
                    <a:gd name="T7" fmla="*/ 4 h 6"/>
                    <a:gd name="T8" fmla="*/ 1 w 9"/>
                    <a:gd name="T9" fmla="*/ 6 h 6"/>
                  </a:gdLst>
                  <a:ahLst/>
                  <a:cxnLst>
                    <a:cxn ang="0">
                      <a:pos x="T0" y="T1"/>
                    </a:cxn>
                    <a:cxn ang="0">
                      <a:pos x="T2" y="T3"/>
                    </a:cxn>
                    <a:cxn ang="0">
                      <a:pos x="T4" y="T5"/>
                    </a:cxn>
                    <a:cxn ang="0">
                      <a:pos x="T6" y="T7"/>
                    </a:cxn>
                    <a:cxn ang="0">
                      <a:pos x="T8" y="T9"/>
                    </a:cxn>
                  </a:cxnLst>
                  <a:rect l="0" t="0" r="r" b="b"/>
                  <a:pathLst>
                    <a:path w="9" h="6">
                      <a:moveTo>
                        <a:pt x="1" y="6"/>
                      </a:moveTo>
                      <a:cubicBezTo>
                        <a:pt x="3" y="5"/>
                        <a:pt x="6" y="3"/>
                        <a:pt x="8" y="2"/>
                      </a:cubicBezTo>
                      <a:cubicBezTo>
                        <a:pt x="9" y="1"/>
                        <a:pt x="8" y="0"/>
                        <a:pt x="7" y="0"/>
                      </a:cubicBezTo>
                      <a:cubicBezTo>
                        <a:pt x="5" y="2"/>
                        <a:pt x="3" y="3"/>
                        <a:pt x="1" y="4"/>
                      </a:cubicBezTo>
                      <a:cubicBezTo>
                        <a:pt x="0" y="4"/>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83"/>
                <p:cNvSpPr/>
                <p:nvPr/>
              </p:nvSpPr>
              <p:spPr bwMode="auto">
                <a:xfrm>
                  <a:off x="571" y="1469"/>
                  <a:ext cx="5" cy="6"/>
                </a:xfrm>
                <a:custGeom>
                  <a:avLst/>
                  <a:gdLst>
                    <a:gd name="T0" fmla="*/ 2 w 8"/>
                    <a:gd name="T1" fmla="*/ 8 h 9"/>
                    <a:gd name="T2" fmla="*/ 7 w 8"/>
                    <a:gd name="T3" fmla="*/ 2 h 9"/>
                    <a:gd name="T4" fmla="*/ 6 w 8"/>
                    <a:gd name="T5" fmla="*/ 1 h 9"/>
                    <a:gd name="T6" fmla="*/ 1 w 8"/>
                    <a:gd name="T7" fmla="*/ 7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3" y="6"/>
                        <a:pt x="5" y="4"/>
                        <a:pt x="7" y="2"/>
                      </a:cubicBezTo>
                      <a:cubicBezTo>
                        <a:pt x="8" y="1"/>
                        <a:pt x="7" y="0"/>
                        <a:pt x="6" y="1"/>
                      </a:cubicBezTo>
                      <a:cubicBezTo>
                        <a:pt x="4" y="3"/>
                        <a:pt x="2"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84"/>
                <p:cNvSpPr/>
                <p:nvPr/>
              </p:nvSpPr>
              <p:spPr bwMode="auto">
                <a:xfrm>
                  <a:off x="571" y="1474"/>
                  <a:ext cx="7" cy="4"/>
                </a:xfrm>
                <a:custGeom>
                  <a:avLst/>
                  <a:gdLst>
                    <a:gd name="T0" fmla="*/ 2 w 10"/>
                    <a:gd name="T1" fmla="*/ 5 h 6"/>
                    <a:gd name="T2" fmla="*/ 9 w 10"/>
                    <a:gd name="T3" fmla="*/ 2 h 6"/>
                    <a:gd name="T4" fmla="*/ 9 w 10"/>
                    <a:gd name="T5" fmla="*/ 0 h 6"/>
                    <a:gd name="T6" fmla="*/ 1 w 10"/>
                    <a:gd name="T7" fmla="*/ 4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4"/>
                        <a:pt x="6" y="2"/>
                        <a:pt x="9" y="2"/>
                      </a:cubicBezTo>
                      <a:cubicBezTo>
                        <a:pt x="10" y="2"/>
                        <a:pt x="10" y="0"/>
                        <a:pt x="9" y="0"/>
                      </a:cubicBezTo>
                      <a:cubicBezTo>
                        <a:pt x="6" y="0"/>
                        <a:pt x="4" y="2"/>
                        <a:pt x="1" y="4"/>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85"/>
                <p:cNvSpPr/>
                <p:nvPr/>
              </p:nvSpPr>
              <p:spPr bwMode="auto">
                <a:xfrm>
                  <a:off x="573" y="1476"/>
                  <a:ext cx="4" cy="4"/>
                </a:xfrm>
                <a:custGeom>
                  <a:avLst/>
                  <a:gdLst>
                    <a:gd name="T0" fmla="*/ 2 w 6"/>
                    <a:gd name="T1" fmla="*/ 5 h 6"/>
                    <a:gd name="T2" fmla="*/ 5 w 6"/>
                    <a:gd name="T3" fmla="*/ 2 h 6"/>
                    <a:gd name="T4" fmla="*/ 4 w 6"/>
                    <a:gd name="T5" fmla="*/ 1 h 6"/>
                    <a:gd name="T6" fmla="*/ 0 w 6"/>
                    <a:gd name="T7" fmla="*/ 4 h 6"/>
                    <a:gd name="T8" fmla="*/ 2 w 6"/>
                    <a:gd name="T9" fmla="*/ 5 h 6"/>
                  </a:gdLst>
                  <a:ahLst/>
                  <a:cxnLst>
                    <a:cxn ang="0">
                      <a:pos x="T0" y="T1"/>
                    </a:cxn>
                    <a:cxn ang="0">
                      <a:pos x="T2" y="T3"/>
                    </a:cxn>
                    <a:cxn ang="0">
                      <a:pos x="T4" y="T5"/>
                    </a:cxn>
                    <a:cxn ang="0">
                      <a:pos x="T6" y="T7"/>
                    </a:cxn>
                    <a:cxn ang="0">
                      <a:pos x="T8" y="T9"/>
                    </a:cxn>
                  </a:cxnLst>
                  <a:rect l="0" t="0" r="r" b="b"/>
                  <a:pathLst>
                    <a:path w="6" h="6">
                      <a:moveTo>
                        <a:pt x="2" y="5"/>
                      </a:moveTo>
                      <a:cubicBezTo>
                        <a:pt x="3" y="4"/>
                        <a:pt x="4" y="3"/>
                        <a:pt x="5" y="2"/>
                      </a:cubicBezTo>
                      <a:cubicBezTo>
                        <a:pt x="6" y="1"/>
                        <a:pt x="5" y="0"/>
                        <a:pt x="4" y="1"/>
                      </a:cubicBezTo>
                      <a:cubicBezTo>
                        <a:pt x="3" y="2"/>
                        <a:pt x="2" y="3"/>
                        <a:pt x="0"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86"/>
                <p:cNvSpPr/>
                <p:nvPr/>
              </p:nvSpPr>
              <p:spPr bwMode="auto">
                <a:xfrm>
                  <a:off x="900" y="1709"/>
                  <a:ext cx="23" cy="24"/>
                </a:xfrm>
                <a:custGeom>
                  <a:avLst/>
                  <a:gdLst>
                    <a:gd name="T0" fmla="*/ 24 w 35"/>
                    <a:gd name="T1" fmla="*/ 5 h 35"/>
                    <a:gd name="T2" fmla="*/ 3 w 35"/>
                    <a:gd name="T3" fmla="*/ 13 h 35"/>
                    <a:gd name="T4" fmla="*/ 14 w 35"/>
                    <a:gd name="T5" fmla="*/ 32 h 35"/>
                    <a:gd name="T6" fmla="*/ 33 w 35"/>
                    <a:gd name="T7" fmla="*/ 23 h 35"/>
                    <a:gd name="T8" fmla="*/ 21 w 35"/>
                    <a:gd name="T9" fmla="*/ 5 h 35"/>
                    <a:gd name="T10" fmla="*/ 22 w 35"/>
                    <a:gd name="T11" fmla="*/ 7 h 35"/>
                    <a:gd name="T12" fmla="*/ 30 w 35"/>
                    <a:gd name="T13" fmla="*/ 13 h 35"/>
                    <a:gd name="T14" fmla="*/ 30 w 35"/>
                    <a:gd name="T15" fmla="*/ 25 h 35"/>
                    <a:gd name="T16" fmla="*/ 15 w 35"/>
                    <a:gd name="T17" fmla="*/ 31 h 35"/>
                    <a:gd name="T18" fmla="*/ 5 w 35"/>
                    <a:gd name="T19" fmla="*/ 14 h 35"/>
                    <a:gd name="T20" fmla="*/ 11 w 35"/>
                    <a:gd name="T21" fmla="*/ 5 h 35"/>
                    <a:gd name="T22" fmla="*/ 23 w 35"/>
                    <a:gd name="T23" fmla="*/ 7 h 35"/>
                    <a:gd name="T24" fmla="*/ 24 w 35"/>
                    <a:gd name="T2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24" y="5"/>
                      </a:moveTo>
                      <a:cubicBezTo>
                        <a:pt x="15" y="0"/>
                        <a:pt x="7" y="3"/>
                        <a:pt x="3" y="13"/>
                      </a:cubicBezTo>
                      <a:cubicBezTo>
                        <a:pt x="0" y="21"/>
                        <a:pt x="6" y="30"/>
                        <a:pt x="14" y="32"/>
                      </a:cubicBezTo>
                      <a:cubicBezTo>
                        <a:pt x="22" y="35"/>
                        <a:pt x="30" y="31"/>
                        <a:pt x="33" y="23"/>
                      </a:cubicBezTo>
                      <a:cubicBezTo>
                        <a:pt x="35" y="17"/>
                        <a:pt x="30" y="3"/>
                        <a:pt x="21" y="5"/>
                      </a:cubicBezTo>
                      <a:cubicBezTo>
                        <a:pt x="20" y="5"/>
                        <a:pt x="21" y="7"/>
                        <a:pt x="22" y="7"/>
                      </a:cubicBezTo>
                      <a:cubicBezTo>
                        <a:pt x="26" y="6"/>
                        <a:pt x="28" y="10"/>
                        <a:pt x="30" y="13"/>
                      </a:cubicBezTo>
                      <a:cubicBezTo>
                        <a:pt x="32" y="17"/>
                        <a:pt x="32" y="21"/>
                        <a:pt x="30" y="25"/>
                      </a:cubicBezTo>
                      <a:cubicBezTo>
                        <a:pt x="28" y="31"/>
                        <a:pt x="20" y="32"/>
                        <a:pt x="15" y="31"/>
                      </a:cubicBezTo>
                      <a:cubicBezTo>
                        <a:pt x="7" y="29"/>
                        <a:pt x="3" y="22"/>
                        <a:pt x="5" y="14"/>
                      </a:cubicBezTo>
                      <a:cubicBezTo>
                        <a:pt x="5" y="11"/>
                        <a:pt x="8" y="7"/>
                        <a:pt x="11" y="5"/>
                      </a:cubicBezTo>
                      <a:cubicBezTo>
                        <a:pt x="15" y="2"/>
                        <a:pt x="20" y="4"/>
                        <a:pt x="23" y="7"/>
                      </a:cubicBezTo>
                      <a:cubicBezTo>
                        <a:pt x="24" y="7"/>
                        <a:pt x="25" y="6"/>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87"/>
                <p:cNvSpPr/>
                <p:nvPr/>
              </p:nvSpPr>
              <p:spPr bwMode="auto">
                <a:xfrm>
                  <a:off x="916" y="1727"/>
                  <a:ext cx="12" cy="10"/>
                </a:xfrm>
                <a:custGeom>
                  <a:avLst/>
                  <a:gdLst>
                    <a:gd name="T0" fmla="*/ 2 w 18"/>
                    <a:gd name="T1" fmla="*/ 5 h 16"/>
                    <a:gd name="T2" fmla="*/ 2 w 18"/>
                    <a:gd name="T3" fmla="*/ 5 h 16"/>
                    <a:gd name="T4" fmla="*/ 1 w 18"/>
                    <a:gd name="T5" fmla="*/ 6 h 16"/>
                    <a:gd name="T6" fmla="*/ 6 w 18"/>
                    <a:gd name="T7" fmla="*/ 10 h 16"/>
                    <a:gd name="T8" fmla="*/ 10 w 18"/>
                    <a:gd name="T9" fmla="*/ 14 h 16"/>
                    <a:gd name="T10" fmla="*/ 15 w 18"/>
                    <a:gd name="T11" fmla="*/ 14 h 16"/>
                    <a:gd name="T12" fmla="*/ 16 w 18"/>
                    <a:gd name="T13" fmla="*/ 8 h 16"/>
                    <a:gd name="T14" fmla="*/ 6 w 18"/>
                    <a:gd name="T15" fmla="*/ 1 h 16"/>
                    <a:gd name="T16" fmla="*/ 5 w 18"/>
                    <a:gd name="T17" fmla="*/ 2 h 16"/>
                    <a:gd name="T18" fmla="*/ 14 w 18"/>
                    <a:gd name="T19" fmla="*/ 8 h 16"/>
                    <a:gd name="T20" fmla="*/ 14 w 18"/>
                    <a:gd name="T21" fmla="*/ 13 h 16"/>
                    <a:gd name="T22" fmla="*/ 13 w 18"/>
                    <a:gd name="T23" fmla="*/ 14 h 16"/>
                    <a:gd name="T24" fmla="*/ 11 w 18"/>
                    <a:gd name="T25" fmla="*/ 12 h 16"/>
                    <a:gd name="T26" fmla="*/ 0 w 18"/>
                    <a:gd name="T27" fmla="*/ 5 h 16"/>
                    <a:gd name="T28" fmla="*/ 0 w 18"/>
                    <a:gd name="T29" fmla="*/ 6 h 16"/>
                    <a:gd name="T30" fmla="*/ 0 w 18"/>
                    <a:gd name="T31" fmla="*/ 6 h 16"/>
                    <a:gd name="T32" fmla="*/ 2 w 18"/>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6">
                      <a:moveTo>
                        <a:pt x="2" y="5"/>
                      </a:moveTo>
                      <a:cubicBezTo>
                        <a:pt x="2" y="5"/>
                        <a:pt x="2" y="5"/>
                        <a:pt x="2" y="5"/>
                      </a:cubicBezTo>
                      <a:cubicBezTo>
                        <a:pt x="2" y="5"/>
                        <a:pt x="2" y="6"/>
                        <a:pt x="1" y="6"/>
                      </a:cubicBezTo>
                      <a:cubicBezTo>
                        <a:pt x="2" y="6"/>
                        <a:pt x="5" y="9"/>
                        <a:pt x="6" y="10"/>
                      </a:cubicBezTo>
                      <a:cubicBezTo>
                        <a:pt x="7" y="11"/>
                        <a:pt x="9" y="12"/>
                        <a:pt x="10" y="14"/>
                      </a:cubicBezTo>
                      <a:cubicBezTo>
                        <a:pt x="13" y="16"/>
                        <a:pt x="13" y="16"/>
                        <a:pt x="15" y="14"/>
                      </a:cubicBezTo>
                      <a:cubicBezTo>
                        <a:pt x="17" y="12"/>
                        <a:pt x="18" y="10"/>
                        <a:pt x="16" y="8"/>
                      </a:cubicBezTo>
                      <a:cubicBezTo>
                        <a:pt x="13" y="5"/>
                        <a:pt x="10" y="3"/>
                        <a:pt x="6" y="1"/>
                      </a:cubicBezTo>
                      <a:cubicBezTo>
                        <a:pt x="5" y="0"/>
                        <a:pt x="4" y="2"/>
                        <a:pt x="5" y="2"/>
                      </a:cubicBezTo>
                      <a:cubicBezTo>
                        <a:pt x="8" y="4"/>
                        <a:pt x="11" y="6"/>
                        <a:pt x="14" y="8"/>
                      </a:cubicBezTo>
                      <a:cubicBezTo>
                        <a:pt x="16" y="10"/>
                        <a:pt x="15" y="11"/>
                        <a:pt x="14" y="13"/>
                      </a:cubicBezTo>
                      <a:cubicBezTo>
                        <a:pt x="13" y="13"/>
                        <a:pt x="13" y="14"/>
                        <a:pt x="13" y="14"/>
                      </a:cubicBezTo>
                      <a:cubicBezTo>
                        <a:pt x="12" y="13"/>
                        <a:pt x="12" y="13"/>
                        <a:pt x="11" y="12"/>
                      </a:cubicBezTo>
                      <a:cubicBezTo>
                        <a:pt x="9" y="11"/>
                        <a:pt x="3" y="3"/>
                        <a:pt x="0" y="5"/>
                      </a:cubicBezTo>
                      <a:cubicBezTo>
                        <a:pt x="0" y="5"/>
                        <a:pt x="0" y="5"/>
                        <a:pt x="0" y="6"/>
                      </a:cubicBezTo>
                      <a:cubicBezTo>
                        <a:pt x="0" y="6"/>
                        <a:pt x="0" y="6"/>
                        <a:pt x="0" y="6"/>
                      </a:cubicBezTo>
                      <a:cubicBezTo>
                        <a:pt x="1" y="7"/>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88"/>
                <p:cNvSpPr/>
                <p:nvPr/>
              </p:nvSpPr>
              <p:spPr bwMode="auto">
                <a:xfrm>
                  <a:off x="902" y="1708"/>
                  <a:ext cx="20" cy="25"/>
                </a:xfrm>
                <a:custGeom>
                  <a:avLst/>
                  <a:gdLst>
                    <a:gd name="T0" fmla="*/ 19 w 30"/>
                    <a:gd name="T1" fmla="*/ 7 h 37"/>
                    <a:gd name="T2" fmla="*/ 2 w 30"/>
                    <a:gd name="T3" fmla="*/ 18 h 37"/>
                    <a:gd name="T4" fmla="*/ 21 w 30"/>
                    <a:gd name="T5" fmla="*/ 32 h 37"/>
                    <a:gd name="T6" fmla="*/ 25 w 30"/>
                    <a:gd name="T7" fmla="*/ 11 h 37"/>
                    <a:gd name="T8" fmla="*/ 5 w 30"/>
                    <a:gd name="T9" fmla="*/ 10 h 37"/>
                    <a:gd name="T10" fmla="*/ 7 w 30"/>
                    <a:gd name="T11" fmla="*/ 11 h 37"/>
                    <a:gd name="T12" fmla="*/ 20 w 30"/>
                    <a:gd name="T13" fmla="*/ 10 h 37"/>
                    <a:gd name="T14" fmla="*/ 26 w 30"/>
                    <a:gd name="T15" fmla="*/ 24 h 37"/>
                    <a:gd name="T16" fmla="*/ 5 w 30"/>
                    <a:gd name="T17" fmla="*/ 24 h 37"/>
                    <a:gd name="T18" fmla="*/ 18 w 30"/>
                    <a:gd name="T19" fmla="*/ 9 h 37"/>
                    <a:gd name="T20" fmla="*/ 19 w 30"/>
                    <a:gd name="T2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7">
                      <a:moveTo>
                        <a:pt x="19" y="7"/>
                      </a:moveTo>
                      <a:cubicBezTo>
                        <a:pt x="12" y="0"/>
                        <a:pt x="3" y="11"/>
                        <a:pt x="2" y="18"/>
                      </a:cubicBezTo>
                      <a:cubicBezTo>
                        <a:pt x="1" y="26"/>
                        <a:pt x="12" y="37"/>
                        <a:pt x="21" y="32"/>
                      </a:cubicBezTo>
                      <a:cubicBezTo>
                        <a:pt x="29" y="27"/>
                        <a:pt x="30" y="18"/>
                        <a:pt x="25" y="11"/>
                      </a:cubicBezTo>
                      <a:cubicBezTo>
                        <a:pt x="20" y="6"/>
                        <a:pt x="10" y="3"/>
                        <a:pt x="5" y="10"/>
                      </a:cubicBezTo>
                      <a:cubicBezTo>
                        <a:pt x="5" y="11"/>
                        <a:pt x="6" y="12"/>
                        <a:pt x="7" y="11"/>
                      </a:cubicBezTo>
                      <a:cubicBezTo>
                        <a:pt x="10" y="6"/>
                        <a:pt x="16" y="7"/>
                        <a:pt x="20" y="10"/>
                      </a:cubicBezTo>
                      <a:cubicBezTo>
                        <a:pt x="25" y="13"/>
                        <a:pt x="28" y="18"/>
                        <a:pt x="26" y="24"/>
                      </a:cubicBezTo>
                      <a:cubicBezTo>
                        <a:pt x="22" y="34"/>
                        <a:pt x="10" y="32"/>
                        <a:pt x="5" y="24"/>
                      </a:cubicBezTo>
                      <a:cubicBezTo>
                        <a:pt x="0" y="17"/>
                        <a:pt x="11" y="1"/>
                        <a:pt x="18" y="9"/>
                      </a:cubicBezTo>
                      <a:cubicBezTo>
                        <a:pt x="19" y="9"/>
                        <a:pt x="20" y="8"/>
                        <a:pt x="1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89"/>
                <p:cNvSpPr/>
                <p:nvPr/>
              </p:nvSpPr>
              <p:spPr bwMode="auto">
                <a:xfrm>
                  <a:off x="918" y="1727"/>
                  <a:ext cx="3" cy="6"/>
                </a:xfrm>
                <a:custGeom>
                  <a:avLst/>
                  <a:gdLst>
                    <a:gd name="T0" fmla="*/ 3 w 5"/>
                    <a:gd name="T1" fmla="*/ 5 h 8"/>
                    <a:gd name="T2" fmla="*/ 3 w 5"/>
                    <a:gd name="T3" fmla="*/ 3 h 8"/>
                    <a:gd name="T4" fmla="*/ 1 w 5"/>
                    <a:gd name="T5" fmla="*/ 3 h 8"/>
                    <a:gd name="T6" fmla="*/ 0 w 5"/>
                    <a:gd name="T7" fmla="*/ 5 h 8"/>
                    <a:gd name="T8" fmla="*/ 2 w 5"/>
                    <a:gd name="T9" fmla="*/ 5 h 8"/>
                    <a:gd name="T10" fmla="*/ 2 w 5"/>
                    <a:gd name="T11" fmla="*/ 3 h 8"/>
                    <a:gd name="T12" fmla="*/ 0 w 5"/>
                    <a:gd name="T13" fmla="*/ 3 h 8"/>
                    <a:gd name="T14" fmla="*/ 0 w 5"/>
                    <a:gd name="T15" fmla="*/ 4 h 8"/>
                    <a:gd name="T16" fmla="*/ 1 w 5"/>
                    <a:gd name="T17" fmla="*/ 4 h 8"/>
                    <a:gd name="T18" fmla="*/ 2 w 5"/>
                    <a:gd name="T19" fmla="*/ 3 h 8"/>
                    <a:gd name="T20" fmla="*/ 1 w 5"/>
                    <a:gd name="T21" fmla="*/ 3 h 8"/>
                    <a:gd name="T22" fmla="*/ 1 w 5"/>
                    <a:gd name="T23" fmla="*/ 6 h 8"/>
                    <a:gd name="T24" fmla="*/ 3 w 5"/>
                    <a:gd name="T25" fmla="*/ 6 h 8"/>
                    <a:gd name="T26" fmla="*/ 4 w 5"/>
                    <a:gd name="T27" fmla="*/ 1 h 8"/>
                    <a:gd name="T28" fmla="*/ 2 w 5"/>
                    <a:gd name="T29" fmla="*/ 2 h 8"/>
                    <a:gd name="T30" fmla="*/ 3 w 5"/>
                    <a:gd name="T31" fmla="*/ 7 h 8"/>
                    <a:gd name="T32" fmla="*/ 4 w 5"/>
                    <a:gd name="T33" fmla="*/ 7 h 8"/>
                    <a:gd name="T34" fmla="*/ 5 w 5"/>
                    <a:gd name="T35" fmla="*/ 4 h 8"/>
                    <a:gd name="T36" fmla="*/ 3 w 5"/>
                    <a:gd name="T37" fmla="*/ 4 h 8"/>
                    <a:gd name="T38" fmla="*/ 3 w 5"/>
                    <a:gd name="T39" fmla="*/ 7 h 8"/>
                    <a:gd name="T40" fmla="*/ 4 w 5"/>
                    <a:gd name="T41" fmla="*/ 6 h 8"/>
                    <a:gd name="T42" fmla="*/ 4 w 5"/>
                    <a:gd name="T43" fmla="*/ 1 h 8"/>
                    <a:gd name="T44" fmla="*/ 2 w 5"/>
                    <a:gd name="T45" fmla="*/ 1 h 8"/>
                    <a:gd name="T46" fmla="*/ 1 w 5"/>
                    <a:gd name="T47" fmla="*/ 5 h 8"/>
                    <a:gd name="T48" fmla="*/ 3 w 5"/>
                    <a:gd name="T49" fmla="*/ 5 h 8"/>
                    <a:gd name="T50" fmla="*/ 2 w 5"/>
                    <a:gd name="T51" fmla="*/ 2 h 8"/>
                    <a:gd name="T52" fmla="*/ 1 w 5"/>
                    <a:gd name="T53" fmla="*/ 2 h 8"/>
                    <a:gd name="T54" fmla="*/ 0 w 5"/>
                    <a:gd name="T55" fmla="*/ 3 h 8"/>
                    <a:gd name="T56" fmla="*/ 1 w 5"/>
                    <a:gd name="T57" fmla="*/ 4 h 8"/>
                    <a:gd name="T58" fmla="*/ 2 w 5"/>
                    <a:gd name="T59" fmla="*/ 3 h 8"/>
                    <a:gd name="T60" fmla="*/ 0 w 5"/>
                    <a:gd name="T61" fmla="*/ 3 h 8"/>
                    <a:gd name="T62" fmla="*/ 0 w 5"/>
                    <a:gd name="T63" fmla="*/ 5 h 8"/>
                    <a:gd name="T64" fmla="*/ 2 w 5"/>
                    <a:gd name="T65" fmla="*/ 5 h 8"/>
                    <a:gd name="T66" fmla="*/ 3 w 5"/>
                    <a:gd name="T67" fmla="*/ 4 h 8"/>
                    <a:gd name="T68" fmla="*/ 1 w 5"/>
                    <a:gd name="T69" fmla="*/ 3 h 8"/>
                    <a:gd name="T70" fmla="*/ 1 w 5"/>
                    <a:gd name="T71" fmla="*/ 5 h 8"/>
                    <a:gd name="T72" fmla="*/ 3 w 5"/>
                    <a:gd name="T7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8">
                      <a:moveTo>
                        <a:pt x="3" y="5"/>
                      </a:moveTo>
                      <a:cubicBezTo>
                        <a:pt x="3" y="4"/>
                        <a:pt x="3" y="4"/>
                        <a:pt x="3" y="3"/>
                      </a:cubicBezTo>
                      <a:cubicBezTo>
                        <a:pt x="3" y="2"/>
                        <a:pt x="2" y="2"/>
                        <a:pt x="1" y="3"/>
                      </a:cubicBezTo>
                      <a:cubicBezTo>
                        <a:pt x="1" y="3"/>
                        <a:pt x="1" y="4"/>
                        <a:pt x="0" y="5"/>
                      </a:cubicBezTo>
                      <a:cubicBezTo>
                        <a:pt x="1" y="5"/>
                        <a:pt x="2" y="5"/>
                        <a:pt x="2" y="5"/>
                      </a:cubicBezTo>
                      <a:cubicBezTo>
                        <a:pt x="2" y="4"/>
                        <a:pt x="2" y="3"/>
                        <a:pt x="2" y="3"/>
                      </a:cubicBezTo>
                      <a:cubicBezTo>
                        <a:pt x="2" y="2"/>
                        <a:pt x="0" y="2"/>
                        <a:pt x="0" y="3"/>
                      </a:cubicBezTo>
                      <a:cubicBezTo>
                        <a:pt x="0" y="3"/>
                        <a:pt x="0" y="3"/>
                        <a:pt x="0" y="4"/>
                      </a:cubicBezTo>
                      <a:cubicBezTo>
                        <a:pt x="0" y="5"/>
                        <a:pt x="1" y="5"/>
                        <a:pt x="1" y="4"/>
                      </a:cubicBezTo>
                      <a:cubicBezTo>
                        <a:pt x="2" y="4"/>
                        <a:pt x="2" y="4"/>
                        <a:pt x="2" y="3"/>
                      </a:cubicBezTo>
                      <a:cubicBezTo>
                        <a:pt x="2" y="3"/>
                        <a:pt x="1" y="3"/>
                        <a:pt x="1" y="3"/>
                      </a:cubicBezTo>
                      <a:cubicBezTo>
                        <a:pt x="1" y="4"/>
                        <a:pt x="1" y="5"/>
                        <a:pt x="1" y="6"/>
                      </a:cubicBezTo>
                      <a:cubicBezTo>
                        <a:pt x="1" y="6"/>
                        <a:pt x="3" y="6"/>
                        <a:pt x="3" y="6"/>
                      </a:cubicBezTo>
                      <a:cubicBezTo>
                        <a:pt x="3" y="4"/>
                        <a:pt x="3" y="3"/>
                        <a:pt x="4" y="1"/>
                      </a:cubicBezTo>
                      <a:cubicBezTo>
                        <a:pt x="3" y="2"/>
                        <a:pt x="2" y="2"/>
                        <a:pt x="2" y="2"/>
                      </a:cubicBezTo>
                      <a:cubicBezTo>
                        <a:pt x="2" y="4"/>
                        <a:pt x="2" y="6"/>
                        <a:pt x="3" y="7"/>
                      </a:cubicBezTo>
                      <a:cubicBezTo>
                        <a:pt x="3" y="8"/>
                        <a:pt x="4" y="8"/>
                        <a:pt x="4" y="7"/>
                      </a:cubicBezTo>
                      <a:cubicBezTo>
                        <a:pt x="4" y="6"/>
                        <a:pt x="5" y="5"/>
                        <a:pt x="5" y="4"/>
                      </a:cubicBezTo>
                      <a:cubicBezTo>
                        <a:pt x="5" y="3"/>
                        <a:pt x="3" y="3"/>
                        <a:pt x="3" y="4"/>
                      </a:cubicBezTo>
                      <a:cubicBezTo>
                        <a:pt x="3" y="5"/>
                        <a:pt x="3" y="6"/>
                        <a:pt x="3" y="7"/>
                      </a:cubicBezTo>
                      <a:cubicBezTo>
                        <a:pt x="3" y="7"/>
                        <a:pt x="4" y="6"/>
                        <a:pt x="4" y="6"/>
                      </a:cubicBezTo>
                      <a:cubicBezTo>
                        <a:pt x="3" y="5"/>
                        <a:pt x="4" y="3"/>
                        <a:pt x="4" y="1"/>
                      </a:cubicBezTo>
                      <a:cubicBezTo>
                        <a:pt x="3" y="0"/>
                        <a:pt x="2" y="1"/>
                        <a:pt x="2" y="1"/>
                      </a:cubicBezTo>
                      <a:cubicBezTo>
                        <a:pt x="2" y="3"/>
                        <a:pt x="2" y="4"/>
                        <a:pt x="1" y="5"/>
                      </a:cubicBezTo>
                      <a:cubicBezTo>
                        <a:pt x="2" y="5"/>
                        <a:pt x="2" y="5"/>
                        <a:pt x="3" y="5"/>
                      </a:cubicBezTo>
                      <a:cubicBezTo>
                        <a:pt x="3" y="4"/>
                        <a:pt x="3" y="3"/>
                        <a:pt x="2" y="2"/>
                      </a:cubicBezTo>
                      <a:cubicBezTo>
                        <a:pt x="2" y="2"/>
                        <a:pt x="1" y="2"/>
                        <a:pt x="1" y="2"/>
                      </a:cubicBezTo>
                      <a:cubicBezTo>
                        <a:pt x="0" y="3"/>
                        <a:pt x="0" y="3"/>
                        <a:pt x="0" y="3"/>
                      </a:cubicBezTo>
                      <a:cubicBezTo>
                        <a:pt x="0" y="4"/>
                        <a:pt x="1" y="4"/>
                        <a:pt x="1" y="4"/>
                      </a:cubicBezTo>
                      <a:cubicBezTo>
                        <a:pt x="1" y="4"/>
                        <a:pt x="2" y="4"/>
                        <a:pt x="2" y="3"/>
                      </a:cubicBezTo>
                      <a:cubicBezTo>
                        <a:pt x="1" y="3"/>
                        <a:pt x="1" y="3"/>
                        <a:pt x="0" y="3"/>
                      </a:cubicBezTo>
                      <a:cubicBezTo>
                        <a:pt x="0" y="4"/>
                        <a:pt x="0" y="4"/>
                        <a:pt x="0" y="5"/>
                      </a:cubicBezTo>
                      <a:cubicBezTo>
                        <a:pt x="1" y="6"/>
                        <a:pt x="2" y="6"/>
                        <a:pt x="2" y="5"/>
                      </a:cubicBezTo>
                      <a:cubicBezTo>
                        <a:pt x="2" y="5"/>
                        <a:pt x="3" y="4"/>
                        <a:pt x="3" y="4"/>
                      </a:cubicBezTo>
                      <a:cubicBezTo>
                        <a:pt x="2" y="3"/>
                        <a:pt x="2" y="3"/>
                        <a:pt x="1" y="3"/>
                      </a:cubicBezTo>
                      <a:cubicBezTo>
                        <a:pt x="1" y="4"/>
                        <a:pt x="1" y="4"/>
                        <a:pt x="1" y="5"/>
                      </a:cubicBezTo>
                      <a:cubicBezTo>
                        <a:pt x="1"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90"/>
                <p:cNvSpPr/>
                <p:nvPr/>
              </p:nvSpPr>
              <p:spPr bwMode="auto">
                <a:xfrm>
                  <a:off x="920" y="1728"/>
                  <a:ext cx="2" cy="5"/>
                </a:xfrm>
                <a:custGeom>
                  <a:avLst/>
                  <a:gdLst>
                    <a:gd name="T0" fmla="*/ 0 w 3"/>
                    <a:gd name="T1" fmla="*/ 1 h 8"/>
                    <a:gd name="T2" fmla="*/ 1 w 3"/>
                    <a:gd name="T3" fmla="*/ 7 h 8"/>
                    <a:gd name="T4" fmla="*/ 2 w 3"/>
                    <a:gd name="T5" fmla="*/ 7 h 8"/>
                    <a:gd name="T6" fmla="*/ 2 w 3"/>
                    <a:gd name="T7" fmla="*/ 7 h 8"/>
                    <a:gd name="T8" fmla="*/ 3 w 3"/>
                    <a:gd name="T9" fmla="*/ 7 h 8"/>
                    <a:gd name="T10" fmla="*/ 3 w 3"/>
                    <a:gd name="T11" fmla="*/ 6 h 8"/>
                    <a:gd name="T12" fmla="*/ 1 w 3"/>
                    <a:gd name="T13" fmla="*/ 6 h 8"/>
                    <a:gd name="T14" fmla="*/ 1 w 3"/>
                    <a:gd name="T15" fmla="*/ 7 h 8"/>
                    <a:gd name="T16" fmla="*/ 1 w 3"/>
                    <a:gd name="T17" fmla="*/ 6 h 8"/>
                    <a:gd name="T18" fmla="*/ 1 w 3"/>
                    <a:gd name="T19" fmla="*/ 6 h 8"/>
                    <a:gd name="T20" fmla="*/ 2 w 3"/>
                    <a:gd name="T21" fmla="*/ 6 h 8"/>
                    <a:gd name="T22" fmla="*/ 2 w 3"/>
                    <a:gd name="T23" fmla="*/ 1 h 8"/>
                    <a:gd name="T24" fmla="*/ 0 w 3"/>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8">
                      <a:moveTo>
                        <a:pt x="0" y="1"/>
                      </a:moveTo>
                      <a:cubicBezTo>
                        <a:pt x="0" y="3"/>
                        <a:pt x="0" y="5"/>
                        <a:pt x="1" y="7"/>
                      </a:cubicBezTo>
                      <a:cubicBezTo>
                        <a:pt x="1" y="7"/>
                        <a:pt x="1" y="8"/>
                        <a:pt x="2" y="7"/>
                      </a:cubicBezTo>
                      <a:cubicBezTo>
                        <a:pt x="2" y="7"/>
                        <a:pt x="2" y="7"/>
                        <a:pt x="2" y="7"/>
                      </a:cubicBezTo>
                      <a:cubicBezTo>
                        <a:pt x="2" y="7"/>
                        <a:pt x="3" y="7"/>
                        <a:pt x="3" y="7"/>
                      </a:cubicBezTo>
                      <a:cubicBezTo>
                        <a:pt x="3" y="6"/>
                        <a:pt x="3" y="6"/>
                        <a:pt x="3" y="6"/>
                      </a:cubicBezTo>
                      <a:cubicBezTo>
                        <a:pt x="2" y="5"/>
                        <a:pt x="1" y="5"/>
                        <a:pt x="1" y="6"/>
                      </a:cubicBezTo>
                      <a:cubicBezTo>
                        <a:pt x="1" y="6"/>
                        <a:pt x="1" y="6"/>
                        <a:pt x="1" y="7"/>
                      </a:cubicBezTo>
                      <a:cubicBezTo>
                        <a:pt x="1" y="6"/>
                        <a:pt x="1" y="6"/>
                        <a:pt x="1" y="6"/>
                      </a:cubicBezTo>
                      <a:cubicBezTo>
                        <a:pt x="1" y="6"/>
                        <a:pt x="1" y="6"/>
                        <a:pt x="1" y="6"/>
                      </a:cubicBezTo>
                      <a:cubicBezTo>
                        <a:pt x="2" y="6"/>
                        <a:pt x="2" y="6"/>
                        <a:pt x="2" y="6"/>
                      </a:cubicBezTo>
                      <a:cubicBezTo>
                        <a:pt x="2" y="5"/>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91"/>
                <p:cNvSpPr/>
                <p:nvPr/>
              </p:nvSpPr>
              <p:spPr bwMode="auto">
                <a:xfrm>
                  <a:off x="921" y="1729"/>
                  <a:ext cx="2" cy="4"/>
                </a:xfrm>
                <a:custGeom>
                  <a:avLst/>
                  <a:gdLst>
                    <a:gd name="T0" fmla="*/ 0 w 3"/>
                    <a:gd name="T1" fmla="*/ 1 h 7"/>
                    <a:gd name="T2" fmla="*/ 1 w 3"/>
                    <a:gd name="T3" fmla="*/ 6 h 7"/>
                    <a:gd name="T4" fmla="*/ 2 w 3"/>
                    <a:gd name="T5" fmla="*/ 6 h 7"/>
                    <a:gd name="T6" fmla="*/ 2 w 3"/>
                    <a:gd name="T7" fmla="*/ 5 h 7"/>
                    <a:gd name="T8" fmla="*/ 1 w 3"/>
                    <a:gd name="T9" fmla="*/ 5 h 7"/>
                    <a:gd name="T10" fmla="*/ 1 w 3"/>
                    <a:gd name="T11" fmla="*/ 6 h 7"/>
                    <a:gd name="T12" fmla="*/ 2 w 3"/>
                    <a:gd name="T13" fmla="*/ 6 h 7"/>
                    <a:gd name="T14" fmla="*/ 2 w 3"/>
                    <a:gd name="T15" fmla="*/ 1 h 7"/>
                    <a:gd name="T16" fmla="*/ 0 w 3"/>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0" y="1"/>
                      </a:moveTo>
                      <a:cubicBezTo>
                        <a:pt x="0" y="3"/>
                        <a:pt x="0" y="4"/>
                        <a:pt x="1" y="6"/>
                      </a:cubicBezTo>
                      <a:cubicBezTo>
                        <a:pt x="1" y="7"/>
                        <a:pt x="2" y="7"/>
                        <a:pt x="2" y="6"/>
                      </a:cubicBezTo>
                      <a:cubicBezTo>
                        <a:pt x="2" y="6"/>
                        <a:pt x="2" y="6"/>
                        <a:pt x="2" y="5"/>
                      </a:cubicBezTo>
                      <a:cubicBezTo>
                        <a:pt x="3" y="4"/>
                        <a:pt x="1" y="4"/>
                        <a:pt x="1" y="5"/>
                      </a:cubicBezTo>
                      <a:cubicBezTo>
                        <a:pt x="1" y="5"/>
                        <a:pt x="1" y="5"/>
                        <a:pt x="1" y="6"/>
                      </a:cubicBezTo>
                      <a:cubicBezTo>
                        <a:pt x="1" y="6"/>
                        <a:pt x="2" y="6"/>
                        <a:pt x="2" y="6"/>
                      </a:cubicBezTo>
                      <a:cubicBezTo>
                        <a:pt x="2" y="4"/>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92"/>
                <p:cNvSpPr/>
                <p:nvPr/>
              </p:nvSpPr>
              <p:spPr bwMode="auto">
                <a:xfrm>
                  <a:off x="921" y="1729"/>
                  <a:ext cx="2" cy="6"/>
                </a:xfrm>
                <a:custGeom>
                  <a:avLst/>
                  <a:gdLst>
                    <a:gd name="T0" fmla="*/ 0 w 3"/>
                    <a:gd name="T1" fmla="*/ 2 h 8"/>
                    <a:gd name="T2" fmla="*/ 1 w 3"/>
                    <a:gd name="T3" fmla="*/ 7 h 8"/>
                    <a:gd name="T4" fmla="*/ 2 w 3"/>
                    <a:gd name="T5" fmla="*/ 7 h 8"/>
                    <a:gd name="T6" fmla="*/ 3 w 3"/>
                    <a:gd name="T7" fmla="*/ 5 h 8"/>
                    <a:gd name="T8" fmla="*/ 1 w 3"/>
                    <a:gd name="T9" fmla="*/ 5 h 8"/>
                    <a:gd name="T10" fmla="*/ 1 w 3"/>
                    <a:gd name="T11" fmla="*/ 7 h 8"/>
                    <a:gd name="T12" fmla="*/ 2 w 3"/>
                    <a:gd name="T13" fmla="*/ 7 h 8"/>
                    <a:gd name="T14" fmla="*/ 2 w 3"/>
                    <a:gd name="T15" fmla="*/ 2 h 8"/>
                    <a:gd name="T16" fmla="*/ 0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0" y="2"/>
                      </a:moveTo>
                      <a:cubicBezTo>
                        <a:pt x="0" y="3"/>
                        <a:pt x="0" y="5"/>
                        <a:pt x="1" y="7"/>
                      </a:cubicBezTo>
                      <a:cubicBezTo>
                        <a:pt x="1" y="8"/>
                        <a:pt x="2" y="8"/>
                        <a:pt x="2" y="7"/>
                      </a:cubicBezTo>
                      <a:cubicBezTo>
                        <a:pt x="3" y="6"/>
                        <a:pt x="3" y="6"/>
                        <a:pt x="3" y="5"/>
                      </a:cubicBezTo>
                      <a:cubicBezTo>
                        <a:pt x="3" y="4"/>
                        <a:pt x="1" y="4"/>
                        <a:pt x="1" y="5"/>
                      </a:cubicBezTo>
                      <a:cubicBezTo>
                        <a:pt x="1" y="5"/>
                        <a:pt x="1" y="6"/>
                        <a:pt x="1" y="7"/>
                      </a:cubicBezTo>
                      <a:cubicBezTo>
                        <a:pt x="1" y="7"/>
                        <a:pt x="2" y="7"/>
                        <a:pt x="2" y="7"/>
                      </a:cubicBezTo>
                      <a:cubicBezTo>
                        <a:pt x="2" y="5"/>
                        <a:pt x="2" y="3"/>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93"/>
                <p:cNvSpPr/>
                <p:nvPr/>
              </p:nvSpPr>
              <p:spPr bwMode="auto">
                <a:xfrm>
                  <a:off x="921" y="1729"/>
                  <a:ext cx="4" cy="7"/>
                </a:xfrm>
                <a:custGeom>
                  <a:avLst/>
                  <a:gdLst>
                    <a:gd name="T0" fmla="*/ 0 w 5"/>
                    <a:gd name="T1" fmla="*/ 2 h 10"/>
                    <a:gd name="T2" fmla="*/ 2 w 5"/>
                    <a:gd name="T3" fmla="*/ 7 h 10"/>
                    <a:gd name="T4" fmla="*/ 4 w 5"/>
                    <a:gd name="T5" fmla="*/ 7 h 10"/>
                    <a:gd name="T6" fmla="*/ 4 w 5"/>
                    <a:gd name="T7" fmla="*/ 2 h 10"/>
                    <a:gd name="T8" fmla="*/ 2 w 5"/>
                    <a:gd name="T9" fmla="*/ 2 h 10"/>
                    <a:gd name="T10" fmla="*/ 3 w 5"/>
                    <a:gd name="T11" fmla="*/ 7 h 10"/>
                    <a:gd name="T12" fmla="*/ 4 w 5"/>
                    <a:gd name="T13" fmla="*/ 7 h 10"/>
                    <a:gd name="T14" fmla="*/ 4 w 5"/>
                    <a:gd name="T15" fmla="*/ 3 h 10"/>
                    <a:gd name="T16" fmla="*/ 3 w 5"/>
                    <a:gd name="T17" fmla="*/ 3 h 10"/>
                    <a:gd name="T18" fmla="*/ 3 w 5"/>
                    <a:gd name="T19" fmla="*/ 9 h 10"/>
                    <a:gd name="T20" fmla="*/ 5 w 5"/>
                    <a:gd name="T21" fmla="*/ 9 h 10"/>
                    <a:gd name="T22" fmla="*/ 5 w 5"/>
                    <a:gd name="T23" fmla="*/ 7 h 10"/>
                    <a:gd name="T24" fmla="*/ 3 w 5"/>
                    <a:gd name="T25" fmla="*/ 7 h 10"/>
                    <a:gd name="T26" fmla="*/ 3 w 5"/>
                    <a:gd name="T27" fmla="*/ 9 h 10"/>
                    <a:gd name="T28" fmla="*/ 5 w 5"/>
                    <a:gd name="T29" fmla="*/ 9 h 10"/>
                    <a:gd name="T30" fmla="*/ 4 w 5"/>
                    <a:gd name="T31" fmla="*/ 3 h 10"/>
                    <a:gd name="T32" fmla="*/ 3 w 5"/>
                    <a:gd name="T33" fmla="*/ 3 h 10"/>
                    <a:gd name="T34" fmla="*/ 3 w 5"/>
                    <a:gd name="T35" fmla="*/ 7 h 10"/>
                    <a:gd name="T36" fmla="*/ 4 w 5"/>
                    <a:gd name="T37" fmla="*/ 7 h 10"/>
                    <a:gd name="T38" fmla="*/ 4 w 5"/>
                    <a:gd name="T39" fmla="*/ 2 h 10"/>
                    <a:gd name="T40" fmla="*/ 2 w 5"/>
                    <a:gd name="T41" fmla="*/ 2 h 10"/>
                    <a:gd name="T42" fmla="*/ 2 w 5"/>
                    <a:gd name="T43" fmla="*/ 7 h 10"/>
                    <a:gd name="T44" fmla="*/ 3 w 5"/>
                    <a:gd name="T45" fmla="*/ 6 h 10"/>
                    <a:gd name="T46" fmla="*/ 2 w 5"/>
                    <a:gd name="T47" fmla="*/ 1 h 10"/>
                    <a:gd name="T48" fmla="*/ 0 w 5"/>
                    <a:gd name="T4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 h="10">
                      <a:moveTo>
                        <a:pt x="0" y="2"/>
                      </a:moveTo>
                      <a:cubicBezTo>
                        <a:pt x="1" y="3"/>
                        <a:pt x="1" y="5"/>
                        <a:pt x="2" y="7"/>
                      </a:cubicBezTo>
                      <a:cubicBezTo>
                        <a:pt x="2" y="8"/>
                        <a:pt x="4" y="7"/>
                        <a:pt x="4" y="7"/>
                      </a:cubicBezTo>
                      <a:cubicBezTo>
                        <a:pt x="4" y="5"/>
                        <a:pt x="3" y="4"/>
                        <a:pt x="4" y="2"/>
                      </a:cubicBezTo>
                      <a:cubicBezTo>
                        <a:pt x="3" y="2"/>
                        <a:pt x="2" y="2"/>
                        <a:pt x="2" y="2"/>
                      </a:cubicBezTo>
                      <a:cubicBezTo>
                        <a:pt x="2" y="4"/>
                        <a:pt x="2" y="5"/>
                        <a:pt x="3" y="7"/>
                      </a:cubicBezTo>
                      <a:cubicBezTo>
                        <a:pt x="3" y="8"/>
                        <a:pt x="4" y="8"/>
                        <a:pt x="4" y="7"/>
                      </a:cubicBezTo>
                      <a:cubicBezTo>
                        <a:pt x="4" y="6"/>
                        <a:pt x="4" y="4"/>
                        <a:pt x="4" y="3"/>
                      </a:cubicBezTo>
                      <a:cubicBezTo>
                        <a:pt x="4" y="3"/>
                        <a:pt x="3" y="3"/>
                        <a:pt x="3" y="3"/>
                      </a:cubicBezTo>
                      <a:cubicBezTo>
                        <a:pt x="3" y="5"/>
                        <a:pt x="3" y="7"/>
                        <a:pt x="3" y="9"/>
                      </a:cubicBezTo>
                      <a:cubicBezTo>
                        <a:pt x="4" y="9"/>
                        <a:pt x="4" y="9"/>
                        <a:pt x="5" y="9"/>
                      </a:cubicBezTo>
                      <a:cubicBezTo>
                        <a:pt x="5" y="8"/>
                        <a:pt x="5" y="8"/>
                        <a:pt x="5" y="7"/>
                      </a:cubicBezTo>
                      <a:cubicBezTo>
                        <a:pt x="5" y="6"/>
                        <a:pt x="3" y="6"/>
                        <a:pt x="3" y="7"/>
                      </a:cubicBezTo>
                      <a:cubicBezTo>
                        <a:pt x="3" y="8"/>
                        <a:pt x="3" y="8"/>
                        <a:pt x="3" y="9"/>
                      </a:cubicBezTo>
                      <a:cubicBezTo>
                        <a:pt x="3" y="10"/>
                        <a:pt x="5" y="10"/>
                        <a:pt x="5" y="9"/>
                      </a:cubicBezTo>
                      <a:cubicBezTo>
                        <a:pt x="5" y="7"/>
                        <a:pt x="5" y="4"/>
                        <a:pt x="4" y="3"/>
                      </a:cubicBezTo>
                      <a:cubicBezTo>
                        <a:pt x="4" y="2"/>
                        <a:pt x="3" y="2"/>
                        <a:pt x="3" y="3"/>
                      </a:cubicBezTo>
                      <a:cubicBezTo>
                        <a:pt x="2" y="4"/>
                        <a:pt x="3" y="5"/>
                        <a:pt x="3" y="7"/>
                      </a:cubicBezTo>
                      <a:cubicBezTo>
                        <a:pt x="3" y="7"/>
                        <a:pt x="4" y="7"/>
                        <a:pt x="4" y="7"/>
                      </a:cubicBezTo>
                      <a:cubicBezTo>
                        <a:pt x="4" y="5"/>
                        <a:pt x="4" y="3"/>
                        <a:pt x="4" y="2"/>
                      </a:cubicBezTo>
                      <a:cubicBezTo>
                        <a:pt x="3" y="1"/>
                        <a:pt x="2" y="1"/>
                        <a:pt x="2" y="2"/>
                      </a:cubicBezTo>
                      <a:cubicBezTo>
                        <a:pt x="2" y="3"/>
                        <a:pt x="2" y="5"/>
                        <a:pt x="2" y="7"/>
                      </a:cubicBezTo>
                      <a:cubicBezTo>
                        <a:pt x="2" y="6"/>
                        <a:pt x="3" y="6"/>
                        <a:pt x="3" y="6"/>
                      </a:cubicBezTo>
                      <a:cubicBezTo>
                        <a:pt x="3" y="4"/>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94"/>
                <p:cNvSpPr/>
                <p:nvPr/>
              </p:nvSpPr>
              <p:spPr bwMode="auto">
                <a:xfrm>
                  <a:off x="922" y="1731"/>
                  <a:ext cx="3" cy="5"/>
                </a:xfrm>
                <a:custGeom>
                  <a:avLst/>
                  <a:gdLst>
                    <a:gd name="T0" fmla="*/ 1 w 5"/>
                    <a:gd name="T1" fmla="*/ 1 h 7"/>
                    <a:gd name="T2" fmla="*/ 1 w 5"/>
                    <a:gd name="T3" fmla="*/ 6 h 7"/>
                    <a:gd name="T4" fmla="*/ 2 w 5"/>
                    <a:gd name="T5" fmla="*/ 5 h 7"/>
                    <a:gd name="T6" fmla="*/ 2 w 5"/>
                    <a:gd name="T7" fmla="*/ 5 h 7"/>
                    <a:gd name="T8" fmla="*/ 1 w 5"/>
                    <a:gd name="T9" fmla="*/ 5 h 7"/>
                    <a:gd name="T10" fmla="*/ 3 w 5"/>
                    <a:gd name="T11" fmla="*/ 7 h 7"/>
                    <a:gd name="T12" fmla="*/ 4 w 5"/>
                    <a:gd name="T13" fmla="*/ 7 h 7"/>
                    <a:gd name="T14" fmla="*/ 4 w 5"/>
                    <a:gd name="T15" fmla="*/ 3 h 7"/>
                    <a:gd name="T16" fmla="*/ 2 w 5"/>
                    <a:gd name="T17" fmla="*/ 3 h 7"/>
                    <a:gd name="T18" fmla="*/ 3 w 5"/>
                    <a:gd name="T19" fmla="*/ 6 h 7"/>
                    <a:gd name="T20" fmla="*/ 4 w 5"/>
                    <a:gd name="T21" fmla="*/ 6 h 7"/>
                    <a:gd name="T22" fmla="*/ 2 w 5"/>
                    <a:gd name="T23" fmla="*/ 3 h 7"/>
                    <a:gd name="T24" fmla="*/ 1 w 5"/>
                    <a:gd name="T25" fmla="*/ 4 h 7"/>
                    <a:gd name="T26" fmla="*/ 1 w 5"/>
                    <a:gd name="T27" fmla="*/ 6 h 7"/>
                    <a:gd name="T28" fmla="*/ 2 w 5"/>
                    <a:gd name="T29" fmla="*/ 6 h 7"/>
                    <a:gd name="T30" fmla="*/ 2 w 5"/>
                    <a:gd name="T31" fmla="*/ 1 h 7"/>
                    <a:gd name="T32" fmla="*/ 1 w 5"/>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1" y="1"/>
                      </a:moveTo>
                      <a:cubicBezTo>
                        <a:pt x="1" y="3"/>
                        <a:pt x="1" y="4"/>
                        <a:pt x="1" y="6"/>
                      </a:cubicBezTo>
                      <a:cubicBezTo>
                        <a:pt x="1" y="6"/>
                        <a:pt x="2" y="5"/>
                        <a:pt x="2" y="5"/>
                      </a:cubicBezTo>
                      <a:cubicBezTo>
                        <a:pt x="2" y="5"/>
                        <a:pt x="2" y="5"/>
                        <a:pt x="2" y="5"/>
                      </a:cubicBezTo>
                      <a:cubicBezTo>
                        <a:pt x="2" y="5"/>
                        <a:pt x="1" y="5"/>
                        <a:pt x="1" y="5"/>
                      </a:cubicBezTo>
                      <a:cubicBezTo>
                        <a:pt x="2" y="5"/>
                        <a:pt x="2" y="6"/>
                        <a:pt x="3" y="7"/>
                      </a:cubicBezTo>
                      <a:cubicBezTo>
                        <a:pt x="4" y="7"/>
                        <a:pt x="4" y="7"/>
                        <a:pt x="4" y="7"/>
                      </a:cubicBezTo>
                      <a:cubicBezTo>
                        <a:pt x="5" y="5"/>
                        <a:pt x="4" y="4"/>
                        <a:pt x="4" y="3"/>
                      </a:cubicBezTo>
                      <a:cubicBezTo>
                        <a:pt x="3" y="2"/>
                        <a:pt x="2" y="3"/>
                        <a:pt x="2" y="3"/>
                      </a:cubicBezTo>
                      <a:cubicBezTo>
                        <a:pt x="2" y="4"/>
                        <a:pt x="3" y="5"/>
                        <a:pt x="3" y="6"/>
                      </a:cubicBezTo>
                      <a:cubicBezTo>
                        <a:pt x="3" y="6"/>
                        <a:pt x="3" y="6"/>
                        <a:pt x="4" y="6"/>
                      </a:cubicBezTo>
                      <a:cubicBezTo>
                        <a:pt x="3" y="5"/>
                        <a:pt x="3" y="4"/>
                        <a:pt x="2" y="3"/>
                      </a:cubicBezTo>
                      <a:cubicBezTo>
                        <a:pt x="2" y="3"/>
                        <a:pt x="1" y="3"/>
                        <a:pt x="1" y="4"/>
                      </a:cubicBezTo>
                      <a:cubicBezTo>
                        <a:pt x="0" y="5"/>
                        <a:pt x="0" y="5"/>
                        <a:pt x="1" y="6"/>
                      </a:cubicBezTo>
                      <a:cubicBezTo>
                        <a:pt x="1" y="7"/>
                        <a:pt x="2" y="7"/>
                        <a:pt x="2" y="6"/>
                      </a:cubicBezTo>
                      <a:cubicBezTo>
                        <a:pt x="2" y="4"/>
                        <a:pt x="2" y="3"/>
                        <a:pt x="2"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95"/>
                <p:cNvSpPr/>
                <p:nvPr/>
              </p:nvSpPr>
              <p:spPr bwMode="auto">
                <a:xfrm>
                  <a:off x="923" y="1731"/>
                  <a:ext cx="4" cy="4"/>
                </a:xfrm>
                <a:custGeom>
                  <a:avLst/>
                  <a:gdLst>
                    <a:gd name="T0" fmla="*/ 1 w 6"/>
                    <a:gd name="T1" fmla="*/ 1 h 6"/>
                    <a:gd name="T2" fmla="*/ 2 w 6"/>
                    <a:gd name="T3" fmla="*/ 5 h 6"/>
                    <a:gd name="T4" fmla="*/ 4 w 6"/>
                    <a:gd name="T5" fmla="*/ 5 h 6"/>
                    <a:gd name="T6" fmla="*/ 4 w 6"/>
                    <a:gd name="T7" fmla="*/ 1 h 6"/>
                    <a:gd name="T8" fmla="*/ 2 w 6"/>
                    <a:gd name="T9" fmla="*/ 1 h 6"/>
                    <a:gd name="T10" fmla="*/ 3 w 6"/>
                    <a:gd name="T11" fmla="*/ 4 h 6"/>
                    <a:gd name="T12" fmla="*/ 5 w 6"/>
                    <a:gd name="T13" fmla="*/ 4 h 6"/>
                    <a:gd name="T14" fmla="*/ 5 w 6"/>
                    <a:gd name="T15" fmla="*/ 1 h 6"/>
                    <a:gd name="T16" fmla="*/ 3 w 6"/>
                    <a:gd name="T17" fmla="*/ 1 h 6"/>
                    <a:gd name="T18" fmla="*/ 4 w 6"/>
                    <a:gd name="T19" fmla="*/ 4 h 6"/>
                    <a:gd name="T20" fmla="*/ 6 w 6"/>
                    <a:gd name="T21" fmla="*/ 4 h 6"/>
                    <a:gd name="T22" fmla="*/ 6 w 6"/>
                    <a:gd name="T23" fmla="*/ 2 h 6"/>
                    <a:gd name="T24" fmla="*/ 4 w 6"/>
                    <a:gd name="T25" fmla="*/ 2 h 6"/>
                    <a:gd name="T26" fmla="*/ 4 w 6"/>
                    <a:gd name="T27" fmla="*/ 4 h 6"/>
                    <a:gd name="T28" fmla="*/ 6 w 6"/>
                    <a:gd name="T29" fmla="*/ 4 h 6"/>
                    <a:gd name="T30" fmla="*/ 5 w 6"/>
                    <a:gd name="T31" fmla="*/ 1 h 6"/>
                    <a:gd name="T32" fmla="*/ 3 w 6"/>
                    <a:gd name="T33" fmla="*/ 1 h 6"/>
                    <a:gd name="T34" fmla="*/ 3 w 6"/>
                    <a:gd name="T35" fmla="*/ 4 h 6"/>
                    <a:gd name="T36" fmla="*/ 5 w 6"/>
                    <a:gd name="T37" fmla="*/ 4 h 6"/>
                    <a:gd name="T38" fmla="*/ 4 w 6"/>
                    <a:gd name="T39" fmla="*/ 0 h 6"/>
                    <a:gd name="T40" fmla="*/ 2 w 6"/>
                    <a:gd name="T41" fmla="*/ 1 h 6"/>
                    <a:gd name="T42" fmla="*/ 2 w 6"/>
                    <a:gd name="T43" fmla="*/ 5 h 6"/>
                    <a:gd name="T44" fmla="*/ 4 w 6"/>
                    <a:gd name="T45" fmla="*/ 5 h 6"/>
                    <a:gd name="T46" fmla="*/ 2 w 6"/>
                    <a:gd name="T47" fmla="*/ 0 h 6"/>
                    <a:gd name="T48" fmla="*/ 1 w 6"/>
                    <a:gd name="T4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6">
                      <a:moveTo>
                        <a:pt x="1" y="1"/>
                      </a:moveTo>
                      <a:cubicBezTo>
                        <a:pt x="2" y="2"/>
                        <a:pt x="2" y="4"/>
                        <a:pt x="2" y="5"/>
                      </a:cubicBezTo>
                      <a:cubicBezTo>
                        <a:pt x="3" y="6"/>
                        <a:pt x="4" y="6"/>
                        <a:pt x="4" y="5"/>
                      </a:cubicBezTo>
                      <a:cubicBezTo>
                        <a:pt x="4" y="3"/>
                        <a:pt x="4" y="2"/>
                        <a:pt x="4" y="1"/>
                      </a:cubicBezTo>
                      <a:cubicBezTo>
                        <a:pt x="3" y="1"/>
                        <a:pt x="3" y="1"/>
                        <a:pt x="2" y="1"/>
                      </a:cubicBezTo>
                      <a:cubicBezTo>
                        <a:pt x="3" y="2"/>
                        <a:pt x="3" y="4"/>
                        <a:pt x="3" y="4"/>
                      </a:cubicBezTo>
                      <a:cubicBezTo>
                        <a:pt x="3" y="5"/>
                        <a:pt x="5" y="5"/>
                        <a:pt x="5" y="4"/>
                      </a:cubicBezTo>
                      <a:cubicBezTo>
                        <a:pt x="5" y="3"/>
                        <a:pt x="5" y="2"/>
                        <a:pt x="5" y="1"/>
                      </a:cubicBezTo>
                      <a:cubicBezTo>
                        <a:pt x="4" y="1"/>
                        <a:pt x="4" y="1"/>
                        <a:pt x="3" y="1"/>
                      </a:cubicBezTo>
                      <a:cubicBezTo>
                        <a:pt x="4" y="2"/>
                        <a:pt x="4" y="3"/>
                        <a:pt x="4" y="4"/>
                      </a:cubicBezTo>
                      <a:cubicBezTo>
                        <a:pt x="4" y="5"/>
                        <a:pt x="6" y="5"/>
                        <a:pt x="6" y="4"/>
                      </a:cubicBezTo>
                      <a:cubicBezTo>
                        <a:pt x="6" y="3"/>
                        <a:pt x="6" y="3"/>
                        <a:pt x="6" y="2"/>
                      </a:cubicBezTo>
                      <a:cubicBezTo>
                        <a:pt x="6" y="1"/>
                        <a:pt x="4" y="1"/>
                        <a:pt x="4" y="2"/>
                      </a:cubicBezTo>
                      <a:cubicBezTo>
                        <a:pt x="4" y="3"/>
                        <a:pt x="4" y="3"/>
                        <a:pt x="4" y="4"/>
                      </a:cubicBezTo>
                      <a:cubicBezTo>
                        <a:pt x="5" y="4"/>
                        <a:pt x="5" y="4"/>
                        <a:pt x="6" y="4"/>
                      </a:cubicBezTo>
                      <a:cubicBezTo>
                        <a:pt x="5" y="3"/>
                        <a:pt x="5" y="2"/>
                        <a:pt x="5" y="1"/>
                      </a:cubicBezTo>
                      <a:cubicBezTo>
                        <a:pt x="5" y="0"/>
                        <a:pt x="4" y="0"/>
                        <a:pt x="3" y="1"/>
                      </a:cubicBezTo>
                      <a:cubicBezTo>
                        <a:pt x="3" y="2"/>
                        <a:pt x="3" y="3"/>
                        <a:pt x="3" y="4"/>
                      </a:cubicBezTo>
                      <a:cubicBezTo>
                        <a:pt x="4" y="4"/>
                        <a:pt x="4" y="4"/>
                        <a:pt x="5" y="4"/>
                      </a:cubicBezTo>
                      <a:cubicBezTo>
                        <a:pt x="4" y="3"/>
                        <a:pt x="5" y="1"/>
                        <a:pt x="4" y="0"/>
                      </a:cubicBezTo>
                      <a:cubicBezTo>
                        <a:pt x="3" y="0"/>
                        <a:pt x="2" y="0"/>
                        <a:pt x="2" y="1"/>
                      </a:cubicBezTo>
                      <a:cubicBezTo>
                        <a:pt x="2" y="2"/>
                        <a:pt x="2" y="3"/>
                        <a:pt x="2" y="5"/>
                      </a:cubicBezTo>
                      <a:cubicBezTo>
                        <a:pt x="3" y="5"/>
                        <a:pt x="4" y="5"/>
                        <a:pt x="4" y="5"/>
                      </a:cubicBezTo>
                      <a:cubicBezTo>
                        <a:pt x="4" y="3"/>
                        <a:pt x="4" y="0"/>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6"/>
                <p:cNvSpPr/>
                <p:nvPr/>
              </p:nvSpPr>
              <p:spPr bwMode="auto">
                <a:xfrm>
                  <a:off x="591" y="1334"/>
                  <a:ext cx="21" cy="27"/>
                </a:xfrm>
                <a:custGeom>
                  <a:avLst/>
                  <a:gdLst>
                    <a:gd name="T0" fmla="*/ 7 w 31"/>
                    <a:gd name="T1" fmla="*/ 16 h 41"/>
                    <a:gd name="T2" fmla="*/ 11 w 31"/>
                    <a:gd name="T3" fmla="*/ 4 h 41"/>
                    <a:gd name="T4" fmla="*/ 19 w 31"/>
                    <a:gd name="T5" fmla="*/ 3 h 41"/>
                    <a:gd name="T6" fmla="*/ 24 w 31"/>
                    <a:gd name="T7" fmla="*/ 21 h 41"/>
                    <a:gd name="T8" fmla="*/ 16 w 31"/>
                    <a:gd name="T9" fmla="*/ 40 h 41"/>
                    <a:gd name="T10" fmla="*/ 18 w 31"/>
                    <a:gd name="T11" fmla="*/ 40 h 41"/>
                    <a:gd name="T12" fmla="*/ 24 w 31"/>
                    <a:gd name="T13" fmla="*/ 23 h 41"/>
                    <a:gd name="T14" fmla="*/ 29 w 31"/>
                    <a:gd name="T15" fmla="*/ 16 h 41"/>
                    <a:gd name="T16" fmla="*/ 21 w 31"/>
                    <a:gd name="T17" fmla="*/ 2 h 41"/>
                    <a:gd name="T18" fmla="*/ 4 w 31"/>
                    <a:gd name="T19" fmla="*/ 7 h 41"/>
                    <a:gd name="T20" fmla="*/ 6 w 31"/>
                    <a:gd name="T21" fmla="*/ 18 h 41"/>
                    <a:gd name="T22" fmla="*/ 7 w 31"/>
                    <a:gd name="T2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7" y="16"/>
                      </a:moveTo>
                      <a:cubicBezTo>
                        <a:pt x="0" y="14"/>
                        <a:pt x="7" y="5"/>
                        <a:pt x="11" y="4"/>
                      </a:cubicBezTo>
                      <a:cubicBezTo>
                        <a:pt x="14" y="3"/>
                        <a:pt x="16" y="3"/>
                        <a:pt x="19" y="3"/>
                      </a:cubicBezTo>
                      <a:cubicBezTo>
                        <a:pt x="28" y="5"/>
                        <a:pt x="29" y="14"/>
                        <a:pt x="24" y="21"/>
                      </a:cubicBezTo>
                      <a:cubicBezTo>
                        <a:pt x="19" y="27"/>
                        <a:pt x="15" y="31"/>
                        <a:pt x="16" y="40"/>
                      </a:cubicBezTo>
                      <a:cubicBezTo>
                        <a:pt x="16" y="41"/>
                        <a:pt x="18" y="41"/>
                        <a:pt x="18" y="40"/>
                      </a:cubicBezTo>
                      <a:cubicBezTo>
                        <a:pt x="17" y="33"/>
                        <a:pt x="20" y="28"/>
                        <a:pt x="24" y="23"/>
                      </a:cubicBezTo>
                      <a:cubicBezTo>
                        <a:pt x="26" y="21"/>
                        <a:pt x="28" y="19"/>
                        <a:pt x="29" y="16"/>
                      </a:cubicBezTo>
                      <a:cubicBezTo>
                        <a:pt x="31" y="10"/>
                        <a:pt x="26" y="5"/>
                        <a:pt x="21" y="2"/>
                      </a:cubicBezTo>
                      <a:cubicBezTo>
                        <a:pt x="15" y="0"/>
                        <a:pt x="9" y="2"/>
                        <a:pt x="4" y="7"/>
                      </a:cubicBezTo>
                      <a:cubicBezTo>
                        <a:pt x="1" y="10"/>
                        <a:pt x="1" y="16"/>
                        <a:pt x="6" y="18"/>
                      </a:cubicBezTo>
                      <a:cubicBezTo>
                        <a:pt x="7" y="18"/>
                        <a:pt x="8" y="17"/>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97"/>
                <p:cNvSpPr/>
                <p:nvPr/>
              </p:nvSpPr>
              <p:spPr bwMode="auto">
                <a:xfrm>
                  <a:off x="598" y="1363"/>
                  <a:ext cx="8" cy="8"/>
                </a:xfrm>
                <a:custGeom>
                  <a:avLst/>
                  <a:gdLst>
                    <a:gd name="T0" fmla="*/ 9 w 12"/>
                    <a:gd name="T1" fmla="*/ 1 h 11"/>
                    <a:gd name="T2" fmla="*/ 2 w 12"/>
                    <a:gd name="T3" fmla="*/ 2 h 11"/>
                    <a:gd name="T4" fmla="*/ 2 w 12"/>
                    <a:gd name="T5" fmla="*/ 7 h 11"/>
                    <a:gd name="T6" fmla="*/ 11 w 12"/>
                    <a:gd name="T7" fmla="*/ 2 h 11"/>
                    <a:gd name="T8" fmla="*/ 9 w 12"/>
                    <a:gd name="T9" fmla="*/ 3 h 11"/>
                    <a:gd name="T10" fmla="*/ 3 w 12"/>
                    <a:gd name="T11" fmla="*/ 6 h 11"/>
                    <a:gd name="T12" fmla="*/ 4 w 12"/>
                    <a:gd name="T13" fmla="*/ 3 h 11"/>
                    <a:gd name="T14" fmla="*/ 8 w 12"/>
                    <a:gd name="T15" fmla="*/ 2 h 11"/>
                    <a:gd name="T16" fmla="*/ 9 w 12"/>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9" y="1"/>
                      </a:moveTo>
                      <a:cubicBezTo>
                        <a:pt x="6" y="0"/>
                        <a:pt x="4" y="0"/>
                        <a:pt x="2" y="2"/>
                      </a:cubicBezTo>
                      <a:cubicBezTo>
                        <a:pt x="0" y="3"/>
                        <a:pt x="0" y="6"/>
                        <a:pt x="2" y="7"/>
                      </a:cubicBezTo>
                      <a:cubicBezTo>
                        <a:pt x="5" y="11"/>
                        <a:pt x="12" y="7"/>
                        <a:pt x="11" y="2"/>
                      </a:cubicBezTo>
                      <a:cubicBezTo>
                        <a:pt x="11" y="1"/>
                        <a:pt x="9" y="2"/>
                        <a:pt x="9" y="3"/>
                      </a:cubicBezTo>
                      <a:cubicBezTo>
                        <a:pt x="10" y="6"/>
                        <a:pt x="5" y="8"/>
                        <a:pt x="3" y="6"/>
                      </a:cubicBezTo>
                      <a:cubicBezTo>
                        <a:pt x="2" y="5"/>
                        <a:pt x="2" y="3"/>
                        <a:pt x="4" y="3"/>
                      </a:cubicBezTo>
                      <a:cubicBezTo>
                        <a:pt x="5" y="2"/>
                        <a:pt x="7" y="2"/>
                        <a:pt x="8" y="2"/>
                      </a:cubicBezTo>
                      <a:cubicBezTo>
                        <a:pt x="9" y="3"/>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98"/>
                <p:cNvSpPr/>
                <p:nvPr/>
              </p:nvSpPr>
              <p:spPr bwMode="auto">
                <a:xfrm>
                  <a:off x="599" y="1365"/>
                  <a:ext cx="1" cy="2"/>
                </a:xfrm>
                <a:custGeom>
                  <a:avLst/>
                  <a:gdLst>
                    <a:gd name="T0" fmla="*/ 0 w 2"/>
                    <a:gd name="T1" fmla="*/ 3 h 4"/>
                    <a:gd name="T2" fmla="*/ 2 w 2"/>
                    <a:gd name="T3" fmla="*/ 0 h 4"/>
                    <a:gd name="T4" fmla="*/ 1 w 2"/>
                    <a:gd name="T5" fmla="*/ 0 h 4"/>
                    <a:gd name="T6" fmla="*/ 0 w 2"/>
                    <a:gd name="T7" fmla="*/ 3 h 4"/>
                    <a:gd name="T8" fmla="*/ 0 w 2"/>
                    <a:gd name="T9" fmla="*/ 3 h 4"/>
                  </a:gdLst>
                  <a:ahLst/>
                  <a:cxnLst>
                    <a:cxn ang="0">
                      <a:pos x="T0" y="T1"/>
                    </a:cxn>
                    <a:cxn ang="0">
                      <a:pos x="T2" y="T3"/>
                    </a:cxn>
                    <a:cxn ang="0">
                      <a:pos x="T4" y="T5"/>
                    </a:cxn>
                    <a:cxn ang="0">
                      <a:pos x="T6" y="T7"/>
                    </a:cxn>
                    <a:cxn ang="0">
                      <a:pos x="T8" y="T9"/>
                    </a:cxn>
                  </a:cxnLst>
                  <a:rect l="0" t="0" r="r" b="b"/>
                  <a:pathLst>
                    <a:path w="2" h="4">
                      <a:moveTo>
                        <a:pt x="0" y="3"/>
                      </a:moveTo>
                      <a:cubicBezTo>
                        <a:pt x="1" y="2"/>
                        <a:pt x="1" y="1"/>
                        <a:pt x="2" y="0"/>
                      </a:cubicBezTo>
                      <a:cubicBezTo>
                        <a:pt x="2" y="0"/>
                        <a:pt x="2" y="0"/>
                        <a:pt x="1" y="0"/>
                      </a:cubicBezTo>
                      <a:cubicBezTo>
                        <a:pt x="1" y="1"/>
                        <a:pt x="0" y="2"/>
                        <a:pt x="0" y="3"/>
                      </a:cubicBezTo>
                      <a:cubicBezTo>
                        <a:pt x="0"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99"/>
                <p:cNvSpPr/>
                <p:nvPr/>
              </p:nvSpPr>
              <p:spPr bwMode="auto">
                <a:xfrm>
                  <a:off x="599" y="1365"/>
                  <a:ext cx="2" cy="2"/>
                </a:xfrm>
                <a:custGeom>
                  <a:avLst/>
                  <a:gdLst>
                    <a:gd name="T0" fmla="*/ 1 w 3"/>
                    <a:gd name="T1" fmla="*/ 4 h 4"/>
                    <a:gd name="T2" fmla="*/ 3 w 3"/>
                    <a:gd name="T3" fmla="*/ 1 h 4"/>
                    <a:gd name="T4" fmla="*/ 2 w 3"/>
                    <a:gd name="T5" fmla="*/ 0 h 4"/>
                    <a:gd name="T6" fmla="*/ 0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2" y="2"/>
                        <a:pt x="3" y="1"/>
                      </a:cubicBezTo>
                      <a:cubicBezTo>
                        <a:pt x="3" y="0"/>
                        <a:pt x="3" y="0"/>
                        <a:pt x="2" y="0"/>
                      </a:cubicBezTo>
                      <a:cubicBezTo>
                        <a:pt x="2" y="1"/>
                        <a:pt x="1" y="2"/>
                        <a:pt x="0" y="4"/>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400"/>
                <p:cNvSpPr/>
                <p:nvPr/>
              </p:nvSpPr>
              <p:spPr bwMode="auto">
                <a:xfrm>
                  <a:off x="600"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1"/>
                        <a:pt x="3"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401"/>
                <p:cNvSpPr/>
                <p:nvPr/>
              </p:nvSpPr>
              <p:spPr bwMode="auto">
                <a:xfrm>
                  <a:off x="600" y="1365"/>
                  <a:ext cx="2" cy="3"/>
                </a:xfrm>
                <a:custGeom>
                  <a:avLst/>
                  <a:gdLst>
                    <a:gd name="T0" fmla="*/ 0 w 3"/>
                    <a:gd name="T1" fmla="*/ 5 h 5"/>
                    <a:gd name="T2" fmla="*/ 3 w 3"/>
                    <a:gd name="T3" fmla="*/ 0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0"/>
                      </a:cubicBezTo>
                      <a:cubicBezTo>
                        <a:pt x="3" y="0"/>
                        <a:pt x="3" y="0"/>
                        <a:pt x="2" y="0"/>
                      </a:cubicBezTo>
                      <a:cubicBezTo>
                        <a:pt x="2"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402"/>
                <p:cNvSpPr/>
                <p:nvPr/>
              </p:nvSpPr>
              <p:spPr bwMode="auto">
                <a:xfrm>
                  <a:off x="601"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3"/>
                        <a:pt x="1" y="2"/>
                        <a:pt x="3" y="1"/>
                      </a:cubicBezTo>
                      <a:cubicBezTo>
                        <a:pt x="3" y="1"/>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403"/>
                <p:cNvSpPr/>
                <p:nvPr/>
              </p:nvSpPr>
              <p:spPr bwMode="auto">
                <a:xfrm>
                  <a:off x="602"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0"/>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404"/>
                <p:cNvSpPr/>
                <p:nvPr/>
              </p:nvSpPr>
              <p:spPr bwMode="auto">
                <a:xfrm>
                  <a:off x="602" y="1365"/>
                  <a:ext cx="2" cy="3"/>
                </a:xfrm>
                <a:custGeom>
                  <a:avLst/>
                  <a:gdLst>
                    <a:gd name="T0" fmla="*/ 0 w 2"/>
                    <a:gd name="T1" fmla="*/ 5 h 5"/>
                    <a:gd name="T2" fmla="*/ 2 w 2"/>
                    <a:gd name="T3" fmla="*/ 1 h 5"/>
                    <a:gd name="T4" fmla="*/ 2 w 2"/>
                    <a:gd name="T5" fmla="*/ 1 h 5"/>
                    <a:gd name="T6" fmla="*/ 0 w 2"/>
                    <a:gd name="T7" fmla="*/ 5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3"/>
                        <a:pt x="1" y="2"/>
                        <a:pt x="2" y="1"/>
                      </a:cubicBezTo>
                      <a:cubicBezTo>
                        <a:pt x="2" y="1"/>
                        <a:pt x="2" y="0"/>
                        <a:pt x="2" y="1"/>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405"/>
                <p:cNvSpPr/>
                <p:nvPr/>
              </p:nvSpPr>
              <p:spPr bwMode="auto">
                <a:xfrm>
                  <a:off x="603" y="1365"/>
                  <a:ext cx="1" cy="2"/>
                </a:xfrm>
                <a:custGeom>
                  <a:avLst/>
                  <a:gdLst>
                    <a:gd name="T0" fmla="*/ 0 w 2"/>
                    <a:gd name="T1" fmla="*/ 3 h 3"/>
                    <a:gd name="T2" fmla="*/ 2 w 2"/>
                    <a:gd name="T3" fmla="*/ 0 h 3"/>
                    <a:gd name="T4" fmla="*/ 1 w 2"/>
                    <a:gd name="T5" fmla="*/ 0 h 3"/>
                    <a:gd name="T6" fmla="*/ 0 w 2"/>
                    <a:gd name="T7" fmla="*/ 3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1" y="1"/>
                        <a:pt x="2" y="0"/>
                      </a:cubicBezTo>
                      <a:cubicBezTo>
                        <a:pt x="2" y="0"/>
                        <a:pt x="2"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406"/>
                <p:cNvSpPr/>
                <p:nvPr/>
              </p:nvSpPr>
              <p:spPr bwMode="auto">
                <a:xfrm>
                  <a:off x="622" y="1736"/>
                  <a:ext cx="24" cy="24"/>
                </a:xfrm>
                <a:custGeom>
                  <a:avLst/>
                  <a:gdLst>
                    <a:gd name="T0" fmla="*/ 24 w 35"/>
                    <a:gd name="T1" fmla="*/ 2 h 36"/>
                    <a:gd name="T2" fmla="*/ 9 w 35"/>
                    <a:gd name="T3" fmla="*/ 6 h 36"/>
                    <a:gd name="T4" fmla="*/ 6 w 35"/>
                    <a:gd name="T5" fmla="*/ 17 h 36"/>
                    <a:gd name="T6" fmla="*/ 0 w 35"/>
                    <a:gd name="T7" fmla="*/ 35 h 36"/>
                    <a:gd name="T8" fmla="*/ 1 w 35"/>
                    <a:gd name="T9" fmla="*/ 36 h 36"/>
                    <a:gd name="T10" fmla="*/ 12 w 35"/>
                    <a:gd name="T11" fmla="*/ 35 h 36"/>
                    <a:gd name="T12" fmla="*/ 14 w 35"/>
                    <a:gd name="T13" fmla="*/ 33 h 36"/>
                    <a:gd name="T14" fmla="*/ 15 w 35"/>
                    <a:gd name="T15" fmla="*/ 31 h 36"/>
                    <a:gd name="T16" fmla="*/ 15 w 35"/>
                    <a:gd name="T17" fmla="*/ 31 h 36"/>
                    <a:gd name="T18" fmla="*/ 18 w 35"/>
                    <a:gd name="T19" fmla="*/ 36 h 36"/>
                    <a:gd name="T20" fmla="*/ 24 w 35"/>
                    <a:gd name="T21" fmla="*/ 36 h 36"/>
                    <a:gd name="T22" fmla="*/ 29 w 35"/>
                    <a:gd name="T23" fmla="*/ 36 h 36"/>
                    <a:gd name="T24" fmla="*/ 33 w 35"/>
                    <a:gd name="T25" fmla="*/ 35 h 36"/>
                    <a:gd name="T26" fmla="*/ 33 w 35"/>
                    <a:gd name="T27" fmla="*/ 36 h 36"/>
                    <a:gd name="T28" fmla="*/ 34 w 35"/>
                    <a:gd name="T29" fmla="*/ 36 h 36"/>
                    <a:gd name="T30" fmla="*/ 34 w 35"/>
                    <a:gd name="T31" fmla="*/ 35 h 36"/>
                    <a:gd name="T32" fmla="*/ 27 w 35"/>
                    <a:gd name="T33" fmla="*/ 34 h 36"/>
                    <a:gd name="T34" fmla="*/ 17 w 35"/>
                    <a:gd name="T35" fmla="*/ 32 h 36"/>
                    <a:gd name="T36" fmla="*/ 16 w 35"/>
                    <a:gd name="T37" fmla="*/ 27 h 36"/>
                    <a:gd name="T38" fmla="*/ 14 w 35"/>
                    <a:gd name="T39" fmla="*/ 27 h 36"/>
                    <a:gd name="T40" fmla="*/ 13 w 35"/>
                    <a:gd name="T41" fmla="*/ 31 h 36"/>
                    <a:gd name="T42" fmla="*/ 4 w 35"/>
                    <a:gd name="T43" fmla="*/ 35 h 36"/>
                    <a:gd name="T44" fmla="*/ 3 w 35"/>
                    <a:gd name="T45" fmla="*/ 31 h 36"/>
                    <a:gd name="T46" fmla="*/ 6 w 35"/>
                    <a:gd name="T47" fmla="*/ 22 h 36"/>
                    <a:gd name="T48" fmla="*/ 10 w 35"/>
                    <a:gd name="T49" fmla="*/ 8 h 36"/>
                    <a:gd name="T50" fmla="*/ 24 w 35"/>
                    <a:gd name="T51" fmla="*/ 3 h 36"/>
                    <a:gd name="T52" fmla="*/ 24 w 35"/>
                    <a:gd name="T5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6">
                      <a:moveTo>
                        <a:pt x="24" y="2"/>
                      </a:moveTo>
                      <a:cubicBezTo>
                        <a:pt x="19" y="2"/>
                        <a:pt x="12" y="0"/>
                        <a:pt x="9" y="6"/>
                      </a:cubicBezTo>
                      <a:cubicBezTo>
                        <a:pt x="8" y="9"/>
                        <a:pt x="7" y="13"/>
                        <a:pt x="6" y="17"/>
                      </a:cubicBezTo>
                      <a:cubicBezTo>
                        <a:pt x="4" y="23"/>
                        <a:pt x="2" y="29"/>
                        <a:pt x="0" y="35"/>
                      </a:cubicBezTo>
                      <a:cubicBezTo>
                        <a:pt x="0" y="36"/>
                        <a:pt x="0" y="36"/>
                        <a:pt x="1" y="36"/>
                      </a:cubicBezTo>
                      <a:cubicBezTo>
                        <a:pt x="5" y="36"/>
                        <a:pt x="9" y="36"/>
                        <a:pt x="12" y="35"/>
                      </a:cubicBezTo>
                      <a:cubicBezTo>
                        <a:pt x="13" y="34"/>
                        <a:pt x="14" y="33"/>
                        <a:pt x="14" y="33"/>
                      </a:cubicBezTo>
                      <a:cubicBezTo>
                        <a:pt x="14" y="32"/>
                        <a:pt x="15" y="31"/>
                        <a:pt x="15" y="31"/>
                      </a:cubicBezTo>
                      <a:cubicBezTo>
                        <a:pt x="15" y="29"/>
                        <a:pt x="15" y="29"/>
                        <a:pt x="15" y="31"/>
                      </a:cubicBezTo>
                      <a:cubicBezTo>
                        <a:pt x="15" y="32"/>
                        <a:pt x="16" y="35"/>
                        <a:pt x="18" y="36"/>
                      </a:cubicBezTo>
                      <a:cubicBezTo>
                        <a:pt x="20" y="36"/>
                        <a:pt x="22" y="36"/>
                        <a:pt x="24" y="36"/>
                      </a:cubicBezTo>
                      <a:cubicBezTo>
                        <a:pt x="26" y="36"/>
                        <a:pt x="27" y="36"/>
                        <a:pt x="29" y="36"/>
                      </a:cubicBezTo>
                      <a:cubicBezTo>
                        <a:pt x="29" y="36"/>
                        <a:pt x="35" y="35"/>
                        <a:pt x="33" y="35"/>
                      </a:cubicBezTo>
                      <a:cubicBezTo>
                        <a:pt x="32" y="35"/>
                        <a:pt x="32" y="36"/>
                        <a:pt x="33" y="36"/>
                      </a:cubicBezTo>
                      <a:cubicBezTo>
                        <a:pt x="34" y="36"/>
                        <a:pt x="34" y="36"/>
                        <a:pt x="34" y="36"/>
                      </a:cubicBezTo>
                      <a:cubicBezTo>
                        <a:pt x="35" y="36"/>
                        <a:pt x="35" y="35"/>
                        <a:pt x="34" y="35"/>
                      </a:cubicBezTo>
                      <a:cubicBezTo>
                        <a:pt x="33" y="34"/>
                        <a:pt x="29" y="34"/>
                        <a:pt x="27" y="34"/>
                      </a:cubicBezTo>
                      <a:cubicBezTo>
                        <a:pt x="24" y="34"/>
                        <a:pt x="18" y="36"/>
                        <a:pt x="17" y="32"/>
                      </a:cubicBezTo>
                      <a:cubicBezTo>
                        <a:pt x="16" y="31"/>
                        <a:pt x="16" y="29"/>
                        <a:pt x="16" y="27"/>
                      </a:cubicBezTo>
                      <a:cubicBezTo>
                        <a:pt x="16" y="26"/>
                        <a:pt x="15" y="27"/>
                        <a:pt x="14" y="27"/>
                      </a:cubicBezTo>
                      <a:cubicBezTo>
                        <a:pt x="14" y="29"/>
                        <a:pt x="14" y="30"/>
                        <a:pt x="13" y="31"/>
                      </a:cubicBezTo>
                      <a:cubicBezTo>
                        <a:pt x="12" y="35"/>
                        <a:pt x="7" y="35"/>
                        <a:pt x="4" y="35"/>
                      </a:cubicBezTo>
                      <a:cubicBezTo>
                        <a:pt x="1" y="35"/>
                        <a:pt x="2" y="33"/>
                        <a:pt x="3" y="31"/>
                      </a:cubicBezTo>
                      <a:cubicBezTo>
                        <a:pt x="4" y="28"/>
                        <a:pt x="5" y="25"/>
                        <a:pt x="6" y="22"/>
                      </a:cubicBezTo>
                      <a:cubicBezTo>
                        <a:pt x="7" y="17"/>
                        <a:pt x="9" y="13"/>
                        <a:pt x="10" y="8"/>
                      </a:cubicBezTo>
                      <a:cubicBezTo>
                        <a:pt x="12" y="1"/>
                        <a:pt x="19" y="3"/>
                        <a:pt x="24" y="3"/>
                      </a:cubicBezTo>
                      <a:cubicBezTo>
                        <a:pt x="25" y="3"/>
                        <a:pt x="25" y="2"/>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0" name="组合 49"/>
              <p:cNvGrpSpPr/>
              <p:nvPr/>
            </p:nvGrpSpPr>
            <p:grpSpPr>
              <a:xfrm>
                <a:off x="819150" y="2128838"/>
                <a:ext cx="293688" cy="666750"/>
                <a:chOff x="819150" y="2128838"/>
                <a:chExt cx="293688" cy="666750"/>
              </a:xfrm>
              <a:grpFill/>
            </p:grpSpPr>
            <p:sp>
              <p:nvSpPr>
                <p:cNvPr id="71" name="Freeform 82"/>
                <p:cNvSpPr/>
                <p:nvPr/>
              </p:nvSpPr>
              <p:spPr bwMode="auto">
                <a:xfrm>
                  <a:off x="922338" y="2671763"/>
                  <a:ext cx="87313" cy="77788"/>
                </a:xfrm>
                <a:custGeom>
                  <a:avLst/>
                  <a:gdLst>
                    <a:gd name="T0" fmla="*/ 66 w 82"/>
                    <a:gd name="T1" fmla="*/ 4 h 73"/>
                    <a:gd name="T2" fmla="*/ 13 w 82"/>
                    <a:gd name="T3" fmla="*/ 22 h 73"/>
                    <a:gd name="T4" fmla="*/ 26 w 82"/>
                    <a:gd name="T5" fmla="*/ 66 h 73"/>
                    <a:gd name="T6" fmla="*/ 76 w 82"/>
                    <a:gd name="T7" fmla="*/ 51 h 73"/>
                    <a:gd name="T8" fmla="*/ 58 w 82"/>
                    <a:gd name="T9" fmla="*/ 3 h 73"/>
                    <a:gd name="T10" fmla="*/ 58 w 82"/>
                    <a:gd name="T11" fmla="*/ 4 h 73"/>
                    <a:gd name="T12" fmla="*/ 78 w 82"/>
                    <a:gd name="T13" fmla="*/ 31 h 73"/>
                    <a:gd name="T14" fmla="*/ 69 w 82"/>
                    <a:gd name="T15" fmla="*/ 60 h 73"/>
                    <a:gd name="T16" fmla="*/ 21 w 82"/>
                    <a:gd name="T17" fmla="*/ 62 h 73"/>
                    <a:gd name="T18" fmla="*/ 18 w 82"/>
                    <a:gd name="T19" fmla="*/ 18 h 73"/>
                    <a:gd name="T20" fmla="*/ 65 w 82"/>
                    <a:gd name="T21" fmla="*/ 6 h 73"/>
                    <a:gd name="T22" fmla="*/ 66 w 82"/>
                    <a:gd name="T23"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3">
                      <a:moveTo>
                        <a:pt x="66" y="4"/>
                      </a:moveTo>
                      <a:cubicBezTo>
                        <a:pt x="47" y="0"/>
                        <a:pt x="25" y="7"/>
                        <a:pt x="13" y="22"/>
                      </a:cubicBezTo>
                      <a:cubicBezTo>
                        <a:pt x="0" y="38"/>
                        <a:pt x="8" y="59"/>
                        <a:pt x="26" y="66"/>
                      </a:cubicBezTo>
                      <a:cubicBezTo>
                        <a:pt x="45" y="73"/>
                        <a:pt x="67" y="71"/>
                        <a:pt x="76" y="51"/>
                      </a:cubicBezTo>
                      <a:cubicBezTo>
                        <a:pt x="82" y="37"/>
                        <a:pt x="80" y="0"/>
                        <a:pt x="58" y="3"/>
                      </a:cubicBezTo>
                      <a:cubicBezTo>
                        <a:pt x="57" y="3"/>
                        <a:pt x="57" y="4"/>
                        <a:pt x="58" y="4"/>
                      </a:cubicBezTo>
                      <a:cubicBezTo>
                        <a:pt x="72" y="2"/>
                        <a:pt x="77" y="21"/>
                        <a:pt x="78" y="31"/>
                      </a:cubicBezTo>
                      <a:cubicBezTo>
                        <a:pt x="79" y="41"/>
                        <a:pt x="76" y="52"/>
                        <a:pt x="69" y="60"/>
                      </a:cubicBezTo>
                      <a:cubicBezTo>
                        <a:pt x="57" y="73"/>
                        <a:pt x="35" y="69"/>
                        <a:pt x="21" y="62"/>
                      </a:cubicBezTo>
                      <a:cubicBezTo>
                        <a:pt x="4" y="52"/>
                        <a:pt x="6" y="31"/>
                        <a:pt x="18" y="18"/>
                      </a:cubicBezTo>
                      <a:cubicBezTo>
                        <a:pt x="30" y="7"/>
                        <a:pt x="49" y="2"/>
                        <a:pt x="65" y="6"/>
                      </a:cubicBezTo>
                      <a:cubicBezTo>
                        <a:pt x="66" y="6"/>
                        <a:pt x="66" y="5"/>
                        <a:pt x="6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3"/>
                <p:cNvSpPr/>
                <p:nvPr/>
              </p:nvSpPr>
              <p:spPr bwMode="auto">
                <a:xfrm>
                  <a:off x="958850" y="2709863"/>
                  <a:ext cx="33338" cy="34925"/>
                </a:xfrm>
                <a:custGeom>
                  <a:avLst/>
                  <a:gdLst>
                    <a:gd name="T0" fmla="*/ 2 w 31"/>
                    <a:gd name="T1" fmla="*/ 29 h 33"/>
                    <a:gd name="T2" fmla="*/ 0 w 31"/>
                    <a:gd name="T3" fmla="*/ 31 h 33"/>
                    <a:gd name="T4" fmla="*/ 1 w 31"/>
                    <a:gd name="T5" fmla="*/ 32 h 33"/>
                    <a:gd name="T6" fmla="*/ 6 w 31"/>
                    <a:gd name="T7" fmla="*/ 17 h 33"/>
                    <a:gd name="T8" fmla="*/ 8 w 31"/>
                    <a:gd name="T9" fmla="*/ 9 h 33"/>
                    <a:gd name="T10" fmla="*/ 8 w 31"/>
                    <a:gd name="T11" fmla="*/ 5 h 33"/>
                    <a:gd name="T12" fmla="*/ 10 w 31"/>
                    <a:gd name="T13" fmla="*/ 3 h 33"/>
                    <a:gd name="T14" fmla="*/ 30 w 31"/>
                    <a:gd name="T15" fmla="*/ 27 h 33"/>
                    <a:gd name="T16" fmla="*/ 31 w 31"/>
                    <a:gd name="T17" fmla="*/ 26 h 33"/>
                    <a:gd name="T18" fmla="*/ 9 w 31"/>
                    <a:gd name="T19" fmla="*/ 0 h 33"/>
                    <a:gd name="T20" fmla="*/ 8 w 31"/>
                    <a:gd name="T21" fmla="*/ 0 h 33"/>
                    <a:gd name="T22" fmla="*/ 0 w 31"/>
                    <a:gd name="T23" fmla="*/ 31 h 33"/>
                    <a:gd name="T24" fmla="*/ 1 w 31"/>
                    <a:gd name="T25" fmla="*/ 32 h 33"/>
                    <a:gd name="T26" fmla="*/ 3 w 31"/>
                    <a:gd name="T27" fmla="*/ 30 h 33"/>
                    <a:gd name="T28" fmla="*/ 2 w 31"/>
                    <a:gd name="T2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3">
                      <a:moveTo>
                        <a:pt x="2" y="29"/>
                      </a:moveTo>
                      <a:cubicBezTo>
                        <a:pt x="1" y="30"/>
                        <a:pt x="1" y="30"/>
                        <a:pt x="0" y="31"/>
                      </a:cubicBezTo>
                      <a:cubicBezTo>
                        <a:pt x="1" y="31"/>
                        <a:pt x="1" y="31"/>
                        <a:pt x="1" y="32"/>
                      </a:cubicBezTo>
                      <a:cubicBezTo>
                        <a:pt x="4" y="27"/>
                        <a:pt x="5" y="22"/>
                        <a:pt x="6" y="17"/>
                      </a:cubicBezTo>
                      <a:cubicBezTo>
                        <a:pt x="7" y="15"/>
                        <a:pt x="7" y="12"/>
                        <a:pt x="8" y="9"/>
                      </a:cubicBezTo>
                      <a:cubicBezTo>
                        <a:pt x="8" y="7"/>
                        <a:pt x="8" y="6"/>
                        <a:pt x="8" y="5"/>
                      </a:cubicBezTo>
                      <a:cubicBezTo>
                        <a:pt x="9" y="3"/>
                        <a:pt x="8" y="1"/>
                        <a:pt x="10" y="3"/>
                      </a:cubicBezTo>
                      <a:cubicBezTo>
                        <a:pt x="16" y="12"/>
                        <a:pt x="27" y="17"/>
                        <a:pt x="30" y="27"/>
                      </a:cubicBezTo>
                      <a:cubicBezTo>
                        <a:pt x="30" y="28"/>
                        <a:pt x="31" y="27"/>
                        <a:pt x="31" y="26"/>
                      </a:cubicBezTo>
                      <a:cubicBezTo>
                        <a:pt x="28" y="15"/>
                        <a:pt x="15" y="10"/>
                        <a:pt x="9" y="0"/>
                      </a:cubicBezTo>
                      <a:cubicBezTo>
                        <a:pt x="9" y="0"/>
                        <a:pt x="8" y="0"/>
                        <a:pt x="8" y="0"/>
                      </a:cubicBezTo>
                      <a:cubicBezTo>
                        <a:pt x="5" y="11"/>
                        <a:pt x="5" y="21"/>
                        <a:pt x="0" y="31"/>
                      </a:cubicBezTo>
                      <a:cubicBezTo>
                        <a:pt x="0" y="32"/>
                        <a:pt x="1" y="33"/>
                        <a:pt x="1" y="32"/>
                      </a:cubicBezTo>
                      <a:cubicBezTo>
                        <a:pt x="2" y="31"/>
                        <a:pt x="2" y="31"/>
                        <a:pt x="3" y="30"/>
                      </a:cubicBezTo>
                      <a:cubicBezTo>
                        <a:pt x="3" y="30"/>
                        <a:pt x="2"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4"/>
                <p:cNvSpPr/>
                <p:nvPr/>
              </p:nvSpPr>
              <p:spPr bwMode="auto">
                <a:xfrm>
                  <a:off x="962025" y="2713038"/>
                  <a:ext cx="28575" cy="33338"/>
                </a:xfrm>
                <a:custGeom>
                  <a:avLst/>
                  <a:gdLst>
                    <a:gd name="T0" fmla="*/ 4 w 28"/>
                    <a:gd name="T1" fmla="*/ 26 h 32"/>
                    <a:gd name="T2" fmla="*/ 5 w 28"/>
                    <a:gd name="T3" fmla="*/ 19 h 32"/>
                    <a:gd name="T4" fmla="*/ 9 w 28"/>
                    <a:gd name="T5" fmla="*/ 26 h 32"/>
                    <a:gd name="T6" fmla="*/ 13 w 28"/>
                    <a:gd name="T7" fmla="*/ 27 h 32"/>
                    <a:gd name="T8" fmla="*/ 16 w 28"/>
                    <a:gd name="T9" fmla="*/ 28 h 32"/>
                    <a:gd name="T10" fmla="*/ 22 w 28"/>
                    <a:gd name="T11" fmla="*/ 27 h 32"/>
                    <a:gd name="T12" fmla="*/ 14 w 28"/>
                    <a:gd name="T13" fmla="*/ 14 h 32"/>
                    <a:gd name="T14" fmla="*/ 22 w 28"/>
                    <a:gd name="T15" fmla="*/ 15 h 32"/>
                    <a:gd name="T16" fmla="*/ 9 w 28"/>
                    <a:gd name="T17" fmla="*/ 8 h 32"/>
                    <a:gd name="T18" fmla="*/ 11 w 28"/>
                    <a:gd name="T19" fmla="*/ 5 h 32"/>
                    <a:gd name="T20" fmla="*/ 10 w 28"/>
                    <a:gd name="T21" fmla="*/ 16 h 32"/>
                    <a:gd name="T22" fmla="*/ 9 w 28"/>
                    <a:gd name="T23" fmla="*/ 14 h 32"/>
                    <a:gd name="T24" fmla="*/ 10 w 28"/>
                    <a:gd name="T25" fmla="*/ 27 h 32"/>
                    <a:gd name="T26" fmla="*/ 8 w 28"/>
                    <a:gd name="T27" fmla="*/ 30 h 32"/>
                    <a:gd name="T28" fmla="*/ 12 w 28"/>
                    <a:gd name="T29" fmla="*/ 28 h 32"/>
                    <a:gd name="T30" fmla="*/ 17 w 28"/>
                    <a:gd name="T31" fmla="*/ 28 h 32"/>
                    <a:gd name="T32" fmla="*/ 22 w 28"/>
                    <a:gd name="T33" fmla="*/ 26 h 32"/>
                    <a:gd name="T34" fmla="*/ 19 w 28"/>
                    <a:gd name="T35" fmla="*/ 21 h 32"/>
                    <a:gd name="T36" fmla="*/ 24 w 28"/>
                    <a:gd name="T37" fmla="*/ 24 h 32"/>
                    <a:gd name="T38" fmla="*/ 20 w 28"/>
                    <a:gd name="T39" fmla="*/ 26 h 32"/>
                    <a:gd name="T40" fmla="*/ 6 w 28"/>
                    <a:gd name="T41" fmla="*/ 22 h 32"/>
                    <a:gd name="T42" fmla="*/ 8 w 28"/>
                    <a:gd name="T43" fmla="*/ 22 h 32"/>
                    <a:gd name="T44" fmla="*/ 1 w 28"/>
                    <a:gd name="T45" fmla="*/ 31 h 32"/>
                    <a:gd name="T46" fmla="*/ 8 w 28"/>
                    <a:gd name="T47" fmla="*/ 24 h 32"/>
                    <a:gd name="T48" fmla="*/ 22 w 28"/>
                    <a:gd name="T49" fmla="*/ 25 h 32"/>
                    <a:gd name="T50" fmla="*/ 25 w 28"/>
                    <a:gd name="T51" fmla="*/ 25 h 32"/>
                    <a:gd name="T52" fmla="*/ 26 w 28"/>
                    <a:gd name="T53" fmla="*/ 23 h 32"/>
                    <a:gd name="T54" fmla="*/ 14 w 28"/>
                    <a:gd name="T55" fmla="*/ 23 h 32"/>
                    <a:gd name="T56" fmla="*/ 14 w 28"/>
                    <a:gd name="T57" fmla="*/ 26 h 32"/>
                    <a:gd name="T58" fmla="*/ 17 w 28"/>
                    <a:gd name="T59" fmla="*/ 25 h 32"/>
                    <a:gd name="T60" fmla="*/ 21 w 28"/>
                    <a:gd name="T61" fmla="*/ 24 h 32"/>
                    <a:gd name="T62" fmla="*/ 14 w 28"/>
                    <a:gd name="T63" fmla="*/ 26 h 32"/>
                    <a:gd name="T64" fmla="*/ 15 w 28"/>
                    <a:gd name="T65" fmla="*/ 23 h 32"/>
                    <a:gd name="T66" fmla="*/ 28 w 28"/>
                    <a:gd name="T67" fmla="*/ 23 h 32"/>
                    <a:gd name="T68" fmla="*/ 26 w 28"/>
                    <a:gd name="T69" fmla="*/ 26 h 32"/>
                    <a:gd name="T70" fmla="*/ 20 w 28"/>
                    <a:gd name="T71" fmla="*/ 21 h 32"/>
                    <a:gd name="T72" fmla="*/ 6 w 28"/>
                    <a:gd name="T73" fmla="*/ 25 h 32"/>
                    <a:gd name="T74" fmla="*/ 1 w 28"/>
                    <a:gd name="T75" fmla="*/ 25 h 32"/>
                    <a:gd name="T76" fmla="*/ 7 w 28"/>
                    <a:gd name="T77" fmla="*/ 20 h 32"/>
                    <a:gd name="T78" fmla="*/ 9 w 28"/>
                    <a:gd name="T79" fmla="*/ 31 h 32"/>
                    <a:gd name="T80" fmla="*/ 25 w 28"/>
                    <a:gd name="T81" fmla="*/ 26 h 32"/>
                    <a:gd name="T82" fmla="*/ 19 w 28"/>
                    <a:gd name="T83" fmla="*/ 28 h 32"/>
                    <a:gd name="T84" fmla="*/ 17 w 28"/>
                    <a:gd name="T85" fmla="*/ 26 h 32"/>
                    <a:gd name="T86" fmla="*/ 13 w 28"/>
                    <a:gd name="T87" fmla="*/ 28 h 32"/>
                    <a:gd name="T88" fmla="*/ 6 w 28"/>
                    <a:gd name="T89" fmla="*/ 28 h 32"/>
                    <a:gd name="T90" fmla="*/ 4 w 28"/>
                    <a:gd name="T91" fmla="*/ 28 h 32"/>
                    <a:gd name="T92" fmla="*/ 2 w 28"/>
                    <a:gd name="T93" fmla="*/ 29 h 32"/>
                    <a:gd name="T94" fmla="*/ 4 w 28"/>
                    <a:gd name="T95" fmla="*/ 27 h 32"/>
                    <a:gd name="T96" fmla="*/ 9 w 28"/>
                    <a:gd name="T97" fmla="*/ 25 h 32"/>
                    <a:gd name="T98" fmla="*/ 8 w 28"/>
                    <a:gd name="T99" fmla="*/ 5 h 32"/>
                    <a:gd name="T100" fmla="*/ 9 w 28"/>
                    <a:gd name="T101" fmla="*/ 6 h 32"/>
                    <a:gd name="T102" fmla="*/ 19 w 28"/>
                    <a:gd name="T103" fmla="*/ 16 h 32"/>
                    <a:gd name="T104" fmla="*/ 14 w 28"/>
                    <a:gd name="T105" fmla="*/ 11 h 32"/>
                    <a:gd name="T106" fmla="*/ 18 w 28"/>
                    <a:gd name="T107" fmla="*/ 19 h 32"/>
                    <a:gd name="T108" fmla="*/ 19 w 28"/>
                    <a:gd name="T109" fmla="*/ 17 h 32"/>
                    <a:gd name="T110" fmla="*/ 15 w 28"/>
                    <a:gd name="T111" fmla="*/ 14 h 32"/>
                    <a:gd name="T112" fmla="*/ 13 w 28"/>
                    <a:gd name="T113" fmla="*/ 13 h 32"/>
                    <a:gd name="T114" fmla="*/ 10 w 28"/>
                    <a:gd name="T115" fmla="*/ 6 h 32"/>
                    <a:gd name="T116" fmla="*/ 7 w 28"/>
                    <a:gd name="T117" fmla="*/ 1 h 32"/>
                    <a:gd name="T118" fmla="*/ 6 w 28"/>
                    <a:gd name="T11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2">
                      <a:moveTo>
                        <a:pt x="2" y="27"/>
                      </a:moveTo>
                      <a:cubicBezTo>
                        <a:pt x="4" y="22"/>
                        <a:pt x="5" y="18"/>
                        <a:pt x="7" y="14"/>
                      </a:cubicBezTo>
                      <a:cubicBezTo>
                        <a:pt x="6" y="14"/>
                        <a:pt x="6" y="13"/>
                        <a:pt x="5" y="13"/>
                      </a:cubicBezTo>
                      <a:cubicBezTo>
                        <a:pt x="4" y="17"/>
                        <a:pt x="4" y="21"/>
                        <a:pt x="3" y="25"/>
                      </a:cubicBezTo>
                      <a:cubicBezTo>
                        <a:pt x="3" y="25"/>
                        <a:pt x="4" y="25"/>
                        <a:pt x="4" y="25"/>
                      </a:cubicBezTo>
                      <a:cubicBezTo>
                        <a:pt x="5" y="20"/>
                        <a:pt x="6" y="15"/>
                        <a:pt x="7" y="9"/>
                      </a:cubicBezTo>
                      <a:cubicBezTo>
                        <a:pt x="7" y="9"/>
                        <a:pt x="6" y="9"/>
                        <a:pt x="6" y="9"/>
                      </a:cubicBezTo>
                      <a:cubicBezTo>
                        <a:pt x="6" y="15"/>
                        <a:pt x="4" y="20"/>
                        <a:pt x="4" y="26"/>
                      </a:cubicBezTo>
                      <a:cubicBezTo>
                        <a:pt x="4" y="26"/>
                        <a:pt x="5" y="26"/>
                        <a:pt x="5" y="26"/>
                      </a:cubicBezTo>
                      <a:cubicBezTo>
                        <a:pt x="6" y="20"/>
                        <a:pt x="7" y="14"/>
                        <a:pt x="8" y="7"/>
                      </a:cubicBezTo>
                      <a:cubicBezTo>
                        <a:pt x="8" y="7"/>
                        <a:pt x="7" y="7"/>
                        <a:pt x="7" y="7"/>
                      </a:cubicBezTo>
                      <a:cubicBezTo>
                        <a:pt x="7" y="8"/>
                        <a:pt x="7" y="8"/>
                        <a:pt x="7" y="9"/>
                      </a:cubicBezTo>
                      <a:cubicBezTo>
                        <a:pt x="7" y="9"/>
                        <a:pt x="7" y="9"/>
                        <a:pt x="8" y="9"/>
                      </a:cubicBezTo>
                      <a:cubicBezTo>
                        <a:pt x="8" y="6"/>
                        <a:pt x="8" y="3"/>
                        <a:pt x="8" y="1"/>
                      </a:cubicBezTo>
                      <a:cubicBezTo>
                        <a:pt x="8" y="1"/>
                        <a:pt x="7" y="1"/>
                        <a:pt x="7" y="1"/>
                      </a:cubicBezTo>
                      <a:cubicBezTo>
                        <a:pt x="7" y="7"/>
                        <a:pt x="5" y="13"/>
                        <a:pt x="5" y="19"/>
                      </a:cubicBezTo>
                      <a:cubicBezTo>
                        <a:pt x="5" y="19"/>
                        <a:pt x="6" y="19"/>
                        <a:pt x="6" y="19"/>
                      </a:cubicBezTo>
                      <a:cubicBezTo>
                        <a:pt x="6" y="14"/>
                        <a:pt x="7" y="9"/>
                        <a:pt x="9" y="4"/>
                      </a:cubicBezTo>
                      <a:cubicBezTo>
                        <a:pt x="9" y="4"/>
                        <a:pt x="8" y="4"/>
                        <a:pt x="8" y="4"/>
                      </a:cubicBezTo>
                      <a:cubicBezTo>
                        <a:pt x="10" y="10"/>
                        <a:pt x="8" y="17"/>
                        <a:pt x="7" y="23"/>
                      </a:cubicBezTo>
                      <a:cubicBezTo>
                        <a:pt x="8" y="23"/>
                        <a:pt x="8" y="23"/>
                        <a:pt x="9" y="23"/>
                      </a:cubicBezTo>
                      <a:cubicBezTo>
                        <a:pt x="8" y="17"/>
                        <a:pt x="10" y="12"/>
                        <a:pt x="11" y="7"/>
                      </a:cubicBezTo>
                      <a:cubicBezTo>
                        <a:pt x="11" y="7"/>
                        <a:pt x="10" y="6"/>
                        <a:pt x="10" y="6"/>
                      </a:cubicBezTo>
                      <a:cubicBezTo>
                        <a:pt x="10" y="13"/>
                        <a:pt x="10" y="20"/>
                        <a:pt x="9" y="26"/>
                      </a:cubicBezTo>
                      <a:cubicBezTo>
                        <a:pt x="10" y="26"/>
                        <a:pt x="10" y="26"/>
                        <a:pt x="10" y="26"/>
                      </a:cubicBezTo>
                      <a:cubicBezTo>
                        <a:pt x="11" y="21"/>
                        <a:pt x="12" y="15"/>
                        <a:pt x="14" y="10"/>
                      </a:cubicBezTo>
                      <a:cubicBezTo>
                        <a:pt x="13" y="10"/>
                        <a:pt x="13" y="10"/>
                        <a:pt x="13" y="10"/>
                      </a:cubicBezTo>
                      <a:cubicBezTo>
                        <a:pt x="13" y="16"/>
                        <a:pt x="12" y="22"/>
                        <a:pt x="11" y="28"/>
                      </a:cubicBezTo>
                      <a:cubicBezTo>
                        <a:pt x="11" y="28"/>
                        <a:pt x="11" y="28"/>
                        <a:pt x="12" y="28"/>
                      </a:cubicBezTo>
                      <a:cubicBezTo>
                        <a:pt x="12" y="23"/>
                        <a:pt x="13" y="18"/>
                        <a:pt x="14" y="13"/>
                      </a:cubicBezTo>
                      <a:cubicBezTo>
                        <a:pt x="14" y="13"/>
                        <a:pt x="13" y="13"/>
                        <a:pt x="13" y="13"/>
                      </a:cubicBezTo>
                      <a:cubicBezTo>
                        <a:pt x="14" y="18"/>
                        <a:pt x="13" y="22"/>
                        <a:pt x="13" y="27"/>
                      </a:cubicBezTo>
                      <a:cubicBezTo>
                        <a:pt x="13" y="27"/>
                        <a:pt x="14" y="27"/>
                        <a:pt x="14" y="27"/>
                      </a:cubicBezTo>
                      <a:cubicBezTo>
                        <a:pt x="14" y="22"/>
                        <a:pt x="14" y="17"/>
                        <a:pt x="16" y="12"/>
                      </a:cubicBezTo>
                      <a:cubicBezTo>
                        <a:pt x="15" y="12"/>
                        <a:pt x="15" y="12"/>
                        <a:pt x="14" y="12"/>
                      </a:cubicBezTo>
                      <a:cubicBezTo>
                        <a:pt x="15" y="17"/>
                        <a:pt x="15" y="22"/>
                        <a:pt x="15" y="27"/>
                      </a:cubicBezTo>
                      <a:cubicBezTo>
                        <a:pt x="15" y="27"/>
                        <a:pt x="16" y="27"/>
                        <a:pt x="16" y="27"/>
                      </a:cubicBezTo>
                      <a:cubicBezTo>
                        <a:pt x="16" y="22"/>
                        <a:pt x="16" y="18"/>
                        <a:pt x="17" y="14"/>
                      </a:cubicBezTo>
                      <a:cubicBezTo>
                        <a:pt x="16" y="14"/>
                        <a:pt x="16" y="14"/>
                        <a:pt x="15" y="14"/>
                      </a:cubicBezTo>
                      <a:cubicBezTo>
                        <a:pt x="16" y="19"/>
                        <a:pt x="16" y="23"/>
                        <a:pt x="16" y="28"/>
                      </a:cubicBezTo>
                      <a:cubicBezTo>
                        <a:pt x="17" y="28"/>
                        <a:pt x="17" y="28"/>
                        <a:pt x="18" y="28"/>
                      </a:cubicBezTo>
                      <a:cubicBezTo>
                        <a:pt x="17" y="23"/>
                        <a:pt x="18" y="19"/>
                        <a:pt x="19" y="15"/>
                      </a:cubicBezTo>
                      <a:cubicBezTo>
                        <a:pt x="18" y="15"/>
                        <a:pt x="18" y="15"/>
                        <a:pt x="17" y="15"/>
                      </a:cubicBezTo>
                      <a:cubicBezTo>
                        <a:pt x="18" y="19"/>
                        <a:pt x="18" y="23"/>
                        <a:pt x="18" y="28"/>
                      </a:cubicBezTo>
                      <a:cubicBezTo>
                        <a:pt x="19" y="28"/>
                        <a:pt x="19" y="28"/>
                        <a:pt x="19" y="28"/>
                      </a:cubicBezTo>
                      <a:cubicBezTo>
                        <a:pt x="19" y="24"/>
                        <a:pt x="20" y="20"/>
                        <a:pt x="20" y="17"/>
                      </a:cubicBezTo>
                      <a:cubicBezTo>
                        <a:pt x="20" y="17"/>
                        <a:pt x="19" y="17"/>
                        <a:pt x="19" y="17"/>
                      </a:cubicBezTo>
                      <a:cubicBezTo>
                        <a:pt x="21" y="20"/>
                        <a:pt x="21" y="23"/>
                        <a:pt x="22" y="27"/>
                      </a:cubicBezTo>
                      <a:cubicBezTo>
                        <a:pt x="22" y="27"/>
                        <a:pt x="23" y="27"/>
                        <a:pt x="23" y="26"/>
                      </a:cubicBezTo>
                      <a:cubicBezTo>
                        <a:pt x="22" y="24"/>
                        <a:pt x="20" y="18"/>
                        <a:pt x="26" y="25"/>
                      </a:cubicBezTo>
                      <a:cubicBezTo>
                        <a:pt x="26" y="24"/>
                        <a:pt x="26" y="24"/>
                        <a:pt x="27" y="24"/>
                      </a:cubicBezTo>
                      <a:cubicBezTo>
                        <a:pt x="24" y="22"/>
                        <a:pt x="21" y="20"/>
                        <a:pt x="19" y="18"/>
                      </a:cubicBezTo>
                      <a:cubicBezTo>
                        <a:pt x="19" y="19"/>
                        <a:pt x="18" y="19"/>
                        <a:pt x="18" y="20"/>
                      </a:cubicBezTo>
                      <a:cubicBezTo>
                        <a:pt x="19" y="20"/>
                        <a:pt x="21" y="21"/>
                        <a:pt x="22" y="22"/>
                      </a:cubicBezTo>
                      <a:cubicBezTo>
                        <a:pt x="22" y="22"/>
                        <a:pt x="23" y="22"/>
                        <a:pt x="23" y="21"/>
                      </a:cubicBezTo>
                      <a:cubicBezTo>
                        <a:pt x="20" y="19"/>
                        <a:pt x="16" y="17"/>
                        <a:pt x="14" y="14"/>
                      </a:cubicBezTo>
                      <a:cubicBezTo>
                        <a:pt x="14" y="14"/>
                        <a:pt x="13" y="14"/>
                        <a:pt x="13" y="15"/>
                      </a:cubicBezTo>
                      <a:cubicBezTo>
                        <a:pt x="16" y="16"/>
                        <a:pt x="19" y="19"/>
                        <a:pt x="22" y="21"/>
                      </a:cubicBezTo>
                      <a:cubicBezTo>
                        <a:pt x="23" y="22"/>
                        <a:pt x="24" y="21"/>
                        <a:pt x="23" y="20"/>
                      </a:cubicBezTo>
                      <a:cubicBezTo>
                        <a:pt x="20" y="17"/>
                        <a:pt x="17" y="14"/>
                        <a:pt x="15" y="10"/>
                      </a:cubicBezTo>
                      <a:cubicBezTo>
                        <a:pt x="15" y="11"/>
                        <a:pt x="15" y="11"/>
                        <a:pt x="14" y="11"/>
                      </a:cubicBezTo>
                      <a:cubicBezTo>
                        <a:pt x="19" y="13"/>
                        <a:pt x="23" y="18"/>
                        <a:pt x="25" y="22"/>
                      </a:cubicBezTo>
                      <a:cubicBezTo>
                        <a:pt x="25" y="22"/>
                        <a:pt x="26" y="22"/>
                        <a:pt x="26" y="22"/>
                      </a:cubicBezTo>
                      <a:cubicBezTo>
                        <a:pt x="24" y="20"/>
                        <a:pt x="23" y="18"/>
                        <a:pt x="22" y="15"/>
                      </a:cubicBezTo>
                      <a:cubicBezTo>
                        <a:pt x="22" y="15"/>
                        <a:pt x="21" y="15"/>
                        <a:pt x="21" y="16"/>
                      </a:cubicBezTo>
                      <a:cubicBezTo>
                        <a:pt x="23" y="18"/>
                        <a:pt x="24" y="20"/>
                        <a:pt x="24" y="23"/>
                      </a:cubicBezTo>
                      <a:cubicBezTo>
                        <a:pt x="25" y="23"/>
                        <a:pt x="25" y="23"/>
                        <a:pt x="26" y="23"/>
                      </a:cubicBezTo>
                      <a:cubicBezTo>
                        <a:pt x="24" y="20"/>
                        <a:pt x="22" y="18"/>
                        <a:pt x="21" y="16"/>
                      </a:cubicBezTo>
                      <a:cubicBezTo>
                        <a:pt x="20" y="15"/>
                        <a:pt x="19" y="16"/>
                        <a:pt x="19" y="16"/>
                      </a:cubicBezTo>
                      <a:cubicBezTo>
                        <a:pt x="20" y="18"/>
                        <a:pt x="21" y="19"/>
                        <a:pt x="21" y="21"/>
                      </a:cubicBezTo>
                      <a:cubicBezTo>
                        <a:pt x="22" y="21"/>
                        <a:pt x="22" y="20"/>
                        <a:pt x="22" y="20"/>
                      </a:cubicBezTo>
                      <a:cubicBezTo>
                        <a:pt x="18" y="16"/>
                        <a:pt x="14" y="11"/>
                        <a:pt x="9" y="8"/>
                      </a:cubicBezTo>
                      <a:cubicBezTo>
                        <a:pt x="8" y="7"/>
                        <a:pt x="7" y="8"/>
                        <a:pt x="8" y="9"/>
                      </a:cubicBezTo>
                      <a:cubicBezTo>
                        <a:pt x="10" y="12"/>
                        <a:pt x="13" y="14"/>
                        <a:pt x="17" y="15"/>
                      </a:cubicBezTo>
                      <a:cubicBezTo>
                        <a:pt x="17" y="15"/>
                        <a:pt x="18" y="14"/>
                        <a:pt x="17" y="14"/>
                      </a:cubicBezTo>
                      <a:cubicBezTo>
                        <a:pt x="15" y="11"/>
                        <a:pt x="13" y="8"/>
                        <a:pt x="10" y="5"/>
                      </a:cubicBezTo>
                      <a:cubicBezTo>
                        <a:pt x="10" y="6"/>
                        <a:pt x="9" y="6"/>
                        <a:pt x="9" y="6"/>
                      </a:cubicBezTo>
                      <a:cubicBezTo>
                        <a:pt x="11" y="8"/>
                        <a:pt x="13" y="10"/>
                        <a:pt x="15" y="12"/>
                      </a:cubicBezTo>
                      <a:cubicBezTo>
                        <a:pt x="16" y="13"/>
                        <a:pt x="17" y="12"/>
                        <a:pt x="17" y="12"/>
                      </a:cubicBezTo>
                      <a:cubicBezTo>
                        <a:pt x="15" y="9"/>
                        <a:pt x="13" y="7"/>
                        <a:pt x="11" y="5"/>
                      </a:cubicBezTo>
                      <a:cubicBezTo>
                        <a:pt x="11" y="5"/>
                        <a:pt x="10" y="5"/>
                        <a:pt x="10" y="6"/>
                      </a:cubicBezTo>
                      <a:cubicBezTo>
                        <a:pt x="14" y="7"/>
                        <a:pt x="15" y="10"/>
                        <a:pt x="17" y="13"/>
                      </a:cubicBezTo>
                      <a:cubicBezTo>
                        <a:pt x="17" y="13"/>
                        <a:pt x="17" y="12"/>
                        <a:pt x="18" y="12"/>
                      </a:cubicBezTo>
                      <a:cubicBezTo>
                        <a:pt x="14" y="10"/>
                        <a:pt x="12" y="7"/>
                        <a:pt x="9" y="4"/>
                      </a:cubicBezTo>
                      <a:cubicBezTo>
                        <a:pt x="9" y="4"/>
                        <a:pt x="8" y="4"/>
                        <a:pt x="8" y="4"/>
                      </a:cubicBezTo>
                      <a:cubicBezTo>
                        <a:pt x="8" y="9"/>
                        <a:pt x="9" y="14"/>
                        <a:pt x="10" y="19"/>
                      </a:cubicBezTo>
                      <a:cubicBezTo>
                        <a:pt x="10" y="20"/>
                        <a:pt x="12" y="19"/>
                        <a:pt x="12" y="18"/>
                      </a:cubicBezTo>
                      <a:cubicBezTo>
                        <a:pt x="11" y="17"/>
                        <a:pt x="11" y="17"/>
                        <a:pt x="10" y="16"/>
                      </a:cubicBezTo>
                      <a:cubicBezTo>
                        <a:pt x="10" y="15"/>
                        <a:pt x="9" y="15"/>
                        <a:pt x="9" y="16"/>
                      </a:cubicBezTo>
                      <a:cubicBezTo>
                        <a:pt x="8" y="17"/>
                        <a:pt x="7" y="19"/>
                        <a:pt x="7" y="21"/>
                      </a:cubicBezTo>
                      <a:cubicBezTo>
                        <a:pt x="7" y="22"/>
                        <a:pt x="8" y="22"/>
                        <a:pt x="8" y="21"/>
                      </a:cubicBezTo>
                      <a:cubicBezTo>
                        <a:pt x="9" y="19"/>
                        <a:pt x="9" y="17"/>
                        <a:pt x="9" y="14"/>
                      </a:cubicBezTo>
                      <a:cubicBezTo>
                        <a:pt x="9" y="13"/>
                        <a:pt x="7" y="13"/>
                        <a:pt x="7" y="14"/>
                      </a:cubicBezTo>
                      <a:cubicBezTo>
                        <a:pt x="7" y="18"/>
                        <a:pt x="7" y="21"/>
                        <a:pt x="7" y="25"/>
                      </a:cubicBezTo>
                      <a:cubicBezTo>
                        <a:pt x="7" y="26"/>
                        <a:pt x="8" y="26"/>
                        <a:pt x="9" y="25"/>
                      </a:cubicBezTo>
                      <a:cubicBezTo>
                        <a:pt x="9" y="21"/>
                        <a:pt x="9" y="17"/>
                        <a:pt x="9" y="14"/>
                      </a:cubicBezTo>
                      <a:cubicBezTo>
                        <a:pt x="9" y="13"/>
                        <a:pt x="8" y="13"/>
                        <a:pt x="8" y="14"/>
                      </a:cubicBezTo>
                      <a:cubicBezTo>
                        <a:pt x="7" y="18"/>
                        <a:pt x="7" y="22"/>
                        <a:pt x="7" y="25"/>
                      </a:cubicBezTo>
                      <a:cubicBezTo>
                        <a:pt x="6" y="26"/>
                        <a:pt x="8" y="26"/>
                        <a:pt x="8" y="26"/>
                      </a:cubicBezTo>
                      <a:cubicBezTo>
                        <a:pt x="8" y="25"/>
                        <a:pt x="9" y="24"/>
                        <a:pt x="9" y="23"/>
                      </a:cubicBezTo>
                      <a:cubicBezTo>
                        <a:pt x="9" y="22"/>
                        <a:pt x="8" y="22"/>
                        <a:pt x="8" y="22"/>
                      </a:cubicBezTo>
                      <a:cubicBezTo>
                        <a:pt x="7" y="23"/>
                        <a:pt x="5" y="24"/>
                        <a:pt x="4" y="25"/>
                      </a:cubicBezTo>
                      <a:cubicBezTo>
                        <a:pt x="4" y="26"/>
                        <a:pt x="4" y="26"/>
                        <a:pt x="4" y="27"/>
                      </a:cubicBezTo>
                      <a:cubicBezTo>
                        <a:pt x="6" y="27"/>
                        <a:pt x="8" y="27"/>
                        <a:pt x="10" y="27"/>
                      </a:cubicBezTo>
                      <a:cubicBezTo>
                        <a:pt x="11" y="27"/>
                        <a:pt x="11" y="25"/>
                        <a:pt x="10" y="25"/>
                      </a:cubicBezTo>
                      <a:cubicBezTo>
                        <a:pt x="8" y="25"/>
                        <a:pt x="6" y="25"/>
                        <a:pt x="4" y="25"/>
                      </a:cubicBezTo>
                      <a:cubicBezTo>
                        <a:pt x="3" y="25"/>
                        <a:pt x="2" y="25"/>
                        <a:pt x="3" y="26"/>
                      </a:cubicBezTo>
                      <a:cubicBezTo>
                        <a:pt x="4" y="27"/>
                        <a:pt x="5" y="27"/>
                        <a:pt x="6" y="28"/>
                      </a:cubicBezTo>
                      <a:cubicBezTo>
                        <a:pt x="6" y="28"/>
                        <a:pt x="6" y="27"/>
                        <a:pt x="6" y="27"/>
                      </a:cubicBezTo>
                      <a:cubicBezTo>
                        <a:pt x="5" y="27"/>
                        <a:pt x="4" y="27"/>
                        <a:pt x="2" y="27"/>
                      </a:cubicBezTo>
                      <a:cubicBezTo>
                        <a:pt x="1" y="27"/>
                        <a:pt x="1" y="28"/>
                        <a:pt x="2" y="28"/>
                      </a:cubicBezTo>
                      <a:cubicBezTo>
                        <a:pt x="4" y="30"/>
                        <a:pt x="6" y="30"/>
                        <a:pt x="8" y="30"/>
                      </a:cubicBezTo>
                      <a:cubicBezTo>
                        <a:pt x="9" y="30"/>
                        <a:pt x="9" y="29"/>
                        <a:pt x="8" y="29"/>
                      </a:cubicBezTo>
                      <a:cubicBezTo>
                        <a:pt x="6" y="28"/>
                        <a:pt x="4" y="28"/>
                        <a:pt x="2" y="28"/>
                      </a:cubicBezTo>
                      <a:cubicBezTo>
                        <a:pt x="1" y="28"/>
                        <a:pt x="1" y="29"/>
                        <a:pt x="2" y="29"/>
                      </a:cubicBezTo>
                      <a:cubicBezTo>
                        <a:pt x="4" y="30"/>
                        <a:pt x="7" y="31"/>
                        <a:pt x="10" y="30"/>
                      </a:cubicBezTo>
                      <a:cubicBezTo>
                        <a:pt x="10" y="30"/>
                        <a:pt x="11" y="29"/>
                        <a:pt x="10" y="29"/>
                      </a:cubicBezTo>
                      <a:cubicBezTo>
                        <a:pt x="8" y="28"/>
                        <a:pt x="6" y="27"/>
                        <a:pt x="4" y="27"/>
                      </a:cubicBezTo>
                      <a:cubicBezTo>
                        <a:pt x="4" y="27"/>
                        <a:pt x="4" y="28"/>
                        <a:pt x="4" y="28"/>
                      </a:cubicBezTo>
                      <a:cubicBezTo>
                        <a:pt x="7" y="28"/>
                        <a:pt x="9" y="28"/>
                        <a:pt x="12" y="28"/>
                      </a:cubicBezTo>
                      <a:cubicBezTo>
                        <a:pt x="13" y="28"/>
                        <a:pt x="13" y="27"/>
                        <a:pt x="12" y="27"/>
                      </a:cubicBezTo>
                      <a:cubicBezTo>
                        <a:pt x="9" y="27"/>
                        <a:pt x="7" y="26"/>
                        <a:pt x="4" y="26"/>
                      </a:cubicBezTo>
                      <a:cubicBezTo>
                        <a:pt x="3" y="26"/>
                        <a:pt x="3" y="28"/>
                        <a:pt x="4" y="28"/>
                      </a:cubicBezTo>
                      <a:cubicBezTo>
                        <a:pt x="8" y="28"/>
                        <a:pt x="12" y="28"/>
                        <a:pt x="16" y="27"/>
                      </a:cubicBezTo>
                      <a:cubicBezTo>
                        <a:pt x="17" y="27"/>
                        <a:pt x="16" y="26"/>
                        <a:pt x="16" y="26"/>
                      </a:cubicBezTo>
                      <a:cubicBezTo>
                        <a:pt x="12" y="26"/>
                        <a:pt x="9" y="25"/>
                        <a:pt x="6" y="27"/>
                      </a:cubicBezTo>
                      <a:cubicBezTo>
                        <a:pt x="5" y="27"/>
                        <a:pt x="5" y="28"/>
                        <a:pt x="6" y="28"/>
                      </a:cubicBezTo>
                      <a:cubicBezTo>
                        <a:pt x="10" y="30"/>
                        <a:pt x="14" y="30"/>
                        <a:pt x="17" y="28"/>
                      </a:cubicBezTo>
                      <a:cubicBezTo>
                        <a:pt x="18" y="28"/>
                        <a:pt x="18" y="27"/>
                        <a:pt x="17" y="27"/>
                      </a:cubicBezTo>
                      <a:cubicBezTo>
                        <a:pt x="15" y="26"/>
                        <a:pt x="13" y="26"/>
                        <a:pt x="11" y="26"/>
                      </a:cubicBezTo>
                      <a:cubicBezTo>
                        <a:pt x="10" y="26"/>
                        <a:pt x="10" y="28"/>
                        <a:pt x="11" y="28"/>
                      </a:cubicBezTo>
                      <a:cubicBezTo>
                        <a:pt x="14" y="28"/>
                        <a:pt x="17" y="29"/>
                        <a:pt x="20" y="28"/>
                      </a:cubicBezTo>
                      <a:cubicBezTo>
                        <a:pt x="21" y="28"/>
                        <a:pt x="21" y="27"/>
                        <a:pt x="20" y="27"/>
                      </a:cubicBezTo>
                      <a:cubicBezTo>
                        <a:pt x="18" y="26"/>
                        <a:pt x="15" y="26"/>
                        <a:pt x="13" y="27"/>
                      </a:cubicBezTo>
                      <a:cubicBezTo>
                        <a:pt x="12" y="27"/>
                        <a:pt x="12" y="28"/>
                        <a:pt x="13" y="28"/>
                      </a:cubicBezTo>
                      <a:cubicBezTo>
                        <a:pt x="17" y="29"/>
                        <a:pt x="19" y="28"/>
                        <a:pt x="22" y="26"/>
                      </a:cubicBezTo>
                      <a:cubicBezTo>
                        <a:pt x="23" y="26"/>
                        <a:pt x="23" y="25"/>
                        <a:pt x="22" y="25"/>
                      </a:cubicBezTo>
                      <a:cubicBezTo>
                        <a:pt x="20" y="25"/>
                        <a:pt x="19" y="24"/>
                        <a:pt x="17" y="24"/>
                      </a:cubicBezTo>
                      <a:cubicBezTo>
                        <a:pt x="17" y="25"/>
                        <a:pt x="17" y="25"/>
                        <a:pt x="17" y="26"/>
                      </a:cubicBezTo>
                      <a:cubicBezTo>
                        <a:pt x="18" y="24"/>
                        <a:pt x="19" y="23"/>
                        <a:pt x="20" y="22"/>
                      </a:cubicBezTo>
                      <a:cubicBezTo>
                        <a:pt x="20" y="22"/>
                        <a:pt x="20" y="22"/>
                        <a:pt x="19" y="21"/>
                      </a:cubicBezTo>
                      <a:cubicBezTo>
                        <a:pt x="18" y="23"/>
                        <a:pt x="17" y="24"/>
                        <a:pt x="16" y="25"/>
                      </a:cubicBezTo>
                      <a:cubicBezTo>
                        <a:pt x="16" y="26"/>
                        <a:pt x="17" y="26"/>
                        <a:pt x="17" y="26"/>
                      </a:cubicBezTo>
                      <a:cubicBezTo>
                        <a:pt x="18" y="24"/>
                        <a:pt x="18" y="23"/>
                        <a:pt x="19" y="21"/>
                      </a:cubicBezTo>
                      <a:cubicBezTo>
                        <a:pt x="19" y="21"/>
                        <a:pt x="19" y="21"/>
                        <a:pt x="18" y="21"/>
                      </a:cubicBezTo>
                      <a:cubicBezTo>
                        <a:pt x="18" y="23"/>
                        <a:pt x="17" y="25"/>
                        <a:pt x="17" y="27"/>
                      </a:cubicBezTo>
                      <a:cubicBezTo>
                        <a:pt x="16" y="27"/>
                        <a:pt x="17" y="28"/>
                        <a:pt x="18" y="28"/>
                      </a:cubicBezTo>
                      <a:cubicBezTo>
                        <a:pt x="19" y="27"/>
                        <a:pt x="21" y="26"/>
                        <a:pt x="22" y="25"/>
                      </a:cubicBezTo>
                      <a:cubicBezTo>
                        <a:pt x="22" y="25"/>
                        <a:pt x="22" y="24"/>
                        <a:pt x="22" y="24"/>
                      </a:cubicBezTo>
                      <a:cubicBezTo>
                        <a:pt x="20" y="25"/>
                        <a:pt x="19" y="26"/>
                        <a:pt x="18" y="27"/>
                      </a:cubicBezTo>
                      <a:cubicBezTo>
                        <a:pt x="17" y="28"/>
                        <a:pt x="18" y="29"/>
                        <a:pt x="19" y="28"/>
                      </a:cubicBezTo>
                      <a:cubicBezTo>
                        <a:pt x="21" y="27"/>
                        <a:pt x="22" y="25"/>
                        <a:pt x="24" y="24"/>
                      </a:cubicBezTo>
                      <a:cubicBezTo>
                        <a:pt x="24" y="24"/>
                        <a:pt x="24" y="23"/>
                        <a:pt x="23" y="23"/>
                      </a:cubicBezTo>
                      <a:cubicBezTo>
                        <a:pt x="22" y="24"/>
                        <a:pt x="21" y="25"/>
                        <a:pt x="20" y="26"/>
                      </a:cubicBezTo>
                      <a:cubicBezTo>
                        <a:pt x="21" y="26"/>
                        <a:pt x="21" y="26"/>
                        <a:pt x="21" y="27"/>
                      </a:cubicBezTo>
                      <a:cubicBezTo>
                        <a:pt x="21" y="27"/>
                        <a:pt x="24" y="23"/>
                        <a:pt x="23" y="25"/>
                      </a:cubicBezTo>
                      <a:cubicBezTo>
                        <a:pt x="23" y="26"/>
                        <a:pt x="24" y="26"/>
                        <a:pt x="25" y="26"/>
                      </a:cubicBezTo>
                      <a:cubicBezTo>
                        <a:pt x="25" y="25"/>
                        <a:pt x="25" y="25"/>
                        <a:pt x="26" y="25"/>
                      </a:cubicBezTo>
                      <a:cubicBezTo>
                        <a:pt x="26" y="24"/>
                        <a:pt x="26" y="23"/>
                        <a:pt x="25" y="24"/>
                      </a:cubicBezTo>
                      <a:cubicBezTo>
                        <a:pt x="23" y="25"/>
                        <a:pt x="22" y="25"/>
                        <a:pt x="20" y="26"/>
                      </a:cubicBezTo>
                      <a:cubicBezTo>
                        <a:pt x="20" y="27"/>
                        <a:pt x="20" y="27"/>
                        <a:pt x="21" y="27"/>
                      </a:cubicBezTo>
                      <a:cubicBezTo>
                        <a:pt x="22" y="27"/>
                        <a:pt x="23" y="26"/>
                        <a:pt x="25" y="26"/>
                      </a:cubicBezTo>
                      <a:cubicBezTo>
                        <a:pt x="24" y="25"/>
                        <a:pt x="24" y="25"/>
                        <a:pt x="24" y="24"/>
                      </a:cubicBezTo>
                      <a:cubicBezTo>
                        <a:pt x="21" y="27"/>
                        <a:pt x="18" y="28"/>
                        <a:pt x="14" y="29"/>
                      </a:cubicBezTo>
                      <a:cubicBezTo>
                        <a:pt x="6" y="31"/>
                        <a:pt x="6" y="24"/>
                        <a:pt x="6" y="18"/>
                      </a:cubicBezTo>
                      <a:cubicBezTo>
                        <a:pt x="6" y="18"/>
                        <a:pt x="5" y="18"/>
                        <a:pt x="5" y="18"/>
                      </a:cubicBezTo>
                      <a:cubicBezTo>
                        <a:pt x="5" y="19"/>
                        <a:pt x="5" y="21"/>
                        <a:pt x="5" y="22"/>
                      </a:cubicBezTo>
                      <a:cubicBezTo>
                        <a:pt x="5" y="22"/>
                        <a:pt x="6" y="22"/>
                        <a:pt x="6" y="22"/>
                      </a:cubicBezTo>
                      <a:cubicBezTo>
                        <a:pt x="6" y="18"/>
                        <a:pt x="6" y="15"/>
                        <a:pt x="7" y="12"/>
                      </a:cubicBezTo>
                      <a:cubicBezTo>
                        <a:pt x="6" y="12"/>
                        <a:pt x="6" y="12"/>
                        <a:pt x="5" y="12"/>
                      </a:cubicBezTo>
                      <a:cubicBezTo>
                        <a:pt x="6" y="14"/>
                        <a:pt x="7" y="17"/>
                        <a:pt x="7" y="20"/>
                      </a:cubicBezTo>
                      <a:cubicBezTo>
                        <a:pt x="7" y="20"/>
                        <a:pt x="7" y="20"/>
                        <a:pt x="8" y="20"/>
                      </a:cubicBezTo>
                      <a:cubicBezTo>
                        <a:pt x="8" y="16"/>
                        <a:pt x="8" y="12"/>
                        <a:pt x="9" y="8"/>
                      </a:cubicBezTo>
                      <a:cubicBezTo>
                        <a:pt x="9" y="8"/>
                        <a:pt x="8" y="8"/>
                        <a:pt x="8" y="8"/>
                      </a:cubicBezTo>
                      <a:cubicBezTo>
                        <a:pt x="7" y="13"/>
                        <a:pt x="7" y="17"/>
                        <a:pt x="7" y="22"/>
                      </a:cubicBezTo>
                      <a:cubicBezTo>
                        <a:pt x="7" y="22"/>
                        <a:pt x="7" y="22"/>
                        <a:pt x="8" y="22"/>
                      </a:cubicBezTo>
                      <a:cubicBezTo>
                        <a:pt x="8" y="19"/>
                        <a:pt x="8" y="16"/>
                        <a:pt x="9" y="13"/>
                      </a:cubicBezTo>
                      <a:cubicBezTo>
                        <a:pt x="9" y="13"/>
                        <a:pt x="7" y="12"/>
                        <a:pt x="7" y="13"/>
                      </a:cubicBezTo>
                      <a:cubicBezTo>
                        <a:pt x="6" y="17"/>
                        <a:pt x="5" y="22"/>
                        <a:pt x="1" y="25"/>
                      </a:cubicBezTo>
                      <a:cubicBezTo>
                        <a:pt x="2" y="25"/>
                        <a:pt x="2" y="25"/>
                        <a:pt x="2" y="25"/>
                      </a:cubicBezTo>
                      <a:cubicBezTo>
                        <a:pt x="3" y="25"/>
                        <a:pt x="3" y="24"/>
                        <a:pt x="4" y="23"/>
                      </a:cubicBezTo>
                      <a:cubicBezTo>
                        <a:pt x="4" y="22"/>
                        <a:pt x="3" y="21"/>
                        <a:pt x="3" y="22"/>
                      </a:cubicBezTo>
                      <a:cubicBezTo>
                        <a:pt x="1" y="25"/>
                        <a:pt x="0" y="27"/>
                        <a:pt x="0" y="31"/>
                      </a:cubicBezTo>
                      <a:cubicBezTo>
                        <a:pt x="0" y="31"/>
                        <a:pt x="1" y="31"/>
                        <a:pt x="1" y="31"/>
                      </a:cubicBezTo>
                      <a:cubicBezTo>
                        <a:pt x="3" y="27"/>
                        <a:pt x="5" y="23"/>
                        <a:pt x="7" y="19"/>
                      </a:cubicBezTo>
                      <a:cubicBezTo>
                        <a:pt x="7" y="19"/>
                        <a:pt x="6" y="19"/>
                        <a:pt x="6" y="19"/>
                      </a:cubicBezTo>
                      <a:cubicBezTo>
                        <a:pt x="6" y="21"/>
                        <a:pt x="6" y="23"/>
                        <a:pt x="6" y="25"/>
                      </a:cubicBezTo>
                      <a:cubicBezTo>
                        <a:pt x="6" y="25"/>
                        <a:pt x="7" y="25"/>
                        <a:pt x="7" y="25"/>
                      </a:cubicBezTo>
                      <a:cubicBezTo>
                        <a:pt x="7" y="22"/>
                        <a:pt x="8" y="20"/>
                        <a:pt x="8" y="17"/>
                      </a:cubicBezTo>
                      <a:cubicBezTo>
                        <a:pt x="8" y="17"/>
                        <a:pt x="7" y="17"/>
                        <a:pt x="7" y="17"/>
                      </a:cubicBezTo>
                      <a:cubicBezTo>
                        <a:pt x="6" y="20"/>
                        <a:pt x="7" y="22"/>
                        <a:pt x="7" y="24"/>
                      </a:cubicBezTo>
                      <a:cubicBezTo>
                        <a:pt x="7" y="25"/>
                        <a:pt x="8" y="25"/>
                        <a:pt x="8" y="24"/>
                      </a:cubicBezTo>
                      <a:cubicBezTo>
                        <a:pt x="9" y="22"/>
                        <a:pt x="9" y="20"/>
                        <a:pt x="10" y="17"/>
                      </a:cubicBezTo>
                      <a:cubicBezTo>
                        <a:pt x="10" y="17"/>
                        <a:pt x="9" y="17"/>
                        <a:pt x="9" y="17"/>
                      </a:cubicBezTo>
                      <a:cubicBezTo>
                        <a:pt x="11" y="22"/>
                        <a:pt x="15" y="26"/>
                        <a:pt x="20" y="21"/>
                      </a:cubicBezTo>
                      <a:cubicBezTo>
                        <a:pt x="20" y="21"/>
                        <a:pt x="19" y="20"/>
                        <a:pt x="19" y="20"/>
                      </a:cubicBezTo>
                      <a:cubicBezTo>
                        <a:pt x="17" y="22"/>
                        <a:pt x="17" y="23"/>
                        <a:pt x="16" y="24"/>
                      </a:cubicBezTo>
                      <a:cubicBezTo>
                        <a:pt x="15" y="25"/>
                        <a:pt x="16" y="25"/>
                        <a:pt x="16" y="25"/>
                      </a:cubicBezTo>
                      <a:cubicBezTo>
                        <a:pt x="19" y="26"/>
                        <a:pt x="20" y="26"/>
                        <a:pt x="22" y="26"/>
                      </a:cubicBezTo>
                      <a:cubicBezTo>
                        <a:pt x="22" y="25"/>
                        <a:pt x="22" y="25"/>
                        <a:pt x="22" y="25"/>
                      </a:cubicBezTo>
                      <a:cubicBezTo>
                        <a:pt x="19" y="25"/>
                        <a:pt x="18" y="27"/>
                        <a:pt x="17" y="29"/>
                      </a:cubicBezTo>
                      <a:cubicBezTo>
                        <a:pt x="17" y="29"/>
                        <a:pt x="17" y="30"/>
                        <a:pt x="18" y="30"/>
                      </a:cubicBezTo>
                      <a:cubicBezTo>
                        <a:pt x="20" y="30"/>
                        <a:pt x="21" y="29"/>
                        <a:pt x="23" y="28"/>
                      </a:cubicBezTo>
                      <a:cubicBezTo>
                        <a:pt x="24" y="28"/>
                        <a:pt x="24" y="27"/>
                        <a:pt x="23" y="27"/>
                      </a:cubicBezTo>
                      <a:cubicBezTo>
                        <a:pt x="22" y="27"/>
                        <a:pt x="21" y="27"/>
                        <a:pt x="21" y="28"/>
                      </a:cubicBezTo>
                      <a:cubicBezTo>
                        <a:pt x="21" y="28"/>
                        <a:pt x="21" y="28"/>
                        <a:pt x="21" y="29"/>
                      </a:cubicBezTo>
                      <a:cubicBezTo>
                        <a:pt x="23" y="28"/>
                        <a:pt x="24" y="27"/>
                        <a:pt x="26" y="26"/>
                      </a:cubicBezTo>
                      <a:cubicBezTo>
                        <a:pt x="26" y="26"/>
                        <a:pt x="26" y="25"/>
                        <a:pt x="25" y="25"/>
                      </a:cubicBezTo>
                      <a:cubicBezTo>
                        <a:pt x="24" y="25"/>
                        <a:pt x="24" y="26"/>
                        <a:pt x="23" y="26"/>
                      </a:cubicBezTo>
                      <a:cubicBezTo>
                        <a:pt x="23" y="26"/>
                        <a:pt x="23" y="27"/>
                        <a:pt x="24" y="27"/>
                      </a:cubicBezTo>
                      <a:cubicBezTo>
                        <a:pt x="24" y="26"/>
                        <a:pt x="25" y="24"/>
                        <a:pt x="26" y="23"/>
                      </a:cubicBezTo>
                      <a:cubicBezTo>
                        <a:pt x="26" y="23"/>
                        <a:pt x="26" y="23"/>
                        <a:pt x="25" y="22"/>
                      </a:cubicBezTo>
                      <a:cubicBezTo>
                        <a:pt x="25" y="23"/>
                        <a:pt x="24" y="24"/>
                        <a:pt x="24" y="24"/>
                      </a:cubicBezTo>
                      <a:cubicBezTo>
                        <a:pt x="23" y="25"/>
                        <a:pt x="24" y="26"/>
                        <a:pt x="25" y="25"/>
                      </a:cubicBezTo>
                      <a:cubicBezTo>
                        <a:pt x="26" y="25"/>
                        <a:pt x="26" y="24"/>
                        <a:pt x="27" y="23"/>
                      </a:cubicBezTo>
                      <a:cubicBezTo>
                        <a:pt x="27" y="23"/>
                        <a:pt x="27" y="23"/>
                        <a:pt x="26" y="23"/>
                      </a:cubicBezTo>
                      <a:cubicBezTo>
                        <a:pt x="26" y="23"/>
                        <a:pt x="26" y="24"/>
                        <a:pt x="25" y="25"/>
                      </a:cubicBezTo>
                      <a:cubicBezTo>
                        <a:pt x="25" y="25"/>
                        <a:pt x="26" y="26"/>
                        <a:pt x="26" y="26"/>
                      </a:cubicBezTo>
                      <a:cubicBezTo>
                        <a:pt x="27" y="25"/>
                        <a:pt x="27" y="25"/>
                        <a:pt x="27" y="25"/>
                      </a:cubicBezTo>
                      <a:cubicBezTo>
                        <a:pt x="28" y="25"/>
                        <a:pt x="28" y="24"/>
                        <a:pt x="27" y="24"/>
                      </a:cubicBezTo>
                      <a:cubicBezTo>
                        <a:pt x="23" y="21"/>
                        <a:pt x="19" y="18"/>
                        <a:pt x="15" y="15"/>
                      </a:cubicBezTo>
                      <a:cubicBezTo>
                        <a:pt x="14" y="15"/>
                        <a:pt x="14" y="15"/>
                        <a:pt x="14" y="16"/>
                      </a:cubicBezTo>
                      <a:cubicBezTo>
                        <a:pt x="12" y="18"/>
                        <a:pt x="12" y="20"/>
                        <a:pt x="12" y="23"/>
                      </a:cubicBezTo>
                      <a:cubicBezTo>
                        <a:pt x="12" y="24"/>
                        <a:pt x="14" y="24"/>
                        <a:pt x="14" y="23"/>
                      </a:cubicBezTo>
                      <a:cubicBezTo>
                        <a:pt x="14" y="20"/>
                        <a:pt x="14" y="18"/>
                        <a:pt x="13" y="15"/>
                      </a:cubicBezTo>
                      <a:cubicBezTo>
                        <a:pt x="13" y="15"/>
                        <a:pt x="12" y="15"/>
                        <a:pt x="12" y="16"/>
                      </a:cubicBezTo>
                      <a:cubicBezTo>
                        <a:pt x="13" y="18"/>
                        <a:pt x="14" y="20"/>
                        <a:pt x="15" y="23"/>
                      </a:cubicBezTo>
                      <a:cubicBezTo>
                        <a:pt x="16" y="22"/>
                        <a:pt x="16" y="22"/>
                        <a:pt x="17" y="22"/>
                      </a:cubicBezTo>
                      <a:cubicBezTo>
                        <a:pt x="16" y="21"/>
                        <a:pt x="15" y="20"/>
                        <a:pt x="14" y="18"/>
                      </a:cubicBezTo>
                      <a:cubicBezTo>
                        <a:pt x="14" y="18"/>
                        <a:pt x="13" y="18"/>
                        <a:pt x="13" y="18"/>
                      </a:cubicBezTo>
                      <a:cubicBezTo>
                        <a:pt x="12" y="21"/>
                        <a:pt x="12" y="24"/>
                        <a:pt x="12" y="26"/>
                      </a:cubicBezTo>
                      <a:cubicBezTo>
                        <a:pt x="12" y="27"/>
                        <a:pt x="14" y="27"/>
                        <a:pt x="14" y="26"/>
                      </a:cubicBezTo>
                      <a:cubicBezTo>
                        <a:pt x="14" y="25"/>
                        <a:pt x="15" y="24"/>
                        <a:pt x="15" y="23"/>
                      </a:cubicBezTo>
                      <a:cubicBezTo>
                        <a:pt x="15" y="23"/>
                        <a:pt x="14" y="23"/>
                        <a:pt x="14" y="22"/>
                      </a:cubicBezTo>
                      <a:cubicBezTo>
                        <a:pt x="14" y="24"/>
                        <a:pt x="14" y="25"/>
                        <a:pt x="14" y="26"/>
                      </a:cubicBezTo>
                      <a:cubicBezTo>
                        <a:pt x="14" y="27"/>
                        <a:pt x="15" y="27"/>
                        <a:pt x="15" y="26"/>
                      </a:cubicBezTo>
                      <a:cubicBezTo>
                        <a:pt x="15" y="25"/>
                        <a:pt x="16" y="23"/>
                        <a:pt x="16" y="22"/>
                      </a:cubicBezTo>
                      <a:cubicBezTo>
                        <a:pt x="16" y="22"/>
                        <a:pt x="15" y="22"/>
                        <a:pt x="15" y="22"/>
                      </a:cubicBezTo>
                      <a:cubicBezTo>
                        <a:pt x="15" y="23"/>
                        <a:pt x="15" y="24"/>
                        <a:pt x="16" y="25"/>
                      </a:cubicBezTo>
                      <a:cubicBezTo>
                        <a:pt x="16" y="26"/>
                        <a:pt x="17" y="26"/>
                        <a:pt x="17" y="25"/>
                      </a:cubicBezTo>
                      <a:cubicBezTo>
                        <a:pt x="17" y="23"/>
                        <a:pt x="17" y="22"/>
                        <a:pt x="19" y="21"/>
                      </a:cubicBezTo>
                      <a:cubicBezTo>
                        <a:pt x="20" y="22"/>
                        <a:pt x="20" y="23"/>
                        <a:pt x="21" y="24"/>
                      </a:cubicBezTo>
                      <a:cubicBezTo>
                        <a:pt x="22" y="25"/>
                        <a:pt x="23" y="24"/>
                        <a:pt x="22" y="24"/>
                      </a:cubicBezTo>
                      <a:cubicBezTo>
                        <a:pt x="21" y="21"/>
                        <a:pt x="21" y="18"/>
                        <a:pt x="20" y="16"/>
                      </a:cubicBezTo>
                      <a:cubicBezTo>
                        <a:pt x="19" y="16"/>
                        <a:pt x="19" y="16"/>
                        <a:pt x="19" y="16"/>
                      </a:cubicBezTo>
                      <a:cubicBezTo>
                        <a:pt x="19" y="16"/>
                        <a:pt x="19" y="16"/>
                        <a:pt x="18" y="16"/>
                      </a:cubicBezTo>
                      <a:cubicBezTo>
                        <a:pt x="18" y="16"/>
                        <a:pt x="18" y="18"/>
                        <a:pt x="19" y="17"/>
                      </a:cubicBezTo>
                      <a:cubicBezTo>
                        <a:pt x="18" y="18"/>
                        <a:pt x="21" y="23"/>
                        <a:pt x="21" y="24"/>
                      </a:cubicBezTo>
                      <a:cubicBezTo>
                        <a:pt x="22" y="24"/>
                        <a:pt x="22" y="24"/>
                        <a:pt x="22" y="24"/>
                      </a:cubicBezTo>
                      <a:cubicBezTo>
                        <a:pt x="21" y="22"/>
                        <a:pt x="20" y="20"/>
                        <a:pt x="19" y="19"/>
                      </a:cubicBezTo>
                      <a:cubicBezTo>
                        <a:pt x="18" y="18"/>
                        <a:pt x="18" y="18"/>
                        <a:pt x="18" y="18"/>
                      </a:cubicBezTo>
                      <a:cubicBezTo>
                        <a:pt x="16" y="20"/>
                        <a:pt x="15" y="22"/>
                        <a:pt x="16" y="25"/>
                      </a:cubicBezTo>
                      <a:cubicBezTo>
                        <a:pt x="16" y="25"/>
                        <a:pt x="16" y="25"/>
                        <a:pt x="17" y="25"/>
                      </a:cubicBezTo>
                      <a:cubicBezTo>
                        <a:pt x="17" y="24"/>
                        <a:pt x="16" y="22"/>
                        <a:pt x="16" y="21"/>
                      </a:cubicBezTo>
                      <a:cubicBezTo>
                        <a:pt x="16" y="21"/>
                        <a:pt x="15" y="21"/>
                        <a:pt x="15" y="21"/>
                      </a:cubicBezTo>
                      <a:cubicBezTo>
                        <a:pt x="14" y="23"/>
                        <a:pt x="14" y="24"/>
                        <a:pt x="14" y="26"/>
                      </a:cubicBezTo>
                      <a:cubicBezTo>
                        <a:pt x="14" y="26"/>
                        <a:pt x="15" y="26"/>
                        <a:pt x="15" y="26"/>
                      </a:cubicBezTo>
                      <a:cubicBezTo>
                        <a:pt x="15" y="25"/>
                        <a:pt x="15" y="24"/>
                        <a:pt x="15" y="22"/>
                      </a:cubicBezTo>
                      <a:cubicBezTo>
                        <a:pt x="15" y="22"/>
                        <a:pt x="14" y="22"/>
                        <a:pt x="14" y="22"/>
                      </a:cubicBezTo>
                      <a:cubicBezTo>
                        <a:pt x="13" y="24"/>
                        <a:pt x="13" y="25"/>
                        <a:pt x="12" y="26"/>
                      </a:cubicBezTo>
                      <a:cubicBezTo>
                        <a:pt x="13" y="26"/>
                        <a:pt x="13" y="26"/>
                        <a:pt x="14" y="26"/>
                      </a:cubicBezTo>
                      <a:cubicBezTo>
                        <a:pt x="14" y="24"/>
                        <a:pt x="14" y="22"/>
                        <a:pt x="14" y="19"/>
                      </a:cubicBezTo>
                      <a:cubicBezTo>
                        <a:pt x="14" y="19"/>
                        <a:pt x="13" y="19"/>
                        <a:pt x="13" y="19"/>
                      </a:cubicBezTo>
                      <a:cubicBezTo>
                        <a:pt x="14" y="20"/>
                        <a:pt x="15" y="21"/>
                        <a:pt x="15" y="23"/>
                      </a:cubicBezTo>
                      <a:cubicBezTo>
                        <a:pt x="16" y="23"/>
                        <a:pt x="17" y="23"/>
                        <a:pt x="17" y="22"/>
                      </a:cubicBezTo>
                      <a:cubicBezTo>
                        <a:pt x="16" y="20"/>
                        <a:pt x="15" y="17"/>
                        <a:pt x="13" y="15"/>
                      </a:cubicBezTo>
                      <a:cubicBezTo>
                        <a:pt x="13" y="14"/>
                        <a:pt x="12" y="15"/>
                        <a:pt x="12" y="15"/>
                      </a:cubicBezTo>
                      <a:cubicBezTo>
                        <a:pt x="12" y="18"/>
                        <a:pt x="12" y="21"/>
                        <a:pt x="12" y="23"/>
                      </a:cubicBezTo>
                      <a:cubicBezTo>
                        <a:pt x="13" y="23"/>
                        <a:pt x="13" y="23"/>
                        <a:pt x="14" y="23"/>
                      </a:cubicBezTo>
                      <a:cubicBezTo>
                        <a:pt x="13" y="9"/>
                        <a:pt x="22" y="26"/>
                        <a:pt x="26" y="24"/>
                      </a:cubicBezTo>
                      <a:cubicBezTo>
                        <a:pt x="26" y="25"/>
                        <a:pt x="26" y="25"/>
                        <a:pt x="27" y="25"/>
                      </a:cubicBezTo>
                      <a:cubicBezTo>
                        <a:pt x="27" y="24"/>
                        <a:pt x="27" y="24"/>
                        <a:pt x="28" y="23"/>
                      </a:cubicBezTo>
                      <a:cubicBezTo>
                        <a:pt x="28" y="22"/>
                        <a:pt x="27" y="22"/>
                        <a:pt x="27" y="22"/>
                      </a:cubicBezTo>
                      <a:cubicBezTo>
                        <a:pt x="25" y="23"/>
                        <a:pt x="25" y="23"/>
                        <a:pt x="24" y="24"/>
                      </a:cubicBezTo>
                      <a:cubicBezTo>
                        <a:pt x="24" y="25"/>
                        <a:pt x="24" y="25"/>
                        <a:pt x="25" y="25"/>
                      </a:cubicBezTo>
                      <a:cubicBezTo>
                        <a:pt x="25" y="25"/>
                        <a:pt x="26" y="24"/>
                        <a:pt x="26" y="23"/>
                      </a:cubicBezTo>
                      <a:cubicBezTo>
                        <a:pt x="27" y="23"/>
                        <a:pt x="26" y="22"/>
                        <a:pt x="25" y="22"/>
                      </a:cubicBezTo>
                      <a:cubicBezTo>
                        <a:pt x="24" y="24"/>
                        <a:pt x="23" y="25"/>
                        <a:pt x="22" y="26"/>
                      </a:cubicBezTo>
                      <a:cubicBezTo>
                        <a:pt x="22" y="27"/>
                        <a:pt x="23" y="28"/>
                        <a:pt x="23" y="27"/>
                      </a:cubicBezTo>
                      <a:cubicBezTo>
                        <a:pt x="24" y="27"/>
                        <a:pt x="25" y="27"/>
                        <a:pt x="26" y="26"/>
                      </a:cubicBezTo>
                      <a:cubicBezTo>
                        <a:pt x="25" y="26"/>
                        <a:pt x="25" y="26"/>
                        <a:pt x="25" y="25"/>
                      </a:cubicBezTo>
                      <a:cubicBezTo>
                        <a:pt x="23" y="26"/>
                        <a:pt x="22" y="27"/>
                        <a:pt x="20" y="28"/>
                      </a:cubicBezTo>
                      <a:cubicBezTo>
                        <a:pt x="20" y="28"/>
                        <a:pt x="20" y="29"/>
                        <a:pt x="21" y="29"/>
                      </a:cubicBezTo>
                      <a:cubicBezTo>
                        <a:pt x="22" y="29"/>
                        <a:pt x="23" y="29"/>
                        <a:pt x="23" y="28"/>
                      </a:cubicBezTo>
                      <a:cubicBezTo>
                        <a:pt x="23" y="28"/>
                        <a:pt x="23" y="28"/>
                        <a:pt x="23" y="27"/>
                      </a:cubicBezTo>
                      <a:cubicBezTo>
                        <a:pt x="19" y="28"/>
                        <a:pt x="19" y="27"/>
                        <a:pt x="22" y="26"/>
                      </a:cubicBezTo>
                      <a:cubicBezTo>
                        <a:pt x="23" y="25"/>
                        <a:pt x="22" y="24"/>
                        <a:pt x="22" y="24"/>
                      </a:cubicBezTo>
                      <a:cubicBezTo>
                        <a:pt x="18" y="25"/>
                        <a:pt x="16" y="24"/>
                        <a:pt x="20" y="21"/>
                      </a:cubicBezTo>
                      <a:cubicBezTo>
                        <a:pt x="19" y="21"/>
                        <a:pt x="19" y="21"/>
                        <a:pt x="19" y="20"/>
                      </a:cubicBezTo>
                      <a:cubicBezTo>
                        <a:pt x="14" y="22"/>
                        <a:pt x="11" y="21"/>
                        <a:pt x="10" y="17"/>
                      </a:cubicBezTo>
                      <a:cubicBezTo>
                        <a:pt x="10" y="17"/>
                        <a:pt x="9" y="16"/>
                        <a:pt x="9" y="17"/>
                      </a:cubicBezTo>
                      <a:cubicBezTo>
                        <a:pt x="8" y="19"/>
                        <a:pt x="7" y="21"/>
                        <a:pt x="7" y="24"/>
                      </a:cubicBezTo>
                      <a:cubicBezTo>
                        <a:pt x="7" y="24"/>
                        <a:pt x="8" y="24"/>
                        <a:pt x="8" y="24"/>
                      </a:cubicBezTo>
                      <a:cubicBezTo>
                        <a:pt x="8" y="22"/>
                        <a:pt x="8" y="20"/>
                        <a:pt x="8" y="17"/>
                      </a:cubicBezTo>
                      <a:cubicBezTo>
                        <a:pt x="8" y="16"/>
                        <a:pt x="7" y="17"/>
                        <a:pt x="7" y="17"/>
                      </a:cubicBezTo>
                      <a:cubicBezTo>
                        <a:pt x="6" y="20"/>
                        <a:pt x="6" y="22"/>
                        <a:pt x="6" y="25"/>
                      </a:cubicBezTo>
                      <a:cubicBezTo>
                        <a:pt x="6" y="25"/>
                        <a:pt x="7" y="25"/>
                        <a:pt x="7" y="25"/>
                      </a:cubicBezTo>
                      <a:cubicBezTo>
                        <a:pt x="7" y="23"/>
                        <a:pt x="7" y="21"/>
                        <a:pt x="7" y="19"/>
                      </a:cubicBezTo>
                      <a:cubicBezTo>
                        <a:pt x="7" y="18"/>
                        <a:pt x="6" y="18"/>
                        <a:pt x="6" y="19"/>
                      </a:cubicBezTo>
                      <a:cubicBezTo>
                        <a:pt x="4" y="23"/>
                        <a:pt x="2" y="26"/>
                        <a:pt x="0" y="30"/>
                      </a:cubicBezTo>
                      <a:cubicBezTo>
                        <a:pt x="0" y="30"/>
                        <a:pt x="1" y="30"/>
                        <a:pt x="1" y="31"/>
                      </a:cubicBezTo>
                      <a:cubicBezTo>
                        <a:pt x="1" y="28"/>
                        <a:pt x="2" y="25"/>
                        <a:pt x="4" y="23"/>
                      </a:cubicBezTo>
                      <a:cubicBezTo>
                        <a:pt x="3" y="22"/>
                        <a:pt x="3" y="22"/>
                        <a:pt x="3" y="22"/>
                      </a:cubicBezTo>
                      <a:cubicBezTo>
                        <a:pt x="2" y="23"/>
                        <a:pt x="2" y="24"/>
                        <a:pt x="1" y="25"/>
                      </a:cubicBezTo>
                      <a:cubicBezTo>
                        <a:pt x="1" y="25"/>
                        <a:pt x="2" y="26"/>
                        <a:pt x="2" y="26"/>
                      </a:cubicBezTo>
                      <a:cubicBezTo>
                        <a:pt x="6" y="22"/>
                        <a:pt x="7" y="18"/>
                        <a:pt x="9" y="13"/>
                      </a:cubicBezTo>
                      <a:cubicBezTo>
                        <a:pt x="8" y="13"/>
                        <a:pt x="8" y="13"/>
                        <a:pt x="7" y="13"/>
                      </a:cubicBezTo>
                      <a:cubicBezTo>
                        <a:pt x="7" y="16"/>
                        <a:pt x="6" y="19"/>
                        <a:pt x="6" y="22"/>
                      </a:cubicBezTo>
                      <a:cubicBezTo>
                        <a:pt x="7" y="23"/>
                        <a:pt x="8" y="23"/>
                        <a:pt x="8" y="22"/>
                      </a:cubicBezTo>
                      <a:cubicBezTo>
                        <a:pt x="9" y="17"/>
                        <a:pt x="9" y="13"/>
                        <a:pt x="9" y="8"/>
                      </a:cubicBezTo>
                      <a:cubicBezTo>
                        <a:pt x="9" y="7"/>
                        <a:pt x="8" y="7"/>
                        <a:pt x="8" y="8"/>
                      </a:cubicBezTo>
                      <a:cubicBezTo>
                        <a:pt x="6" y="12"/>
                        <a:pt x="6" y="16"/>
                        <a:pt x="7" y="20"/>
                      </a:cubicBezTo>
                      <a:cubicBezTo>
                        <a:pt x="7" y="21"/>
                        <a:pt x="8" y="21"/>
                        <a:pt x="8" y="20"/>
                      </a:cubicBezTo>
                      <a:cubicBezTo>
                        <a:pt x="8" y="17"/>
                        <a:pt x="8" y="14"/>
                        <a:pt x="7" y="11"/>
                      </a:cubicBezTo>
                      <a:cubicBezTo>
                        <a:pt x="7" y="11"/>
                        <a:pt x="6" y="11"/>
                        <a:pt x="5" y="11"/>
                      </a:cubicBezTo>
                      <a:cubicBezTo>
                        <a:pt x="5" y="15"/>
                        <a:pt x="5" y="18"/>
                        <a:pt x="5" y="22"/>
                      </a:cubicBezTo>
                      <a:cubicBezTo>
                        <a:pt x="5" y="23"/>
                        <a:pt x="6" y="23"/>
                        <a:pt x="6" y="22"/>
                      </a:cubicBezTo>
                      <a:cubicBezTo>
                        <a:pt x="6" y="21"/>
                        <a:pt x="6" y="19"/>
                        <a:pt x="6" y="18"/>
                      </a:cubicBezTo>
                      <a:cubicBezTo>
                        <a:pt x="6" y="17"/>
                        <a:pt x="5" y="17"/>
                        <a:pt x="5" y="18"/>
                      </a:cubicBezTo>
                      <a:cubicBezTo>
                        <a:pt x="4" y="23"/>
                        <a:pt x="3" y="29"/>
                        <a:pt x="9" y="31"/>
                      </a:cubicBezTo>
                      <a:cubicBezTo>
                        <a:pt x="14" y="32"/>
                        <a:pt x="21" y="29"/>
                        <a:pt x="25" y="25"/>
                      </a:cubicBezTo>
                      <a:cubicBezTo>
                        <a:pt x="26" y="25"/>
                        <a:pt x="25" y="24"/>
                        <a:pt x="24" y="24"/>
                      </a:cubicBezTo>
                      <a:cubicBezTo>
                        <a:pt x="23" y="25"/>
                        <a:pt x="21" y="26"/>
                        <a:pt x="20" y="26"/>
                      </a:cubicBezTo>
                      <a:cubicBezTo>
                        <a:pt x="19" y="27"/>
                        <a:pt x="20" y="28"/>
                        <a:pt x="21" y="27"/>
                      </a:cubicBezTo>
                      <a:cubicBezTo>
                        <a:pt x="22" y="27"/>
                        <a:pt x="24" y="26"/>
                        <a:pt x="26" y="25"/>
                      </a:cubicBezTo>
                      <a:cubicBezTo>
                        <a:pt x="25" y="24"/>
                        <a:pt x="25" y="24"/>
                        <a:pt x="25" y="24"/>
                      </a:cubicBezTo>
                      <a:cubicBezTo>
                        <a:pt x="24" y="24"/>
                        <a:pt x="24" y="24"/>
                        <a:pt x="24" y="25"/>
                      </a:cubicBezTo>
                      <a:cubicBezTo>
                        <a:pt x="24" y="25"/>
                        <a:pt x="24" y="25"/>
                        <a:pt x="25" y="26"/>
                      </a:cubicBezTo>
                      <a:cubicBezTo>
                        <a:pt x="25" y="24"/>
                        <a:pt x="25" y="24"/>
                        <a:pt x="25" y="23"/>
                      </a:cubicBezTo>
                      <a:cubicBezTo>
                        <a:pt x="25" y="22"/>
                        <a:pt x="24" y="22"/>
                        <a:pt x="24" y="22"/>
                      </a:cubicBezTo>
                      <a:cubicBezTo>
                        <a:pt x="22" y="23"/>
                        <a:pt x="21" y="25"/>
                        <a:pt x="20" y="26"/>
                      </a:cubicBezTo>
                      <a:cubicBezTo>
                        <a:pt x="20" y="26"/>
                        <a:pt x="21" y="27"/>
                        <a:pt x="21" y="27"/>
                      </a:cubicBezTo>
                      <a:cubicBezTo>
                        <a:pt x="22" y="26"/>
                        <a:pt x="23" y="25"/>
                        <a:pt x="24" y="24"/>
                      </a:cubicBezTo>
                      <a:cubicBezTo>
                        <a:pt x="25" y="23"/>
                        <a:pt x="24" y="22"/>
                        <a:pt x="23" y="23"/>
                      </a:cubicBezTo>
                      <a:cubicBezTo>
                        <a:pt x="22" y="24"/>
                        <a:pt x="20" y="26"/>
                        <a:pt x="18" y="27"/>
                      </a:cubicBezTo>
                      <a:cubicBezTo>
                        <a:pt x="18" y="27"/>
                        <a:pt x="19" y="28"/>
                        <a:pt x="19" y="28"/>
                      </a:cubicBezTo>
                      <a:cubicBezTo>
                        <a:pt x="20" y="27"/>
                        <a:pt x="21" y="26"/>
                        <a:pt x="23" y="25"/>
                      </a:cubicBezTo>
                      <a:cubicBezTo>
                        <a:pt x="23" y="24"/>
                        <a:pt x="22" y="23"/>
                        <a:pt x="22" y="24"/>
                      </a:cubicBezTo>
                      <a:cubicBezTo>
                        <a:pt x="20" y="25"/>
                        <a:pt x="19" y="25"/>
                        <a:pt x="17" y="26"/>
                      </a:cubicBezTo>
                      <a:cubicBezTo>
                        <a:pt x="17" y="27"/>
                        <a:pt x="18" y="27"/>
                        <a:pt x="18" y="27"/>
                      </a:cubicBezTo>
                      <a:cubicBezTo>
                        <a:pt x="20" y="25"/>
                        <a:pt x="20" y="23"/>
                        <a:pt x="20" y="21"/>
                      </a:cubicBezTo>
                      <a:cubicBezTo>
                        <a:pt x="19" y="20"/>
                        <a:pt x="19" y="20"/>
                        <a:pt x="18" y="20"/>
                      </a:cubicBezTo>
                      <a:cubicBezTo>
                        <a:pt x="17" y="22"/>
                        <a:pt x="16" y="24"/>
                        <a:pt x="16" y="26"/>
                      </a:cubicBezTo>
                      <a:cubicBezTo>
                        <a:pt x="16" y="26"/>
                        <a:pt x="17" y="27"/>
                        <a:pt x="17" y="26"/>
                      </a:cubicBezTo>
                      <a:cubicBezTo>
                        <a:pt x="18" y="25"/>
                        <a:pt x="19" y="23"/>
                        <a:pt x="20" y="22"/>
                      </a:cubicBezTo>
                      <a:cubicBezTo>
                        <a:pt x="21" y="21"/>
                        <a:pt x="20" y="21"/>
                        <a:pt x="19" y="21"/>
                      </a:cubicBezTo>
                      <a:cubicBezTo>
                        <a:pt x="18" y="22"/>
                        <a:pt x="17" y="23"/>
                        <a:pt x="16" y="25"/>
                      </a:cubicBezTo>
                      <a:cubicBezTo>
                        <a:pt x="16" y="25"/>
                        <a:pt x="16" y="26"/>
                        <a:pt x="17" y="26"/>
                      </a:cubicBezTo>
                      <a:cubicBezTo>
                        <a:pt x="18" y="26"/>
                        <a:pt x="20" y="26"/>
                        <a:pt x="22" y="26"/>
                      </a:cubicBezTo>
                      <a:cubicBezTo>
                        <a:pt x="22" y="26"/>
                        <a:pt x="22" y="26"/>
                        <a:pt x="21" y="25"/>
                      </a:cubicBezTo>
                      <a:cubicBezTo>
                        <a:pt x="19" y="27"/>
                        <a:pt x="16" y="27"/>
                        <a:pt x="13" y="27"/>
                      </a:cubicBezTo>
                      <a:cubicBezTo>
                        <a:pt x="13" y="28"/>
                        <a:pt x="13" y="28"/>
                        <a:pt x="13" y="28"/>
                      </a:cubicBezTo>
                      <a:cubicBezTo>
                        <a:pt x="15" y="28"/>
                        <a:pt x="18" y="27"/>
                        <a:pt x="20" y="28"/>
                      </a:cubicBezTo>
                      <a:cubicBezTo>
                        <a:pt x="20" y="28"/>
                        <a:pt x="20" y="27"/>
                        <a:pt x="20" y="27"/>
                      </a:cubicBezTo>
                      <a:cubicBezTo>
                        <a:pt x="17" y="27"/>
                        <a:pt x="14" y="27"/>
                        <a:pt x="11" y="26"/>
                      </a:cubicBezTo>
                      <a:cubicBezTo>
                        <a:pt x="11" y="27"/>
                        <a:pt x="11" y="27"/>
                        <a:pt x="11" y="28"/>
                      </a:cubicBezTo>
                      <a:cubicBezTo>
                        <a:pt x="13" y="28"/>
                        <a:pt x="15" y="28"/>
                        <a:pt x="17" y="28"/>
                      </a:cubicBezTo>
                      <a:cubicBezTo>
                        <a:pt x="17" y="28"/>
                        <a:pt x="17" y="28"/>
                        <a:pt x="17" y="27"/>
                      </a:cubicBezTo>
                      <a:cubicBezTo>
                        <a:pt x="13" y="29"/>
                        <a:pt x="10" y="28"/>
                        <a:pt x="6" y="27"/>
                      </a:cubicBezTo>
                      <a:cubicBezTo>
                        <a:pt x="6" y="27"/>
                        <a:pt x="6" y="28"/>
                        <a:pt x="6" y="28"/>
                      </a:cubicBezTo>
                      <a:cubicBezTo>
                        <a:pt x="10" y="27"/>
                        <a:pt x="12" y="27"/>
                        <a:pt x="16" y="27"/>
                      </a:cubicBezTo>
                      <a:cubicBezTo>
                        <a:pt x="15" y="27"/>
                        <a:pt x="15" y="26"/>
                        <a:pt x="15" y="26"/>
                      </a:cubicBezTo>
                      <a:cubicBezTo>
                        <a:pt x="11" y="27"/>
                        <a:pt x="8" y="26"/>
                        <a:pt x="4" y="26"/>
                      </a:cubicBezTo>
                      <a:cubicBezTo>
                        <a:pt x="4" y="27"/>
                        <a:pt x="4" y="27"/>
                        <a:pt x="4" y="28"/>
                      </a:cubicBezTo>
                      <a:cubicBezTo>
                        <a:pt x="6" y="28"/>
                        <a:pt x="9" y="28"/>
                        <a:pt x="12" y="28"/>
                      </a:cubicBezTo>
                      <a:cubicBezTo>
                        <a:pt x="12" y="28"/>
                        <a:pt x="12" y="28"/>
                        <a:pt x="12" y="27"/>
                      </a:cubicBezTo>
                      <a:cubicBezTo>
                        <a:pt x="9" y="27"/>
                        <a:pt x="7" y="27"/>
                        <a:pt x="4" y="27"/>
                      </a:cubicBezTo>
                      <a:cubicBezTo>
                        <a:pt x="3" y="27"/>
                        <a:pt x="3" y="28"/>
                        <a:pt x="4" y="28"/>
                      </a:cubicBezTo>
                      <a:cubicBezTo>
                        <a:pt x="6" y="29"/>
                        <a:pt x="8" y="29"/>
                        <a:pt x="9" y="30"/>
                      </a:cubicBezTo>
                      <a:cubicBezTo>
                        <a:pt x="10" y="30"/>
                        <a:pt x="10" y="29"/>
                        <a:pt x="10" y="29"/>
                      </a:cubicBezTo>
                      <a:cubicBezTo>
                        <a:pt x="7" y="29"/>
                        <a:pt x="5" y="29"/>
                        <a:pt x="2" y="28"/>
                      </a:cubicBezTo>
                      <a:cubicBezTo>
                        <a:pt x="2" y="28"/>
                        <a:pt x="2" y="29"/>
                        <a:pt x="2" y="29"/>
                      </a:cubicBezTo>
                      <a:cubicBezTo>
                        <a:pt x="4" y="29"/>
                        <a:pt x="6" y="30"/>
                        <a:pt x="8" y="30"/>
                      </a:cubicBezTo>
                      <a:cubicBezTo>
                        <a:pt x="8" y="30"/>
                        <a:pt x="8" y="29"/>
                        <a:pt x="8" y="29"/>
                      </a:cubicBezTo>
                      <a:cubicBezTo>
                        <a:pt x="6" y="29"/>
                        <a:pt x="4" y="28"/>
                        <a:pt x="2" y="27"/>
                      </a:cubicBezTo>
                      <a:cubicBezTo>
                        <a:pt x="2" y="28"/>
                        <a:pt x="2" y="28"/>
                        <a:pt x="2" y="29"/>
                      </a:cubicBezTo>
                      <a:cubicBezTo>
                        <a:pt x="4" y="29"/>
                        <a:pt x="5" y="28"/>
                        <a:pt x="6" y="28"/>
                      </a:cubicBezTo>
                      <a:cubicBezTo>
                        <a:pt x="7" y="28"/>
                        <a:pt x="7" y="28"/>
                        <a:pt x="7" y="27"/>
                      </a:cubicBezTo>
                      <a:cubicBezTo>
                        <a:pt x="6" y="26"/>
                        <a:pt x="5" y="26"/>
                        <a:pt x="4" y="25"/>
                      </a:cubicBezTo>
                      <a:cubicBezTo>
                        <a:pt x="4" y="25"/>
                        <a:pt x="4" y="26"/>
                        <a:pt x="3" y="26"/>
                      </a:cubicBezTo>
                      <a:cubicBezTo>
                        <a:pt x="5" y="26"/>
                        <a:pt x="8" y="26"/>
                        <a:pt x="10" y="27"/>
                      </a:cubicBezTo>
                      <a:cubicBezTo>
                        <a:pt x="10" y="26"/>
                        <a:pt x="10" y="26"/>
                        <a:pt x="10" y="25"/>
                      </a:cubicBezTo>
                      <a:cubicBezTo>
                        <a:pt x="8" y="25"/>
                        <a:pt x="6" y="25"/>
                        <a:pt x="4" y="25"/>
                      </a:cubicBezTo>
                      <a:cubicBezTo>
                        <a:pt x="3" y="25"/>
                        <a:pt x="3" y="27"/>
                        <a:pt x="4" y="27"/>
                      </a:cubicBezTo>
                      <a:cubicBezTo>
                        <a:pt x="7" y="27"/>
                        <a:pt x="10" y="26"/>
                        <a:pt x="9" y="22"/>
                      </a:cubicBezTo>
                      <a:cubicBezTo>
                        <a:pt x="9" y="22"/>
                        <a:pt x="8" y="21"/>
                        <a:pt x="8" y="22"/>
                      </a:cubicBezTo>
                      <a:cubicBezTo>
                        <a:pt x="7" y="24"/>
                        <a:pt x="7" y="24"/>
                        <a:pt x="7" y="25"/>
                      </a:cubicBezTo>
                      <a:cubicBezTo>
                        <a:pt x="7" y="25"/>
                        <a:pt x="7" y="25"/>
                        <a:pt x="8" y="25"/>
                      </a:cubicBezTo>
                      <a:cubicBezTo>
                        <a:pt x="8" y="22"/>
                        <a:pt x="9" y="18"/>
                        <a:pt x="9" y="14"/>
                      </a:cubicBezTo>
                      <a:cubicBezTo>
                        <a:pt x="9" y="14"/>
                        <a:pt x="8" y="14"/>
                        <a:pt x="8" y="14"/>
                      </a:cubicBezTo>
                      <a:cubicBezTo>
                        <a:pt x="8" y="17"/>
                        <a:pt x="8" y="21"/>
                        <a:pt x="7" y="25"/>
                      </a:cubicBezTo>
                      <a:cubicBezTo>
                        <a:pt x="8" y="25"/>
                        <a:pt x="8" y="25"/>
                        <a:pt x="9" y="25"/>
                      </a:cubicBezTo>
                      <a:cubicBezTo>
                        <a:pt x="9" y="21"/>
                        <a:pt x="9" y="18"/>
                        <a:pt x="9" y="14"/>
                      </a:cubicBezTo>
                      <a:cubicBezTo>
                        <a:pt x="8" y="14"/>
                        <a:pt x="8" y="14"/>
                        <a:pt x="7" y="14"/>
                      </a:cubicBezTo>
                      <a:cubicBezTo>
                        <a:pt x="8" y="17"/>
                        <a:pt x="7" y="19"/>
                        <a:pt x="7" y="21"/>
                      </a:cubicBezTo>
                      <a:cubicBezTo>
                        <a:pt x="7" y="21"/>
                        <a:pt x="8" y="21"/>
                        <a:pt x="8" y="21"/>
                      </a:cubicBezTo>
                      <a:cubicBezTo>
                        <a:pt x="8" y="21"/>
                        <a:pt x="9" y="15"/>
                        <a:pt x="10" y="19"/>
                      </a:cubicBezTo>
                      <a:cubicBezTo>
                        <a:pt x="11" y="19"/>
                        <a:pt x="11" y="19"/>
                        <a:pt x="12" y="18"/>
                      </a:cubicBezTo>
                      <a:cubicBezTo>
                        <a:pt x="10" y="14"/>
                        <a:pt x="10" y="9"/>
                        <a:pt x="9" y="4"/>
                      </a:cubicBezTo>
                      <a:cubicBezTo>
                        <a:pt x="9" y="5"/>
                        <a:pt x="8" y="5"/>
                        <a:pt x="8" y="5"/>
                      </a:cubicBezTo>
                      <a:cubicBezTo>
                        <a:pt x="11" y="8"/>
                        <a:pt x="14" y="11"/>
                        <a:pt x="17" y="13"/>
                      </a:cubicBezTo>
                      <a:cubicBezTo>
                        <a:pt x="18" y="14"/>
                        <a:pt x="18" y="13"/>
                        <a:pt x="18" y="12"/>
                      </a:cubicBezTo>
                      <a:cubicBezTo>
                        <a:pt x="16" y="9"/>
                        <a:pt x="15" y="6"/>
                        <a:pt x="11" y="5"/>
                      </a:cubicBezTo>
                      <a:cubicBezTo>
                        <a:pt x="10" y="4"/>
                        <a:pt x="9" y="5"/>
                        <a:pt x="10" y="6"/>
                      </a:cubicBezTo>
                      <a:cubicBezTo>
                        <a:pt x="12" y="8"/>
                        <a:pt x="14" y="10"/>
                        <a:pt x="15" y="12"/>
                      </a:cubicBezTo>
                      <a:cubicBezTo>
                        <a:pt x="16" y="12"/>
                        <a:pt x="16" y="12"/>
                        <a:pt x="16" y="11"/>
                      </a:cubicBezTo>
                      <a:cubicBezTo>
                        <a:pt x="14" y="9"/>
                        <a:pt x="12" y="7"/>
                        <a:pt x="10" y="5"/>
                      </a:cubicBezTo>
                      <a:cubicBezTo>
                        <a:pt x="9" y="5"/>
                        <a:pt x="8" y="6"/>
                        <a:pt x="9" y="6"/>
                      </a:cubicBezTo>
                      <a:cubicBezTo>
                        <a:pt x="11" y="9"/>
                        <a:pt x="14" y="12"/>
                        <a:pt x="16" y="15"/>
                      </a:cubicBezTo>
                      <a:cubicBezTo>
                        <a:pt x="16" y="14"/>
                        <a:pt x="17" y="14"/>
                        <a:pt x="17" y="14"/>
                      </a:cubicBezTo>
                      <a:cubicBezTo>
                        <a:pt x="14" y="12"/>
                        <a:pt x="11" y="11"/>
                        <a:pt x="9" y="8"/>
                      </a:cubicBezTo>
                      <a:cubicBezTo>
                        <a:pt x="9" y="8"/>
                        <a:pt x="8" y="9"/>
                        <a:pt x="8" y="9"/>
                      </a:cubicBezTo>
                      <a:cubicBezTo>
                        <a:pt x="13" y="12"/>
                        <a:pt x="17" y="17"/>
                        <a:pt x="21" y="21"/>
                      </a:cubicBezTo>
                      <a:cubicBezTo>
                        <a:pt x="22" y="22"/>
                        <a:pt x="23" y="21"/>
                        <a:pt x="23" y="21"/>
                      </a:cubicBezTo>
                      <a:cubicBezTo>
                        <a:pt x="22" y="19"/>
                        <a:pt x="21" y="17"/>
                        <a:pt x="21" y="16"/>
                      </a:cubicBezTo>
                      <a:cubicBezTo>
                        <a:pt x="20" y="16"/>
                        <a:pt x="20" y="16"/>
                        <a:pt x="19" y="16"/>
                      </a:cubicBezTo>
                      <a:cubicBezTo>
                        <a:pt x="21" y="19"/>
                        <a:pt x="23" y="21"/>
                        <a:pt x="25" y="24"/>
                      </a:cubicBezTo>
                      <a:cubicBezTo>
                        <a:pt x="25" y="24"/>
                        <a:pt x="26" y="24"/>
                        <a:pt x="26" y="23"/>
                      </a:cubicBezTo>
                      <a:cubicBezTo>
                        <a:pt x="25" y="20"/>
                        <a:pt x="24" y="17"/>
                        <a:pt x="22" y="15"/>
                      </a:cubicBezTo>
                      <a:cubicBezTo>
                        <a:pt x="22" y="14"/>
                        <a:pt x="20" y="15"/>
                        <a:pt x="21" y="16"/>
                      </a:cubicBezTo>
                      <a:cubicBezTo>
                        <a:pt x="22" y="18"/>
                        <a:pt x="23" y="20"/>
                        <a:pt x="25" y="23"/>
                      </a:cubicBezTo>
                      <a:cubicBezTo>
                        <a:pt x="26" y="23"/>
                        <a:pt x="27" y="22"/>
                        <a:pt x="26" y="22"/>
                      </a:cubicBezTo>
                      <a:cubicBezTo>
                        <a:pt x="24" y="17"/>
                        <a:pt x="20" y="12"/>
                        <a:pt x="15" y="10"/>
                      </a:cubicBezTo>
                      <a:cubicBezTo>
                        <a:pt x="14" y="10"/>
                        <a:pt x="14" y="11"/>
                        <a:pt x="14" y="11"/>
                      </a:cubicBezTo>
                      <a:cubicBezTo>
                        <a:pt x="16" y="15"/>
                        <a:pt x="19" y="18"/>
                        <a:pt x="22" y="21"/>
                      </a:cubicBezTo>
                      <a:cubicBezTo>
                        <a:pt x="22" y="21"/>
                        <a:pt x="23" y="20"/>
                        <a:pt x="23" y="20"/>
                      </a:cubicBezTo>
                      <a:cubicBezTo>
                        <a:pt x="20" y="18"/>
                        <a:pt x="17" y="15"/>
                        <a:pt x="14" y="13"/>
                      </a:cubicBezTo>
                      <a:cubicBezTo>
                        <a:pt x="13" y="13"/>
                        <a:pt x="12" y="14"/>
                        <a:pt x="13" y="15"/>
                      </a:cubicBezTo>
                      <a:cubicBezTo>
                        <a:pt x="16" y="18"/>
                        <a:pt x="19" y="20"/>
                        <a:pt x="22" y="23"/>
                      </a:cubicBezTo>
                      <a:cubicBezTo>
                        <a:pt x="23" y="23"/>
                        <a:pt x="24" y="22"/>
                        <a:pt x="23" y="21"/>
                      </a:cubicBezTo>
                      <a:cubicBezTo>
                        <a:pt x="22" y="20"/>
                        <a:pt x="20" y="19"/>
                        <a:pt x="19" y="18"/>
                      </a:cubicBezTo>
                      <a:cubicBezTo>
                        <a:pt x="18" y="18"/>
                        <a:pt x="17" y="19"/>
                        <a:pt x="18" y="19"/>
                      </a:cubicBezTo>
                      <a:cubicBezTo>
                        <a:pt x="20" y="21"/>
                        <a:pt x="23" y="23"/>
                        <a:pt x="26" y="25"/>
                      </a:cubicBezTo>
                      <a:cubicBezTo>
                        <a:pt x="26" y="25"/>
                        <a:pt x="27" y="25"/>
                        <a:pt x="27" y="24"/>
                      </a:cubicBezTo>
                      <a:cubicBezTo>
                        <a:pt x="25" y="22"/>
                        <a:pt x="24" y="21"/>
                        <a:pt x="21" y="20"/>
                      </a:cubicBezTo>
                      <a:cubicBezTo>
                        <a:pt x="21" y="20"/>
                        <a:pt x="20" y="20"/>
                        <a:pt x="21" y="21"/>
                      </a:cubicBezTo>
                      <a:cubicBezTo>
                        <a:pt x="21" y="23"/>
                        <a:pt x="21" y="25"/>
                        <a:pt x="22" y="27"/>
                      </a:cubicBezTo>
                      <a:cubicBezTo>
                        <a:pt x="22" y="28"/>
                        <a:pt x="23" y="27"/>
                        <a:pt x="23" y="26"/>
                      </a:cubicBezTo>
                      <a:cubicBezTo>
                        <a:pt x="22" y="23"/>
                        <a:pt x="22" y="19"/>
                        <a:pt x="20" y="16"/>
                      </a:cubicBezTo>
                      <a:cubicBezTo>
                        <a:pt x="20" y="16"/>
                        <a:pt x="19" y="16"/>
                        <a:pt x="19" y="17"/>
                      </a:cubicBezTo>
                      <a:cubicBezTo>
                        <a:pt x="18" y="20"/>
                        <a:pt x="18" y="24"/>
                        <a:pt x="18" y="28"/>
                      </a:cubicBezTo>
                      <a:cubicBezTo>
                        <a:pt x="18" y="29"/>
                        <a:pt x="19" y="29"/>
                        <a:pt x="19" y="28"/>
                      </a:cubicBezTo>
                      <a:cubicBezTo>
                        <a:pt x="20" y="23"/>
                        <a:pt x="20" y="19"/>
                        <a:pt x="19" y="14"/>
                      </a:cubicBezTo>
                      <a:cubicBezTo>
                        <a:pt x="19" y="14"/>
                        <a:pt x="18" y="14"/>
                        <a:pt x="17" y="14"/>
                      </a:cubicBezTo>
                      <a:cubicBezTo>
                        <a:pt x="16" y="19"/>
                        <a:pt x="16" y="23"/>
                        <a:pt x="16" y="28"/>
                      </a:cubicBezTo>
                      <a:cubicBezTo>
                        <a:pt x="16" y="29"/>
                        <a:pt x="18" y="29"/>
                        <a:pt x="18" y="28"/>
                      </a:cubicBezTo>
                      <a:cubicBezTo>
                        <a:pt x="18" y="23"/>
                        <a:pt x="18" y="19"/>
                        <a:pt x="17" y="14"/>
                      </a:cubicBezTo>
                      <a:cubicBezTo>
                        <a:pt x="17" y="13"/>
                        <a:pt x="16" y="13"/>
                        <a:pt x="15" y="14"/>
                      </a:cubicBezTo>
                      <a:cubicBezTo>
                        <a:pt x="15" y="18"/>
                        <a:pt x="15" y="22"/>
                        <a:pt x="15" y="27"/>
                      </a:cubicBezTo>
                      <a:cubicBezTo>
                        <a:pt x="15" y="27"/>
                        <a:pt x="16" y="27"/>
                        <a:pt x="16" y="27"/>
                      </a:cubicBezTo>
                      <a:cubicBezTo>
                        <a:pt x="16" y="22"/>
                        <a:pt x="17" y="17"/>
                        <a:pt x="16" y="12"/>
                      </a:cubicBezTo>
                      <a:cubicBezTo>
                        <a:pt x="16" y="11"/>
                        <a:pt x="15" y="11"/>
                        <a:pt x="14" y="12"/>
                      </a:cubicBezTo>
                      <a:cubicBezTo>
                        <a:pt x="13" y="17"/>
                        <a:pt x="13" y="22"/>
                        <a:pt x="13" y="27"/>
                      </a:cubicBezTo>
                      <a:cubicBezTo>
                        <a:pt x="13" y="28"/>
                        <a:pt x="14" y="28"/>
                        <a:pt x="14" y="27"/>
                      </a:cubicBezTo>
                      <a:cubicBezTo>
                        <a:pt x="14" y="22"/>
                        <a:pt x="16" y="17"/>
                        <a:pt x="14" y="13"/>
                      </a:cubicBezTo>
                      <a:cubicBezTo>
                        <a:pt x="14" y="12"/>
                        <a:pt x="13" y="12"/>
                        <a:pt x="13" y="13"/>
                      </a:cubicBezTo>
                      <a:cubicBezTo>
                        <a:pt x="11" y="18"/>
                        <a:pt x="10" y="22"/>
                        <a:pt x="11" y="28"/>
                      </a:cubicBezTo>
                      <a:cubicBezTo>
                        <a:pt x="11" y="28"/>
                        <a:pt x="12" y="29"/>
                        <a:pt x="12" y="28"/>
                      </a:cubicBezTo>
                      <a:cubicBezTo>
                        <a:pt x="13" y="22"/>
                        <a:pt x="14" y="16"/>
                        <a:pt x="14" y="10"/>
                      </a:cubicBezTo>
                      <a:cubicBezTo>
                        <a:pt x="14" y="9"/>
                        <a:pt x="13" y="9"/>
                        <a:pt x="13" y="10"/>
                      </a:cubicBezTo>
                      <a:cubicBezTo>
                        <a:pt x="10" y="15"/>
                        <a:pt x="9" y="21"/>
                        <a:pt x="9" y="26"/>
                      </a:cubicBezTo>
                      <a:cubicBezTo>
                        <a:pt x="9" y="27"/>
                        <a:pt x="10" y="27"/>
                        <a:pt x="10" y="26"/>
                      </a:cubicBezTo>
                      <a:cubicBezTo>
                        <a:pt x="11" y="20"/>
                        <a:pt x="12" y="13"/>
                        <a:pt x="11" y="6"/>
                      </a:cubicBezTo>
                      <a:cubicBezTo>
                        <a:pt x="11" y="6"/>
                        <a:pt x="10" y="5"/>
                        <a:pt x="10" y="6"/>
                      </a:cubicBezTo>
                      <a:cubicBezTo>
                        <a:pt x="8" y="12"/>
                        <a:pt x="7" y="17"/>
                        <a:pt x="7" y="23"/>
                      </a:cubicBezTo>
                      <a:cubicBezTo>
                        <a:pt x="7" y="24"/>
                        <a:pt x="8" y="24"/>
                        <a:pt x="9" y="23"/>
                      </a:cubicBezTo>
                      <a:cubicBezTo>
                        <a:pt x="9" y="17"/>
                        <a:pt x="11" y="10"/>
                        <a:pt x="9" y="4"/>
                      </a:cubicBezTo>
                      <a:cubicBezTo>
                        <a:pt x="9" y="3"/>
                        <a:pt x="8" y="3"/>
                        <a:pt x="8" y="4"/>
                      </a:cubicBezTo>
                      <a:cubicBezTo>
                        <a:pt x="6" y="9"/>
                        <a:pt x="5" y="14"/>
                        <a:pt x="5" y="19"/>
                      </a:cubicBezTo>
                      <a:cubicBezTo>
                        <a:pt x="5" y="20"/>
                        <a:pt x="6" y="20"/>
                        <a:pt x="6" y="19"/>
                      </a:cubicBezTo>
                      <a:cubicBezTo>
                        <a:pt x="7" y="13"/>
                        <a:pt x="8" y="7"/>
                        <a:pt x="8" y="1"/>
                      </a:cubicBezTo>
                      <a:cubicBezTo>
                        <a:pt x="8" y="0"/>
                        <a:pt x="7" y="0"/>
                        <a:pt x="7" y="1"/>
                      </a:cubicBezTo>
                      <a:cubicBezTo>
                        <a:pt x="7" y="3"/>
                        <a:pt x="7" y="6"/>
                        <a:pt x="7" y="9"/>
                      </a:cubicBezTo>
                      <a:cubicBezTo>
                        <a:pt x="7" y="10"/>
                        <a:pt x="8" y="10"/>
                        <a:pt x="8" y="9"/>
                      </a:cubicBezTo>
                      <a:cubicBezTo>
                        <a:pt x="8" y="8"/>
                        <a:pt x="8" y="8"/>
                        <a:pt x="8" y="7"/>
                      </a:cubicBezTo>
                      <a:cubicBezTo>
                        <a:pt x="8" y="6"/>
                        <a:pt x="7" y="6"/>
                        <a:pt x="7" y="7"/>
                      </a:cubicBezTo>
                      <a:cubicBezTo>
                        <a:pt x="6" y="14"/>
                        <a:pt x="5" y="20"/>
                        <a:pt x="4" y="26"/>
                      </a:cubicBezTo>
                      <a:cubicBezTo>
                        <a:pt x="3" y="27"/>
                        <a:pt x="5" y="27"/>
                        <a:pt x="5" y="26"/>
                      </a:cubicBezTo>
                      <a:cubicBezTo>
                        <a:pt x="6" y="21"/>
                        <a:pt x="7" y="15"/>
                        <a:pt x="7" y="9"/>
                      </a:cubicBezTo>
                      <a:cubicBezTo>
                        <a:pt x="7" y="8"/>
                        <a:pt x="6" y="8"/>
                        <a:pt x="6" y="9"/>
                      </a:cubicBezTo>
                      <a:cubicBezTo>
                        <a:pt x="5" y="14"/>
                        <a:pt x="4" y="20"/>
                        <a:pt x="3" y="25"/>
                      </a:cubicBezTo>
                      <a:cubicBezTo>
                        <a:pt x="2" y="26"/>
                        <a:pt x="4" y="26"/>
                        <a:pt x="4" y="25"/>
                      </a:cubicBezTo>
                      <a:cubicBezTo>
                        <a:pt x="5" y="22"/>
                        <a:pt x="6" y="18"/>
                        <a:pt x="7" y="14"/>
                      </a:cubicBezTo>
                      <a:cubicBezTo>
                        <a:pt x="7" y="13"/>
                        <a:pt x="6" y="12"/>
                        <a:pt x="5" y="13"/>
                      </a:cubicBezTo>
                      <a:cubicBezTo>
                        <a:pt x="4" y="18"/>
                        <a:pt x="2" y="22"/>
                        <a:pt x="1" y="26"/>
                      </a:cubicBezTo>
                      <a:cubicBezTo>
                        <a:pt x="1" y="27"/>
                        <a:pt x="2" y="28"/>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5"/>
                <p:cNvSpPr/>
                <p:nvPr/>
              </p:nvSpPr>
              <p:spPr bwMode="auto">
                <a:xfrm>
                  <a:off x="933450" y="2185988"/>
                  <a:ext cx="28575" cy="34925"/>
                </a:xfrm>
                <a:custGeom>
                  <a:avLst/>
                  <a:gdLst>
                    <a:gd name="T0" fmla="*/ 23 w 26"/>
                    <a:gd name="T1" fmla="*/ 6 h 32"/>
                    <a:gd name="T2" fmla="*/ 7 w 26"/>
                    <a:gd name="T3" fmla="*/ 8 h 32"/>
                    <a:gd name="T4" fmla="*/ 13 w 26"/>
                    <a:gd name="T5" fmla="*/ 14 h 32"/>
                    <a:gd name="T6" fmla="*/ 22 w 26"/>
                    <a:gd name="T7" fmla="*/ 22 h 32"/>
                    <a:gd name="T8" fmla="*/ 11 w 26"/>
                    <a:gd name="T9" fmla="*/ 28 h 32"/>
                    <a:gd name="T10" fmla="*/ 4 w 26"/>
                    <a:gd name="T11" fmla="*/ 24 h 32"/>
                    <a:gd name="T12" fmla="*/ 6 w 26"/>
                    <a:gd name="T13" fmla="*/ 15 h 32"/>
                    <a:gd name="T14" fmla="*/ 5 w 26"/>
                    <a:gd name="T15" fmla="*/ 14 h 32"/>
                    <a:gd name="T16" fmla="*/ 6 w 26"/>
                    <a:gd name="T17" fmla="*/ 27 h 32"/>
                    <a:gd name="T18" fmla="*/ 21 w 26"/>
                    <a:gd name="T19" fmla="*/ 29 h 32"/>
                    <a:gd name="T20" fmla="*/ 20 w 26"/>
                    <a:gd name="T21" fmla="*/ 17 h 32"/>
                    <a:gd name="T22" fmla="*/ 10 w 26"/>
                    <a:gd name="T23" fmla="*/ 10 h 32"/>
                    <a:gd name="T24" fmla="*/ 13 w 26"/>
                    <a:gd name="T25" fmla="*/ 3 h 32"/>
                    <a:gd name="T26" fmla="*/ 22 w 26"/>
                    <a:gd name="T27" fmla="*/ 6 h 32"/>
                    <a:gd name="T28" fmla="*/ 23 w 26"/>
                    <a:gd name="T2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3" y="6"/>
                      </a:moveTo>
                      <a:cubicBezTo>
                        <a:pt x="20" y="0"/>
                        <a:pt x="7" y="0"/>
                        <a:pt x="7" y="8"/>
                      </a:cubicBezTo>
                      <a:cubicBezTo>
                        <a:pt x="7" y="11"/>
                        <a:pt x="11" y="13"/>
                        <a:pt x="13" y="14"/>
                      </a:cubicBezTo>
                      <a:cubicBezTo>
                        <a:pt x="16" y="16"/>
                        <a:pt x="21" y="18"/>
                        <a:pt x="22" y="22"/>
                      </a:cubicBezTo>
                      <a:cubicBezTo>
                        <a:pt x="25" y="29"/>
                        <a:pt x="16" y="30"/>
                        <a:pt x="11" y="28"/>
                      </a:cubicBezTo>
                      <a:cubicBezTo>
                        <a:pt x="9" y="28"/>
                        <a:pt x="6" y="26"/>
                        <a:pt x="4" y="24"/>
                      </a:cubicBezTo>
                      <a:cubicBezTo>
                        <a:pt x="2" y="21"/>
                        <a:pt x="4" y="17"/>
                        <a:pt x="6" y="15"/>
                      </a:cubicBezTo>
                      <a:cubicBezTo>
                        <a:pt x="6" y="14"/>
                        <a:pt x="5" y="13"/>
                        <a:pt x="5" y="14"/>
                      </a:cubicBezTo>
                      <a:cubicBezTo>
                        <a:pt x="1" y="18"/>
                        <a:pt x="0" y="24"/>
                        <a:pt x="6" y="27"/>
                      </a:cubicBezTo>
                      <a:cubicBezTo>
                        <a:pt x="10" y="30"/>
                        <a:pt x="16" y="32"/>
                        <a:pt x="21" y="29"/>
                      </a:cubicBezTo>
                      <a:cubicBezTo>
                        <a:pt x="26" y="27"/>
                        <a:pt x="24" y="20"/>
                        <a:pt x="20" y="17"/>
                      </a:cubicBezTo>
                      <a:cubicBezTo>
                        <a:pt x="17" y="14"/>
                        <a:pt x="13" y="13"/>
                        <a:pt x="10" y="10"/>
                      </a:cubicBezTo>
                      <a:cubicBezTo>
                        <a:pt x="7" y="7"/>
                        <a:pt x="10" y="4"/>
                        <a:pt x="13" y="3"/>
                      </a:cubicBezTo>
                      <a:cubicBezTo>
                        <a:pt x="16" y="2"/>
                        <a:pt x="20" y="4"/>
                        <a:pt x="22" y="6"/>
                      </a:cubicBezTo>
                      <a:cubicBezTo>
                        <a:pt x="22" y="7"/>
                        <a:pt x="24"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6"/>
                <p:cNvSpPr/>
                <p:nvPr/>
              </p:nvSpPr>
              <p:spPr bwMode="auto">
                <a:xfrm>
                  <a:off x="955675" y="2198688"/>
                  <a:ext cx="15875" cy="20638"/>
                </a:xfrm>
                <a:custGeom>
                  <a:avLst/>
                  <a:gdLst>
                    <a:gd name="T0" fmla="*/ 4 w 14"/>
                    <a:gd name="T1" fmla="*/ 7 h 19"/>
                    <a:gd name="T2" fmla="*/ 4 w 14"/>
                    <a:gd name="T3" fmla="*/ 2 h 19"/>
                    <a:gd name="T4" fmla="*/ 2 w 14"/>
                    <a:gd name="T5" fmla="*/ 2 h 19"/>
                    <a:gd name="T6" fmla="*/ 7 w 14"/>
                    <a:gd name="T7" fmla="*/ 19 h 19"/>
                    <a:gd name="T8" fmla="*/ 11 w 14"/>
                    <a:gd name="T9" fmla="*/ 1 h 19"/>
                    <a:gd name="T10" fmla="*/ 10 w 14"/>
                    <a:gd name="T11" fmla="*/ 1 h 19"/>
                    <a:gd name="T12" fmla="*/ 7 w 14"/>
                    <a:gd name="T13" fmla="*/ 17 h 19"/>
                    <a:gd name="T14" fmla="*/ 4 w 14"/>
                    <a:gd name="T15" fmla="*/ 2 h 19"/>
                    <a:gd name="T16" fmla="*/ 2 w 14"/>
                    <a:gd name="T17" fmla="*/ 2 h 19"/>
                    <a:gd name="T18" fmla="*/ 3 w 14"/>
                    <a:gd name="T19" fmla="*/ 7 h 19"/>
                    <a:gd name="T20" fmla="*/ 4 w 14"/>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9">
                      <a:moveTo>
                        <a:pt x="4" y="7"/>
                      </a:moveTo>
                      <a:cubicBezTo>
                        <a:pt x="4" y="6"/>
                        <a:pt x="4" y="4"/>
                        <a:pt x="4" y="2"/>
                      </a:cubicBezTo>
                      <a:cubicBezTo>
                        <a:pt x="3" y="2"/>
                        <a:pt x="3" y="2"/>
                        <a:pt x="2" y="2"/>
                      </a:cubicBezTo>
                      <a:cubicBezTo>
                        <a:pt x="2" y="6"/>
                        <a:pt x="0" y="19"/>
                        <a:pt x="7" y="19"/>
                      </a:cubicBezTo>
                      <a:cubicBezTo>
                        <a:pt x="14" y="19"/>
                        <a:pt x="11" y="5"/>
                        <a:pt x="11" y="1"/>
                      </a:cubicBezTo>
                      <a:cubicBezTo>
                        <a:pt x="11" y="0"/>
                        <a:pt x="10" y="0"/>
                        <a:pt x="10" y="1"/>
                      </a:cubicBezTo>
                      <a:cubicBezTo>
                        <a:pt x="10" y="4"/>
                        <a:pt x="13" y="18"/>
                        <a:pt x="7" y="17"/>
                      </a:cubicBezTo>
                      <a:cubicBezTo>
                        <a:pt x="2" y="17"/>
                        <a:pt x="4" y="6"/>
                        <a:pt x="4" y="2"/>
                      </a:cubicBezTo>
                      <a:cubicBezTo>
                        <a:pt x="4" y="2"/>
                        <a:pt x="2" y="2"/>
                        <a:pt x="2" y="2"/>
                      </a:cubicBezTo>
                      <a:cubicBezTo>
                        <a:pt x="2" y="4"/>
                        <a:pt x="3" y="6"/>
                        <a:pt x="3" y="7"/>
                      </a:cubicBezTo>
                      <a:cubicBezTo>
                        <a:pt x="3" y="8"/>
                        <a:pt x="4"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7"/>
                <p:cNvSpPr/>
                <p:nvPr/>
              </p:nvSpPr>
              <p:spPr bwMode="auto">
                <a:xfrm>
                  <a:off x="965200" y="2197101"/>
                  <a:ext cx="15875" cy="22225"/>
                </a:xfrm>
                <a:custGeom>
                  <a:avLst/>
                  <a:gdLst>
                    <a:gd name="T0" fmla="*/ 14 w 14"/>
                    <a:gd name="T1" fmla="*/ 8 h 20"/>
                    <a:gd name="T2" fmla="*/ 1 w 14"/>
                    <a:gd name="T3" fmla="*/ 9 h 20"/>
                    <a:gd name="T4" fmla="*/ 3 w 14"/>
                    <a:gd name="T5" fmla="*/ 18 h 20"/>
                    <a:gd name="T6" fmla="*/ 11 w 14"/>
                    <a:gd name="T7" fmla="*/ 16 h 20"/>
                    <a:gd name="T8" fmla="*/ 10 w 14"/>
                    <a:gd name="T9" fmla="*/ 15 h 20"/>
                    <a:gd name="T10" fmla="*/ 3 w 14"/>
                    <a:gd name="T11" fmla="*/ 16 h 20"/>
                    <a:gd name="T12" fmla="*/ 3 w 14"/>
                    <a:gd name="T13" fmla="*/ 8 h 20"/>
                    <a:gd name="T14" fmla="*/ 12 w 14"/>
                    <a:gd name="T15" fmla="*/ 8 h 20"/>
                    <a:gd name="T16" fmla="*/ 14 w 14"/>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14" y="8"/>
                      </a:moveTo>
                      <a:cubicBezTo>
                        <a:pt x="12" y="0"/>
                        <a:pt x="3" y="3"/>
                        <a:pt x="1" y="9"/>
                      </a:cubicBezTo>
                      <a:cubicBezTo>
                        <a:pt x="0" y="12"/>
                        <a:pt x="0" y="16"/>
                        <a:pt x="3" y="18"/>
                      </a:cubicBezTo>
                      <a:cubicBezTo>
                        <a:pt x="6" y="20"/>
                        <a:pt x="9" y="18"/>
                        <a:pt x="11" y="16"/>
                      </a:cubicBezTo>
                      <a:cubicBezTo>
                        <a:pt x="12" y="15"/>
                        <a:pt x="11" y="14"/>
                        <a:pt x="10" y="15"/>
                      </a:cubicBezTo>
                      <a:cubicBezTo>
                        <a:pt x="8" y="17"/>
                        <a:pt x="6" y="18"/>
                        <a:pt x="3" y="16"/>
                      </a:cubicBezTo>
                      <a:cubicBezTo>
                        <a:pt x="1" y="14"/>
                        <a:pt x="1" y="11"/>
                        <a:pt x="3" y="8"/>
                      </a:cubicBezTo>
                      <a:cubicBezTo>
                        <a:pt x="5" y="4"/>
                        <a:pt x="11" y="3"/>
                        <a:pt x="12" y="8"/>
                      </a:cubicBezTo>
                      <a:cubicBezTo>
                        <a:pt x="13" y="9"/>
                        <a:pt x="14"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8"/>
                <p:cNvSpPr/>
                <p:nvPr/>
              </p:nvSpPr>
              <p:spPr bwMode="auto">
                <a:xfrm>
                  <a:off x="977900" y="2195513"/>
                  <a:ext cx="12700" cy="25400"/>
                </a:xfrm>
                <a:custGeom>
                  <a:avLst/>
                  <a:gdLst>
                    <a:gd name="T0" fmla="*/ 12 w 13"/>
                    <a:gd name="T1" fmla="*/ 7 h 24"/>
                    <a:gd name="T2" fmla="*/ 1 w 13"/>
                    <a:gd name="T3" fmla="*/ 13 h 24"/>
                    <a:gd name="T4" fmla="*/ 12 w 13"/>
                    <a:gd name="T5" fmla="*/ 16 h 24"/>
                    <a:gd name="T6" fmla="*/ 10 w 13"/>
                    <a:gd name="T7" fmla="*/ 16 h 24"/>
                    <a:gd name="T8" fmla="*/ 2 w 13"/>
                    <a:gd name="T9" fmla="*/ 12 h 24"/>
                    <a:gd name="T10" fmla="*/ 11 w 13"/>
                    <a:gd name="T11" fmla="*/ 7 h 24"/>
                    <a:gd name="T12" fmla="*/ 12 w 13"/>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2" y="7"/>
                      </a:moveTo>
                      <a:cubicBezTo>
                        <a:pt x="9" y="0"/>
                        <a:pt x="1" y="8"/>
                        <a:pt x="1" y="13"/>
                      </a:cubicBezTo>
                      <a:cubicBezTo>
                        <a:pt x="0" y="18"/>
                        <a:pt x="10" y="24"/>
                        <a:pt x="12" y="16"/>
                      </a:cubicBezTo>
                      <a:cubicBezTo>
                        <a:pt x="12" y="16"/>
                        <a:pt x="11" y="15"/>
                        <a:pt x="10" y="16"/>
                      </a:cubicBezTo>
                      <a:cubicBezTo>
                        <a:pt x="9" y="22"/>
                        <a:pt x="2" y="17"/>
                        <a:pt x="2" y="12"/>
                      </a:cubicBezTo>
                      <a:cubicBezTo>
                        <a:pt x="3" y="9"/>
                        <a:pt x="9" y="2"/>
                        <a:pt x="11" y="7"/>
                      </a:cubicBezTo>
                      <a:cubicBezTo>
                        <a:pt x="12" y="8"/>
                        <a:pt x="13" y="7"/>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9"/>
                <p:cNvSpPr/>
                <p:nvPr/>
              </p:nvSpPr>
              <p:spPr bwMode="auto">
                <a:xfrm>
                  <a:off x="989013" y="2197101"/>
                  <a:ext cx="15875" cy="19050"/>
                </a:xfrm>
                <a:custGeom>
                  <a:avLst/>
                  <a:gdLst>
                    <a:gd name="T0" fmla="*/ 4 w 15"/>
                    <a:gd name="T1" fmla="*/ 10 h 17"/>
                    <a:gd name="T2" fmla="*/ 13 w 15"/>
                    <a:gd name="T3" fmla="*/ 7 h 17"/>
                    <a:gd name="T4" fmla="*/ 13 w 15"/>
                    <a:gd name="T5" fmla="*/ 6 h 17"/>
                    <a:gd name="T6" fmla="*/ 0 w 15"/>
                    <a:gd name="T7" fmla="*/ 12 h 17"/>
                    <a:gd name="T8" fmla="*/ 5 w 15"/>
                    <a:gd name="T9" fmla="*/ 17 h 17"/>
                    <a:gd name="T10" fmla="*/ 14 w 15"/>
                    <a:gd name="T11" fmla="*/ 11 h 17"/>
                    <a:gd name="T12" fmla="*/ 13 w 15"/>
                    <a:gd name="T13" fmla="*/ 10 h 17"/>
                    <a:gd name="T14" fmla="*/ 6 w 15"/>
                    <a:gd name="T15" fmla="*/ 15 h 17"/>
                    <a:gd name="T16" fmla="*/ 2 w 15"/>
                    <a:gd name="T17" fmla="*/ 8 h 17"/>
                    <a:gd name="T18" fmla="*/ 10 w 15"/>
                    <a:gd name="T19" fmla="*/ 6 h 17"/>
                    <a:gd name="T20" fmla="*/ 7 w 15"/>
                    <a:gd name="T21" fmla="*/ 8 h 17"/>
                    <a:gd name="T22" fmla="*/ 3 w 15"/>
                    <a:gd name="T23" fmla="*/ 9 h 17"/>
                    <a:gd name="T24" fmla="*/ 4 w 15"/>
                    <a:gd name="T2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4" y="10"/>
                      </a:moveTo>
                      <a:cubicBezTo>
                        <a:pt x="7" y="9"/>
                        <a:pt x="11" y="10"/>
                        <a:pt x="13" y="7"/>
                      </a:cubicBezTo>
                      <a:cubicBezTo>
                        <a:pt x="13" y="7"/>
                        <a:pt x="13" y="6"/>
                        <a:pt x="13" y="6"/>
                      </a:cubicBezTo>
                      <a:cubicBezTo>
                        <a:pt x="8" y="0"/>
                        <a:pt x="0" y="5"/>
                        <a:pt x="0" y="12"/>
                      </a:cubicBezTo>
                      <a:cubicBezTo>
                        <a:pt x="0" y="14"/>
                        <a:pt x="2" y="17"/>
                        <a:pt x="5" y="17"/>
                      </a:cubicBezTo>
                      <a:cubicBezTo>
                        <a:pt x="9" y="16"/>
                        <a:pt x="12" y="14"/>
                        <a:pt x="14" y="11"/>
                      </a:cubicBezTo>
                      <a:cubicBezTo>
                        <a:pt x="15" y="10"/>
                        <a:pt x="14" y="9"/>
                        <a:pt x="13" y="10"/>
                      </a:cubicBezTo>
                      <a:cubicBezTo>
                        <a:pt x="11" y="12"/>
                        <a:pt x="9" y="14"/>
                        <a:pt x="6" y="15"/>
                      </a:cubicBezTo>
                      <a:cubicBezTo>
                        <a:pt x="1" y="16"/>
                        <a:pt x="0" y="11"/>
                        <a:pt x="2" y="8"/>
                      </a:cubicBezTo>
                      <a:cubicBezTo>
                        <a:pt x="4" y="5"/>
                        <a:pt x="8" y="4"/>
                        <a:pt x="10" y="6"/>
                      </a:cubicBezTo>
                      <a:cubicBezTo>
                        <a:pt x="13" y="7"/>
                        <a:pt x="8" y="8"/>
                        <a:pt x="7" y="8"/>
                      </a:cubicBezTo>
                      <a:cubicBezTo>
                        <a:pt x="6" y="8"/>
                        <a:pt x="4" y="8"/>
                        <a:pt x="3" y="9"/>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0"/>
                <p:cNvSpPr/>
                <p:nvPr/>
              </p:nvSpPr>
              <p:spPr bwMode="auto">
                <a:xfrm>
                  <a:off x="1000125" y="2198688"/>
                  <a:ext cx="14288" cy="14288"/>
                </a:xfrm>
                <a:custGeom>
                  <a:avLst/>
                  <a:gdLst>
                    <a:gd name="T0" fmla="*/ 12 w 13"/>
                    <a:gd name="T1" fmla="*/ 3 h 14"/>
                    <a:gd name="T2" fmla="*/ 8 w 13"/>
                    <a:gd name="T3" fmla="*/ 1 h 14"/>
                    <a:gd name="T4" fmla="*/ 4 w 13"/>
                    <a:gd name="T5" fmla="*/ 3 h 14"/>
                    <a:gd name="T6" fmla="*/ 5 w 13"/>
                    <a:gd name="T7" fmla="*/ 6 h 14"/>
                    <a:gd name="T8" fmla="*/ 6 w 13"/>
                    <a:gd name="T9" fmla="*/ 9 h 14"/>
                    <a:gd name="T10" fmla="*/ 6 w 13"/>
                    <a:gd name="T11" fmla="*/ 11 h 14"/>
                    <a:gd name="T12" fmla="*/ 2 w 13"/>
                    <a:gd name="T13" fmla="*/ 12 h 14"/>
                    <a:gd name="T14" fmla="*/ 1 w 13"/>
                    <a:gd name="T15" fmla="*/ 13 h 14"/>
                    <a:gd name="T16" fmla="*/ 8 w 13"/>
                    <a:gd name="T17" fmla="*/ 9 h 14"/>
                    <a:gd name="T18" fmla="*/ 7 w 13"/>
                    <a:gd name="T19" fmla="*/ 8 h 14"/>
                    <a:gd name="T20" fmla="*/ 6 w 13"/>
                    <a:gd name="T21" fmla="*/ 5 h 14"/>
                    <a:gd name="T22" fmla="*/ 6 w 13"/>
                    <a:gd name="T23" fmla="*/ 2 h 14"/>
                    <a:gd name="T24" fmla="*/ 11 w 13"/>
                    <a:gd name="T25" fmla="*/ 4 h 14"/>
                    <a:gd name="T26" fmla="*/ 12 w 13"/>
                    <a:gd name="T2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12" y="3"/>
                      </a:moveTo>
                      <a:cubicBezTo>
                        <a:pt x="11" y="1"/>
                        <a:pt x="10" y="0"/>
                        <a:pt x="8" y="1"/>
                      </a:cubicBezTo>
                      <a:cubicBezTo>
                        <a:pt x="6" y="1"/>
                        <a:pt x="4" y="1"/>
                        <a:pt x="4" y="3"/>
                      </a:cubicBezTo>
                      <a:cubicBezTo>
                        <a:pt x="4" y="4"/>
                        <a:pt x="5" y="5"/>
                        <a:pt x="5" y="6"/>
                      </a:cubicBezTo>
                      <a:cubicBezTo>
                        <a:pt x="5" y="7"/>
                        <a:pt x="5" y="8"/>
                        <a:pt x="6" y="9"/>
                      </a:cubicBezTo>
                      <a:cubicBezTo>
                        <a:pt x="6" y="10"/>
                        <a:pt x="7" y="10"/>
                        <a:pt x="6" y="11"/>
                      </a:cubicBezTo>
                      <a:cubicBezTo>
                        <a:pt x="5" y="12"/>
                        <a:pt x="3" y="12"/>
                        <a:pt x="2" y="12"/>
                      </a:cubicBezTo>
                      <a:cubicBezTo>
                        <a:pt x="1" y="12"/>
                        <a:pt x="0" y="13"/>
                        <a:pt x="1" y="13"/>
                      </a:cubicBezTo>
                      <a:cubicBezTo>
                        <a:pt x="3" y="14"/>
                        <a:pt x="9" y="13"/>
                        <a:pt x="8" y="9"/>
                      </a:cubicBezTo>
                      <a:cubicBezTo>
                        <a:pt x="8" y="9"/>
                        <a:pt x="7" y="9"/>
                        <a:pt x="7" y="8"/>
                      </a:cubicBezTo>
                      <a:cubicBezTo>
                        <a:pt x="6" y="8"/>
                        <a:pt x="7" y="6"/>
                        <a:pt x="6" y="5"/>
                      </a:cubicBezTo>
                      <a:cubicBezTo>
                        <a:pt x="6" y="4"/>
                        <a:pt x="5" y="3"/>
                        <a:pt x="6" y="2"/>
                      </a:cubicBezTo>
                      <a:cubicBezTo>
                        <a:pt x="8" y="2"/>
                        <a:pt x="10" y="2"/>
                        <a:pt x="11" y="4"/>
                      </a:cubicBezTo>
                      <a:cubicBezTo>
                        <a:pt x="11" y="4"/>
                        <a:pt x="13"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91"/>
                <p:cNvSpPr/>
                <p:nvPr/>
              </p:nvSpPr>
              <p:spPr bwMode="auto">
                <a:xfrm>
                  <a:off x="1009650" y="2195513"/>
                  <a:ext cx="14288" cy="20638"/>
                </a:xfrm>
                <a:custGeom>
                  <a:avLst/>
                  <a:gdLst>
                    <a:gd name="T0" fmla="*/ 12 w 13"/>
                    <a:gd name="T1" fmla="*/ 1 h 19"/>
                    <a:gd name="T2" fmla="*/ 7 w 13"/>
                    <a:gd name="T3" fmla="*/ 1 h 19"/>
                    <a:gd name="T4" fmla="*/ 5 w 13"/>
                    <a:gd name="T5" fmla="*/ 5 h 19"/>
                    <a:gd name="T6" fmla="*/ 6 w 13"/>
                    <a:gd name="T7" fmla="*/ 7 h 19"/>
                    <a:gd name="T8" fmla="*/ 9 w 13"/>
                    <a:gd name="T9" fmla="*/ 11 h 19"/>
                    <a:gd name="T10" fmla="*/ 1 w 13"/>
                    <a:gd name="T11" fmla="*/ 16 h 19"/>
                    <a:gd name="T12" fmla="*/ 0 w 13"/>
                    <a:gd name="T13" fmla="*/ 17 h 19"/>
                    <a:gd name="T14" fmla="*/ 11 w 13"/>
                    <a:gd name="T15" fmla="*/ 12 h 19"/>
                    <a:gd name="T16" fmla="*/ 9 w 13"/>
                    <a:gd name="T17" fmla="*/ 8 h 19"/>
                    <a:gd name="T18" fmla="*/ 8 w 13"/>
                    <a:gd name="T19" fmla="*/ 6 h 19"/>
                    <a:gd name="T20" fmla="*/ 11 w 13"/>
                    <a:gd name="T21" fmla="*/ 2 h 19"/>
                    <a:gd name="T22" fmla="*/ 12 w 13"/>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9">
                      <a:moveTo>
                        <a:pt x="12" y="1"/>
                      </a:moveTo>
                      <a:cubicBezTo>
                        <a:pt x="10" y="0"/>
                        <a:pt x="8" y="0"/>
                        <a:pt x="7" y="1"/>
                      </a:cubicBezTo>
                      <a:cubicBezTo>
                        <a:pt x="6" y="2"/>
                        <a:pt x="4" y="4"/>
                        <a:pt x="5" y="5"/>
                      </a:cubicBezTo>
                      <a:cubicBezTo>
                        <a:pt x="5" y="6"/>
                        <a:pt x="6" y="6"/>
                        <a:pt x="6" y="7"/>
                      </a:cubicBezTo>
                      <a:cubicBezTo>
                        <a:pt x="8" y="8"/>
                        <a:pt x="8" y="9"/>
                        <a:pt x="9" y="11"/>
                      </a:cubicBezTo>
                      <a:cubicBezTo>
                        <a:pt x="11" y="15"/>
                        <a:pt x="4" y="17"/>
                        <a:pt x="1" y="16"/>
                      </a:cubicBezTo>
                      <a:cubicBezTo>
                        <a:pt x="0" y="15"/>
                        <a:pt x="0" y="17"/>
                        <a:pt x="0" y="17"/>
                      </a:cubicBezTo>
                      <a:cubicBezTo>
                        <a:pt x="5" y="19"/>
                        <a:pt x="9" y="16"/>
                        <a:pt x="11" y="12"/>
                      </a:cubicBezTo>
                      <a:cubicBezTo>
                        <a:pt x="11" y="11"/>
                        <a:pt x="9" y="9"/>
                        <a:pt x="9" y="8"/>
                      </a:cubicBezTo>
                      <a:cubicBezTo>
                        <a:pt x="9" y="7"/>
                        <a:pt x="8" y="6"/>
                        <a:pt x="8" y="6"/>
                      </a:cubicBezTo>
                      <a:cubicBezTo>
                        <a:pt x="5" y="3"/>
                        <a:pt x="8" y="1"/>
                        <a:pt x="11" y="2"/>
                      </a:cubicBezTo>
                      <a:cubicBezTo>
                        <a:pt x="12" y="2"/>
                        <a:pt x="13"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97"/>
                <p:cNvSpPr/>
                <p:nvPr/>
              </p:nvSpPr>
              <p:spPr bwMode="auto">
                <a:xfrm>
                  <a:off x="1068388" y="2146301"/>
                  <a:ext cx="36513" cy="39688"/>
                </a:xfrm>
                <a:custGeom>
                  <a:avLst/>
                  <a:gdLst>
                    <a:gd name="T0" fmla="*/ 3 w 35"/>
                    <a:gd name="T1" fmla="*/ 17 h 37"/>
                    <a:gd name="T2" fmla="*/ 6 w 35"/>
                    <a:gd name="T3" fmla="*/ 13 h 37"/>
                    <a:gd name="T4" fmla="*/ 5 w 35"/>
                    <a:gd name="T5" fmla="*/ 26 h 37"/>
                    <a:gd name="T6" fmla="*/ 5 w 35"/>
                    <a:gd name="T7" fmla="*/ 30 h 37"/>
                    <a:gd name="T8" fmla="*/ 11 w 35"/>
                    <a:gd name="T9" fmla="*/ 12 h 37"/>
                    <a:gd name="T10" fmla="*/ 10 w 35"/>
                    <a:gd name="T11" fmla="*/ 32 h 37"/>
                    <a:gd name="T12" fmla="*/ 11 w 35"/>
                    <a:gd name="T13" fmla="*/ 35 h 37"/>
                    <a:gd name="T14" fmla="*/ 17 w 35"/>
                    <a:gd name="T15" fmla="*/ 13 h 37"/>
                    <a:gd name="T16" fmla="*/ 15 w 35"/>
                    <a:gd name="T17" fmla="*/ 33 h 37"/>
                    <a:gd name="T18" fmla="*/ 19 w 35"/>
                    <a:gd name="T19" fmla="*/ 14 h 37"/>
                    <a:gd name="T20" fmla="*/ 17 w 35"/>
                    <a:gd name="T21" fmla="*/ 28 h 37"/>
                    <a:gd name="T22" fmla="*/ 15 w 35"/>
                    <a:gd name="T23" fmla="*/ 36 h 37"/>
                    <a:gd name="T24" fmla="*/ 17 w 35"/>
                    <a:gd name="T25" fmla="*/ 33 h 37"/>
                    <a:gd name="T26" fmla="*/ 19 w 35"/>
                    <a:gd name="T27" fmla="*/ 10 h 37"/>
                    <a:gd name="T28" fmla="*/ 21 w 35"/>
                    <a:gd name="T29" fmla="*/ 7 h 37"/>
                    <a:gd name="T30" fmla="*/ 21 w 35"/>
                    <a:gd name="T31" fmla="*/ 15 h 37"/>
                    <a:gd name="T32" fmla="*/ 21 w 35"/>
                    <a:gd name="T33" fmla="*/ 20 h 37"/>
                    <a:gd name="T34" fmla="*/ 25 w 35"/>
                    <a:gd name="T35" fmla="*/ 7 h 37"/>
                    <a:gd name="T36" fmla="*/ 25 w 35"/>
                    <a:gd name="T37" fmla="*/ 19 h 37"/>
                    <a:gd name="T38" fmla="*/ 25 w 35"/>
                    <a:gd name="T39" fmla="*/ 21 h 37"/>
                    <a:gd name="T40" fmla="*/ 30 w 35"/>
                    <a:gd name="T41" fmla="*/ 6 h 37"/>
                    <a:gd name="T42" fmla="*/ 31 w 35"/>
                    <a:gd name="T43" fmla="*/ 14 h 37"/>
                    <a:gd name="T44" fmla="*/ 34 w 35"/>
                    <a:gd name="T45" fmla="*/ 5 h 37"/>
                    <a:gd name="T46" fmla="*/ 31 w 35"/>
                    <a:gd name="T47" fmla="*/ 18 h 37"/>
                    <a:gd name="T48" fmla="*/ 26 w 35"/>
                    <a:gd name="T49" fmla="*/ 16 h 37"/>
                    <a:gd name="T50" fmla="*/ 28 w 35"/>
                    <a:gd name="T51" fmla="*/ 5 h 37"/>
                    <a:gd name="T52" fmla="*/ 25 w 35"/>
                    <a:gd name="T53" fmla="*/ 12 h 37"/>
                    <a:gd name="T54" fmla="*/ 21 w 35"/>
                    <a:gd name="T55" fmla="*/ 20 h 37"/>
                    <a:gd name="T56" fmla="*/ 22 w 35"/>
                    <a:gd name="T57" fmla="*/ 6 h 37"/>
                    <a:gd name="T58" fmla="*/ 21 w 35"/>
                    <a:gd name="T59" fmla="*/ 5 h 37"/>
                    <a:gd name="T60" fmla="*/ 20 w 35"/>
                    <a:gd name="T61" fmla="*/ 13 h 37"/>
                    <a:gd name="T62" fmla="*/ 16 w 35"/>
                    <a:gd name="T63" fmla="*/ 34 h 37"/>
                    <a:gd name="T64" fmla="*/ 17 w 35"/>
                    <a:gd name="T65" fmla="*/ 36 h 37"/>
                    <a:gd name="T66" fmla="*/ 16 w 35"/>
                    <a:gd name="T67" fmla="*/ 31 h 37"/>
                    <a:gd name="T68" fmla="*/ 19 w 35"/>
                    <a:gd name="T69" fmla="*/ 8 h 37"/>
                    <a:gd name="T70" fmla="*/ 18 w 35"/>
                    <a:gd name="T71" fmla="*/ 10 h 37"/>
                    <a:gd name="T72" fmla="*/ 12 w 35"/>
                    <a:gd name="T73" fmla="*/ 33 h 37"/>
                    <a:gd name="T74" fmla="*/ 14 w 35"/>
                    <a:gd name="T75" fmla="*/ 8 h 37"/>
                    <a:gd name="T76" fmla="*/ 11 w 35"/>
                    <a:gd name="T77" fmla="*/ 20 h 37"/>
                    <a:gd name="T78" fmla="*/ 8 w 35"/>
                    <a:gd name="T79" fmla="*/ 24 h 37"/>
                    <a:gd name="T80" fmla="*/ 8 w 35"/>
                    <a:gd name="T81" fmla="*/ 13 h 37"/>
                    <a:gd name="T82" fmla="*/ 7 w 35"/>
                    <a:gd name="T83" fmla="*/ 11 h 37"/>
                    <a:gd name="T84" fmla="*/ 2 w 35"/>
                    <a:gd name="T85" fmla="*/ 26 h 37"/>
                    <a:gd name="T86" fmla="*/ 0 w 35"/>
                    <a:gd name="T8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37">
                      <a:moveTo>
                        <a:pt x="1" y="25"/>
                      </a:moveTo>
                      <a:cubicBezTo>
                        <a:pt x="1" y="23"/>
                        <a:pt x="2" y="22"/>
                        <a:pt x="2" y="21"/>
                      </a:cubicBezTo>
                      <a:cubicBezTo>
                        <a:pt x="4" y="18"/>
                        <a:pt x="4" y="17"/>
                        <a:pt x="3" y="17"/>
                      </a:cubicBezTo>
                      <a:cubicBezTo>
                        <a:pt x="2" y="20"/>
                        <a:pt x="1" y="23"/>
                        <a:pt x="0" y="26"/>
                      </a:cubicBezTo>
                      <a:cubicBezTo>
                        <a:pt x="1" y="26"/>
                        <a:pt x="1" y="26"/>
                        <a:pt x="2" y="26"/>
                      </a:cubicBezTo>
                      <a:cubicBezTo>
                        <a:pt x="3" y="21"/>
                        <a:pt x="4" y="17"/>
                        <a:pt x="6" y="13"/>
                      </a:cubicBezTo>
                      <a:cubicBezTo>
                        <a:pt x="5" y="15"/>
                        <a:pt x="6" y="18"/>
                        <a:pt x="5" y="20"/>
                      </a:cubicBezTo>
                      <a:cubicBezTo>
                        <a:pt x="5" y="22"/>
                        <a:pt x="4" y="24"/>
                        <a:pt x="4" y="26"/>
                      </a:cubicBezTo>
                      <a:cubicBezTo>
                        <a:pt x="4" y="27"/>
                        <a:pt x="5" y="27"/>
                        <a:pt x="5" y="26"/>
                      </a:cubicBezTo>
                      <a:cubicBezTo>
                        <a:pt x="7" y="22"/>
                        <a:pt x="7" y="17"/>
                        <a:pt x="9" y="13"/>
                      </a:cubicBezTo>
                      <a:cubicBezTo>
                        <a:pt x="9" y="13"/>
                        <a:pt x="8" y="13"/>
                        <a:pt x="8" y="13"/>
                      </a:cubicBezTo>
                      <a:cubicBezTo>
                        <a:pt x="7" y="19"/>
                        <a:pt x="5" y="24"/>
                        <a:pt x="5" y="30"/>
                      </a:cubicBezTo>
                      <a:cubicBezTo>
                        <a:pt x="5" y="31"/>
                        <a:pt x="6" y="31"/>
                        <a:pt x="6" y="31"/>
                      </a:cubicBezTo>
                      <a:cubicBezTo>
                        <a:pt x="9" y="26"/>
                        <a:pt x="10" y="20"/>
                        <a:pt x="12" y="14"/>
                      </a:cubicBezTo>
                      <a:cubicBezTo>
                        <a:pt x="13" y="12"/>
                        <a:pt x="12" y="12"/>
                        <a:pt x="11" y="12"/>
                      </a:cubicBezTo>
                      <a:cubicBezTo>
                        <a:pt x="11" y="16"/>
                        <a:pt x="10" y="19"/>
                        <a:pt x="9" y="22"/>
                      </a:cubicBezTo>
                      <a:cubicBezTo>
                        <a:pt x="9" y="25"/>
                        <a:pt x="9" y="28"/>
                        <a:pt x="8" y="32"/>
                      </a:cubicBezTo>
                      <a:cubicBezTo>
                        <a:pt x="8" y="32"/>
                        <a:pt x="9" y="33"/>
                        <a:pt x="10" y="32"/>
                      </a:cubicBezTo>
                      <a:cubicBezTo>
                        <a:pt x="13" y="25"/>
                        <a:pt x="14" y="17"/>
                        <a:pt x="15" y="9"/>
                      </a:cubicBezTo>
                      <a:cubicBezTo>
                        <a:pt x="15" y="9"/>
                        <a:pt x="14" y="9"/>
                        <a:pt x="14" y="8"/>
                      </a:cubicBezTo>
                      <a:cubicBezTo>
                        <a:pt x="13" y="17"/>
                        <a:pt x="11" y="26"/>
                        <a:pt x="11" y="35"/>
                      </a:cubicBezTo>
                      <a:cubicBezTo>
                        <a:pt x="11" y="36"/>
                        <a:pt x="12" y="36"/>
                        <a:pt x="12" y="35"/>
                      </a:cubicBezTo>
                      <a:cubicBezTo>
                        <a:pt x="15" y="29"/>
                        <a:pt x="16" y="22"/>
                        <a:pt x="17" y="15"/>
                      </a:cubicBezTo>
                      <a:cubicBezTo>
                        <a:pt x="18" y="13"/>
                        <a:pt x="18" y="12"/>
                        <a:pt x="17" y="13"/>
                      </a:cubicBezTo>
                      <a:cubicBezTo>
                        <a:pt x="16" y="16"/>
                        <a:pt x="16" y="20"/>
                        <a:pt x="15" y="23"/>
                      </a:cubicBezTo>
                      <a:cubicBezTo>
                        <a:pt x="15" y="26"/>
                        <a:pt x="14" y="30"/>
                        <a:pt x="14" y="33"/>
                      </a:cubicBezTo>
                      <a:cubicBezTo>
                        <a:pt x="14" y="33"/>
                        <a:pt x="15" y="33"/>
                        <a:pt x="15" y="33"/>
                      </a:cubicBezTo>
                      <a:cubicBezTo>
                        <a:pt x="16" y="29"/>
                        <a:pt x="16" y="25"/>
                        <a:pt x="17" y="21"/>
                      </a:cubicBezTo>
                      <a:cubicBezTo>
                        <a:pt x="18" y="20"/>
                        <a:pt x="18" y="18"/>
                        <a:pt x="19" y="16"/>
                      </a:cubicBezTo>
                      <a:cubicBezTo>
                        <a:pt x="19" y="15"/>
                        <a:pt x="19" y="15"/>
                        <a:pt x="19" y="14"/>
                      </a:cubicBezTo>
                      <a:cubicBezTo>
                        <a:pt x="21" y="12"/>
                        <a:pt x="20" y="11"/>
                        <a:pt x="19" y="11"/>
                      </a:cubicBezTo>
                      <a:cubicBezTo>
                        <a:pt x="19" y="14"/>
                        <a:pt x="18" y="18"/>
                        <a:pt x="18" y="21"/>
                      </a:cubicBezTo>
                      <a:cubicBezTo>
                        <a:pt x="18" y="23"/>
                        <a:pt x="17" y="26"/>
                        <a:pt x="17" y="28"/>
                      </a:cubicBezTo>
                      <a:cubicBezTo>
                        <a:pt x="16" y="32"/>
                        <a:pt x="18" y="30"/>
                        <a:pt x="18" y="28"/>
                      </a:cubicBezTo>
                      <a:cubicBezTo>
                        <a:pt x="18" y="27"/>
                        <a:pt x="17" y="27"/>
                        <a:pt x="17" y="28"/>
                      </a:cubicBezTo>
                      <a:cubicBezTo>
                        <a:pt x="16" y="31"/>
                        <a:pt x="16" y="33"/>
                        <a:pt x="15" y="36"/>
                      </a:cubicBezTo>
                      <a:cubicBezTo>
                        <a:pt x="15" y="36"/>
                        <a:pt x="16" y="37"/>
                        <a:pt x="17" y="36"/>
                      </a:cubicBezTo>
                      <a:cubicBezTo>
                        <a:pt x="17" y="35"/>
                        <a:pt x="17" y="34"/>
                        <a:pt x="17" y="34"/>
                      </a:cubicBezTo>
                      <a:cubicBezTo>
                        <a:pt x="17" y="33"/>
                        <a:pt x="17" y="33"/>
                        <a:pt x="17" y="33"/>
                      </a:cubicBezTo>
                      <a:cubicBezTo>
                        <a:pt x="18" y="33"/>
                        <a:pt x="19" y="19"/>
                        <a:pt x="19" y="17"/>
                      </a:cubicBezTo>
                      <a:cubicBezTo>
                        <a:pt x="19" y="15"/>
                        <a:pt x="19" y="13"/>
                        <a:pt x="20" y="11"/>
                      </a:cubicBezTo>
                      <a:cubicBezTo>
                        <a:pt x="19" y="8"/>
                        <a:pt x="19" y="8"/>
                        <a:pt x="19" y="10"/>
                      </a:cubicBezTo>
                      <a:cubicBezTo>
                        <a:pt x="19" y="11"/>
                        <a:pt x="18" y="13"/>
                        <a:pt x="18" y="14"/>
                      </a:cubicBezTo>
                      <a:cubicBezTo>
                        <a:pt x="18" y="15"/>
                        <a:pt x="19" y="15"/>
                        <a:pt x="20" y="14"/>
                      </a:cubicBezTo>
                      <a:cubicBezTo>
                        <a:pt x="20" y="13"/>
                        <a:pt x="21" y="8"/>
                        <a:pt x="21" y="7"/>
                      </a:cubicBezTo>
                      <a:cubicBezTo>
                        <a:pt x="19" y="7"/>
                        <a:pt x="19" y="8"/>
                        <a:pt x="20" y="10"/>
                      </a:cubicBezTo>
                      <a:cubicBezTo>
                        <a:pt x="20" y="13"/>
                        <a:pt x="20" y="16"/>
                        <a:pt x="19" y="19"/>
                      </a:cubicBezTo>
                      <a:cubicBezTo>
                        <a:pt x="20" y="18"/>
                        <a:pt x="21" y="16"/>
                        <a:pt x="21" y="15"/>
                      </a:cubicBezTo>
                      <a:cubicBezTo>
                        <a:pt x="22" y="13"/>
                        <a:pt x="23" y="11"/>
                        <a:pt x="23" y="8"/>
                      </a:cubicBezTo>
                      <a:cubicBezTo>
                        <a:pt x="22" y="8"/>
                        <a:pt x="21" y="9"/>
                        <a:pt x="22" y="11"/>
                      </a:cubicBezTo>
                      <a:cubicBezTo>
                        <a:pt x="22" y="14"/>
                        <a:pt x="21" y="17"/>
                        <a:pt x="21" y="20"/>
                      </a:cubicBezTo>
                      <a:cubicBezTo>
                        <a:pt x="20" y="21"/>
                        <a:pt x="22" y="22"/>
                        <a:pt x="22" y="21"/>
                      </a:cubicBezTo>
                      <a:cubicBezTo>
                        <a:pt x="24" y="16"/>
                        <a:pt x="25" y="12"/>
                        <a:pt x="26" y="7"/>
                      </a:cubicBezTo>
                      <a:cubicBezTo>
                        <a:pt x="25" y="7"/>
                        <a:pt x="25" y="7"/>
                        <a:pt x="25" y="7"/>
                      </a:cubicBezTo>
                      <a:cubicBezTo>
                        <a:pt x="24" y="8"/>
                        <a:pt x="24" y="10"/>
                        <a:pt x="24" y="12"/>
                      </a:cubicBezTo>
                      <a:cubicBezTo>
                        <a:pt x="24" y="14"/>
                        <a:pt x="23" y="17"/>
                        <a:pt x="23" y="19"/>
                      </a:cubicBezTo>
                      <a:cubicBezTo>
                        <a:pt x="23" y="20"/>
                        <a:pt x="24" y="20"/>
                        <a:pt x="25" y="19"/>
                      </a:cubicBezTo>
                      <a:cubicBezTo>
                        <a:pt x="26" y="14"/>
                        <a:pt x="28" y="10"/>
                        <a:pt x="29" y="5"/>
                      </a:cubicBezTo>
                      <a:cubicBezTo>
                        <a:pt x="29" y="5"/>
                        <a:pt x="28" y="5"/>
                        <a:pt x="28" y="5"/>
                      </a:cubicBezTo>
                      <a:cubicBezTo>
                        <a:pt x="27" y="10"/>
                        <a:pt x="26" y="16"/>
                        <a:pt x="25" y="21"/>
                      </a:cubicBezTo>
                      <a:cubicBezTo>
                        <a:pt x="25" y="22"/>
                        <a:pt x="27" y="22"/>
                        <a:pt x="27" y="21"/>
                      </a:cubicBezTo>
                      <a:cubicBezTo>
                        <a:pt x="27" y="18"/>
                        <a:pt x="28" y="15"/>
                        <a:pt x="29" y="11"/>
                      </a:cubicBezTo>
                      <a:cubicBezTo>
                        <a:pt x="29" y="9"/>
                        <a:pt x="30" y="8"/>
                        <a:pt x="30" y="6"/>
                      </a:cubicBezTo>
                      <a:cubicBezTo>
                        <a:pt x="32" y="3"/>
                        <a:pt x="31" y="3"/>
                        <a:pt x="31" y="6"/>
                      </a:cubicBezTo>
                      <a:cubicBezTo>
                        <a:pt x="31" y="8"/>
                        <a:pt x="31" y="11"/>
                        <a:pt x="30" y="13"/>
                      </a:cubicBezTo>
                      <a:cubicBezTo>
                        <a:pt x="29" y="16"/>
                        <a:pt x="30" y="16"/>
                        <a:pt x="31" y="14"/>
                      </a:cubicBezTo>
                      <a:cubicBezTo>
                        <a:pt x="32" y="8"/>
                        <a:pt x="33" y="9"/>
                        <a:pt x="33" y="14"/>
                      </a:cubicBezTo>
                      <a:cubicBezTo>
                        <a:pt x="33" y="15"/>
                        <a:pt x="35" y="15"/>
                        <a:pt x="35" y="14"/>
                      </a:cubicBezTo>
                      <a:cubicBezTo>
                        <a:pt x="35" y="11"/>
                        <a:pt x="35" y="8"/>
                        <a:pt x="34" y="5"/>
                      </a:cubicBezTo>
                      <a:cubicBezTo>
                        <a:pt x="34" y="4"/>
                        <a:pt x="33" y="4"/>
                        <a:pt x="33" y="5"/>
                      </a:cubicBezTo>
                      <a:cubicBezTo>
                        <a:pt x="31" y="9"/>
                        <a:pt x="29" y="13"/>
                        <a:pt x="29" y="18"/>
                      </a:cubicBezTo>
                      <a:cubicBezTo>
                        <a:pt x="29" y="19"/>
                        <a:pt x="31" y="19"/>
                        <a:pt x="31" y="18"/>
                      </a:cubicBezTo>
                      <a:cubicBezTo>
                        <a:pt x="32" y="13"/>
                        <a:pt x="33" y="7"/>
                        <a:pt x="32" y="1"/>
                      </a:cubicBezTo>
                      <a:cubicBezTo>
                        <a:pt x="32" y="0"/>
                        <a:pt x="31" y="0"/>
                        <a:pt x="31" y="1"/>
                      </a:cubicBezTo>
                      <a:cubicBezTo>
                        <a:pt x="29" y="6"/>
                        <a:pt x="27" y="11"/>
                        <a:pt x="26" y="16"/>
                      </a:cubicBezTo>
                      <a:cubicBezTo>
                        <a:pt x="25" y="20"/>
                        <a:pt x="27" y="20"/>
                        <a:pt x="28" y="14"/>
                      </a:cubicBezTo>
                      <a:cubicBezTo>
                        <a:pt x="28" y="11"/>
                        <a:pt x="29" y="8"/>
                        <a:pt x="29" y="5"/>
                      </a:cubicBezTo>
                      <a:cubicBezTo>
                        <a:pt x="30" y="4"/>
                        <a:pt x="28" y="4"/>
                        <a:pt x="28" y="5"/>
                      </a:cubicBezTo>
                      <a:cubicBezTo>
                        <a:pt x="26" y="9"/>
                        <a:pt x="25" y="12"/>
                        <a:pt x="24" y="17"/>
                      </a:cubicBezTo>
                      <a:cubicBezTo>
                        <a:pt x="24" y="17"/>
                        <a:pt x="24" y="17"/>
                        <a:pt x="25" y="17"/>
                      </a:cubicBezTo>
                      <a:cubicBezTo>
                        <a:pt x="25" y="15"/>
                        <a:pt x="25" y="13"/>
                        <a:pt x="25" y="12"/>
                      </a:cubicBezTo>
                      <a:cubicBezTo>
                        <a:pt x="26" y="9"/>
                        <a:pt x="26" y="7"/>
                        <a:pt x="26" y="4"/>
                      </a:cubicBezTo>
                      <a:cubicBezTo>
                        <a:pt x="26" y="3"/>
                        <a:pt x="25" y="3"/>
                        <a:pt x="25" y="4"/>
                      </a:cubicBezTo>
                      <a:cubicBezTo>
                        <a:pt x="24" y="10"/>
                        <a:pt x="22" y="15"/>
                        <a:pt x="21" y="20"/>
                      </a:cubicBezTo>
                      <a:cubicBezTo>
                        <a:pt x="21" y="21"/>
                        <a:pt x="22" y="21"/>
                        <a:pt x="22" y="21"/>
                      </a:cubicBezTo>
                      <a:cubicBezTo>
                        <a:pt x="23" y="16"/>
                        <a:pt x="24" y="11"/>
                        <a:pt x="24" y="6"/>
                      </a:cubicBezTo>
                      <a:cubicBezTo>
                        <a:pt x="24" y="5"/>
                        <a:pt x="23" y="5"/>
                        <a:pt x="22" y="6"/>
                      </a:cubicBezTo>
                      <a:cubicBezTo>
                        <a:pt x="21" y="11"/>
                        <a:pt x="19" y="16"/>
                        <a:pt x="18" y="21"/>
                      </a:cubicBezTo>
                      <a:cubicBezTo>
                        <a:pt x="18" y="22"/>
                        <a:pt x="20" y="22"/>
                        <a:pt x="20" y="21"/>
                      </a:cubicBezTo>
                      <a:cubicBezTo>
                        <a:pt x="21" y="16"/>
                        <a:pt x="21" y="11"/>
                        <a:pt x="21" y="5"/>
                      </a:cubicBezTo>
                      <a:cubicBezTo>
                        <a:pt x="21" y="4"/>
                        <a:pt x="20" y="4"/>
                        <a:pt x="20" y="5"/>
                      </a:cubicBezTo>
                      <a:cubicBezTo>
                        <a:pt x="19" y="6"/>
                        <a:pt x="19" y="8"/>
                        <a:pt x="19" y="9"/>
                      </a:cubicBezTo>
                      <a:cubicBezTo>
                        <a:pt x="18" y="12"/>
                        <a:pt x="20" y="11"/>
                        <a:pt x="20" y="13"/>
                      </a:cubicBezTo>
                      <a:cubicBezTo>
                        <a:pt x="20" y="12"/>
                        <a:pt x="20" y="10"/>
                        <a:pt x="20" y="8"/>
                      </a:cubicBezTo>
                      <a:cubicBezTo>
                        <a:pt x="20" y="7"/>
                        <a:pt x="19" y="7"/>
                        <a:pt x="19" y="8"/>
                      </a:cubicBezTo>
                      <a:cubicBezTo>
                        <a:pt x="17" y="16"/>
                        <a:pt x="17" y="25"/>
                        <a:pt x="16" y="34"/>
                      </a:cubicBezTo>
                      <a:cubicBezTo>
                        <a:pt x="16" y="34"/>
                        <a:pt x="16" y="34"/>
                        <a:pt x="16" y="34"/>
                      </a:cubicBezTo>
                      <a:cubicBezTo>
                        <a:pt x="16" y="34"/>
                        <a:pt x="15" y="35"/>
                        <a:pt x="15" y="36"/>
                      </a:cubicBezTo>
                      <a:cubicBezTo>
                        <a:pt x="16" y="36"/>
                        <a:pt x="16" y="36"/>
                        <a:pt x="17" y="36"/>
                      </a:cubicBezTo>
                      <a:cubicBezTo>
                        <a:pt x="17" y="33"/>
                        <a:pt x="18" y="31"/>
                        <a:pt x="18" y="28"/>
                      </a:cubicBezTo>
                      <a:cubicBezTo>
                        <a:pt x="17" y="28"/>
                        <a:pt x="17" y="28"/>
                        <a:pt x="17" y="28"/>
                      </a:cubicBezTo>
                      <a:cubicBezTo>
                        <a:pt x="17" y="29"/>
                        <a:pt x="16" y="30"/>
                        <a:pt x="16" y="31"/>
                      </a:cubicBezTo>
                      <a:cubicBezTo>
                        <a:pt x="16" y="31"/>
                        <a:pt x="18" y="32"/>
                        <a:pt x="18" y="31"/>
                      </a:cubicBezTo>
                      <a:cubicBezTo>
                        <a:pt x="19" y="23"/>
                        <a:pt x="20" y="16"/>
                        <a:pt x="20" y="9"/>
                      </a:cubicBezTo>
                      <a:cubicBezTo>
                        <a:pt x="20" y="8"/>
                        <a:pt x="19" y="8"/>
                        <a:pt x="19" y="8"/>
                      </a:cubicBezTo>
                      <a:cubicBezTo>
                        <a:pt x="17" y="17"/>
                        <a:pt x="14" y="25"/>
                        <a:pt x="14" y="33"/>
                      </a:cubicBezTo>
                      <a:cubicBezTo>
                        <a:pt x="14" y="34"/>
                        <a:pt x="15" y="34"/>
                        <a:pt x="15" y="33"/>
                      </a:cubicBezTo>
                      <a:cubicBezTo>
                        <a:pt x="16" y="26"/>
                        <a:pt x="18" y="18"/>
                        <a:pt x="18" y="10"/>
                      </a:cubicBezTo>
                      <a:cubicBezTo>
                        <a:pt x="18" y="9"/>
                        <a:pt x="17" y="9"/>
                        <a:pt x="17" y="10"/>
                      </a:cubicBezTo>
                      <a:cubicBezTo>
                        <a:pt x="15" y="17"/>
                        <a:pt x="14" y="24"/>
                        <a:pt x="12" y="31"/>
                      </a:cubicBezTo>
                      <a:cubicBezTo>
                        <a:pt x="11" y="33"/>
                        <a:pt x="11" y="33"/>
                        <a:pt x="12" y="33"/>
                      </a:cubicBezTo>
                      <a:cubicBezTo>
                        <a:pt x="12" y="30"/>
                        <a:pt x="13" y="27"/>
                        <a:pt x="13" y="25"/>
                      </a:cubicBezTo>
                      <a:cubicBezTo>
                        <a:pt x="14" y="19"/>
                        <a:pt x="14" y="14"/>
                        <a:pt x="15" y="9"/>
                      </a:cubicBezTo>
                      <a:cubicBezTo>
                        <a:pt x="15" y="8"/>
                        <a:pt x="14" y="8"/>
                        <a:pt x="14" y="8"/>
                      </a:cubicBezTo>
                      <a:cubicBezTo>
                        <a:pt x="13" y="15"/>
                        <a:pt x="12" y="21"/>
                        <a:pt x="10" y="28"/>
                      </a:cubicBezTo>
                      <a:cubicBezTo>
                        <a:pt x="10" y="31"/>
                        <a:pt x="10" y="30"/>
                        <a:pt x="10" y="25"/>
                      </a:cubicBezTo>
                      <a:cubicBezTo>
                        <a:pt x="11" y="23"/>
                        <a:pt x="11" y="21"/>
                        <a:pt x="11" y="20"/>
                      </a:cubicBezTo>
                      <a:cubicBezTo>
                        <a:pt x="12" y="17"/>
                        <a:pt x="12" y="13"/>
                        <a:pt x="13" y="10"/>
                      </a:cubicBezTo>
                      <a:cubicBezTo>
                        <a:pt x="13" y="9"/>
                        <a:pt x="11" y="9"/>
                        <a:pt x="11" y="10"/>
                      </a:cubicBezTo>
                      <a:cubicBezTo>
                        <a:pt x="10" y="15"/>
                        <a:pt x="9" y="20"/>
                        <a:pt x="8" y="24"/>
                      </a:cubicBezTo>
                      <a:cubicBezTo>
                        <a:pt x="5" y="33"/>
                        <a:pt x="7" y="24"/>
                        <a:pt x="7" y="22"/>
                      </a:cubicBezTo>
                      <a:cubicBezTo>
                        <a:pt x="8" y="19"/>
                        <a:pt x="8" y="16"/>
                        <a:pt x="9" y="13"/>
                      </a:cubicBezTo>
                      <a:cubicBezTo>
                        <a:pt x="9" y="12"/>
                        <a:pt x="8" y="12"/>
                        <a:pt x="8" y="13"/>
                      </a:cubicBezTo>
                      <a:cubicBezTo>
                        <a:pt x="6" y="17"/>
                        <a:pt x="5" y="22"/>
                        <a:pt x="4" y="26"/>
                      </a:cubicBezTo>
                      <a:cubicBezTo>
                        <a:pt x="4" y="26"/>
                        <a:pt x="5" y="26"/>
                        <a:pt x="5" y="26"/>
                      </a:cubicBezTo>
                      <a:cubicBezTo>
                        <a:pt x="6" y="21"/>
                        <a:pt x="8" y="16"/>
                        <a:pt x="7" y="11"/>
                      </a:cubicBezTo>
                      <a:cubicBezTo>
                        <a:pt x="7" y="10"/>
                        <a:pt x="6" y="10"/>
                        <a:pt x="6" y="11"/>
                      </a:cubicBezTo>
                      <a:cubicBezTo>
                        <a:pt x="3" y="15"/>
                        <a:pt x="1" y="20"/>
                        <a:pt x="0" y="26"/>
                      </a:cubicBezTo>
                      <a:cubicBezTo>
                        <a:pt x="0" y="26"/>
                        <a:pt x="2" y="27"/>
                        <a:pt x="2" y="26"/>
                      </a:cubicBezTo>
                      <a:cubicBezTo>
                        <a:pt x="3" y="22"/>
                        <a:pt x="3" y="19"/>
                        <a:pt x="5" y="15"/>
                      </a:cubicBezTo>
                      <a:cubicBezTo>
                        <a:pt x="5" y="14"/>
                        <a:pt x="4" y="14"/>
                        <a:pt x="3" y="14"/>
                      </a:cubicBezTo>
                      <a:cubicBezTo>
                        <a:pt x="1" y="18"/>
                        <a:pt x="0" y="21"/>
                        <a:pt x="0" y="25"/>
                      </a:cubicBezTo>
                      <a:cubicBezTo>
                        <a:pt x="0" y="26"/>
                        <a:pt x="1" y="26"/>
                        <a:pt x="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8"/>
                <p:cNvSpPr/>
                <p:nvPr/>
              </p:nvSpPr>
              <p:spPr bwMode="auto">
                <a:xfrm>
                  <a:off x="1085850" y="2182813"/>
                  <a:ext cx="6350" cy="3175"/>
                </a:xfrm>
                <a:custGeom>
                  <a:avLst/>
                  <a:gdLst>
                    <a:gd name="T0" fmla="*/ 1 w 6"/>
                    <a:gd name="T1" fmla="*/ 1 h 4"/>
                    <a:gd name="T2" fmla="*/ 1 w 6"/>
                    <a:gd name="T3" fmla="*/ 4 h 4"/>
                    <a:gd name="T4" fmla="*/ 2 w 6"/>
                    <a:gd name="T5" fmla="*/ 4 h 4"/>
                    <a:gd name="T6" fmla="*/ 4 w 6"/>
                    <a:gd name="T7" fmla="*/ 2 h 4"/>
                    <a:gd name="T8" fmla="*/ 5 w 6"/>
                    <a:gd name="T9" fmla="*/ 1 h 4"/>
                    <a:gd name="T10" fmla="*/ 5 w 6"/>
                    <a:gd name="T11" fmla="*/ 0 h 4"/>
                    <a:gd name="T12" fmla="*/ 2 w 6"/>
                    <a:gd name="T13" fmla="*/ 1 h 4"/>
                    <a:gd name="T14" fmla="*/ 1 w 6"/>
                    <a:gd name="T15" fmla="*/ 3 h 4"/>
                    <a:gd name="T16" fmla="*/ 2 w 6"/>
                    <a:gd name="T17" fmla="*/ 3 h 4"/>
                    <a:gd name="T18" fmla="*/ 2 w 6"/>
                    <a:gd name="T19" fmla="*/ 1 h 4"/>
                    <a:gd name="T20" fmla="*/ 1 w 6"/>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1"/>
                      </a:moveTo>
                      <a:cubicBezTo>
                        <a:pt x="0" y="2"/>
                        <a:pt x="0" y="3"/>
                        <a:pt x="1" y="4"/>
                      </a:cubicBezTo>
                      <a:cubicBezTo>
                        <a:pt x="2" y="4"/>
                        <a:pt x="2" y="4"/>
                        <a:pt x="2" y="4"/>
                      </a:cubicBezTo>
                      <a:cubicBezTo>
                        <a:pt x="3" y="3"/>
                        <a:pt x="3" y="2"/>
                        <a:pt x="4" y="2"/>
                      </a:cubicBezTo>
                      <a:cubicBezTo>
                        <a:pt x="4" y="2"/>
                        <a:pt x="5" y="2"/>
                        <a:pt x="5" y="1"/>
                      </a:cubicBezTo>
                      <a:cubicBezTo>
                        <a:pt x="6" y="1"/>
                        <a:pt x="5" y="0"/>
                        <a:pt x="5" y="0"/>
                      </a:cubicBezTo>
                      <a:cubicBezTo>
                        <a:pt x="4" y="1"/>
                        <a:pt x="3" y="0"/>
                        <a:pt x="2" y="1"/>
                      </a:cubicBezTo>
                      <a:cubicBezTo>
                        <a:pt x="1" y="1"/>
                        <a:pt x="1" y="2"/>
                        <a:pt x="1" y="3"/>
                      </a:cubicBezTo>
                      <a:cubicBezTo>
                        <a:pt x="1" y="3"/>
                        <a:pt x="2" y="3"/>
                        <a:pt x="2" y="3"/>
                      </a:cubicBezTo>
                      <a:cubicBezTo>
                        <a:pt x="2" y="3"/>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00"/>
                <p:cNvSpPr/>
                <p:nvPr/>
              </p:nvSpPr>
              <p:spPr bwMode="auto">
                <a:xfrm>
                  <a:off x="1066800" y="2141538"/>
                  <a:ext cx="46038" cy="42863"/>
                </a:xfrm>
                <a:custGeom>
                  <a:avLst/>
                  <a:gdLst>
                    <a:gd name="T0" fmla="*/ 20 w 44"/>
                    <a:gd name="T1" fmla="*/ 29 h 40"/>
                    <a:gd name="T2" fmla="*/ 26 w 44"/>
                    <a:gd name="T3" fmla="*/ 25 h 40"/>
                    <a:gd name="T4" fmla="*/ 22 w 44"/>
                    <a:gd name="T5" fmla="*/ 28 h 40"/>
                    <a:gd name="T6" fmla="*/ 26 w 44"/>
                    <a:gd name="T7" fmla="*/ 16 h 40"/>
                    <a:gd name="T8" fmla="*/ 19 w 44"/>
                    <a:gd name="T9" fmla="*/ 17 h 40"/>
                    <a:gd name="T10" fmla="*/ 17 w 44"/>
                    <a:gd name="T11" fmla="*/ 27 h 40"/>
                    <a:gd name="T12" fmla="*/ 14 w 44"/>
                    <a:gd name="T13" fmla="*/ 35 h 40"/>
                    <a:gd name="T14" fmla="*/ 13 w 44"/>
                    <a:gd name="T15" fmla="*/ 21 h 40"/>
                    <a:gd name="T16" fmla="*/ 8 w 44"/>
                    <a:gd name="T17" fmla="*/ 23 h 40"/>
                    <a:gd name="T18" fmla="*/ 6 w 44"/>
                    <a:gd name="T19" fmla="*/ 22 h 40"/>
                    <a:gd name="T20" fmla="*/ 4 w 44"/>
                    <a:gd name="T21" fmla="*/ 25 h 40"/>
                    <a:gd name="T22" fmla="*/ 1 w 44"/>
                    <a:gd name="T23" fmla="*/ 23 h 40"/>
                    <a:gd name="T24" fmla="*/ 14 w 44"/>
                    <a:gd name="T25" fmla="*/ 13 h 40"/>
                    <a:gd name="T26" fmla="*/ 17 w 44"/>
                    <a:gd name="T27" fmla="*/ 11 h 40"/>
                    <a:gd name="T28" fmla="*/ 10 w 44"/>
                    <a:gd name="T29" fmla="*/ 17 h 40"/>
                    <a:gd name="T30" fmla="*/ 34 w 44"/>
                    <a:gd name="T31" fmla="*/ 18 h 40"/>
                    <a:gd name="T32" fmla="*/ 15 w 44"/>
                    <a:gd name="T33" fmla="*/ 34 h 40"/>
                    <a:gd name="T34" fmla="*/ 9 w 44"/>
                    <a:gd name="T35" fmla="*/ 35 h 40"/>
                    <a:gd name="T36" fmla="*/ 9 w 44"/>
                    <a:gd name="T37" fmla="*/ 28 h 40"/>
                    <a:gd name="T38" fmla="*/ 8 w 44"/>
                    <a:gd name="T39" fmla="*/ 24 h 40"/>
                    <a:gd name="T40" fmla="*/ 10 w 44"/>
                    <a:gd name="T41" fmla="*/ 17 h 40"/>
                    <a:gd name="T42" fmla="*/ 13 w 44"/>
                    <a:gd name="T43" fmla="*/ 24 h 40"/>
                    <a:gd name="T44" fmla="*/ 17 w 44"/>
                    <a:gd name="T45" fmla="*/ 25 h 40"/>
                    <a:gd name="T46" fmla="*/ 20 w 44"/>
                    <a:gd name="T47" fmla="*/ 18 h 40"/>
                    <a:gd name="T48" fmla="*/ 24 w 44"/>
                    <a:gd name="T49" fmla="*/ 23 h 40"/>
                    <a:gd name="T50" fmla="*/ 27 w 44"/>
                    <a:gd name="T51" fmla="*/ 20 h 40"/>
                    <a:gd name="T52" fmla="*/ 33 w 44"/>
                    <a:gd name="T53" fmla="*/ 17 h 40"/>
                    <a:gd name="T54" fmla="*/ 32 w 44"/>
                    <a:gd name="T55" fmla="*/ 13 h 40"/>
                    <a:gd name="T56" fmla="*/ 30 w 44"/>
                    <a:gd name="T57" fmla="*/ 11 h 40"/>
                    <a:gd name="T58" fmla="*/ 29 w 44"/>
                    <a:gd name="T59" fmla="*/ 18 h 40"/>
                    <a:gd name="T60" fmla="*/ 24 w 44"/>
                    <a:gd name="T61" fmla="*/ 23 h 40"/>
                    <a:gd name="T62" fmla="*/ 24 w 44"/>
                    <a:gd name="T63" fmla="*/ 12 h 40"/>
                    <a:gd name="T64" fmla="*/ 23 w 44"/>
                    <a:gd name="T65" fmla="*/ 14 h 40"/>
                    <a:gd name="T66" fmla="*/ 21 w 44"/>
                    <a:gd name="T67" fmla="*/ 25 h 40"/>
                    <a:gd name="T68" fmla="*/ 17 w 44"/>
                    <a:gd name="T69" fmla="*/ 25 h 40"/>
                    <a:gd name="T70" fmla="*/ 17 w 44"/>
                    <a:gd name="T71" fmla="*/ 14 h 40"/>
                    <a:gd name="T72" fmla="*/ 13 w 44"/>
                    <a:gd name="T73" fmla="*/ 15 h 40"/>
                    <a:gd name="T74" fmla="*/ 8 w 44"/>
                    <a:gd name="T75" fmla="*/ 22 h 40"/>
                    <a:gd name="T76" fmla="*/ 7 w 44"/>
                    <a:gd name="T77" fmla="*/ 27 h 40"/>
                    <a:gd name="T78" fmla="*/ 6 w 44"/>
                    <a:gd name="T79" fmla="*/ 30 h 40"/>
                    <a:gd name="T80" fmla="*/ 10 w 44"/>
                    <a:gd name="T81" fmla="*/ 34 h 40"/>
                    <a:gd name="T82" fmla="*/ 13 w 44"/>
                    <a:gd name="T83" fmla="*/ 39 h 40"/>
                    <a:gd name="T84" fmla="*/ 15 w 44"/>
                    <a:gd name="T85" fmla="*/ 38 h 40"/>
                    <a:gd name="T86" fmla="*/ 17 w 44"/>
                    <a:gd name="T87" fmla="*/ 35 h 40"/>
                    <a:gd name="T88" fmla="*/ 9 w 44"/>
                    <a:gd name="T89" fmla="*/ 16 h 40"/>
                    <a:gd name="T90" fmla="*/ 16 w 44"/>
                    <a:gd name="T91" fmla="*/ 10 h 40"/>
                    <a:gd name="T92" fmla="*/ 17 w 44"/>
                    <a:gd name="T93" fmla="*/ 12 h 40"/>
                    <a:gd name="T94" fmla="*/ 2 w 44"/>
                    <a:gd name="T95" fmla="*/ 24 h 40"/>
                    <a:gd name="T96" fmla="*/ 5 w 44"/>
                    <a:gd name="T97" fmla="*/ 23 h 40"/>
                    <a:gd name="T98" fmla="*/ 5 w 44"/>
                    <a:gd name="T99" fmla="*/ 27 h 40"/>
                    <a:gd name="T100" fmla="*/ 8 w 44"/>
                    <a:gd name="T101" fmla="*/ 34 h 40"/>
                    <a:gd name="T102" fmla="*/ 9 w 44"/>
                    <a:gd name="T103" fmla="*/ 27 h 40"/>
                    <a:gd name="T104" fmla="*/ 14 w 44"/>
                    <a:gd name="T105" fmla="*/ 24 h 40"/>
                    <a:gd name="T106" fmla="*/ 16 w 44"/>
                    <a:gd name="T107" fmla="*/ 23 h 40"/>
                    <a:gd name="T108" fmla="*/ 17 w 44"/>
                    <a:gd name="T109" fmla="*/ 32 h 40"/>
                    <a:gd name="T110" fmla="*/ 21 w 44"/>
                    <a:gd name="T111" fmla="*/ 24 h 40"/>
                    <a:gd name="T112" fmla="*/ 25 w 44"/>
                    <a:gd name="T113" fmla="*/ 15 h 40"/>
                    <a:gd name="T114" fmla="*/ 26 w 44"/>
                    <a:gd name="T115" fmla="*/ 21 h 40"/>
                    <a:gd name="T116" fmla="*/ 26 w 44"/>
                    <a:gd name="T117" fmla="*/ 25 h 40"/>
                    <a:gd name="T118" fmla="*/ 22 w 44"/>
                    <a:gd name="T119" fmla="*/ 29 h 40"/>
                    <a:gd name="T120" fmla="*/ 19 w 44"/>
                    <a:gd name="T121" fmla="*/ 29 h 40"/>
                    <a:gd name="T122" fmla="*/ 20 w 44"/>
                    <a:gd name="T1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 h="40">
                      <a:moveTo>
                        <a:pt x="20" y="22"/>
                      </a:moveTo>
                      <a:cubicBezTo>
                        <a:pt x="20" y="24"/>
                        <a:pt x="20" y="27"/>
                        <a:pt x="19" y="29"/>
                      </a:cubicBezTo>
                      <a:cubicBezTo>
                        <a:pt x="19" y="30"/>
                        <a:pt x="20" y="30"/>
                        <a:pt x="20" y="29"/>
                      </a:cubicBezTo>
                      <a:cubicBezTo>
                        <a:pt x="23" y="23"/>
                        <a:pt x="21" y="28"/>
                        <a:pt x="20" y="30"/>
                      </a:cubicBezTo>
                      <a:cubicBezTo>
                        <a:pt x="20" y="31"/>
                        <a:pt x="21" y="31"/>
                        <a:pt x="21" y="30"/>
                      </a:cubicBezTo>
                      <a:cubicBezTo>
                        <a:pt x="23" y="28"/>
                        <a:pt x="24" y="27"/>
                        <a:pt x="26" y="25"/>
                      </a:cubicBezTo>
                      <a:cubicBezTo>
                        <a:pt x="27" y="24"/>
                        <a:pt x="26" y="23"/>
                        <a:pt x="25" y="24"/>
                      </a:cubicBezTo>
                      <a:cubicBezTo>
                        <a:pt x="24" y="25"/>
                        <a:pt x="23" y="26"/>
                        <a:pt x="21" y="27"/>
                      </a:cubicBezTo>
                      <a:cubicBezTo>
                        <a:pt x="22" y="28"/>
                        <a:pt x="22" y="28"/>
                        <a:pt x="22" y="28"/>
                      </a:cubicBezTo>
                      <a:cubicBezTo>
                        <a:pt x="25" y="25"/>
                        <a:pt x="28" y="22"/>
                        <a:pt x="30" y="18"/>
                      </a:cubicBezTo>
                      <a:cubicBezTo>
                        <a:pt x="30" y="18"/>
                        <a:pt x="29" y="18"/>
                        <a:pt x="29" y="18"/>
                      </a:cubicBezTo>
                      <a:cubicBezTo>
                        <a:pt x="26" y="18"/>
                        <a:pt x="24" y="20"/>
                        <a:pt x="26" y="16"/>
                      </a:cubicBezTo>
                      <a:cubicBezTo>
                        <a:pt x="26" y="15"/>
                        <a:pt x="25" y="15"/>
                        <a:pt x="25" y="15"/>
                      </a:cubicBezTo>
                      <a:cubicBezTo>
                        <a:pt x="24" y="16"/>
                        <a:pt x="24" y="18"/>
                        <a:pt x="23" y="19"/>
                      </a:cubicBezTo>
                      <a:cubicBezTo>
                        <a:pt x="21" y="23"/>
                        <a:pt x="20" y="20"/>
                        <a:pt x="19" y="17"/>
                      </a:cubicBezTo>
                      <a:cubicBezTo>
                        <a:pt x="19" y="17"/>
                        <a:pt x="18" y="17"/>
                        <a:pt x="18" y="17"/>
                      </a:cubicBezTo>
                      <a:cubicBezTo>
                        <a:pt x="17" y="21"/>
                        <a:pt x="17" y="25"/>
                        <a:pt x="16" y="29"/>
                      </a:cubicBezTo>
                      <a:cubicBezTo>
                        <a:pt x="17" y="30"/>
                        <a:pt x="17" y="29"/>
                        <a:pt x="17" y="27"/>
                      </a:cubicBezTo>
                      <a:cubicBezTo>
                        <a:pt x="17" y="25"/>
                        <a:pt x="17" y="23"/>
                        <a:pt x="17" y="21"/>
                      </a:cubicBezTo>
                      <a:cubicBezTo>
                        <a:pt x="17" y="20"/>
                        <a:pt x="15" y="20"/>
                        <a:pt x="15" y="21"/>
                      </a:cubicBezTo>
                      <a:cubicBezTo>
                        <a:pt x="14" y="25"/>
                        <a:pt x="14" y="30"/>
                        <a:pt x="14" y="35"/>
                      </a:cubicBezTo>
                      <a:cubicBezTo>
                        <a:pt x="14" y="36"/>
                        <a:pt x="15" y="36"/>
                        <a:pt x="15" y="35"/>
                      </a:cubicBezTo>
                      <a:cubicBezTo>
                        <a:pt x="16" y="30"/>
                        <a:pt x="15" y="26"/>
                        <a:pt x="14" y="21"/>
                      </a:cubicBezTo>
                      <a:cubicBezTo>
                        <a:pt x="14" y="20"/>
                        <a:pt x="13" y="20"/>
                        <a:pt x="13" y="21"/>
                      </a:cubicBezTo>
                      <a:cubicBezTo>
                        <a:pt x="12" y="24"/>
                        <a:pt x="11" y="29"/>
                        <a:pt x="12" y="32"/>
                      </a:cubicBezTo>
                      <a:cubicBezTo>
                        <a:pt x="11" y="29"/>
                        <a:pt x="11" y="25"/>
                        <a:pt x="10" y="22"/>
                      </a:cubicBezTo>
                      <a:cubicBezTo>
                        <a:pt x="10" y="22"/>
                        <a:pt x="8" y="22"/>
                        <a:pt x="8" y="23"/>
                      </a:cubicBezTo>
                      <a:cubicBezTo>
                        <a:pt x="8" y="25"/>
                        <a:pt x="8" y="27"/>
                        <a:pt x="8" y="29"/>
                      </a:cubicBezTo>
                      <a:cubicBezTo>
                        <a:pt x="8" y="32"/>
                        <a:pt x="9" y="33"/>
                        <a:pt x="8" y="30"/>
                      </a:cubicBezTo>
                      <a:cubicBezTo>
                        <a:pt x="8" y="27"/>
                        <a:pt x="6" y="25"/>
                        <a:pt x="6" y="22"/>
                      </a:cubicBezTo>
                      <a:cubicBezTo>
                        <a:pt x="6" y="21"/>
                        <a:pt x="5" y="21"/>
                        <a:pt x="4" y="21"/>
                      </a:cubicBezTo>
                      <a:cubicBezTo>
                        <a:pt x="4" y="23"/>
                        <a:pt x="4" y="24"/>
                        <a:pt x="4" y="25"/>
                      </a:cubicBezTo>
                      <a:cubicBezTo>
                        <a:pt x="5" y="25"/>
                        <a:pt x="5" y="25"/>
                        <a:pt x="4" y="25"/>
                      </a:cubicBezTo>
                      <a:cubicBezTo>
                        <a:pt x="5" y="30"/>
                        <a:pt x="4" y="22"/>
                        <a:pt x="4" y="21"/>
                      </a:cubicBezTo>
                      <a:cubicBezTo>
                        <a:pt x="4" y="21"/>
                        <a:pt x="3" y="21"/>
                        <a:pt x="3" y="21"/>
                      </a:cubicBezTo>
                      <a:cubicBezTo>
                        <a:pt x="2" y="21"/>
                        <a:pt x="1" y="22"/>
                        <a:pt x="1" y="23"/>
                      </a:cubicBezTo>
                      <a:cubicBezTo>
                        <a:pt x="0" y="23"/>
                        <a:pt x="1" y="24"/>
                        <a:pt x="2" y="24"/>
                      </a:cubicBezTo>
                      <a:cubicBezTo>
                        <a:pt x="5" y="20"/>
                        <a:pt x="9" y="18"/>
                        <a:pt x="13" y="15"/>
                      </a:cubicBezTo>
                      <a:cubicBezTo>
                        <a:pt x="15" y="15"/>
                        <a:pt x="15" y="14"/>
                        <a:pt x="14" y="13"/>
                      </a:cubicBezTo>
                      <a:cubicBezTo>
                        <a:pt x="12" y="15"/>
                        <a:pt x="10" y="16"/>
                        <a:pt x="8" y="18"/>
                      </a:cubicBezTo>
                      <a:cubicBezTo>
                        <a:pt x="8" y="18"/>
                        <a:pt x="9" y="19"/>
                        <a:pt x="9" y="19"/>
                      </a:cubicBezTo>
                      <a:cubicBezTo>
                        <a:pt x="11" y="16"/>
                        <a:pt x="14" y="13"/>
                        <a:pt x="17" y="11"/>
                      </a:cubicBezTo>
                      <a:cubicBezTo>
                        <a:pt x="16" y="10"/>
                        <a:pt x="16" y="10"/>
                        <a:pt x="16" y="10"/>
                      </a:cubicBezTo>
                      <a:cubicBezTo>
                        <a:pt x="14" y="12"/>
                        <a:pt x="12" y="14"/>
                        <a:pt x="9" y="16"/>
                      </a:cubicBezTo>
                      <a:cubicBezTo>
                        <a:pt x="10" y="16"/>
                        <a:pt x="10" y="17"/>
                        <a:pt x="10" y="17"/>
                      </a:cubicBezTo>
                      <a:cubicBezTo>
                        <a:pt x="14" y="15"/>
                        <a:pt x="18" y="12"/>
                        <a:pt x="22" y="10"/>
                      </a:cubicBezTo>
                      <a:cubicBezTo>
                        <a:pt x="24" y="9"/>
                        <a:pt x="27" y="8"/>
                        <a:pt x="30" y="8"/>
                      </a:cubicBezTo>
                      <a:cubicBezTo>
                        <a:pt x="37" y="7"/>
                        <a:pt x="37" y="14"/>
                        <a:pt x="34" y="18"/>
                      </a:cubicBezTo>
                      <a:cubicBezTo>
                        <a:pt x="32" y="22"/>
                        <a:pt x="25" y="24"/>
                        <a:pt x="21" y="27"/>
                      </a:cubicBezTo>
                      <a:cubicBezTo>
                        <a:pt x="20" y="27"/>
                        <a:pt x="16" y="33"/>
                        <a:pt x="16" y="33"/>
                      </a:cubicBezTo>
                      <a:cubicBezTo>
                        <a:pt x="16" y="33"/>
                        <a:pt x="16" y="33"/>
                        <a:pt x="15" y="34"/>
                      </a:cubicBezTo>
                      <a:cubicBezTo>
                        <a:pt x="15" y="34"/>
                        <a:pt x="15" y="38"/>
                        <a:pt x="14" y="36"/>
                      </a:cubicBezTo>
                      <a:cubicBezTo>
                        <a:pt x="14" y="36"/>
                        <a:pt x="13" y="37"/>
                        <a:pt x="13" y="37"/>
                      </a:cubicBezTo>
                      <a:cubicBezTo>
                        <a:pt x="13" y="39"/>
                        <a:pt x="9" y="34"/>
                        <a:pt x="9" y="35"/>
                      </a:cubicBezTo>
                      <a:cubicBezTo>
                        <a:pt x="5" y="32"/>
                        <a:pt x="10" y="36"/>
                        <a:pt x="11" y="37"/>
                      </a:cubicBezTo>
                      <a:cubicBezTo>
                        <a:pt x="12" y="37"/>
                        <a:pt x="12" y="36"/>
                        <a:pt x="12" y="36"/>
                      </a:cubicBezTo>
                      <a:cubicBezTo>
                        <a:pt x="10" y="33"/>
                        <a:pt x="7" y="32"/>
                        <a:pt x="9" y="28"/>
                      </a:cubicBezTo>
                      <a:cubicBezTo>
                        <a:pt x="11" y="26"/>
                        <a:pt x="11" y="22"/>
                        <a:pt x="11" y="19"/>
                      </a:cubicBezTo>
                      <a:cubicBezTo>
                        <a:pt x="11" y="19"/>
                        <a:pt x="9" y="18"/>
                        <a:pt x="9" y="19"/>
                      </a:cubicBezTo>
                      <a:cubicBezTo>
                        <a:pt x="9" y="21"/>
                        <a:pt x="8" y="22"/>
                        <a:pt x="8" y="24"/>
                      </a:cubicBezTo>
                      <a:cubicBezTo>
                        <a:pt x="8" y="21"/>
                        <a:pt x="11" y="18"/>
                        <a:pt x="12" y="16"/>
                      </a:cubicBezTo>
                      <a:cubicBezTo>
                        <a:pt x="12" y="16"/>
                        <a:pt x="11" y="15"/>
                        <a:pt x="11" y="15"/>
                      </a:cubicBezTo>
                      <a:cubicBezTo>
                        <a:pt x="10" y="16"/>
                        <a:pt x="10" y="17"/>
                        <a:pt x="10" y="17"/>
                      </a:cubicBezTo>
                      <a:cubicBezTo>
                        <a:pt x="8" y="20"/>
                        <a:pt x="8" y="20"/>
                        <a:pt x="10" y="19"/>
                      </a:cubicBezTo>
                      <a:cubicBezTo>
                        <a:pt x="11" y="19"/>
                        <a:pt x="12" y="20"/>
                        <a:pt x="13" y="20"/>
                      </a:cubicBezTo>
                      <a:cubicBezTo>
                        <a:pt x="13" y="21"/>
                        <a:pt x="13" y="23"/>
                        <a:pt x="13" y="24"/>
                      </a:cubicBezTo>
                      <a:cubicBezTo>
                        <a:pt x="13" y="25"/>
                        <a:pt x="14" y="25"/>
                        <a:pt x="14" y="25"/>
                      </a:cubicBezTo>
                      <a:cubicBezTo>
                        <a:pt x="15" y="23"/>
                        <a:pt x="15" y="22"/>
                        <a:pt x="16" y="20"/>
                      </a:cubicBezTo>
                      <a:cubicBezTo>
                        <a:pt x="18" y="15"/>
                        <a:pt x="17" y="23"/>
                        <a:pt x="17" y="25"/>
                      </a:cubicBezTo>
                      <a:cubicBezTo>
                        <a:pt x="17" y="25"/>
                        <a:pt x="17" y="25"/>
                        <a:pt x="18" y="25"/>
                      </a:cubicBezTo>
                      <a:cubicBezTo>
                        <a:pt x="18" y="22"/>
                        <a:pt x="19" y="19"/>
                        <a:pt x="20" y="16"/>
                      </a:cubicBezTo>
                      <a:cubicBezTo>
                        <a:pt x="19" y="15"/>
                        <a:pt x="19" y="16"/>
                        <a:pt x="20" y="18"/>
                      </a:cubicBezTo>
                      <a:cubicBezTo>
                        <a:pt x="19" y="20"/>
                        <a:pt x="20" y="21"/>
                        <a:pt x="22" y="20"/>
                      </a:cubicBezTo>
                      <a:cubicBezTo>
                        <a:pt x="23" y="11"/>
                        <a:pt x="20" y="30"/>
                        <a:pt x="23" y="18"/>
                      </a:cubicBezTo>
                      <a:cubicBezTo>
                        <a:pt x="25" y="9"/>
                        <a:pt x="24" y="20"/>
                        <a:pt x="24" y="23"/>
                      </a:cubicBezTo>
                      <a:cubicBezTo>
                        <a:pt x="24" y="23"/>
                        <a:pt x="25" y="23"/>
                        <a:pt x="25" y="23"/>
                      </a:cubicBezTo>
                      <a:cubicBezTo>
                        <a:pt x="26" y="20"/>
                        <a:pt x="26" y="17"/>
                        <a:pt x="26" y="14"/>
                      </a:cubicBezTo>
                      <a:cubicBezTo>
                        <a:pt x="27" y="8"/>
                        <a:pt x="27" y="19"/>
                        <a:pt x="27" y="20"/>
                      </a:cubicBezTo>
                      <a:cubicBezTo>
                        <a:pt x="27" y="21"/>
                        <a:pt x="29" y="21"/>
                        <a:pt x="29" y="20"/>
                      </a:cubicBezTo>
                      <a:cubicBezTo>
                        <a:pt x="29" y="18"/>
                        <a:pt x="31" y="8"/>
                        <a:pt x="31" y="17"/>
                      </a:cubicBezTo>
                      <a:cubicBezTo>
                        <a:pt x="31" y="18"/>
                        <a:pt x="33" y="18"/>
                        <a:pt x="33" y="17"/>
                      </a:cubicBezTo>
                      <a:cubicBezTo>
                        <a:pt x="33" y="15"/>
                        <a:pt x="33" y="14"/>
                        <a:pt x="35" y="13"/>
                      </a:cubicBezTo>
                      <a:cubicBezTo>
                        <a:pt x="36" y="12"/>
                        <a:pt x="35" y="11"/>
                        <a:pt x="34" y="11"/>
                      </a:cubicBezTo>
                      <a:cubicBezTo>
                        <a:pt x="33" y="12"/>
                        <a:pt x="33" y="12"/>
                        <a:pt x="32" y="13"/>
                      </a:cubicBezTo>
                      <a:cubicBezTo>
                        <a:pt x="30" y="16"/>
                        <a:pt x="33" y="14"/>
                        <a:pt x="33" y="15"/>
                      </a:cubicBezTo>
                      <a:cubicBezTo>
                        <a:pt x="33" y="14"/>
                        <a:pt x="32" y="12"/>
                        <a:pt x="31" y="11"/>
                      </a:cubicBezTo>
                      <a:cubicBezTo>
                        <a:pt x="31" y="11"/>
                        <a:pt x="30" y="11"/>
                        <a:pt x="30" y="11"/>
                      </a:cubicBezTo>
                      <a:cubicBezTo>
                        <a:pt x="30" y="12"/>
                        <a:pt x="29" y="13"/>
                        <a:pt x="29" y="13"/>
                      </a:cubicBezTo>
                      <a:cubicBezTo>
                        <a:pt x="29" y="14"/>
                        <a:pt x="29" y="15"/>
                        <a:pt x="28" y="15"/>
                      </a:cubicBezTo>
                      <a:cubicBezTo>
                        <a:pt x="27" y="17"/>
                        <a:pt x="27" y="18"/>
                        <a:pt x="29" y="18"/>
                      </a:cubicBezTo>
                      <a:cubicBezTo>
                        <a:pt x="29" y="14"/>
                        <a:pt x="29" y="11"/>
                        <a:pt x="28" y="8"/>
                      </a:cubicBezTo>
                      <a:cubicBezTo>
                        <a:pt x="28" y="7"/>
                        <a:pt x="27" y="7"/>
                        <a:pt x="27" y="8"/>
                      </a:cubicBezTo>
                      <a:cubicBezTo>
                        <a:pt x="24" y="12"/>
                        <a:pt x="24" y="18"/>
                        <a:pt x="24" y="23"/>
                      </a:cubicBezTo>
                      <a:cubicBezTo>
                        <a:pt x="24" y="24"/>
                        <a:pt x="25" y="24"/>
                        <a:pt x="25" y="23"/>
                      </a:cubicBezTo>
                      <a:cubicBezTo>
                        <a:pt x="26" y="19"/>
                        <a:pt x="26" y="16"/>
                        <a:pt x="26" y="12"/>
                      </a:cubicBezTo>
                      <a:cubicBezTo>
                        <a:pt x="25" y="11"/>
                        <a:pt x="25" y="11"/>
                        <a:pt x="24" y="12"/>
                      </a:cubicBezTo>
                      <a:cubicBezTo>
                        <a:pt x="22" y="15"/>
                        <a:pt x="21" y="19"/>
                        <a:pt x="21" y="24"/>
                      </a:cubicBezTo>
                      <a:cubicBezTo>
                        <a:pt x="21" y="24"/>
                        <a:pt x="22" y="25"/>
                        <a:pt x="23" y="24"/>
                      </a:cubicBezTo>
                      <a:cubicBezTo>
                        <a:pt x="23" y="20"/>
                        <a:pt x="23" y="18"/>
                        <a:pt x="23" y="14"/>
                      </a:cubicBezTo>
                      <a:cubicBezTo>
                        <a:pt x="23" y="14"/>
                        <a:pt x="21" y="14"/>
                        <a:pt x="21" y="14"/>
                      </a:cubicBezTo>
                      <a:cubicBezTo>
                        <a:pt x="20" y="18"/>
                        <a:pt x="20" y="21"/>
                        <a:pt x="19" y="25"/>
                      </a:cubicBezTo>
                      <a:cubicBezTo>
                        <a:pt x="19" y="26"/>
                        <a:pt x="21" y="26"/>
                        <a:pt x="21" y="25"/>
                      </a:cubicBezTo>
                      <a:cubicBezTo>
                        <a:pt x="22" y="21"/>
                        <a:pt x="22" y="17"/>
                        <a:pt x="21" y="13"/>
                      </a:cubicBezTo>
                      <a:cubicBezTo>
                        <a:pt x="21" y="12"/>
                        <a:pt x="20" y="12"/>
                        <a:pt x="20" y="13"/>
                      </a:cubicBezTo>
                      <a:cubicBezTo>
                        <a:pt x="19" y="17"/>
                        <a:pt x="17" y="21"/>
                        <a:pt x="17" y="25"/>
                      </a:cubicBezTo>
                      <a:cubicBezTo>
                        <a:pt x="16" y="26"/>
                        <a:pt x="18" y="26"/>
                        <a:pt x="18" y="25"/>
                      </a:cubicBezTo>
                      <a:cubicBezTo>
                        <a:pt x="19" y="21"/>
                        <a:pt x="19" y="18"/>
                        <a:pt x="19" y="14"/>
                      </a:cubicBezTo>
                      <a:cubicBezTo>
                        <a:pt x="18" y="13"/>
                        <a:pt x="17" y="13"/>
                        <a:pt x="17" y="14"/>
                      </a:cubicBezTo>
                      <a:cubicBezTo>
                        <a:pt x="16" y="16"/>
                        <a:pt x="15" y="18"/>
                        <a:pt x="14" y="20"/>
                      </a:cubicBezTo>
                      <a:cubicBezTo>
                        <a:pt x="14" y="23"/>
                        <a:pt x="14" y="23"/>
                        <a:pt x="14" y="20"/>
                      </a:cubicBezTo>
                      <a:cubicBezTo>
                        <a:pt x="14" y="18"/>
                        <a:pt x="14" y="17"/>
                        <a:pt x="13" y="15"/>
                      </a:cubicBezTo>
                      <a:cubicBezTo>
                        <a:pt x="13" y="15"/>
                        <a:pt x="13" y="14"/>
                        <a:pt x="12" y="15"/>
                      </a:cubicBezTo>
                      <a:cubicBezTo>
                        <a:pt x="10" y="17"/>
                        <a:pt x="8" y="19"/>
                        <a:pt x="7" y="22"/>
                      </a:cubicBezTo>
                      <a:cubicBezTo>
                        <a:pt x="7" y="23"/>
                        <a:pt x="8" y="23"/>
                        <a:pt x="8" y="22"/>
                      </a:cubicBezTo>
                      <a:cubicBezTo>
                        <a:pt x="10" y="20"/>
                        <a:pt x="11" y="18"/>
                        <a:pt x="12" y="16"/>
                      </a:cubicBezTo>
                      <a:cubicBezTo>
                        <a:pt x="12" y="15"/>
                        <a:pt x="11" y="14"/>
                        <a:pt x="11" y="15"/>
                      </a:cubicBezTo>
                      <a:cubicBezTo>
                        <a:pt x="9" y="19"/>
                        <a:pt x="7" y="22"/>
                        <a:pt x="7" y="27"/>
                      </a:cubicBezTo>
                      <a:cubicBezTo>
                        <a:pt x="7" y="27"/>
                        <a:pt x="8" y="28"/>
                        <a:pt x="9" y="27"/>
                      </a:cubicBezTo>
                      <a:cubicBezTo>
                        <a:pt x="9" y="25"/>
                        <a:pt x="9" y="23"/>
                        <a:pt x="9" y="21"/>
                      </a:cubicBezTo>
                      <a:cubicBezTo>
                        <a:pt x="9" y="24"/>
                        <a:pt x="9" y="28"/>
                        <a:pt x="6" y="30"/>
                      </a:cubicBezTo>
                      <a:cubicBezTo>
                        <a:pt x="6" y="30"/>
                        <a:pt x="6" y="31"/>
                        <a:pt x="6" y="31"/>
                      </a:cubicBezTo>
                      <a:cubicBezTo>
                        <a:pt x="7" y="32"/>
                        <a:pt x="8" y="33"/>
                        <a:pt x="9" y="34"/>
                      </a:cubicBezTo>
                      <a:cubicBezTo>
                        <a:pt x="9" y="34"/>
                        <a:pt x="10" y="34"/>
                        <a:pt x="10" y="34"/>
                      </a:cubicBezTo>
                      <a:cubicBezTo>
                        <a:pt x="9" y="34"/>
                        <a:pt x="8" y="33"/>
                        <a:pt x="7" y="32"/>
                      </a:cubicBezTo>
                      <a:cubicBezTo>
                        <a:pt x="6" y="31"/>
                        <a:pt x="5" y="33"/>
                        <a:pt x="6" y="33"/>
                      </a:cubicBezTo>
                      <a:cubicBezTo>
                        <a:pt x="8" y="36"/>
                        <a:pt x="10" y="38"/>
                        <a:pt x="13" y="39"/>
                      </a:cubicBezTo>
                      <a:cubicBezTo>
                        <a:pt x="13" y="40"/>
                        <a:pt x="14" y="39"/>
                        <a:pt x="14" y="39"/>
                      </a:cubicBezTo>
                      <a:cubicBezTo>
                        <a:pt x="14" y="39"/>
                        <a:pt x="14" y="39"/>
                        <a:pt x="14" y="39"/>
                      </a:cubicBezTo>
                      <a:cubicBezTo>
                        <a:pt x="15" y="39"/>
                        <a:pt x="15" y="38"/>
                        <a:pt x="15" y="38"/>
                      </a:cubicBezTo>
                      <a:cubicBezTo>
                        <a:pt x="14" y="37"/>
                        <a:pt x="13" y="38"/>
                        <a:pt x="15" y="39"/>
                      </a:cubicBezTo>
                      <a:cubicBezTo>
                        <a:pt x="15" y="40"/>
                        <a:pt x="16" y="39"/>
                        <a:pt x="16" y="39"/>
                      </a:cubicBezTo>
                      <a:cubicBezTo>
                        <a:pt x="16" y="37"/>
                        <a:pt x="16" y="36"/>
                        <a:pt x="17" y="35"/>
                      </a:cubicBezTo>
                      <a:cubicBezTo>
                        <a:pt x="18" y="35"/>
                        <a:pt x="18" y="35"/>
                        <a:pt x="18" y="34"/>
                      </a:cubicBezTo>
                      <a:cubicBezTo>
                        <a:pt x="19" y="24"/>
                        <a:pt x="44" y="23"/>
                        <a:pt x="37" y="10"/>
                      </a:cubicBezTo>
                      <a:cubicBezTo>
                        <a:pt x="32" y="0"/>
                        <a:pt x="15" y="12"/>
                        <a:pt x="9" y="16"/>
                      </a:cubicBezTo>
                      <a:cubicBezTo>
                        <a:pt x="9" y="17"/>
                        <a:pt x="9" y="18"/>
                        <a:pt x="10" y="17"/>
                      </a:cubicBezTo>
                      <a:cubicBezTo>
                        <a:pt x="13" y="15"/>
                        <a:pt x="15" y="13"/>
                        <a:pt x="17" y="11"/>
                      </a:cubicBezTo>
                      <a:cubicBezTo>
                        <a:pt x="17" y="10"/>
                        <a:pt x="16" y="9"/>
                        <a:pt x="16" y="10"/>
                      </a:cubicBezTo>
                      <a:cubicBezTo>
                        <a:pt x="13" y="12"/>
                        <a:pt x="10" y="15"/>
                        <a:pt x="8" y="18"/>
                      </a:cubicBezTo>
                      <a:cubicBezTo>
                        <a:pt x="7" y="19"/>
                        <a:pt x="8" y="20"/>
                        <a:pt x="9" y="19"/>
                      </a:cubicBezTo>
                      <a:cubicBezTo>
                        <a:pt x="12" y="17"/>
                        <a:pt x="14" y="15"/>
                        <a:pt x="17" y="12"/>
                      </a:cubicBezTo>
                      <a:cubicBezTo>
                        <a:pt x="18" y="12"/>
                        <a:pt x="17" y="11"/>
                        <a:pt x="16" y="11"/>
                      </a:cubicBezTo>
                      <a:cubicBezTo>
                        <a:pt x="11" y="15"/>
                        <a:pt x="5" y="18"/>
                        <a:pt x="1" y="23"/>
                      </a:cubicBezTo>
                      <a:cubicBezTo>
                        <a:pt x="1" y="23"/>
                        <a:pt x="1" y="23"/>
                        <a:pt x="2" y="24"/>
                      </a:cubicBezTo>
                      <a:cubicBezTo>
                        <a:pt x="3" y="22"/>
                        <a:pt x="4" y="27"/>
                        <a:pt x="5" y="29"/>
                      </a:cubicBezTo>
                      <a:cubicBezTo>
                        <a:pt x="5" y="30"/>
                        <a:pt x="6" y="29"/>
                        <a:pt x="6" y="29"/>
                      </a:cubicBezTo>
                      <a:cubicBezTo>
                        <a:pt x="5" y="27"/>
                        <a:pt x="5" y="25"/>
                        <a:pt x="5" y="23"/>
                      </a:cubicBezTo>
                      <a:cubicBezTo>
                        <a:pt x="4" y="22"/>
                        <a:pt x="3" y="22"/>
                        <a:pt x="3" y="23"/>
                      </a:cubicBezTo>
                      <a:cubicBezTo>
                        <a:pt x="3" y="24"/>
                        <a:pt x="3" y="25"/>
                        <a:pt x="3" y="27"/>
                      </a:cubicBezTo>
                      <a:cubicBezTo>
                        <a:pt x="3" y="27"/>
                        <a:pt x="4" y="28"/>
                        <a:pt x="5" y="27"/>
                      </a:cubicBezTo>
                      <a:cubicBezTo>
                        <a:pt x="5" y="26"/>
                        <a:pt x="5" y="25"/>
                        <a:pt x="6" y="24"/>
                      </a:cubicBezTo>
                      <a:cubicBezTo>
                        <a:pt x="5" y="24"/>
                        <a:pt x="4" y="22"/>
                        <a:pt x="5" y="26"/>
                      </a:cubicBezTo>
                      <a:cubicBezTo>
                        <a:pt x="5" y="28"/>
                        <a:pt x="7" y="31"/>
                        <a:pt x="8" y="34"/>
                      </a:cubicBezTo>
                      <a:cubicBezTo>
                        <a:pt x="8" y="35"/>
                        <a:pt x="10" y="34"/>
                        <a:pt x="10" y="34"/>
                      </a:cubicBezTo>
                      <a:cubicBezTo>
                        <a:pt x="10" y="31"/>
                        <a:pt x="10" y="28"/>
                        <a:pt x="10" y="25"/>
                      </a:cubicBezTo>
                      <a:cubicBezTo>
                        <a:pt x="8" y="25"/>
                        <a:pt x="8" y="26"/>
                        <a:pt x="9" y="27"/>
                      </a:cubicBezTo>
                      <a:cubicBezTo>
                        <a:pt x="10" y="30"/>
                        <a:pt x="10" y="32"/>
                        <a:pt x="11" y="34"/>
                      </a:cubicBezTo>
                      <a:cubicBezTo>
                        <a:pt x="11" y="35"/>
                        <a:pt x="12" y="35"/>
                        <a:pt x="12" y="34"/>
                      </a:cubicBezTo>
                      <a:cubicBezTo>
                        <a:pt x="13" y="31"/>
                        <a:pt x="14" y="27"/>
                        <a:pt x="14" y="24"/>
                      </a:cubicBezTo>
                      <a:cubicBezTo>
                        <a:pt x="14" y="26"/>
                        <a:pt x="14" y="32"/>
                        <a:pt x="14" y="35"/>
                      </a:cubicBezTo>
                      <a:cubicBezTo>
                        <a:pt x="15" y="35"/>
                        <a:pt x="15" y="35"/>
                        <a:pt x="15" y="35"/>
                      </a:cubicBezTo>
                      <a:cubicBezTo>
                        <a:pt x="15" y="31"/>
                        <a:pt x="16" y="27"/>
                        <a:pt x="16" y="23"/>
                      </a:cubicBezTo>
                      <a:cubicBezTo>
                        <a:pt x="15" y="22"/>
                        <a:pt x="15" y="23"/>
                        <a:pt x="15" y="25"/>
                      </a:cubicBezTo>
                      <a:cubicBezTo>
                        <a:pt x="15" y="27"/>
                        <a:pt x="15" y="29"/>
                        <a:pt x="15" y="32"/>
                      </a:cubicBezTo>
                      <a:cubicBezTo>
                        <a:pt x="15" y="32"/>
                        <a:pt x="16" y="33"/>
                        <a:pt x="17" y="32"/>
                      </a:cubicBezTo>
                      <a:cubicBezTo>
                        <a:pt x="18" y="28"/>
                        <a:pt x="18" y="24"/>
                        <a:pt x="19" y="20"/>
                      </a:cubicBezTo>
                      <a:cubicBezTo>
                        <a:pt x="19" y="19"/>
                        <a:pt x="17" y="19"/>
                        <a:pt x="19" y="21"/>
                      </a:cubicBezTo>
                      <a:cubicBezTo>
                        <a:pt x="20" y="23"/>
                        <a:pt x="19" y="23"/>
                        <a:pt x="21" y="24"/>
                      </a:cubicBezTo>
                      <a:cubicBezTo>
                        <a:pt x="21" y="25"/>
                        <a:pt x="22" y="24"/>
                        <a:pt x="22" y="24"/>
                      </a:cubicBezTo>
                      <a:cubicBezTo>
                        <a:pt x="23" y="21"/>
                        <a:pt x="25" y="19"/>
                        <a:pt x="26" y="16"/>
                      </a:cubicBezTo>
                      <a:cubicBezTo>
                        <a:pt x="26" y="15"/>
                        <a:pt x="25" y="14"/>
                        <a:pt x="25" y="15"/>
                      </a:cubicBezTo>
                      <a:cubicBezTo>
                        <a:pt x="24" y="16"/>
                        <a:pt x="24" y="18"/>
                        <a:pt x="23" y="19"/>
                      </a:cubicBezTo>
                      <a:cubicBezTo>
                        <a:pt x="23" y="20"/>
                        <a:pt x="23" y="20"/>
                        <a:pt x="24" y="20"/>
                      </a:cubicBezTo>
                      <a:cubicBezTo>
                        <a:pt x="26" y="20"/>
                        <a:pt x="29" y="18"/>
                        <a:pt x="26" y="21"/>
                      </a:cubicBezTo>
                      <a:cubicBezTo>
                        <a:pt x="25" y="24"/>
                        <a:pt x="23" y="25"/>
                        <a:pt x="21" y="27"/>
                      </a:cubicBezTo>
                      <a:cubicBezTo>
                        <a:pt x="21" y="28"/>
                        <a:pt x="22" y="29"/>
                        <a:pt x="22" y="28"/>
                      </a:cubicBezTo>
                      <a:cubicBezTo>
                        <a:pt x="24" y="27"/>
                        <a:pt x="25" y="26"/>
                        <a:pt x="26" y="25"/>
                      </a:cubicBezTo>
                      <a:cubicBezTo>
                        <a:pt x="26" y="25"/>
                        <a:pt x="25" y="24"/>
                        <a:pt x="25" y="24"/>
                      </a:cubicBezTo>
                      <a:cubicBezTo>
                        <a:pt x="24" y="25"/>
                        <a:pt x="22" y="26"/>
                        <a:pt x="21" y="28"/>
                      </a:cubicBezTo>
                      <a:cubicBezTo>
                        <a:pt x="22" y="28"/>
                        <a:pt x="22" y="28"/>
                        <a:pt x="22" y="29"/>
                      </a:cubicBezTo>
                      <a:cubicBezTo>
                        <a:pt x="22" y="27"/>
                        <a:pt x="23" y="26"/>
                        <a:pt x="23" y="25"/>
                      </a:cubicBezTo>
                      <a:cubicBezTo>
                        <a:pt x="23" y="24"/>
                        <a:pt x="22" y="24"/>
                        <a:pt x="22" y="24"/>
                      </a:cubicBezTo>
                      <a:cubicBezTo>
                        <a:pt x="21" y="26"/>
                        <a:pt x="20" y="27"/>
                        <a:pt x="19" y="29"/>
                      </a:cubicBezTo>
                      <a:cubicBezTo>
                        <a:pt x="20" y="29"/>
                        <a:pt x="20" y="29"/>
                        <a:pt x="20" y="29"/>
                      </a:cubicBezTo>
                      <a:cubicBezTo>
                        <a:pt x="21" y="27"/>
                        <a:pt x="22" y="25"/>
                        <a:pt x="21" y="22"/>
                      </a:cubicBezTo>
                      <a:cubicBezTo>
                        <a:pt x="21" y="21"/>
                        <a:pt x="20" y="21"/>
                        <a:pt x="2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51"/>
                <p:cNvSpPr/>
                <p:nvPr/>
              </p:nvSpPr>
              <p:spPr bwMode="auto">
                <a:xfrm>
                  <a:off x="889000" y="2473326"/>
                  <a:ext cx="82550" cy="85725"/>
                </a:xfrm>
                <a:custGeom>
                  <a:avLst/>
                  <a:gdLst>
                    <a:gd name="T0" fmla="*/ 52 w 79"/>
                    <a:gd name="T1" fmla="*/ 6 h 81"/>
                    <a:gd name="T2" fmla="*/ 6 w 79"/>
                    <a:gd name="T3" fmla="*/ 36 h 81"/>
                    <a:gd name="T4" fmla="*/ 34 w 79"/>
                    <a:gd name="T5" fmla="*/ 78 h 81"/>
                    <a:gd name="T6" fmla="*/ 77 w 79"/>
                    <a:gd name="T7" fmla="*/ 45 h 81"/>
                    <a:gd name="T8" fmla="*/ 44 w 79"/>
                    <a:gd name="T9" fmla="*/ 4 h 81"/>
                    <a:gd name="T10" fmla="*/ 44 w 79"/>
                    <a:gd name="T11" fmla="*/ 6 h 81"/>
                    <a:gd name="T12" fmla="*/ 76 w 79"/>
                    <a:gd name="T13" fmla="*/ 42 h 81"/>
                    <a:gd name="T14" fmla="*/ 36 w 79"/>
                    <a:gd name="T15" fmla="*/ 77 h 81"/>
                    <a:gd name="T16" fmla="*/ 7 w 79"/>
                    <a:gd name="T17" fmla="*/ 36 h 81"/>
                    <a:gd name="T18" fmla="*/ 52 w 79"/>
                    <a:gd name="T19" fmla="*/ 7 h 81"/>
                    <a:gd name="T20" fmla="*/ 52 w 79"/>
                    <a:gd name="T21"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1">
                      <a:moveTo>
                        <a:pt x="52" y="6"/>
                      </a:moveTo>
                      <a:cubicBezTo>
                        <a:pt x="30" y="0"/>
                        <a:pt x="12" y="16"/>
                        <a:pt x="6" y="36"/>
                      </a:cubicBezTo>
                      <a:cubicBezTo>
                        <a:pt x="0" y="54"/>
                        <a:pt x="14" y="76"/>
                        <a:pt x="34" y="78"/>
                      </a:cubicBezTo>
                      <a:cubicBezTo>
                        <a:pt x="55" y="81"/>
                        <a:pt x="75" y="66"/>
                        <a:pt x="77" y="45"/>
                      </a:cubicBezTo>
                      <a:cubicBezTo>
                        <a:pt x="79" y="26"/>
                        <a:pt x="64" y="6"/>
                        <a:pt x="44" y="4"/>
                      </a:cubicBezTo>
                      <a:cubicBezTo>
                        <a:pt x="43" y="4"/>
                        <a:pt x="43" y="5"/>
                        <a:pt x="44" y="6"/>
                      </a:cubicBezTo>
                      <a:cubicBezTo>
                        <a:pt x="62" y="7"/>
                        <a:pt x="76" y="26"/>
                        <a:pt x="76" y="42"/>
                      </a:cubicBezTo>
                      <a:cubicBezTo>
                        <a:pt x="75" y="63"/>
                        <a:pt x="57" y="78"/>
                        <a:pt x="36" y="77"/>
                      </a:cubicBezTo>
                      <a:cubicBezTo>
                        <a:pt x="16" y="76"/>
                        <a:pt x="3" y="54"/>
                        <a:pt x="7" y="36"/>
                      </a:cubicBezTo>
                      <a:cubicBezTo>
                        <a:pt x="11" y="17"/>
                        <a:pt x="32" y="2"/>
                        <a:pt x="52" y="7"/>
                      </a:cubicBezTo>
                      <a:cubicBezTo>
                        <a:pt x="53" y="8"/>
                        <a:pt x="53"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52"/>
                <p:cNvSpPr/>
                <p:nvPr/>
              </p:nvSpPr>
              <p:spPr bwMode="auto">
                <a:xfrm>
                  <a:off x="901700" y="2476501"/>
                  <a:ext cx="31750" cy="23813"/>
                </a:xfrm>
                <a:custGeom>
                  <a:avLst/>
                  <a:gdLst>
                    <a:gd name="T0" fmla="*/ 1 w 31"/>
                    <a:gd name="T1" fmla="*/ 18 h 23"/>
                    <a:gd name="T2" fmla="*/ 31 w 31"/>
                    <a:gd name="T3" fmla="*/ 1 h 23"/>
                    <a:gd name="T4" fmla="*/ 29 w 31"/>
                    <a:gd name="T5" fmla="*/ 1 h 23"/>
                    <a:gd name="T6" fmla="*/ 1 w 31"/>
                    <a:gd name="T7" fmla="*/ 17 h 23"/>
                    <a:gd name="T8" fmla="*/ 1 w 31"/>
                    <a:gd name="T9" fmla="*/ 18 h 23"/>
                  </a:gdLst>
                  <a:ahLst/>
                  <a:cxnLst>
                    <a:cxn ang="0">
                      <a:pos x="T0" y="T1"/>
                    </a:cxn>
                    <a:cxn ang="0">
                      <a:pos x="T2" y="T3"/>
                    </a:cxn>
                    <a:cxn ang="0">
                      <a:pos x="T4" y="T5"/>
                    </a:cxn>
                    <a:cxn ang="0">
                      <a:pos x="T6" y="T7"/>
                    </a:cxn>
                    <a:cxn ang="0">
                      <a:pos x="T8" y="T9"/>
                    </a:cxn>
                  </a:cxnLst>
                  <a:rect l="0" t="0" r="r" b="b"/>
                  <a:pathLst>
                    <a:path w="31" h="23">
                      <a:moveTo>
                        <a:pt x="1" y="18"/>
                      </a:moveTo>
                      <a:cubicBezTo>
                        <a:pt x="13" y="23"/>
                        <a:pt x="26" y="11"/>
                        <a:pt x="31" y="1"/>
                      </a:cubicBezTo>
                      <a:cubicBezTo>
                        <a:pt x="31" y="1"/>
                        <a:pt x="29" y="0"/>
                        <a:pt x="29" y="1"/>
                      </a:cubicBezTo>
                      <a:cubicBezTo>
                        <a:pt x="25" y="10"/>
                        <a:pt x="12" y="22"/>
                        <a:pt x="1" y="17"/>
                      </a:cubicBezTo>
                      <a:cubicBezTo>
                        <a:pt x="1" y="16"/>
                        <a:pt x="0"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53"/>
                <p:cNvSpPr/>
                <p:nvPr/>
              </p:nvSpPr>
              <p:spPr bwMode="auto">
                <a:xfrm>
                  <a:off x="904875" y="2481263"/>
                  <a:ext cx="63500" cy="73025"/>
                </a:xfrm>
                <a:custGeom>
                  <a:avLst/>
                  <a:gdLst>
                    <a:gd name="T0" fmla="*/ 33 w 61"/>
                    <a:gd name="T1" fmla="*/ 1 h 68"/>
                    <a:gd name="T2" fmla="*/ 33 w 61"/>
                    <a:gd name="T3" fmla="*/ 16 h 68"/>
                    <a:gd name="T4" fmla="*/ 29 w 61"/>
                    <a:gd name="T5" fmla="*/ 34 h 68"/>
                    <a:gd name="T6" fmla="*/ 35 w 61"/>
                    <a:gd name="T7" fmla="*/ 47 h 68"/>
                    <a:gd name="T8" fmla="*/ 48 w 61"/>
                    <a:gd name="T9" fmla="*/ 44 h 68"/>
                    <a:gd name="T10" fmla="*/ 50 w 61"/>
                    <a:gd name="T11" fmla="*/ 41 h 68"/>
                    <a:gd name="T12" fmla="*/ 53 w 61"/>
                    <a:gd name="T13" fmla="*/ 38 h 68"/>
                    <a:gd name="T14" fmla="*/ 54 w 61"/>
                    <a:gd name="T15" fmla="*/ 41 h 68"/>
                    <a:gd name="T16" fmla="*/ 55 w 61"/>
                    <a:gd name="T17" fmla="*/ 41 h 68"/>
                    <a:gd name="T18" fmla="*/ 59 w 61"/>
                    <a:gd name="T19" fmla="*/ 42 h 68"/>
                    <a:gd name="T20" fmla="*/ 57 w 61"/>
                    <a:gd name="T21" fmla="*/ 46 h 68"/>
                    <a:gd name="T22" fmla="*/ 57 w 61"/>
                    <a:gd name="T23" fmla="*/ 48 h 68"/>
                    <a:gd name="T24" fmla="*/ 46 w 61"/>
                    <a:gd name="T25" fmla="*/ 48 h 68"/>
                    <a:gd name="T26" fmla="*/ 45 w 61"/>
                    <a:gd name="T27" fmla="*/ 47 h 68"/>
                    <a:gd name="T28" fmla="*/ 39 w 61"/>
                    <a:gd name="T29" fmla="*/ 46 h 68"/>
                    <a:gd name="T30" fmla="*/ 25 w 61"/>
                    <a:gd name="T31" fmla="*/ 37 h 68"/>
                    <a:gd name="T32" fmla="*/ 18 w 61"/>
                    <a:gd name="T33" fmla="*/ 33 h 68"/>
                    <a:gd name="T34" fmla="*/ 15 w 61"/>
                    <a:gd name="T35" fmla="*/ 38 h 68"/>
                    <a:gd name="T36" fmla="*/ 8 w 61"/>
                    <a:gd name="T37" fmla="*/ 37 h 68"/>
                    <a:gd name="T38" fmla="*/ 1 w 61"/>
                    <a:gd name="T39" fmla="*/ 48 h 68"/>
                    <a:gd name="T40" fmla="*/ 12 w 61"/>
                    <a:gd name="T41" fmla="*/ 68 h 68"/>
                    <a:gd name="T42" fmla="*/ 12 w 61"/>
                    <a:gd name="T43" fmla="*/ 67 h 68"/>
                    <a:gd name="T44" fmla="*/ 2 w 61"/>
                    <a:gd name="T45" fmla="*/ 50 h 68"/>
                    <a:gd name="T46" fmla="*/ 9 w 61"/>
                    <a:gd name="T47" fmla="*/ 39 h 68"/>
                    <a:gd name="T48" fmla="*/ 15 w 61"/>
                    <a:gd name="T49" fmla="*/ 45 h 68"/>
                    <a:gd name="T50" fmla="*/ 16 w 61"/>
                    <a:gd name="T51" fmla="*/ 45 h 68"/>
                    <a:gd name="T52" fmla="*/ 24 w 61"/>
                    <a:gd name="T53" fmla="*/ 38 h 68"/>
                    <a:gd name="T54" fmla="*/ 31 w 61"/>
                    <a:gd name="T55" fmla="*/ 45 h 68"/>
                    <a:gd name="T56" fmla="*/ 39 w 61"/>
                    <a:gd name="T57" fmla="*/ 48 h 68"/>
                    <a:gd name="T58" fmla="*/ 44 w 61"/>
                    <a:gd name="T59" fmla="*/ 54 h 68"/>
                    <a:gd name="T60" fmla="*/ 51 w 61"/>
                    <a:gd name="T61" fmla="*/ 57 h 68"/>
                    <a:gd name="T62" fmla="*/ 61 w 61"/>
                    <a:gd name="T63" fmla="*/ 40 h 68"/>
                    <a:gd name="T64" fmla="*/ 61 w 61"/>
                    <a:gd name="T65" fmla="*/ 39 h 68"/>
                    <a:gd name="T66" fmla="*/ 54 w 61"/>
                    <a:gd name="T67" fmla="*/ 37 h 68"/>
                    <a:gd name="T68" fmla="*/ 50 w 61"/>
                    <a:gd name="T69" fmla="*/ 33 h 68"/>
                    <a:gd name="T70" fmla="*/ 49 w 61"/>
                    <a:gd name="T71" fmla="*/ 33 h 68"/>
                    <a:gd name="T72" fmla="*/ 48 w 61"/>
                    <a:gd name="T73" fmla="*/ 39 h 68"/>
                    <a:gd name="T74" fmla="*/ 30 w 61"/>
                    <a:gd name="T75" fmla="*/ 35 h 68"/>
                    <a:gd name="T76" fmla="*/ 35 w 61"/>
                    <a:gd name="T77" fmla="*/ 22 h 68"/>
                    <a:gd name="T78" fmla="*/ 34 w 61"/>
                    <a:gd name="T79" fmla="*/ 1 h 68"/>
                    <a:gd name="T80" fmla="*/ 33 w 61"/>
                    <a:gd name="T81"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8">
                      <a:moveTo>
                        <a:pt x="33" y="1"/>
                      </a:moveTo>
                      <a:cubicBezTo>
                        <a:pt x="32" y="6"/>
                        <a:pt x="33" y="11"/>
                        <a:pt x="33" y="16"/>
                      </a:cubicBezTo>
                      <a:cubicBezTo>
                        <a:pt x="34" y="23"/>
                        <a:pt x="31" y="28"/>
                        <a:pt x="29" y="34"/>
                      </a:cubicBezTo>
                      <a:cubicBezTo>
                        <a:pt x="27" y="40"/>
                        <a:pt x="30" y="45"/>
                        <a:pt x="35" y="47"/>
                      </a:cubicBezTo>
                      <a:cubicBezTo>
                        <a:pt x="38" y="48"/>
                        <a:pt x="46" y="46"/>
                        <a:pt x="48" y="44"/>
                      </a:cubicBezTo>
                      <a:cubicBezTo>
                        <a:pt x="50" y="43"/>
                        <a:pt x="50" y="42"/>
                        <a:pt x="50" y="41"/>
                      </a:cubicBezTo>
                      <a:cubicBezTo>
                        <a:pt x="48" y="36"/>
                        <a:pt x="51" y="33"/>
                        <a:pt x="53" y="38"/>
                      </a:cubicBezTo>
                      <a:cubicBezTo>
                        <a:pt x="54" y="41"/>
                        <a:pt x="52" y="37"/>
                        <a:pt x="54" y="41"/>
                      </a:cubicBezTo>
                      <a:cubicBezTo>
                        <a:pt x="54" y="41"/>
                        <a:pt x="55" y="41"/>
                        <a:pt x="55" y="41"/>
                      </a:cubicBezTo>
                      <a:cubicBezTo>
                        <a:pt x="57" y="41"/>
                        <a:pt x="60" y="40"/>
                        <a:pt x="59" y="42"/>
                      </a:cubicBezTo>
                      <a:cubicBezTo>
                        <a:pt x="58" y="43"/>
                        <a:pt x="58" y="44"/>
                        <a:pt x="57" y="46"/>
                      </a:cubicBezTo>
                      <a:cubicBezTo>
                        <a:pt x="57" y="47"/>
                        <a:pt x="57" y="47"/>
                        <a:pt x="57" y="48"/>
                      </a:cubicBezTo>
                      <a:cubicBezTo>
                        <a:pt x="55" y="55"/>
                        <a:pt x="51" y="55"/>
                        <a:pt x="46" y="48"/>
                      </a:cubicBezTo>
                      <a:cubicBezTo>
                        <a:pt x="46" y="47"/>
                        <a:pt x="46" y="47"/>
                        <a:pt x="45" y="47"/>
                      </a:cubicBezTo>
                      <a:cubicBezTo>
                        <a:pt x="41" y="46"/>
                        <a:pt x="43" y="46"/>
                        <a:pt x="39" y="46"/>
                      </a:cubicBezTo>
                      <a:cubicBezTo>
                        <a:pt x="33" y="47"/>
                        <a:pt x="28" y="41"/>
                        <a:pt x="25" y="37"/>
                      </a:cubicBezTo>
                      <a:cubicBezTo>
                        <a:pt x="22" y="34"/>
                        <a:pt x="21" y="32"/>
                        <a:pt x="18" y="33"/>
                      </a:cubicBezTo>
                      <a:cubicBezTo>
                        <a:pt x="16" y="34"/>
                        <a:pt x="15" y="37"/>
                        <a:pt x="15" y="38"/>
                      </a:cubicBezTo>
                      <a:cubicBezTo>
                        <a:pt x="16" y="46"/>
                        <a:pt x="12" y="38"/>
                        <a:pt x="8" y="37"/>
                      </a:cubicBezTo>
                      <a:cubicBezTo>
                        <a:pt x="1" y="36"/>
                        <a:pt x="0" y="43"/>
                        <a:pt x="1" y="48"/>
                      </a:cubicBezTo>
                      <a:cubicBezTo>
                        <a:pt x="1" y="56"/>
                        <a:pt x="4" y="65"/>
                        <a:pt x="12" y="68"/>
                      </a:cubicBezTo>
                      <a:cubicBezTo>
                        <a:pt x="13" y="68"/>
                        <a:pt x="13" y="67"/>
                        <a:pt x="12" y="67"/>
                      </a:cubicBezTo>
                      <a:cubicBezTo>
                        <a:pt x="5" y="64"/>
                        <a:pt x="3" y="57"/>
                        <a:pt x="2" y="50"/>
                      </a:cubicBezTo>
                      <a:cubicBezTo>
                        <a:pt x="2" y="47"/>
                        <a:pt x="1" y="36"/>
                        <a:pt x="9" y="39"/>
                      </a:cubicBezTo>
                      <a:cubicBezTo>
                        <a:pt x="11" y="41"/>
                        <a:pt x="13" y="43"/>
                        <a:pt x="15" y="45"/>
                      </a:cubicBezTo>
                      <a:cubicBezTo>
                        <a:pt x="16" y="46"/>
                        <a:pt x="16" y="45"/>
                        <a:pt x="16" y="45"/>
                      </a:cubicBezTo>
                      <a:cubicBezTo>
                        <a:pt x="17" y="42"/>
                        <a:pt x="19" y="32"/>
                        <a:pt x="24" y="38"/>
                      </a:cubicBezTo>
                      <a:cubicBezTo>
                        <a:pt x="26" y="40"/>
                        <a:pt x="28" y="43"/>
                        <a:pt x="31" y="45"/>
                      </a:cubicBezTo>
                      <a:cubicBezTo>
                        <a:pt x="34" y="47"/>
                        <a:pt x="36" y="47"/>
                        <a:pt x="39" y="48"/>
                      </a:cubicBezTo>
                      <a:cubicBezTo>
                        <a:pt x="47" y="48"/>
                        <a:pt x="42" y="50"/>
                        <a:pt x="44" y="54"/>
                      </a:cubicBezTo>
                      <a:cubicBezTo>
                        <a:pt x="45" y="56"/>
                        <a:pt x="48" y="58"/>
                        <a:pt x="51" y="57"/>
                      </a:cubicBezTo>
                      <a:cubicBezTo>
                        <a:pt x="58" y="53"/>
                        <a:pt x="58" y="47"/>
                        <a:pt x="61" y="40"/>
                      </a:cubicBezTo>
                      <a:cubicBezTo>
                        <a:pt x="61" y="40"/>
                        <a:pt x="61" y="39"/>
                        <a:pt x="61" y="39"/>
                      </a:cubicBezTo>
                      <a:cubicBezTo>
                        <a:pt x="58" y="39"/>
                        <a:pt x="55" y="41"/>
                        <a:pt x="54" y="37"/>
                      </a:cubicBezTo>
                      <a:cubicBezTo>
                        <a:pt x="54" y="35"/>
                        <a:pt x="52" y="34"/>
                        <a:pt x="50" y="33"/>
                      </a:cubicBezTo>
                      <a:cubicBezTo>
                        <a:pt x="50" y="33"/>
                        <a:pt x="50" y="33"/>
                        <a:pt x="49" y="33"/>
                      </a:cubicBezTo>
                      <a:cubicBezTo>
                        <a:pt x="48" y="35"/>
                        <a:pt x="48" y="37"/>
                        <a:pt x="48" y="39"/>
                      </a:cubicBezTo>
                      <a:cubicBezTo>
                        <a:pt x="47" y="48"/>
                        <a:pt x="28" y="49"/>
                        <a:pt x="30" y="35"/>
                      </a:cubicBezTo>
                      <a:cubicBezTo>
                        <a:pt x="31" y="30"/>
                        <a:pt x="35" y="26"/>
                        <a:pt x="35" y="22"/>
                      </a:cubicBezTo>
                      <a:cubicBezTo>
                        <a:pt x="35" y="15"/>
                        <a:pt x="34" y="8"/>
                        <a:pt x="34" y="1"/>
                      </a:cubicBezTo>
                      <a:cubicBezTo>
                        <a:pt x="34" y="0"/>
                        <a:pt x="33"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54"/>
                <p:cNvSpPr/>
                <p:nvPr/>
              </p:nvSpPr>
              <p:spPr bwMode="auto">
                <a:xfrm>
                  <a:off x="942975" y="2517776"/>
                  <a:ext cx="9525" cy="9525"/>
                </a:xfrm>
                <a:custGeom>
                  <a:avLst/>
                  <a:gdLst>
                    <a:gd name="T0" fmla="*/ 2 w 9"/>
                    <a:gd name="T1" fmla="*/ 5 h 9"/>
                    <a:gd name="T2" fmla="*/ 5 w 9"/>
                    <a:gd name="T3" fmla="*/ 2 h 9"/>
                    <a:gd name="T4" fmla="*/ 3 w 9"/>
                    <a:gd name="T5" fmla="*/ 5 h 9"/>
                    <a:gd name="T6" fmla="*/ 0 w 9"/>
                    <a:gd name="T7" fmla="*/ 8 h 9"/>
                    <a:gd name="T8" fmla="*/ 1 w 9"/>
                    <a:gd name="T9" fmla="*/ 9 h 9"/>
                    <a:gd name="T10" fmla="*/ 5 w 9"/>
                    <a:gd name="T11" fmla="*/ 1 h 9"/>
                    <a:gd name="T12" fmla="*/ 1 w 9"/>
                    <a:gd name="T13" fmla="*/ 1 h 9"/>
                    <a:gd name="T14" fmla="*/ 1 w 9"/>
                    <a:gd name="T15" fmla="*/ 6 h 9"/>
                    <a:gd name="T16" fmla="*/ 2 w 9"/>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2" y="5"/>
                      </a:moveTo>
                      <a:cubicBezTo>
                        <a:pt x="1" y="3"/>
                        <a:pt x="3" y="0"/>
                        <a:pt x="5" y="2"/>
                      </a:cubicBezTo>
                      <a:cubicBezTo>
                        <a:pt x="5" y="3"/>
                        <a:pt x="4" y="5"/>
                        <a:pt x="3" y="5"/>
                      </a:cubicBezTo>
                      <a:cubicBezTo>
                        <a:pt x="2" y="6"/>
                        <a:pt x="1" y="7"/>
                        <a:pt x="0" y="8"/>
                      </a:cubicBezTo>
                      <a:cubicBezTo>
                        <a:pt x="0" y="8"/>
                        <a:pt x="0" y="9"/>
                        <a:pt x="1" y="9"/>
                      </a:cubicBezTo>
                      <a:cubicBezTo>
                        <a:pt x="3" y="8"/>
                        <a:pt x="9" y="3"/>
                        <a:pt x="5" y="1"/>
                      </a:cubicBezTo>
                      <a:cubicBezTo>
                        <a:pt x="4" y="0"/>
                        <a:pt x="2" y="0"/>
                        <a:pt x="1" y="1"/>
                      </a:cubicBezTo>
                      <a:cubicBezTo>
                        <a:pt x="0" y="2"/>
                        <a:pt x="0" y="5"/>
                        <a:pt x="1" y="6"/>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55"/>
                <p:cNvSpPr/>
                <p:nvPr/>
              </p:nvSpPr>
              <p:spPr bwMode="auto">
                <a:xfrm>
                  <a:off x="958850" y="2513013"/>
                  <a:ext cx="9525" cy="6350"/>
                </a:xfrm>
                <a:custGeom>
                  <a:avLst/>
                  <a:gdLst>
                    <a:gd name="T0" fmla="*/ 3 w 8"/>
                    <a:gd name="T1" fmla="*/ 4 h 6"/>
                    <a:gd name="T2" fmla="*/ 5 w 8"/>
                    <a:gd name="T3" fmla="*/ 2 h 6"/>
                    <a:gd name="T4" fmla="*/ 6 w 8"/>
                    <a:gd name="T5" fmla="*/ 4 h 6"/>
                    <a:gd name="T6" fmla="*/ 1 w 8"/>
                    <a:gd name="T7" fmla="*/ 4 h 6"/>
                    <a:gd name="T8" fmla="*/ 1 w 8"/>
                    <a:gd name="T9" fmla="*/ 5 h 6"/>
                    <a:gd name="T10" fmla="*/ 8 w 8"/>
                    <a:gd name="T11" fmla="*/ 3 h 6"/>
                    <a:gd name="T12" fmla="*/ 4 w 8"/>
                    <a:gd name="T13" fmla="*/ 1 h 6"/>
                    <a:gd name="T14" fmla="*/ 2 w 8"/>
                    <a:gd name="T15" fmla="*/ 5 h 6"/>
                    <a:gd name="T16" fmla="*/ 3 w 8"/>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3" y="4"/>
                      </a:moveTo>
                      <a:cubicBezTo>
                        <a:pt x="3" y="3"/>
                        <a:pt x="3" y="2"/>
                        <a:pt x="5" y="2"/>
                      </a:cubicBezTo>
                      <a:cubicBezTo>
                        <a:pt x="5" y="2"/>
                        <a:pt x="7" y="3"/>
                        <a:pt x="6" y="4"/>
                      </a:cubicBezTo>
                      <a:cubicBezTo>
                        <a:pt x="5" y="5"/>
                        <a:pt x="3" y="5"/>
                        <a:pt x="1" y="4"/>
                      </a:cubicBezTo>
                      <a:cubicBezTo>
                        <a:pt x="1" y="4"/>
                        <a:pt x="0" y="5"/>
                        <a:pt x="1" y="5"/>
                      </a:cubicBezTo>
                      <a:cubicBezTo>
                        <a:pt x="2" y="6"/>
                        <a:pt x="8" y="6"/>
                        <a:pt x="8" y="3"/>
                      </a:cubicBezTo>
                      <a:cubicBezTo>
                        <a:pt x="8" y="2"/>
                        <a:pt x="6" y="0"/>
                        <a:pt x="4" y="1"/>
                      </a:cubicBezTo>
                      <a:cubicBezTo>
                        <a:pt x="2" y="1"/>
                        <a:pt x="1" y="3"/>
                        <a:pt x="2" y="5"/>
                      </a:cubicBezTo>
                      <a:cubicBezTo>
                        <a:pt x="2" y="6"/>
                        <a:pt x="3"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56"/>
                <p:cNvSpPr/>
                <p:nvPr/>
              </p:nvSpPr>
              <p:spPr bwMode="auto">
                <a:xfrm>
                  <a:off x="895350" y="2506663"/>
                  <a:ext cx="9525" cy="28575"/>
                </a:xfrm>
                <a:custGeom>
                  <a:avLst/>
                  <a:gdLst>
                    <a:gd name="T0" fmla="*/ 6 w 9"/>
                    <a:gd name="T1" fmla="*/ 26 h 27"/>
                    <a:gd name="T2" fmla="*/ 9 w 9"/>
                    <a:gd name="T3" fmla="*/ 1 h 27"/>
                    <a:gd name="T4" fmla="*/ 8 w 9"/>
                    <a:gd name="T5" fmla="*/ 0 h 27"/>
                    <a:gd name="T6" fmla="*/ 3 w 9"/>
                    <a:gd name="T7" fmla="*/ 22 h 27"/>
                    <a:gd name="T8" fmla="*/ 5 w 9"/>
                    <a:gd name="T9" fmla="*/ 22 h 27"/>
                    <a:gd name="T10" fmla="*/ 6 w 9"/>
                    <a:gd name="T11" fmla="*/ 4 h 27"/>
                    <a:gd name="T12" fmla="*/ 4 w 9"/>
                    <a:gd name="T13" fmla="*/ 4 h 27"/>
                    <a:gd name="T14" fmla="*/ 2 w 9"/>
                    <a:gd name="T15" fmla="*/ 21 h 27"/>
                    <a:gd name="T16" fmla="*/ 4 w 9"/>
                    <a:gd name="T17" fmla="*/ 21 h 27"/>
                    <a:gd name="T18" fmla="*/ 3 w 9"/>
                    <a:gd name="T19" fmla="*/ 3 h 27"/>
                    <a:gd name="T20" fmla="*/ 2 w 9"/>
                    <a:gd name="T21" fmla="*/ 3 h 27"/>
                    <a:gd name="T22" fmla="*/ 1 w 9"/>
                    <a:gd name="T23" fmla="*/ 17 h 27"/>
                    <a:gd name="T24" fmla="*/ 2 w 9"/>
                    <a:gd name="T25" fmla="*/ 17 h 27"/>
                    <a:gd name="T26" fmla="*/ 2 w 9"/>
                    <a:gd name="T27" fmla="*/ 4 h 27"/>
                    <a:gd name="T28" fmla="*/ 1 w 9"/>
                    <a:gd name="T29" fmla="*/ 4 h 27"/>
                    <a:gd name="T30" fmla="*/ 1 w 9"/>
                    <a:gd name="T31" fmla="*/ 17 h 27"/>
                    <a:gd name="T32" fmla="*/ 2 w 9"/>
                    <a:gd name="T33" fmla="*/ 17 h 27"/>
                    <a:gd name="T34" fmla="*/ 3 w 9"/>
                    <a:gd name="T35" fmla="*/ 3 h 27"/>
                    <a:gd name="T36" fmla="*/ 2 w 9"/>
                    <a:gd name="T37" fmla="*/ 3 h 27"/>
                    <a:gd name="T38" fmla="*/ 2 w 9"/>
                    <a:gd name="T39" fmla="*/ 21 h 27"/>
                    <a:gd name="T40" fmla="*/ 4 w 9"/>
                    <a:gd name="T41" fmla="*/ 21 h 27"/>
                    <a:gd name="T42" fmla="*/ 6 w 9"/>
                    <a:gd name="T43" fmla="*/ 4 h 27"/>
                    <a:gd name="T44" fmla="*/ 4 w 9"/>
                    <a:gd name="T45" fmla="*/ 4 h 27"/>
                    <a:gd name="T46" fmla="*/ 3 w 9"/>
                    <a:gd name="T47" fmla="*/ 22 h 27"/>
                    <a:gd name="T48" fmla="*/ 5 w 9"/>
                    <a:gd name="T49" fmla="*/ 22 h 27"/>
                    <a:gd name="T50" fmla="*/ 9 w 9"/>
                    <a:gd name="T51" fmla="*/ 1 h 27"/>
                    <a:gd name="T52" fmla="*/ 8 w 9"/>
                    <a:gd name="T53" fmla="*/ 0 h 27"/>
                    <a:gd name="T54" fmla="*/ 5 w 9"/>
                    <a:gd name="T55" fmla="*/ 26 h 27"/>
                    <a:gd name="T56" fmla="*/ 6 w 9"/>
                    <a:gd name="T5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27">
                      <a:moveTo>
                        <a:pt x="6" y="26"/>
                      </a:moveTo>
                      <a:cubicBezTo>
                        <a:pt x="3" y="17"/>
                        <a:pt x="6" y="9"/>
                        <a:pt x="9" y="1"/>
                      </a:cubicBezTo>
                      <a:cubicBezTo>
                        <a:pt x="9" y="1"/>
                        <a:pt x="9" y="0"/>
                        <a:pt x="8" y="0"/>
                      </a:cubicBezTo>
                      <a:cubicBezTo>
                        <a:pt x="1" y="5"/>
                        <a:pt x="2" y="15"/>
                        <a:pt x="3" y="22"/>
                      </a:cubicBezTo>
                      <a:cubicBezTo>
                        <a:pt x="3" y="23"/>
                        <a:pt x="5" y="23"/>
                        <a:pt x="5" y="22"/>
                      </a:cubicBezTo>
                      <a:cubicBezTo>
                        <a:pt x="4" y="16"/>
                        <a:pt x="4" y="10"/>
                        <a:pt x="6" y="4"/>
                      </a:cubicBezTo>
                      <a:cubicBezTo>
                        <a:pt x="5" y="4"/>
                        <a:pt x="5" y="4"/>
                        <a:pt x="4" y="4"/>
                      </a:cubicBezTo>
                      <a:cubicBezTo>
                        <a:pt x="3" y="10"/>
                        <a:pt x="1" y="15"/>
                        <a:pt x="2" y="21"/>
                      </a:cubicBezTo>
                      <a:cubicBezTo>
                        <a:pt x="2" y="22"/>
                        <a:pt x="4" y="22"/>
                        <a:pt x="4" y="21"/>
                      </a:cubicBezTo>
                      <a:cubicBezTo>
                        <a:pt x="4" y="15"/>
                        <a:pt x="4" y="9"/>
                        <a:pt x="3" y="3"/>
                      </a:cubicBezTo>
                      <a:cubicBezTo>
                        <a:pt x="3" y="2"/>
                        <a:pt x="2" y="2"/>
                        <a:pt x="2" y="3"/>
                      </a:cubicBezTo>
                      <a:cubicBezTo>
                        <a:pt x="1" y="7"/>
                        <a:pt x="0" y="12"/>
                        <a:pt x="1" y="17"/>
                      </a:cubicBezTo>
                      <a:cubicBezTo>
                        <a:pt x="1" y="18"/>
                        <a:pt x="2" y="18"/>
                        <a:pt x="2" y="17"/>
                      </a:cubicBezTo>
                      <a:cubicBezTo>
                        <a:pt x="2" y="13"/>
                        <a:pt x="2" y="8"/>
                        <a:pt x="2" y="4"/>
                      </a:cubicBezTo>
                      <a:cubicBezTo>
                        <a:pt x="2" y="3"/>
                        <a:pt x="1" y="3"/>
                        <a:pt x="1" y="4"/>
                      </a:cubicBezTo>
                      <a:cubicBezTo>
                        <a:pt x="1" y="8"/>
                        <a:pt x="1" y="13"/>
                        <a:pt x="1" y="17"/>
                      </a:cubicBezTo>
                      <a:cubicBezTo>
                        <a:pt x="1" y="17"/>
                        <a:pt x="1" y="17"/>
                        <a:pt x="2" y="17"/>
                      </a:cubicBezTo>
                      <a:cubicBezTo>
                        <a:pt x="2" y="12"/>
                        <a:pt x="2" y="8"/>
                        <a:pt x="3" y="3"/>
                      </a:cubicBezTo>
                      <a:cubicBezTo>
                        <a:pt x="3" y="3"/>
                        <a:pt x="2" y="3"/>
                        <a:pt x="2" y="3"/>
                      </a:cubicBezTo>
                      <a:cubicBezTo>
                        <a:pt x="3" y="9"/>
                        <a:pt x="3" y="15"/>
                        <a:pt x="2" y="21"/>
                      </a:cubicBezTo>
                      <a:cubicBezTo>
                        <a:pt x="3" y="21"/>
                        <a:pt x="3" y="21"/>
                        <a:pt x="4" y="21"/>
                      </a:cubicBezTo>
                      <a:cubicBezTo>
                        <a:pt x="3" y="15"/>
                        <a:pt x="4" y="10"/>
                        <a:pt x="6" y="4"/>
                      </a:cubicBezTo>
                      <a:cubicBezTo>
                        <a:pt x="6" y="4"/>
                        <a:pt x="4" y="3"/>
                        <a:pt x="4" y="4"/>
                      </a:cubicBezTo>
                      <a:cubicBezTo>
                        <a:pt x="2" y="10"/>
                        <a:pt x="2" y="16"/>
                        <a:pt x="3" y="22"/>
                      </a:cubicBezTo>
                      <a:cubicBezTo>
                        <a:pt x="4" y="22"/>
                        <a:pt x="4" y="22"/>
                        <a:pt x="5" y="22"/>
                      </a:cubicBezTo>
                      <a:cubicBezTo>
                        <a:pt x="3" y="15"/>
                        <a:pt x="3" y="6"/>
                        <a:pt x="9" y="1"/>
                      </a:cubicBezTo>
                      <a:cubicBezTo>
                        <a:pt x="9" y="1"/>
                        <a:pt x="8" y="1"/>
                        <a:pt x="8" y="0"/>
                      </a:cubicBezTo>
                      <a:cubicBezTo>
                        <a:pt x="4" y="9"/>
                        <a:pt x="1" y="17"/>
                        <a:pt x="5" y="26"/>
                      </a:cubicBezTo>
                      <a:cubicBezTo>
                        <a:pt x="5" y="27"/>
                        <a:pt x="7" y="27"/>
                        <a:pt x="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57"/>
                <p:cNvSpPr/>
                <p:nvPr/>
              </p:nvSpPr>
              <p:spPr bwMode="auto">
                <a:xfrm>
                  <a:off x="895350" y="2493963"/>
                  <a:ext cx="11113" cy="19050"/>
                </a:xfrm>
                <a:custGeom>
                  <a:avLst/>
                  <a:gdLst>
                    <a:gd name="T0" fmla="*/ 6 w 11"/>
                    <a:gd name="T1" fmla="*/ 3 h 17"/>
                    <a:gd name="T2" fmla="*/ 7 w 11"/>
                    <a:gd name="T3" fmla="*/ 2 h 17"/>
                    <a:gd name="T4" fmla="*/ 6 w 11"/>
                    <a:gd name="T5" fmla="*/ 1 h 17"/>
                    <a:gd name="T6" fmla="*/ 1 w 11"/>
                    <a:gd name="T7" fmla="*/ 14 h 17"/>
                    <a:gd name="T8" fmla="*/ 2 w 11"/>
                    <a:gd name="T9" fmla="*/ 15 h 17"/>
                    <a:gd name="T10" fmla="*/ 9 w 11"/>
                    <a:gd name="T11" fmla="*/ 4 h 17"/>
                    <a:gd name="T12" fmla="*/ 8 w 11"/>
                    <a:gd name="T13" fmla="*/ 4 h 17"/>
                    <a:gd name="T14" fmla="*/ 5 w 11"/>
                    <a:gd name="T15" fmla="*/ 12 h 17"/>
                    <a:gd name="T16" fmla="*/ 6 w 11"/>
                    <a:gd name="T17" fmla="*/ 12 h 17"/>
                    <a:gd name="T18" fmla="*/ 9 w 11"/>
                    <a:gd name="T19" fmla="*/ 5 h 17"/>
                    <a:gd name="T20" fmla="*/ 8 w 11"/>
                    <a:gd name="T21" fmla="*/ 5 h 17"/>
                    <a:gd name="T22" fmla="*/ 6 w 11"/>
                    <a:gd name="T23" fmla="*/ 15 h 17"/>
                    <a:gd name="T24" fmla="*/ 7 w 11"/>
                    <a:gd name="T25" fmla="*/ 16 h 17"/>
                    <a:gd name="T26" fmla="*/ 11 w 11"/>
                    <a:gd name="T27" fmla="*/ 7 h 17"/>
                    <a:gd name="T28" fmla="*/ 10 w 11"/>
                    <a:gd name="T29" fmla="*/ 6 h 17"/>
                    <a:gd name="T30" fmla="*/ 6 w 11"/>
                    <a:gd name="T31" fmla="*/ 15 h 17"/>
                    <a:gd name="T32" fmla="*/ 7 w 11"/>
                    <a:gd name="T33" fmla="*/ 16 h 17"/>
                    <a:gd name="T34" fmla="*/ 10 w 11"/>
                    <a:gd name="T35" fmla="*/ 5 h 17"/>
                    <a:gd name="T36" fmla="*/ 8 w 11"/>
                    <a:gd name="T37" fmla="*/ 4 h 17"/>
                    <a:gd name="T38" fmla="*/ 5 w 11"/>
                    <a:gd name="T39" fmla="*/ 12 h 17"/>
                    <a:gd name="T40" fmla="*/ 6 w 11"/>
                    <a:gd name="T41" fmla="*/ 12 h 17"/>
                    <a:gd name="T42" fmla="*/ 9 w 11"/>
                    <a:gd name="T43" fmla="*/ 4 h 17"/>
                    <a:gd name="T44" fmla="*/ 8 w 11"/>
                    <a:gd name="T45" fmla="*/ 3 h 17"/>
                    <a:gd name="T46" fmla="*/ 1 w 11"/>
                    <a:gd name="T47" fmla="*/ 14 h 17"/>
                    <a:gd name="T48" fmla="*/ 2 w 11"/>
                    <a:gd name="T49" fmla="*/ 15 h 17"/>
                    <a:gd name="T50" fmla="*/ 8 w 11"/>
                    <a:gd name="T51" fmla="*/ 1 h 17"/>
                    <a:gd name="T52" fmla="*/ 7 w 11"/>
                    <a:gd name="T53" fmla="*/ 0 h 17"/>
                    <a:gd name="T54" fmla="*/ 5 w 11"/>
                    <a:gd name="T55" fmla="*/ 3 h 17"/>
                    <a:gd name="T56" fmla="*/ 6 w 11"/>
                    <a:gd name="T5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7">
                      <a:moveTo>
                        <a:pt x="6" y="3"/>
                      </a:moveTo>
                      <a:cubicBezTo>
                        <a:pt x="7" y="3"/>
                        <a:pt x="7" y="2"/>
                        <a:pt x="7" y="2"/>
                      </a:cubicBezTo>
                      <a:cubicBezTo>
                        <a:pt x="7" y="1"/>
                        <a:pt x="7" y="1"/>
                        <a:pt x="6" y="1"/>
                      </a:cubicBezTo>
                      <a:cubicBezTo>
                        <a:pt x="5" y="5"/>
                        <a:pt x="2" y="10"/>
                        <a:pt x="1" y="14"/>
                      </a:cubicBezTo>
                      <a:cubicBezTo>
                        <a:pt x="0" y="15"/>
                        <a:pt x="2" y="16"/>
                        <a:pt x="2" y="15"/>
                      </a:cubicBezTo>
                      <a:cubicBezTo>
                        <a:pt x="4" y="11"/>
                        <a:pt x="5" y="7"/>
                        <a:pt x="9" y="4"/>
                      </a:cubicBezTo>
                      <a:cubicBezTo>
                        <a:pt x="8" y="4"/>
                        <a:pt x="8" y="4"/>
                        <a:pt x="8" y="4"/>
                      </a:cubicBezTo>
                      <a:cubicBezTo>
                        <a:pt x="7" y="7"/>
                        <a:pt x="7" y="9"/>
                        <a:pt x="5" y="12"/>
                      </a:cubicBezTo>
                      <a:cubicBezTo>
                        <a:pt x="6" y="12"/>
                        <a:pt x="6" y="12"/>
                        <a:pt x="6" y="12"/>
                      </a:cubicBezTo>
                      <a:cubicBezTo>
                        <a:pt x="7" y="10"/>
                        <a:pt x="8" y="7"/>
                        <a:pt x="9" y="5"/>
                      </a:cubicBezTo>
                      <a:cubicBezTo>
                        <a:pt x="9" y="5"/>
                        <a:pt x="9" y="5"/>
                        <a:pt x="8" y="5"/>
                      </a:cubicBezTo>
                      <a:cubicBezTo>
                        <a:pt x="8" y="8"/>
                        <a:pt x="7" y="12"/>
                        <a:pt x="6" y="15"/>
                      </a:cubicBezTo>
                      <a:cubicBezTo>
                        <a:pt x="6" y="16"/>
                        <a:pt x="7" y="16"/>
                        <a:pt x="7" y="16"/>
                      </a:cubicBezTo>
                      <a:cubicBezTo>
                        <a:pt x="8" y="13"/>
                        <a:pt x="9" y="10"/>
                        <a:pt x="11" y="7"/>
                      </a:cubicBezTo>
                      <a:cubicBezTo>
                        <a:pt x="11" y="6"/>
                        <a:pt x="10" y="5"/>
                        <a:pt x="10" y="6"/>
                      </a:cubicBezTo>
                      <a:cubicBezTo>
                        <a:pt x="8" y="9"/>
                        <a:pt x="7" y="12"/>
                        <a:pt x="6" y="15"/>
                      </a:cubicBezTo>
                      <a:cubicBezTo>
                        <a:pt x="6" y="16"/>
                        <a:pt x="7" y="17"/>
                        <a:pt x="7" y="16"/>
                      </a:cubicBezTo>
                      <a:cubicBezTo>
                        <a:pt x="9" y="12"/>
                        <a:pt x="10" y="9"/>
                        <a:pt x="10" y="5"/>
                      </a:cubicBezTo>
                      <a:cubicBezTo>
                        <a:pt x="9" y="4"/>
                        <a:pt x="9" y="4"/>
                        <a:pt x="8" y="4"/>
                      </a:cubicBezTo>
                      <a:cubicBezTo>
                        <a:pt x="6" y="7"/>
                        <a:pt x="6" y="9"/>
                        <a:pt x="5" y="12"/>
                      </a:cubicBezTo>
                      <a:cubicBezTo>
                        <a:pt x="5" y="13"/>
                        <a:pt x="6" y="13"/>
                        <a:pt x="6" y="12"/>
                      </a:cubicBezTo>
                      <a:cubicBezTo>
                        <a:pt x="8" y="10"/>
                        <a:pt x="9" y="7"/>
                        <a:pt x="9" y="4"/>
                      </a:cubicBezTo>
                      <a:cubicBezTo>
                        <a:pt x="9" y="3"/>
                        <a:pt x="8" y="3"/>
                        <a:pt x="8" y="3"/>
                      </a:cubicBezTo>
                      <a:cubicBezTo>
                        <a:pt x="4" y="6"/>
                        <a:pt x="3" y="10"/>
                        <a:pt x="1" y="14"/>
                      </a:cubicBezTo>
                      <a:cubicBezTo>
                        <a:pt x="1" y="14"/>
                        <a:pt x="2" y="15"/>
                        <a:pt x="2" y="15"/>
                      </a:cubicBezTo>
                      <a:cubicBezTo>
                        <a:pt x="4" y="10"/>
                        <a:pt x="6" y="6"/>
                        <a:pt x="8" y="1"/>
                      </a:cubicBezTo>
                      <a:cubicBezTo>
                        <a:pt x="8" y="1"/>
                        <a:pt x="7" y="0"/>
                        <a:pt x="7" y="0"/>
                      </a:cubicBezTo>
                      <a:cubicBezTo>
                        <a:pt x="5" y="1"/>
                        <a:pt x="5" y="2"/>
                        <a:pt x="5" y="3"/>
                      </a:cubicBezTo>
                      <a:cubicBezTo>
                        <a:pt x="5" y="4"/>
                        <a:pt x="6" y="4"/>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58"/>
                <p:cNvSpPr/>
                <p:nvPr/>
              </p:nvSpPr>
              <p:spPr bwMode="auto">
                <a:xfrm>
                  <a:off x="903288" y="2497138"/>
                  <a:ext cx="4763" cy="14288"/>
                </a:xfrm>
                <a:custGeom>
                  <a:avLst/>
                  <a:gdLst>
                    <a:gd name="T0" fmla="*/ 3 w 5"/>
                    <a:gd name="T1" fmla="*/ 1 h 13"/>
                    <a:gd name="T2" fmla="*/ 0 w 5"/>
                    <a:gd name="T3" fmla="*/ 11 h 13"/>
                    <a:gd name="T4" fmla="*/ 2 w 5"/>
                    <a:gd name="T5" fmla="*/ 12 h 13"/>
                    <a:gd name="T6" fmla="*/ 2 w 5"/>
                    <a:gd name="T7" fmla="*/ 8 h 13"/>
                    <a:gd name="T8" fmla="*/ 1 w 5"/>
                    <a:gd name="T9" fmla="*/ 7 h 13"/>
                    <a:gd name="T10" fmla="*/ 0 w 5"/>
                    <a:gd name="T11" fmla="*/ 12 h 13"/>
                    <a:gd name="T12" fmla="*/ 2 w 5"/>
                    <a:gd name="T13" fmla="*/ 12 h 13"/>
                    <a:gd name="T14" fmla="*/ 5 w 5"/>
                    <a:gd name="T15" fmla="*/ 1 h 13"/>
                    <a:gd name="T16" fmla="*/ 3 w 5"/>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3" y="1"/>
                      </a:moveTo>
                      <a:cubicBezTo>
                        <a:pt x="4" y="4"/>
                        <a:pt x="2" y="8"/>
                        <a:pt x="0" y="11"/>
                      </a:cubicBezTo>
                      <a:cubicBezTo>
                        <a:pt x="1" y="12"/>
                        <a:pt x="1" y="12"/>
                        <a:pt x="2" y="12"/>
                      </a:cubicBezTo>
                      <a:cubicBezTo>
                        <a:pt x="2" y="10"/>
                        <a:pt x="2" y="9"/>
                        <a:pt x="2" y="8"/>
                      </a:cubicBezTo>
                      <a:cubicBezTo>
                        <a:pt x="2" y="7"/>
                        <a:pt x="1" y="6"/>
                        <a:pt x="1" y="7"/>
                      </a:cubicBezTo>
                      <a:cubicBezTo>
                        <a:pt x="1" y="9"/>
                        <a:pt x="0" y="10"/>
                        <a:pt x="0" y="12"/>
                      </a:cubicBezTo>
                      <a:cubicBezTo>
                        <a:pt x="0" y="12"/>
                        <a:pt x="1" y="13"/>
                        <a:pt x="2" y="12"/>
                      </a:cubicBezTo>
                      <a:cubicBezTo>
                        <a:pt x="3" y="8"/>
                        <a:pt x="5" y="5"/>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59"/>
                <p:cNvSpPr/>
                <p:nvPr/>
              </p:nvSpPr>
              <p:spPr bwMode="auto">
                <a:xfrm>
                  <a:off x="904875" y="2497138"/>
                  <a:ext cx="3175" cy="15875"/>
                </a:xfrm>
                <a:custGeom>
                  <a:avLst/>
                  <a:gdLst>
                    <a:gd name="T0" fmla="*/ 2 w 4"/>
                    <a:gd name="T1" fmla="*/ 1 h 15"/>
                    <a:gd name="T2" fmla="*/ 1 w 4"/>
                    <a:gd name="T3" fmla="*/ 14 h 15"/>
                    <a:gd name="T4" fmla="*/ 2 w 4"/>
                    <a:gd name="T5" fmla="*/ 14 h 15"/>
                    <a:gd name="T6" fmla="*/ 3 w 4"/>
                    <a:gd name="T7" fmla="*/ 10 h 15"/>
                    <a:gd name="T8" fmla="*/ 2 w 4"/>
                    <a:gd name="T9" fmla="*/ 9 h 15"/>
                    <a:gd name="T10" fmla="*/ 1 w 4"/>
                    <a:gd name="T11" fmla="*/ 14 h 15"/>
                    <a:gd name="T12" fmla="*/ 2 w 4"/>
                    <a:gd name="T13" fmla="*/ 14 h 15"/>
                    <a:gd name="T14" fmla="*/ 4 w 4"/>
                    <a:gd name="T15" fmla="*/ 1 h 15"/>
                    <a:gd name="T16" fmla="*/ 2 w 4"/>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2" y="1"/>
                      </a:moveTo>
                      <a:cubicBezTo>
                        <a:pt x="2" y="5"/>
                        <a:pt x="2" y="10"/>
                        <a:pt x="1" y="14"/>
                      </a:cubicBezTo>
                      <a:cubicBezTo>
                        <a:pt x="1" y="14"/>
                        <a:pt x="2" y="14"/>
                        <a:pt x="2" y="14"/>
                      </a:cubicBezTo>
                      <a:cubicBezTo>
                        <a:pt x="2" y="13"/>
                        <a:pt x="3" y="11"/>
                        <a:pt x="3" y="10"/>
                      </a:cubicBezTo>
                      <a:cubicBezTo>
                        <a:pt x="3" y="9"/>
                        <a:pt x="2" y="9"/>
                        <a:pt x="2" y="9"/>
                      </a:cubicBezTo>
                      <a:cubicBezTo>
                        <a:pt x="1" y="11"/>
                        <a:pt x="1" y="12"/>
                        <a:pt x="1" y="14"/>
                      </a:cubicBezTo>
                      <a:cubicBezTo>
                        <a:pt x="0" y="15"/>
                        <a:pt x="2" y="15"/>
                        <a:pt x="2" y="14"/>
                      </a:cubicBezTo>
                      <a:cubicBezTo>
                        <a:pt x="3" y="10"/>
                        <a:pt x="4" y="5"/>
                        <a:pt x="4" y="1"/>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60"/>
                <p:cNvSpPr/>
                <p:nvPr/>
              </p:nvSpPr>
              <p:spPr bwMode="auto">
                <a:xfrm>
                  <a:off x="906463" y="2497138"/>
                  <a:ext cx="4763" cy="14288"/>
                </a:xfrm>
                <a:custGeom>
                  <a:avLst/>
                  <a:gdLst>
                    <a:gd name="T0" fmla="*/ 1 w 5"/>
                    <a:gd name="T1" fmla="*/ 1 h 14"/>
                    <a:gd name="T2" fmla="*/ 2 w 5"/>
                    <a:gd name="T3" fmla="*/ 13 h 14"/>
                    <a:gd name="T4" fmla="*/ 3 w 5"/>
                    <a:gd name="T5" fmla="*/ 14 h 14"/>
                    <a:gd name="T6" fmla="*/ 5 w 5"/>
                    <a:gd name="T7" fmla="*/ 5 h 14"/>
                    <a:gd name="T8" fmla="*/ 4 w 5"/>
                    <a:gd name="T9" fmla="*/ 5 h 14"/>
                    <a:gd name="T10" fmla="*/ 2 w 5"/>
                    <a:gd name="T11" fmla="*/ 13 h 14"/>
                    <a:gd name="T12" fmla="*/ 3 w 5"/>
                    <a:gd name="T13" fmla="*/ 13 h 14"/>
                    <a:gd name="T14" fmla="*/ 2 w 5"/>
                    <a:gd name="T15" fmla="*/ 0 h 14"/>
                    <a:gd name="T16" fmla="*/ 1 w 5"/>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1" y="1"/>
                      </a:moveTo>
                      <a:cubicBezTo>
                        <a:pt x="3" y="5"/>
                        <a:pt x="2" y="9"/>
                        <a:pt x="2" y="13"/>
                      </a:cubicBezTo>
                      <a:cubicBezTo>
                        <a:pt x="2" y="14"/>
                        <a:pt x="3" y="14"/>
                        <a:pt x="3" y="14"/>
                      </a:cubicBezTo>
                      <a:cubicBezTo>
                        <a:pt x="4" y="11"/>
                        <a:pt x="4" y="8"/>
                        <a:pt x="5" y="5"/>
                      </a:cubicBezTo>
                      <a:cubicBezTo>
                        <a:pt x="5" y="5"/>
                        <a:pt x="4" y="4"/>
                        <a:pt x="4" y="5"/>
                      </a:cubicBezTo>
                      <a:cubicBezTo>
                        <a:pt x="3" y="8"/>
                        <a:pt x="2" y="10"/>
                        <a:pt x="2" y="13"/>
                      </a:cubicBezTo>
                      <a:cubicBezTo>
                        <a:pt x="2" y="13"/>
                        <a:pt x="3" y="13"/>
                        <a:pt x="3" y="13"/>
                      </a:cubicBezTo>
                      <a:cubicBezTo>
                        <a:pt x="4" y="9"/>
                        <a:pt x="5" y="4"/>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61"/>
                <p:cNvSpPr/>
                <p:nvPr/>
              </p:nvSpPr>
              <p:spPr bwMode="auto">
                <a:xfrm>
                  <a:off x="911225" y="2478088"/>
                  <a:ext cx="28575" cy="49213"/>
                </a:xfrm>
                <a:custGeom>
                  <a:avLst/>
                  <a:gdLst>
                    <a:gd name="T0" fmla="*/ 3 w 28"/>
                    <a:gd name="T1" fmla="*/ 28 h 46"/>
                    <a:gd name="T2" fmla="*/ 6 w 28"/>
                    <a:gd name="T3" fmla="*/ 20 h 46"/>
                    <a:gd name="T4" fmla="*/ 10 w 28"/>
                    <a:gd name="T5" fmla="*/ 20 h 46"/>
                    <a:gd name="T6" fmla="*/ 11 w 28"/>
                    <a:gd name="T7" fmla="*/ 23 h 46"/>
                    <a:gd name="T8" fmla="*/ 15 w 28"/>
                    <a:gd name="T9" fmla="*/ 13 h 46"/>
                    <a:gd name="T10" fmla="*/ 17 w 28"/>
                    <a:gd name="T11" fmla="*/ 13 h 46"/>
                    <a:gd name="T12" fmla="*/ 18 w 28"/>
                    <a:gd name="T13" fmla="*/ 9 h 46"/>
                    <a:gd name="T14" fmla="*/ 18 w 28"/>
                    <a:gd name="T15" fmla="*/ 14 h 46"/>
                    <a:gd name="T16" fmla="*/ 19 w 28"/>
                    <a:gd name="T17" fmla="*/ 10 h 46"/>
                    <a:gd name="T18" fmla="*/ 20 w 28"/>
                    <a:gd name="T19" fmla="*/ 6 h 46"/>
                    <a:gd name="T20" fmla="*/ 22 w 28"/>
                    <a:gd name="T21" fmla="*/ 8 h 46"/>
                    <a:gd name="T22" fmla="*/ 22 w 28"/>
                    <a:gd name="T23" fmla="*/ 18 h 46"/>
                    <a:gd name="T24" fmla="*/ 23 w 28"/>
                    <a:gd name="T25" fmla="*/ 12 h 46"/>
                    <a:gd name="T26" fmla="*/ 24 w 28"/>
                    <a:gd name="T27" fmla="*/ 10 h 46"/>
                    <a:gd name="T28" fmla="*/ 25 w 28"/>
                    <a:gd name="T29" fmla="*/ 22 h 46"/>
                    <a:gd name="T30" fmla="*/ 24 w 28"/>
                    <a:gd name="T31" fmla="*/ 25 h 46"/>
                    <a:gd name="T32" fmla="*/ 20 w 28"/>
                    <a:gd name="T33" fmla="*/ 36 h 46"/>
                    <a:gd name="T34" fmla="*/ 23 w 28"/>
                    <a:gd name="T35" fmla="*/ 27 h 46"/>
                    <a:gd name="T36" fmla="*/ 23 w 28"/>
                    <a:gd name="T37" fmla="*/ 28 h 46"/>
                    <a:gd name="T38" fmla="*/ 20 w 28"/>
                    <a:gd name="T39" fmla="*/ 38 h 46"/>
                    <a:gd name="T40" fmla="*/ 20 w 28"/>
                    <a:gd name="T41" fmla="*/ 34 h 46"/>
                    <a:gd name="T42" fmla="*/ 16 w 28"/>
                    <a:gd name="T43" fmla="*/ 25 h 46"/>
                    <a:gd name="T44" fmla="*/ 15 w 28"/>
                    <a:gd name="T45" fmla="*/ 35 h 46"/>
                    <a:gd name="T46" fmla="*/ 11 w 28"/>
                    <a:gd name="T47" fmla="*/ 27 h 46"/>
                    <a:gd name="T48" fmla="*/ 11 w 28"/>
                    <a:gd name="T49" fmla="*/ 29 h 46"/>
                    <a:gd name="T50" fmla="*/ 10 w 28"/>
                    <a:gd name="T51" fmla="*/ 30 h 46"/>
                    <a:gd name="T52" fmla="*/ 11 w 28"/>
                    <a:gd name="T53" fmla="*/ 30 h 46"/>
                    <a:gd name="T54" fmla="*/ 15 w 28"/>
                    <a:gd name="T55" fmla="*/ 31 h 46"/>
                    <a:gd name="T56" fmla="*/ 17 w 28"/>
                    <a:gd name="T57" fmla="*/ 28 h 46"/>
                    <a:gd name="T58" fmla="*/ 18 w 28"/>
                    <a:gd name="T59" fmla="*/ 23 h 46"/>
                    <a:gd name="T60" fmla="*/ 18 w 28"/>
                    <a:gd name="T61" fmla="*/ 32 h 46"/>
                    <a:gd name="T62" fmla="*/ 19 w 28"/>
                    <a:gd name="T63" fmla="*/ 38 h 46"/>
                    <a:gd name="T64" fmla="*/ 21 w 28"/>
                    <a:gd name="T65" fmla="*/ 34 h 46"/>
                    <a:gd name="T66" fmla="*/ 19 w 28"/>
                    <a:gd name="T67" fmla="*/ 41 h 46"/>
                    <a:gd name="T68" fmla="*/ 21 w 28"/>
                    <a:gd name="T69" fmla="*/ 43 h 46"/>
                    <a:gd name="T70" fmla="*/ 22 w 28"/>
                    <a:gd name="T71" fmla="*/ 36 h 46"/>
                    <a:gd name="T72" fmla="*/ 22 w 28"/>
                    <a:gd name="T73" fmla="*/ 36 h 46"/>
                    <a:gd name="T74" fmla="*/ 23 w 28"/>
                    <a:gd name="T75" fmla="*/ 32 h 46"/>
                    <a:gd name="T76" fmla="*/ 25 w 28"/>
                    <a:gd name="T77" fmla="*/ 25 h 46"/>
                    <a:gd name="T78" fmla="*/ 25 w 28"/>
                    <a:gd name="T79" fmla="*/ 12 h 46"/>
                    <a:gd name="T80" fmla="*/ 22 w 28"/>
                    <a:gd name="T81" fmla="*/ 27 h 46"/>
                    <a:gd name="T82" fmla="*/ 22 w 28"/>
                    <a:gd name="T83" fmla="*/ 27 h 46"/>
                    <a:gd name="T84" fmla="*/ 20 w 28"/>
                    <a:gd name="T85" fmla="*/ 28 h 46"/>
                    <a:gd name="T86" fmla="*/ 20 w 28"/>
                    <a:gd name="T87" fmla="*/ 26 h 46"/>
                    <a:gd name="T88" fmla="*/ 19 w 28"/>
                    <a:gd name="T89" fmla="*/ 26 h 46"/>
                    <a:gd name="T90" fmla="*/ 18 w 28"/>
                    <a:gd name="T91" fmla="*/ 25 h 46"/>
                    <a:gd name="T92" fmla="*/ 18 w 28"/>
                    <a:gd name="T93" fmla="*/ 25 h 46"/>
                    <a:gd name="T94" fmla="*/ 15 w 28"/>
                    <a:gd name="T95" fmla="*/ 26 h 46"/>
                    <a:gd name="T96" fmla="*/ 14 w 28"/>
                    <a:gd name="T97" fmla="*/ 26 h 46"/>
                    <a:gd name="T98" fmla="*/ 14 w 28"/>
                    <a:gd name="T99" fmla="*/ 25 h 46"/>
                    <a:gd name="T100" fmla="*/ 13 w 28"/>
                    <a:gd name="T101" fmla="*/ 26 h 46"/>
                    <a:gd name="T102" fmla="*/ 12 w 28"/>
                    <a:gd name="T103" fmla="*/ 27 h 46"/>
                    <a:gd name="T104" fmla="*/ 11 w 28"/>
                    <a:gd name="T105" fmla="*/ 25 h 46"/>
                    <a:gd name="T106" fmla="*/ 9 w 28"/>
                    <a:gd name="T107" fmla="*/ 26 h 46"/>
                    <a:gd name="T108" fmla="*/ 8 w 28"/>
                    <a:gd name="T109" fmla="*/ 27 h 46"/>
                    <a:gd name="T110" fmla="*/ 7 w 28"/>
                    <a:gd name="T111" fmla="*/ 29 h 46"/>
                    <a:gd name="T112" fmla="*/ 5 w 28"/>
                    <a:gd name="T113" fmla="*/ 28 h 46"/>
                    <a:gd name="T114" fmla="*/ 3 w 28"/>
                    <a:gd name="T115" fmla="*/ 28 h 46"/>
                    <a:gd name="T116" fmla="*/ 1 w 28"/>
                    <a:gd name="T117" fmla="*/ 29 h 46"/>
                    <a:gd name="T118" fmla="*/ 1 w 28"/>
                    <a:gd name="T119" fmla="*/ 30 h 46"/>
                    <a:gd name="T120" fmla="*/ 0 w 28"/>
                    <a:gd name="T121"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46">
                      <a:moveTo>
                        <a:pt x="3" y="15"/>
                      </a:moveTo>
                      <a:cubicBezTo>
                        <a:pt x="3" y="19"/>
                        <a:pt x="0" y="35"/>
                        <a:pt x="2" y="23"/>
                      </a:cubicBezTo>
                      <a:cubicBezTo>
                        <a:pt x="2" y="24"/>
                        <a:pt x="2" y="24"/>
                        <a:pt x="2" y="25"/>
                      </a:cubicBezTo>
                      <a:cubicBezTo>
                        <a:pt x="1" y="27"/>
                        <a:pt x="1" y="28"/>
                        <a:pt x="3" y="28"/>
                      </a:cubicBezTo>
                      <a:cubicBezTo>
                        <a:pt x="3" y="27"/>
                        <a:pt x="4" y="18"/>
                        <a:pt x="3" y="24"/>
                      </a:cubicBezTo>
                      <a:cubicBezTo>
                        <a:pt x="1" y="34"/>
                        <a:pt x="4" y="13"/>
                        <a:pt x="4" y="21"/>
                      </a:cubicBezTo>
                      <a:cubicBezTo>
                        <a:pt x="4" y="24"/>
                        <a:pt x="4" y="31"/>
                        <a:pt x="5" y="22"/>
                      </a:cubicBezTo>
                      <a:cubicBezTo>
                        <a:pt x="5" y="21"/>
                        <a:pt x="6" y="14"/>
                        <a:pt x="6" y="20"/>
                      </a:cubicBezTo>
                      <a:cubicBezTo>
                        <a:pt x="6" y="32"/>
                        <a:pt x="7" y="21"/>
                        <a:pt x="8" y="17"/>
                      </a:cubicBezTo>
                      <a:cubicBezTo>
                        <a:pt x="7" y="19"/>
                        <a:pt x="7" y="21"/>
                        <a:pt x="7" y="23"/>
                      </a:cubicBezTo>
                      <a:cubicBezTo>
                        <a:pt x="7" y="25"/>
                        <a:pt x="8" y="28"/>
                        <a:pt x="8" y="24"/>
                      </a:cubicBezTo>
                      <a:cubicBezTo>
                        <a:pt x="8" y="25"/>
                        <a:pt x="10" y="12"/>
                        <a:pt x="10" y="20"/>
                      </a:cubicBezTo>
                      <a:cubicBezTo>
                        <a:pt x="10" y="25"/>
                        <a:pt x="8" y="27"/>
                        <a:pt x="10" y="19"/>
                      </a:cubicBezTo>
                      <a:cubicBezTo>
                        <a:pt x="13" y="8"/>
                        <a:pt x="9" y="35"/>
                        <a:pt x="11" y="19"/>
                      </a:cubicBezTo>
                      <a:cubicBezTo>
                        <a:pt x="11" y="18"/>
                        <a:pt x="12" y="17"/>
                        <a:pt x="12" y="15"/>
                      </a:cubicBezTo>
                      <a:cubicBezTo>
                        <a:pt x="12" y="18"/>
                        <a:pt x="12" y="20"/>
                        <a:pt x="11" y="23"/>
                      </a:cubicBezTo>
                      <a:cubicBezTo>
                        <a:pt x="12" y="23"/>
                        <a:pt x="12" y="23"/>
                        <a:pt x="13" y="23"/>
                      </a:cubicBezTo>
                      <a:cubicBezTo>
                        <a:pt x="13" y="20"/>
                        <a:pt x="13" y="18"/>
                        <a:pt x="14" y="15"/>
                      </a:cubicBezTo>
                      <a:cubicBezTo>
                        <a:pt x="14" y="14"/>
                        <a:pt x="12" y="24"/>
                        <a:pt x="13" y="22"/>
                      </a:cubicBezTo>
                      <a:cubicBezTo>
                        <a:pt x="12" y="30"/>
                        <a:pt x="15" y="14"/>
                        <a:pt x="15" y="13"/>
                      </a:cubicBezTo>
                      <a:cubicBezTo>
                        <a:pt x="15" y="16"/>
                        <a:pt x="14" y="20"/>
                        <a:pt x="14" y="23"/>
                      </a:cubicBezTo>
                      <a:cubicBezTo>
                        <a:pt x="14" y="22"/>
                        <a:pt x="15" y="16"/>
                        <a:pt x="15" y="14"/>
                      </a:cubicBezTo>
                      <a:cubicBezTo>
                        <a:pt x="17" y="6"/>
                        <a:pt x="15" y="17"/>
                        <a:pt x="15" y="19"/>
                      </a:cubicBezTo>
                      <a:cubicBezTo>
                        <a:pt x="14" y="28"/>
                        <a:pt x="17" y="11"/>
                        <a:pt x="17" y="13"/>
                      </a:cubicBezTo>
                      <a:cubicBezTo>
                        <a:pt x="16" y="15"/>
                        <a:pt x="15" y="21"/>
                        <a:pt x="15" y="23"/>
                      </a:cubicBezTo>
                      <a:cubicBezTo>
                        <a:pt x="14" y="28"/>
                        <a:pt x="17" y="14"/>
                        <a:pt x="16" y="17"/>
                      </a:cubicBezTo>
                      <a:cubicBezTo>
                        <a:pt x="17" y="15"/>
                        <a:pt x="17" y="12"/>
                        <a:pt x="18" y="10"/>
                      </a:cubicBezTo>
                      <a:cubicBezTo>
                        <a:pt x="19" y="4"/>
                        <a:pt x="18" y="9"/>
                        <a:pt x="18" y="9"/>
                      </a:cubicBezTo>
                      <a:cubicBezTo>
                        <a:pt x="18" y="12"/>
                        <a:pt x="17" y="16"/>
                        <a:pt x="16" y="19"/>
                      </a:cubicBezTo>
                      <a:cubicBezTo>
                        <a:pt x="16" y="20"/>
                        <a:pt x="16" y="22"/>
                        <a:pt x="16" y="23"/>
                      </a:cubicBezTo>
                      <a:cubicBezTo>
                        <a:pt x="16" y="23"/>
                        <a:pt x="16" y="23"/>
                        <a:pt x="17" y="23"/>
                      </a:cubicBezTo>
                      <a:cubicBezTo>
                        <a:pt x="17" y="20"/>
                        <a:pt x="18" y="17"/>
                        <a:pt x="18" y="14"/>
                      </a:cubicBezTo>
                      <a:cubicBezTo>
                        <a:pt x="18" y="13"/>
                        <a:pt x="18" y="4"/>
                        <a:pt x="19" y="9"/>
                      </a:cubicBezTo>
                      <a:cubicBezTo>
                        <a:pt x="19" y="12"/>
                        <a:pt x="19" y="15"/>
                        <a:pt x="19" y="17"/>
                      </a:cubicBezTo>
                      <a:cubicBezTo>
                        <a:pt x="18" y="26"/>
                        <a:pt x="19" y="23"/>
                        <a:pt x="19" y="19"/>
                      </a:cubicBezTo>
                      <a:cubicBezTo>
                        <a:pt x="19" y="16"/>
                        <a:pt x="19" y="13"/>
                        <a:pt x="19" y="10"/>
                      </a:cubicBezTo>
                      <a:cubicBezTo>
                        <a:pt x="20" y="6"/>
                        <a:pt x="19" y="15"/>
                        <a:pt x="19" y="14"/>
                      </a:cubicBezTo>
                      <a:cubicBezTo>
                        <a:pt x="19" y="15"/>
                        <a:pt x="19" y="16"/>
                        <a:pt x="19" y="17"/>
                      </a:cubicBezTo>
                      <a:cubicBezTo>
                        <a:pt x="17" y="21"/>
                        <a:pt x="17" y="23"/>
                        <a:pt x="20" y="22"/>
                      </a:cubicBezTo>
                      <a:cubicBezTo>
                        <a:pt x="20" y="16"/>
                        <a:pt x="20" y="11"/>
                        <a:pt x="20" y="6"/>
                      </a:cubicBezTo>
                      <a:cubicBezTo>
                        <a:pt x="20" y="11"/>
                        <a:pt x="20" y="18"/>
                        <a:pt x="20" y="23"/>
                      </a:cubicBezTo>
                      <a:cubicBezTo>
                        <a:pt x="20" y="17"/>
                        <a:pt x="22" y="10"/>
                        <a:pt x="21" y="5"/>
                      </a:cubicBezTo>
                      <a:cubicBezTo>
                        <a:pt x="22" y="11"/>
                        <a:pt x="21" y="17"/>
                        <a:pt x="20" y="23"/>
                      </a:cubicBezTo>
                      <a:cubicBezTo>
                        <a:pt x="21" y="19"/>
                        <a:pt x="21" y="13"/>
                        <a:pt x="22" y="8"/>
                      </a:cubicBezTo>
                      <a:cubicBezTo>
                        <a:pt x="21" y="14"/>
                        <a:pt x="22" y="20"/>
                        <a:pt x="21" y="26"/>
                      </a:cubicBezTo>
                      <a:cubicBezTo>
                        <a:pt x="22" y="22"/>
                        <a:pt x="22" y="14"/>
                        <a:pt x="22" y="9"/>
                      </a:cubicBezTo>
                      <a:cubicBezTo>
                        <a:pt x="23" y="5"/>
                        <a:pt x="23" y="6"/>
                        <a:pt x="23" y="9"/>
                      </a:cubicBezTo>
                      <a:cubicBezTo>
                        <a:pt x="23" y="12"/>
                        <a:pt x="23" y="15"/>
                        <a:pt x="22" y="18"/>
                      </a:cubicBezTo>
                      <a:cubicBezTo>
                        <a:pt x="22" y="19"/>
                        <a:pt x="22" y="20"/>
                        <a:pt x="22" y="21"/>
                      </a:cubicBezTo>
                      <a:cubicBezTo>
                        <a:pt x="21" y="24"/>
                        <a:pt x="22" y="24"/>
                        <a:pt x="23" y="24"/>
                      </a:cubicBezTo>
                      <a:cubicBezTo>
                        <a:pt x="23" y="21"/>
                        <a:pt x="23" y="18"/>
                        <a:pt x="23" y="15"/>
                      </a:cubicBezTo>
                      <a:cubicBezTo>
                        <a:pt x="23" y="14"/>
                        <a:pt x="23" y="4"/>
                        <a:pt x="23" y="12"/>
                      </a:cubicBezTo>
                      <a:cubicBezTo>
                        <a:pt x="24" y="16"/>
                        <a:pt x="23" y="20"/>
                        <a:pt x="23" y="24"/>
                      </a:cubicBezTo>
                      <a:cubicBezTo>
                        <a:pt x="23" y="24"/>
                        <a:pt x="23" y="24"/>
                        <a:pt x="23" y="24"/>
                      </a:cubicBezTo>
                      <a:cubicBezTo>
                        <a:pt x="23" y="22"/>
                        <a:pt x="23" y="20"/>
                        <a:pt x="23" y="18"/>
                      </a:cubicBezTo>
                      <a:cubicBezTo>
                        <a:pt x="23" y="15"/>
                        <a:pt x="24" y="12"/>
                        <a:pt x="24" y="10"/>
                      </a:cubicBezTo>
                      <a:cubicBezTo>
                        <a:pt x="24" y="6"/>
                        <a:pt x="24" y="1"/>
                        <a:pt x="25" y="6"/>
                      </a:cubicBezTo>
                      <a:cubicBezTo>
                        <a:pt x="25" y="6"/>
                        <a:pt x="27" y="14"/>
                        <a:pt x="26" y="8"/>
                      </a:cubicBezTo>
                      <a:cubicBezTo>
                        <a:pt x="26" y="7"/>
                        <a:pt x="25" y="7"/>
                        <a:pt x="25" y="8"/>
                      </a:cubicBezTo>
                      <a:cubicBezTo>
                        <a:pt x="25" y="12"/>
                        <a:pt x="25" y="17"/>
                        <a:pt x="25" y="22"/>
                      </a:cubicBezTo>
                      <a:cubicBezTo>
                        <a:pt x="27" y="22"/>
                        <a:pt x="27" y="21"/>
                        <a:pt x="26" y="19"/>
                      </a:cubicBezTo>
                      <a:cubicBezTo>
                        <a:pt x="26" y="18"/>
                        <a:pt x="26" y="8"/>
                        <a:pt x="26" y="15"/>
                      </a:cubicBezTo>
                      <a:cubicBezTo>
                        <a:pt x="26" y="18"/>
                        <a:pt x="25" y="21"/>
                        <a:pt x="24" y="24"/>
                      </a:cubicBezTo>
                      <a:cubicBezTo>
                        <a:pt x="24" y="25"/>
                        <a:pt x="22" y="34"/>
                        <a:pt x="24" y="25"/>
                      </a:cubicBezTo>
                      <a:cubicBezTo>
                        <a:pt x="23" y="31"/>
                        <a:pt x="23" y="39"/>
                        <a:pt x="24" y="27"/>
                      </a:cubicBezTo>
                      <a:cubicBezTo>
                        <a:pt x="23" y="30"/>
                        <a:pt x="23" y="32"/>
                        <a:pt x="22" y="34"/>
                      </a:cubicBezTo>
                      <a:cubicBezTo>
                        <a:pt x="22" y="33"/>
                        <a:pt x="22" y="28"/>
                        <a:pt x="22" y="33"/>
                      </a:cubicBezTo>
                      <a:cubicBezTo>
                        <a:pt x="22" y="36"/>
                        <a:pt x="22" y="46"/>
                        <a:pt x="20" y="36"/>
                      </a:cubicBezTo>
                      <a:cubicBezTo>
                        <a:pt x="20" y="31"/>
                        <a:pt x="19" y="36"/>
                        <a:pt x="19" y="38"/>
                      </a:cubicBezTo>
                      <a:cubicBezTo>
                        <a:pt x="20" y="40"/>
                        <a:pt x="21" y="40"/>
                        <a:pt x="20" y="37"/>
                      </a:cubicBezTo>
                      <a:cubicBezTo>
                        <a:pt x="20" y="34"/>
                        <a:pt x="21" y="32"/>
                        <a:pt x="21" y="29"/>
                      </a:cubicBezTo>
                      <a:cubicBezTo>
                        <a:pt x="22" y="28"/>
                        <a:pt x="22" y="28"/>
                        <a:pt x="23" y="27"/>
                      </a:cubicBezTo>
                      <a:cubicBezTo>
                        <a:pt x="21" y="31"/>
                        <a:pt x="21" y="32"/>
                        <a:pt x="23" y="32"/>
                      </a:cubicBezTo>
                      <a:cubicBezTo>
                        <a:pt x="24" y="29"/>
                        <a:pt x="25" y="26"/>
                        <a:pt x="25" y="23"/>
                      </a:cubicBezTo>
                      <a:cubicBezTo>
                        <a:pt x="26" y="22"/>
                        <a:pt x="24" y="22"/>
                        <a:pt x="24" y="23"/>
                      </a:cubicBezTo>
                      <a:cubicBezTo>
                        <a:pt x="24" y="25"/>
                        <a:pt x="23" y="26"/>
                        <a:pt x="23" y="28"/>
                      </a:cubicBezTo>
                      <a:cubicBezTo>
                        <a:pt x="23" y="28"/>
                        <a:pt x="20" y="35"/>
                        <a:pt x="20" y="33"/>
                      </a:cubicBezTo>
                      <a:cubicBezTo>
                        <a:pt x="20" y="32"/>
                        <a:pt x="18" y="27"/>
                        <a:pt x="18" y="32"/>
                      </a:cubicBezTo>
                      <a:cubicBezTo>
                        <a:pt x="18" y="34"/>
                        <a:pt x="18" y="36"/>
                        <a:pt x="18" y="38"/>
                      </a:cubicBezTo>
                      <a:cubicBezTo>
                        <a:pt x="18" y="39"/>
                        <a:pt x="20" y="39"/>
                        <a:pt x="20" y="38"/>
                      </a:cubicBezTo>
                      <a:cubicBezTo>
                        <a:pt x="20" y="34"/>
                        <a:pt x="20" y="30"/>
                        <a:pt x="20" y="25"/>
                      </a:cubicBezTo>
                      <a:cubicBezTo>
                        <a:pt x="20" y="25"/>
                        <a:pt x="18" y="25"/>
                        <a:pt x="18" y="25"/>
                      </a:cubicBezTo>
                      <a:cubicBezTo>
                        <a:pt x="18" y="28"/>
                        <a:pt x="18" y="31"/>
                        <a:pt x="18" y="34"/>
                      </a:cubicBezTo>
                      <a:cubicBezTo>
                        <a:pt x="19" y="34"/>
                        <a:pt x="19" y="34"/>
                        <a:pt x="20" y="34"/>
                      </a:cubicBezTo>
                      <a:cubicBezTo>
                        <a:pt x="19" y="33"/>
                        <a:pt x="19" y="31"/>
                        <a:pt x="19" y="29"/>
                      </a:cubicBezTo>
                      <a:cubicBezTo>
                        <a:pt x="19" y="22"/>
                        <a:pt x="18" y="32"/>
                        <a:pt x="18" y="33"/>
                      </a:cubicBezTo>
                      <a:cubicBezTo>
                        <a:pt x="18" y="30"/>
                        <a:pt x="18" y="27"/>
                        <a:pt x="18" y="25"/>
                      </a:cubicBezTo>
                      <a:cubicBezTo>
                        <a:pt x="17" y="24"/>
                        <a:pt x="16" y="24"/>
                        <a:pt x="16" y="25"/>
                      </a:cubicBezTo>
                      <a:cubicBezTo>
                        <a:pt x="15" y="32"/>
                        <a:pt x="16" y="32"/>
                        <a:pt x="15" y="25"/>
                      </a:cubicBezTo>
                      <a:cubicBezTo>
                        <a:pt x="15" y="24"/>
                        <a:pt x="14" y="24"/>
                        <a:pt x="14" y="25"/>
                      </a:cubicBezTo>
                      <a:cubicBezTo>
                        <a:pt x="14" y="28"/>
                        <a:pt x="14" y="31"/>
                        <a:pt x="14" y="35"/>
                      </a:cubicBezTo>
                      <a:cubicBezTo>
                        <a:pt x="14" y="36"/>
                        <a:pt x="15" y="36"/>
                        <a:pt x="15" y="35"/>
                      </a:cubicBezTo>
                      <a:cubicBezTo>
                        <a:pt x="15" y="32"/>
                        <a:pt x="15" y="30"/>
                        <a:pt x="14" y="28"/>
                      </a:cubicBezTo>
                      <a:cubicBezTo>
                        <a:pt x="14" y="27"/>
                        <a:pt x="13" y="28"/>
                        <a:pt x="13" y="28"/>
                      </a:cubicBezTo>
                      <a:cubicBezTo>
                        <a:pt x="13" y="30"/>
                        <a:pt x="13" y="31"/>
                        <a:pt x="13" y="33"/>
                      </a:cubicBezTo>
                      <a:cubicBezTo>
                        <a:pt x="13" y="31"/>
                        <a:pt x="12" y="29"/>
                        <a:pt x="11" y="27"/>
                      </a:cubicBezTo>
                      <a:cubicBezTo>
                        <a:pt x="11" y="27"/>
                        <a:pt x="10" y="26"/>
                        <a:pt x="10" y="27"/>
                      </a:cubicBezTo>
                      <a:cubicBezTo>
                        <a:pt x="9" y="30"/>
                        <a:pt x="9" y="32"/>
                        <a:pt x="9" y="34"/>
                      </a:cubicBezTo>
                      <a:cubicBezTo>
                        <a:pt x="9" y="35"/>
                        <a:pt x="11" y="35"/>
                        <a:pt x="11" y="34"/>
                      </a:cubicBezTo>
                      <a:cubicBezTo>
                        <a:pt x="11" y="32"/>
                        <a:pt x="11" y="31"/>
                        <a:pt x="11" y="29"/>
                      </a:cubicBezTo>
                      <a:cubicBezTo>
                        <a:pt x="11" y="28"/>
                        <a:pt x="9" y="28"/>
                        <a:pt x="9" y="29"/>
                      </a:cubicBezTo>
                      <a:cubicBezTo>
                        <a:pt x="9" y="32"/>
                        <a:pt x="9" y="35"/>
                        <a:pt x="9" y="38"/>
                      </a:cubicBezTo>
                      <a:cubicBezTo>
                        <a:pt x="9" y="39"/>
                        <a:pt x="11" y="39"/>
                        <a:pt x="11" y="38"/>
                      </a:cubicBezTo>
                      <a:cubicBezTo>
                        <a:pt x="11" y="35"/>
                        <a:pt x="11" y="33"/>
                        <a:pt x="10" y="30"/>
                      </a:cubicBezTo>
                      <a:cubicBezTo>
                        <a:pt x="10" y="29"/>
                        <a:pt x="8" y="30"/>
                        <a:pt x="9" y="31"/>
                      </a:cubicBezTo>
                      <a:cubicBezTo>
                        <a:pt x="8" y="35"/>
                        <a:pt x="8" y="36"/>
                        <a:pt x="11" y="35"/>
                      </a:cubicBezTo>
                      <a:cubicBezTo>
                        <a:pt x="12" y="33"/>
                        <a:pt x="11" y="31"/>
                        <a:pt x="9" y="31"/>
                      </a:cubicBezTo>
                      <a:cubicBezTo>
                        <a:pt x="11" y="32"/>
                        <a:pt x="11" y="32"/>
                        <a:pt x="11" y="30"/>
                      </a:cubicBezTo>
                      <a:cubicBezTo>
                        <a:pt x="12" y="33"/>
                        <a:pt x="12" y="33"/>
                        <a:pt x="13" y="36"/>
                      </a:cubicBezTo>
                      <a:cubicBezTo>
                        <a:pt x="13" y="36"/>
                        <a:pt x="14" y="36"/>
                        <a:pt x="14" y="35"/>
                      </a:cubicBezTo>
                      <a:cubicBezTo>
                        <a:pt x="14" y="34"/>
                        <a:pt x="14" y="32"/>
                        <a:pt x="14" y="31"/>
                      </a:cubicBezTo>
                      <a:cubicBezTo>
                        <a:pt x="13" y="33"/>
                        <a:pt x="13" y="33"/>
                        <a:pt x="15" y="31"/>
                      </a:cubicBezTo>
                      <a:cubicBezTo>
                        <a:pt x="16" y="29"/>
                        <a:pt x="16" y="28"/>
                        <a:pt x="14" y="28"/>
                      </a:cubicBezTo>
                      <a:cubicBezTo>
                        <a:pt x="14" y="30"/>
                        <a:pt x="14" y="32"/>
                        <a:pt x="14" y="34"/>
                      </a:cubicBezTo>
                      <a:cubicBezTo>
                        <a:pt x="14" y="35"/>
                        <a:pt x="16" y="35"/>
                        <a:pt x="16" y="34"/>
                      </a:cubicBezTo>
                      <a:cubicBezTo>
                        <a:pt x="16" y="32"/>
                        <a:pt x="17" y="30"/>
                        <a:pt x="17" y="28"/>
                      </a:cubicBezTo>
                      <a:cubicBezTo>
                        <a:pt x="17" y="31"/>
                        <a:pt x="17" y="33"/>
                        <a:pt x="17" y="35"/>
                      </a:cubicBezTo>
                      <a:cubicBezTo>
                        <a:pt x="17" y="36"/>
                        <a:pt x="19" y="36"/>
                        <a:pt x="19" y="35"/>
                      </a:cubicBezTo>
                      <a:cubicBezTo>
                        <a:pt x="19" y="31"/>
                        <a:pt x="20" y="28"/>
                        <a:pt x="20" y="24"/>
                      </a:cubicBezTo>
                      <a:cubicBezTo>
                        <a:pt x="20" y="23"/>
                        <a:pt x="18" y="23"/>
                        <a:pt x="18" y="23"/>
                      </a:cubicBezTo>
                      <a:cubicBezTo>
                        <a:pt x="18" y="28"/>
                        <a:pt x="18" y="32"/>
                        <a:pt x="18" y="37"/>
                      </a:cubicBezTo>
                      <a:cubicBezTo>
                        <a:pt x="18" y="38"/>
                        <a:pt x="20" y="38"/>
                        <a:pt x="20" y="37"/>
                      </a:cubicBezTo>
                      <a:cubicBezTo>
                        <a:pt x="20" y="35"/>
                        <a:pt x="20" y="33"/>
                        <a:pt x="20" y="31"/>
                      </a:cubicBezTo>
                      <a:cubicBezTo>
                        <a:pt x="20" y="26"/>
                        <a:pt x="18" y="29"/>
                        <a:pt x="18" y="32"/>
                      </a:cubicBezTo>
                      <a:cubicBezTo>
                        <a:pt x="18" y="33"/>
                        <a:pt x="20" y="40"/>
                        <a:pt x="20" y="34"/>
                      </a:cubicBezTo>
                      <a:cubicBezTo>
                        <a:pt x="20" y="32"/>
                        <a:pt x="20" y="30"/>
                        <a:pt x="20" y="28"/>
                      </a:cubicBezTo>
                      <a:cubicBezTo>
                        <a:pt x="20" y="27"/>
                        <a:pt x="18" y="27"/>
                        <a:pt x="18" y="28"/>
                      </a:cubicBezTo>
                      <a:cubicBezTo>
                        <a:pt x="18" y="32"/>
                        <a:pt x="18" y="35"/>
                        <a:pt x="19" y="38"/>
                      </a:cubicBezTo>
                      <a:cubicBezTo>
                        <a:pt x="19" y="39"/>
                        <a:pt x="20" y="39"/>
                        <a:pt x="20" y="38"/>
                      </a:cubicBezTo>
                      <a:cubicBezTo>
                        <a:pt x="22" y="35"/>
                        <a:pt x="23" y="32"/>
                        <a:pt x="24" y="28"/>
                      </a:cubicBezTo>
                      <a:cubicBezTo>
                        <a:pt x="26" y="26"/>
                        <a:pt x="25" y="25"/>
                        <a:pt x="23" y="26"/>
                      </a:cubicBezTo>
                      <a:cubicBezTo>
                        <a:pt x="23" y="29"/>
                        <a:pt x="22" y="32"/>
                        <a:pt x="21" y="34"/>
                      </a:cubicBezTo>
                      <a:cubicBezTo>
                        <a:pt x="21" y="35"/>
                        <a:pt x="23" y="36"/>
                        <a:pt x="23" y="35"/>
                      </a:cubicBezTo>
                      <a:cubicBezTo>
                        <a:pt x="24" y="31"/>
                        <a:pt x="24" y="28"/>
                        <a:pt x="24" y="24"/>
                      </a:cubicBezTo>
                      <a:cubicBezTo>
                        <a:pt x="24" y="24"/>
                        <a:pt x="23" y="23"/>
                        <a:pt x="23" y="24"/>
                      </a:cubicBezTo>
                      <a:cubicBezTo>
                        <a:pt x="19" y="28"/>
                        <a:pt x="19" y="35"/>
                        <a:pt x="19" y="41"/>
                      </a:cubicBezTo>
                      <a:cubicBezTo>
                        <a:pt x="19" y="42"/>
                        <a:pt x="20" y="42"/>
                        <a:pt x="20" y="41"/>
                      </a:cubicBezTo>
                      <a:cubicBezTo>
                        <a:pt x="20" y="38"/>
                        <a:pt x="20" y="34"/>
                        <a:pt x="20" y="31"/>
                      </a:cubicBezTo>
                      <a:cubicBezTo>
                        <a:pt x="20" y="30"/>
                        <a:pt x="19" y="30"/>
                        <a:pt x="19" y="31"/>
                      </a:cubicBezTo>
                      <a:cubicBezTo>
                        <a:pt x="19" y="35"/>
                        <a:pt x="19" y="39"/>
                        <a:pt x="21" y="43"/>
                      </a:cubicBezTo>
                      <a:cubicBezTo>
                        <a:pt x="21" y="43"/>
                        <a:pt x="22" y="44"/>
                        <a:pt x="22" y="43"/>
                      </a:cubicBezTo>
                      <a:cubicBezTo>
                        <a:pt x="24" y="38"/>
                        <a:pt x="24" y="34"/>
                        <a:pt x="23" y="29"/>
                      </a:cubicBezTo>
                      <a:cubicBezTo>
                        <a:pt x="23" y="28"/>
                        <a:pt x="22" y="28"/>
                        <a:pt x="22" y="28"/>
                      </a:cubicBezTo>
                      <a:cubicBezTo>
                        <a:pt x="22" y="31"/>
                        <a:pt x="21" y="34"/>
                        <a:pt x="22" y="36"/>
                      </a:cubicBezTo>
                      <a:cubicBezTo>
                        <a:pt x="22" y="37"/>
                        <a:pt x="23" y="37"/>
                        <a:pt x="23" y="37"/>
                      </a:cubicBezTo>
                      <a:cubicBezTo>
                        <a:pt x="24" y="33"/>
                        <a:pt x="25" y="29"/>
                        <a:pt x="25" y="25"/>
                      </a:cubicBezTo>
                      <a:cubicBezTo>
                        <a:pt x="25" y="24"/>
                        <a:pt x="24" y="24"/>
                        <a:pt x="24" y="25"/>
                      </a:cubicBezTo>
                      <a:cubicBezTo>
                        <a:pt x="22" y="29"/>
                        <a:pt x="21" y="32"/>
                        <a:pt x="22" y="36"/>
                      </a:cubicBezTo>
                      <a:cubicBezTo>
                        <a:pt x="22" y="37"/>
                        <a:pt x="23" y="37"/>
                        <a:pt x="23" y="36"/>
                      </a:cubicBezTo>
                      <a:cubicBezTo>
                        <a:pt x="25" y="32"/>
                        <a:pt x="25" y="28"/>
                        <a:pt x="25" y="23"/>
                      </a:cubicBezTo>
                      <a:cubicBezTo>
                        <a:pt x="25" y="22"/>
                        <a:pt x="23" y="22"/>
                        <a:pt x="23" y="23"/>
                      </a:cubicBezTo>
                      <a:cubicBezTo>
                        <a:pt x="22" y="26"/>
                        <a:pt x="22" y="29"/>
                        <a:pt x="23" y="32"/>
                      </a:cubicBezTo>
                      <a:cubicBezTo>
                        <a:pt x="23" y="33"/>
                        <a:pt x="24" y="33"/>
                        <a:pt x="24" y="32"/>
                      </a:cubicBezTo>
                      <a:cubicBezTo>
                        <a:pt x="26" y="25"/>
                        <a:pt x="28" y="17"/>
                        <a:pt x="27" y="10"/>
                      </a:cubicBezTo>
                      <a:cubicBezTo>
                        <a:pt x="27" y="9"/>
                        <a:pt x="26" y="9"/>
                        <a:pt x="26" y="10"/>
                      </a:cubicBezTo>
                      <a:cubicBezTo>
                        <a:pt x="25" y="15"/>
                        <a:pt x="24" y="20"/>
                        <a:pt x="25" y="25"/>
                      </a:cubicBezTo>
                      <a:cubicBezTo>
                        <a:pt x="25" y="26"/>
                        <a:pt x="26" y="26"/>
                        <a:pt x="26" y="25"/>
                      </a:cubicBezTo>
                      <a:cubicBezTo>
                        <a:pt x="26" y="22"/>
                        <a:pt x="26" y="19"/>
                        <a:pt x="26" y="16"/>
                      </a:cubicBezTo>
                      <a:cubicBezTo>
                        <a:pt x="26" y="14"/>
                        <a:pt x="26" y="12"/>
                        <a:pt x="26" y="10"/>
                      </a:cubicBezTo>
                      <a:cubicBezTo>
                        <a:pt x="24" y="9"/>
                        <a:pt x="24" y="10"/>
                        <a:pt x="25" y="12"/>
                      </a:cubicBezTo>
                      <a:cubicBezTo>
                        <a:pt x="25" y="13"/>
                        <a:pt x="26" y="13"/>
                        <a:pt x="27" y="12"/>
                      </a:cubicBezTo>
                      <a:cubicBezTo>
                        <a:pt x="27" y="8"/>
                        <a:pt x="26" y="5"/>
                        <a:pt x="25" y="1"/>
                      </a:cubicBezTo>
                      <a:cubicBezTo>
                        <a:pt x="25" y="0"/>
                        <a:pt x="24" y="0"/>
                        <a:pt x="23" y="1"/>
                      </a:cubicBezTo>
                      <a:cubicBezTo>
                        <a:pt x="22" y="9"/>
                        <a:pt x="22" y="18"/>
                        <a:pt x="22" y="27"/>
                      </a:cubicBezTo>
                      <a:cubicBezTo>
                        <a:pt x="22" y="27"/>
                        <a:pt x="23" y="28"/>
                        <a:pt x="23" y="27"/>
                      </a:cubicBezTo>
                      <a:cubicBezTo>
                        <a:pt x="25" y="20"/>
                        <a:pt x="25" y="13"/>
                        <a:pt x="25" y="6"/>
                      </a:cubicBezTo>
                      <a:cubicBezTo>
                        <a:pt x="25" y="6"/>
                        <a:pt x="23" y="5"/>
                        <a:pt x="23" y="6"/>
                      </a:cubicBezTo>
                      <a:cubicBezTo>
                        <a:pt x="22" y="13"/>
                        <a:pt x="22" y="20"/>
                        <a:pt x="22" y="27"/>
                      </a:cubicBezTo>
                      <a:cubicBezTo>
                        <a:pt x="22" y="28"/>
                        <a:pt x="23" y="28"/>
                        <a:pt x="23" y="27"/>
                      </a:cubicBezTo>
                      <a:cubicBezTo>
                        <a:pt x="24" y="19"/>
                        <a:pt x="25" y="11"/>
                        <a:pt x="24" y="4"/>
                      </a:cubicBezTo>
                      <a:cubicBezTo>
                        <a:pt x="24" y="3"/>
                        <a:pt x="22" y="3"/>
                        <a:pt x="22" y="3"/>
                      </a:cubicBezTo>
                      <a:cubicBezTo>
                        <a:pt x="20" y="12"/>
                        <a:pt x="19" y="20"/>
                        <a:pt x="20" y="28"/>
                      </a:cubicBezTo>
                      <a:cubicBezTo>
                        <a:pt x="20" y="29"/>
                        <a:pt x="21" y="30"/>
                        <a:pt x="22" y="29"/>
                      </a:cubicBezTo>
                      <a:cubicBezTo>
                        <a:pt x="23" y="21"/>
                        <a:pt x="24" y="13"/>
                        <a:pt x="23" y="5"/>
                      </a:cubicBezTo>
                      <a:cubicBezTo>
                        <a:pt x="23" y="4"/>
                        <a:pt x="21" y="4"/>
                        <a:pt x="21" y="5"/>
                      </a:cubicBezTo>
                      <a:cubicBezTo>
                        <a:pt x="20" y="12"/>
                        <a:pt x="19" y="19"/>
                        <a:pt x="20" y="26"/>
                      </a:cubicBezTo>
                      <a:cubicBezTo>
                        <a:pt x="20" y="26"/>
                        <a:pt x="21" y="27"/>
                        <a:pt x="21" y="26"/>
                      </a:cubicBezTo>
                      <a:cubicBezTo>
                        <a:pt x="23" y="18"/>
                        <a:pt x="23" y="10"/>
                        <a:pt x="22" y="2"/>
                      </a:cubicBezTo>
                      <a:cubicBezTo>
                        <a:pt x="22" y="2"/>
                        <a:pt x="21" y="1"/>
                        <a:pt x="21" y="2"/>
                      </a:cubicBezTo>
                      <a:cubicBezTo>
                        <a:pt x="19" y="10"/>
                        <a:pt x="19" y="18"/>
                        <a:pt x="19" y="26"/>
                      </a:cubicBezTo>
                      <a:cubicBezTo>
                        <a:pt x="19" y="27"/>
                        <a:pt x="20" y="27"/>
                        <a:pt x="20" y="26"/>
                      </a:cubicBezTo>
                      <a:cubicBezTo>
                        <a:pt x="21" y="18"/>
                        <a:pt x="22" y="11"/>
                        <a:pt x="21" y="3"/>
                      </a:cubicBezTo>
                      <a:cubicBezTo>
                        <a:pt x="21" y="2"/>
                        <a:pt x="20" y="2"/>
                        <a:pt x="20" y="3"/>
                      </a:cubicBezTo>
                      <a:cubicBezTo>
                        <a:pt x="19" y="10"/>
                        <a:pt x="18" y="17"/>
                        <a:pt x="18" y="25"/>
                      </a:cubicBezTo>
                      <a:cubicBezTo>
                        <a:pt x="18" y="25"/>
                        <a:pt x="19" y="26"/>
                        <a:pt x="20" y="25"/>
                      </a:cubicBezTo>
                      <a:cubicBezTo>
                        <a:pt x="21" y="18"/>
                        <a:pt x="22" y="11"/>
                        <a:pt x="20" y="4"/>
                      </a:cubicBezTo>
                      <a:cubicBezTo>
                        <a:pt x="20" y="3"/>
                        <a:pt x="19" y="3"/>
                        <a:pt x="19" y="4"/>
                      </a:cubicBezTo>
                      <a:cubicBezTo>
                        <a:pt x="18" y="11"/>
                        <a:pt x="17" y="18"/>
                        <a:pt x="18" y="25"/>
                      </a:cubicBezTo>
                      <a:cubicBezTo>
                        <a:pt x="18" y="26"/>
                        <a:pt x="19" y="26"/>
                        <a:pt x="19" y="25"/>
                      </a:cubicBezTo>
                      <a:cubicBezTo>
                        <a:pt x="20" y="18"/>
                        <a:pt x="21" y="11"/>
                        <a:pt x="20" y="4"/>
                      </a:cubicBezTo>
                      <a:cubicBezTo>
                        <a:pt x="19" y="3"/>
                        <a:pt x="18" y="3"/>
                        <a:pt x="18" y="4"/>
                      </a:cubicBezTo>
                      <a:cubicBezTo>
                        <a:pt x="17" y="11"/>
                        <a:pt x="16" y="18"/>
                        <a:pt x="15" y="26"/>
                      </a:cubicBezTo>
                      <a:cubicBezTo>
                        <a:pt x="15" y="27"/>
                        <a:pt x="16" y="27"/>
                        <a:pt x="16" y="26"/>
                      </a:cubicBezTo>
                      <a:cubicBezTo>
                        <a:pt x="18" y="19"/>
                        <a:pt x="20" y="12"/>
                        <a:pt x="18" y="5"/>
                      </a:cubicBezTo>
                      <a:cubicBezTo>
                        <a:pt x="18" y="4"/>
                        <a:pt x="17" y="4"/>
                        <a:pt x="17" y="5"/>
                      </a:cubicBezTo>
                      <a:cubicBezTo>
                        <a:pt x="16" y="12"/>
                        <a:pt x="13" y="19"/>
                        <a:pt x="14" y="26"/>
                      </a:cubicBezTo>
                      <a:cubicBezTo>
                        <a:pt x="14" y="27"/>
                        <a:pt x="15" y="27"/>
                        <a:pt x="16" y="26"/>
                      </a:cubicBezTo>
                      <a:cubicBezTo>
                        <a:pt x="17" y="21"/>
                        <a:pt x="17" y="16"/>
                        <a:pt x="18" y="10"/>
                      </a:cubicBezTo>
                      <a:cubicBezTo>
                        <a:pt x="18" y="10"/>
                        <a:pt x="16" y="9"/>
                        <a:pt x="16" y="10"/>
                      </a:cubicBezTo>
                      <a:cubicBezTo>
                        <a:pt x="14" y="15"/>
                        <a:pt x="14" y="20"/>
                        <a:pt x="14" y="25"/>
                      </a:cubicBezTo>
                      <a:cubicBezTo>
                        <a:pt x="14" y="25"/>
                        <a:pt x="16" y="26"/>
                        <a:pt x="16" y="25"/>
                      </a:cubicBezTo>
                      <a:cubicBezTo>
                        <a:pt x="17" y="19"/>
                        <a:pt x="17" y="14"/>
                        <a:pt x="17" y="8"/>
                      </a:cubicBezTo>
                      <a:cubicBezTo>
                        <a:pt x="17" y="8"/>
                        <a:pt x="15" y="7"/>
                        <a:pt x="15" y="8"/>
                      </a:cubicBezTo>
                      <a:cubicBezTo>
                        <a:pt x="14" y="14"/>
                        <a:pt x="13" y="20"/>
                        <a:pt x="13" y="26"/>
                      </a:cubicBezTo>
                      <a:cubicBezTo>
                        <a:pt x="13" y="27"/>
                        <a:pt x="14" y="27"/>
                        <a:pt x="14" y="26"/>
                      </a:cubicBezTo>
                      <a:cubicBezTo>
                        <a:pt x="16" y="21"/>
                        <a:pt x="16" y="16"/>
                        <a:pt x="16" y="10"/>
                      </a:cubicBezTo>
                      <a:cubicBezTo>
                        <a:pt x="16" y="9"/>
                        <a:pt x="15" y="9"/>
                        <a:pt x="15" y="10"/>
                      </a:cubicBezTo>
                      <a:cubicBezTo>
                        <a:pt x="13" y="16"/>
                        <a:pt x="12" y="21"/>
                        <a:pt x="12" y="27"/>
                      </a:cubicBezTo>
                      <a:cubicBezTo>
                        <a:pt x="12" y="28"/>
                        <a:pt x="13" y="28"/>
                        <a:pt x="13" y="28"/>
                      </a:cubicBezTo>
                      <a:cubicBezTo>
                        <a:pt x="14" y="23"/>
                        <a:pt x="15" y="18"/>
                        <a:pt x="15" y="13"/>
                      </a:cubicBezTo>
                      <a:cubicBezTo>
                        <a:pt x="15" y="12"/>
                        <a:pt x="13" y="12"/>
                        <a:pt x="13" y="13"/>
                      </a:cubicBezTo>
                      <a:cubicBezTo>
                        <a:pt x="12" y="17"/>
                        <a:pt x="11" y="21"/>
                        <a:pt x="11" y="25"/>
                      </a:cubicBezTo>
                      <a:cubicBezTo>
                        <a:pt x="11" y="26"/>
                        <a:pt x="12" y="26"/>
                        <a:pt x="13" y="25"/>
                      </a:cubicBezTo>
                      <a:cubicBezTo>
                        <a:pt x="13" y="21"/>
                        <a:pt x="14" y="17"/>
                        <a:pt x="13" y="13"/>
                      </a:cubicBezTo>
                      <a:cubicBezTo>
                        <a:pt x="13" y="12"/>
                        <a:pt x="12" y="12"/>
                        <a:pt x="12" y="12"/>
                      </a:cubicBezTo>
                      <a:cubicBezTo>
                        <a:pt x="10" y="17"/>
                        <a:pt x="9" y="21"/>
                        <a:pt x="9" y="26"/>
                      </a:cubicBezTo>
                      <a:cubicBezTo>
                        <a:pt x="9" y="27"/>
                        <a:pt x="10" y="27"/>
                        <a:pt x="11" y="27"/>
                      </a:cubicBezTo>
                      <a:cubicBezTo>
                        <a:pt x="12" y="22"/>
                        <a:pt x="12" y="18"/>
                        <a:pt x="12" y="14"/>
                      </a:cubicBezTo>
                      <a:cubicBezTo>
                        <a:pt x="12" y="13"/>
                        <a:pt x="11" y="13"/>
                        <a:pt x="11" y="14"/>
                      </a:cubicBezTo>
                      <a:cubicBezTo>
                        <a:pt x="9" y="18"/>
                        <a:pt x="8" y="22"/>
                        <a:pt x="8" y="27"/>
                      </a:cubicBezTo>
                      <a:cubicBezTo>
                        <a:pt x="8" y="28"/>
                        <a:pt x="9" y="28"/>
                        <a:pt x="9" y="27"/>
                      </a:cubicBezTo>
                      <a:cubicBezTo>
                        <a:pt x="11" y="23"/>
                        <a:pt x="11" y="19"/>
                        <a:pt x="11" y="15"/>
                      </a:cubicBezTo>
                      <a:cubicBezTo>
                        <a:pt x="11" y="14"/>
                        <a:pt x="10" y="14"/>
                        <a:pt x="9" y="15"/>
                      </a:cubicBezTo>
                      <a:cubicBezTo>
                        <a:pt x="7" y="19"/>
                        <a:pt x="7" y="24"/>
                        <a:pt x="7" y="29"/>
                      </a:cubicBezTo>
                      <a:cubicBezTo>
                        <a:pt x="7" y="29"/>
                        <a:pt x="8" y="29"/>
                        <a:pt x="8" y="29"/>
                      </a:cubicBezTo>
                      <a:cubicBezTo>
                        <a:pt x="8" y="24"/>
                        <a:pt x="9" y="19"/>
                        <a:pt x="9" y="15"/>
                      </a:cubicBezTo>
                      <a:cubicBezTo>
                        <a:pt x="9" y="14"/>
                        <a:pt x="7" y="14"/>
                        <a:pt x="7" y="15"/>
                      </a:cubicBezTo>
                      <a:cubicBezTo>
                        <a:pt x="6" y="19"/>
                        <a:pt x="5" y="23"/>
                        <a:pt x="5" y="28"/>
                      </a:cubicBezTo>
                      <a:cubicBezTo>
                        <a:pt x="5" y="29"/>
                        <a:pt x="6" y="29"/>
                        <a:pt x="6" y="28"/>
                      </a:cubicBezTo>
                      <a:cubicBezTo>
                        <a:pt x="7" y="24"/>
                        <a:pt x="8" y="20"/>
                        <a:pt x="8" y="16"/>
                      </a:cubicBezTo>
                      <a:cubicBezTo>
                        <a:pt x="7" y="15"/>
                        <a:pt x="7" y="15"/>
                        <a:pt x="6" y="15"/>
                      </a:cubicBezTo>
                      <a:cubicBezTo>
                        <a:pt x="4" y="19"/>
                        <a:pt x="3" y="24"/>
                        <a:pt x="3" y="28"/>
                      </a:cubicBezTo>
                      <a:cubicBezTo>
                        <a:pt x="3" y="29"/>
                        <a:pt x="4" y="29"/>
                        <a:pt x="4" y="29"/>
                      </a:cubicBezTo>
                      <a:cubicBezTo>
                        <a:pt x="6" y="25"/>
                        <a:pt x="6" y="21"/>
                        <a:pt x="6" y="16"/>
                      </a:cubicBezTo>
                      <a:cubicBezTo>
                        <a:pt x="6" y="16"/>
                        <a:pt x="5" y="15"/>
                        <a:pt x="4" y="16"/>
                      </a:cubicBezTo>
                      <a:cubicBezTo>
                        <a:pt x="2" y="20"/>
                        <a:pt x="1" y="24"/>
                        <a:pt x="1" y="29"/>
                      </a:cubicBezTo>
                      <a:cubicBezTo>
                        <a:pt x="1" y="30"/>
                        <a:pt x="2" y="30"/>
                        <a:pt x="3" y="29"/>
                      </a:cubicBezTo>
                      <a:cubicBezTo>
                        <a:pt x="4" y="26"/>
                        <a:pt x="5" y="23"/>
                        <a:pt x="5" y="19"/>
                      </a:cubicBezTo>
                      <a:cubicBezTo>
                        <a:pt x="5" y="18"/>
                        <a:pt x="4" y="18"/>
                        <a:pt x="4" y="19"/>
                      </a:cubicBezTo>
                      <a:cubicBezTo>
                        <a:pt x="3" y="23"/>
                        <a:pt x="2" y="26"/>
                        <a:pt x="1" y="30"/>
                      </a:cubicBezTo>
                      <a:cubicBezTo>
                        <a:pt x="1" y="31"/>
                        <a:pt x="2" y="31"/>
                        <a:pt x="2" y="30"/>
                      </a:cubicBezTo>
                      <a:cubicBezTo>
                        <a:pt x="4" y="26"/>
                        <a:pt x="5" y="22"/>
                        <a:pt x="4" y="18"/>
                      </a:cubicBezTo>
                      <a:cubicBezTo>
                        <a:pt x="4" y="17"/>
                        <a:pt x="3" y="17"/>
                        <a:pt x="3" y="18"/>
                      </a:cubicBezTo>
                      <a:cubicBezTo>
                        <a:pt x="1" y="22"/>
                        <a:pt x="0" y="26"/>
                        <a:pt x="0" y="30"/>
                      </a:cubicBezTo>
                      <a:cubicBezTo>
                        <a:pt x="0" y="31"/>
                        <a:pt x="2" y="31"/>
                        <a:pt x="2" y="30"/>
                      </a:cubicBezTo>
                      <a:cubicBezTo>
                        <a:pt x="3" y="25"/>
                        <a:pt x="4" y="21"/>
                        <a:pt x="4" y="15"/>
                      </a:cubicBezTo>
                      <a:cubicBezTo>
                        <a:pt x="4" y="14"/>
                        <a:pt x="3" y="14"/>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62"/>
                <p:cNvSpPr/>
                <p:nvPr/>
              </p:nvSpPr>
              <p:spPr bwMode="auto">
                <a:xfrm>
                  <a:off x="898525" y="2506663"/>
                  <a:ext cx="22225" cy="41275"/>
                </a:xfrm>
                <a:custGeom>
                  <a:avLst/>
                  <a:gdLst>
                    <a:gd name="T0" fmla="*/ 18 w 21"/>
                    <a:gd name="T1" fmla="*/ 5 h 38"/>
                    <a:gd name="T2" fmla="*/ 18 w 21"/>
                    <a:gd name="T3" fmla="*/ 6 h 38"/>
                    <a:gd name="T4" fmla="*/ 17 w 21"/>
                    <a:gd name="T5" fmla="*/ 9 h 38"/>
                    <a:gd name="T6" fmla="*/ 16 w 21"/>
                    <a:gd name="T7" fmla="*/ 12 h 38"/>
                    <a:gd name="T8" fmla="*/ 16 w 21"/>
                    <a:gd name="T9" fmla="*/ 1 h 38"/>
                    <a:gd name="T10" fmla="*/ 16 w 21"/>
                    <a:gd name="T11" fmla="*/ 3 h 38"/>
                    <a:gd name="T12" fmla="*/ 13 w 21"/>
                    <a:gd name="T13" fmla="*/ 3 h 38"/>
                    <a:gd name="T14" fmla="*/ 12 w 21"/>
                    <a:gd name="T15" fmla="*/ 7 h 38"/>
                    <a:gd name="T16" fmla="*/ 11 w 21"/>
                    <a:gd name="T17" fmla="*/ 7 h 38"/>
                    <a:gd name="T18" fmla="*/ 9 w 21"/>
                    <a:gd name="T19" fmla="*/ 2 h 38"/>
                    <a:gd name="T20" fmla="*/ 8 w 21"/>
                    <a:gd name="T21" fmla="*/ 4 h 38"/>
                    <a:gd name="T22" fmla="*/ 8 w 21"/>
                    <a:gd name="T23" fmla="*/ 12 h 38"/>
                    <a:gd name="T24" fmla="*/ 5 w 21"/>
                    <a:gd name="T25" fmla="*/ 10 h 38"/>
                    <a:gd name="T26" fmla="*/ 3 w 21"/>
                    <a:gd name="T27" fmla="*/ 2 h 38"/>
                    <a:gd name="T28" fmla="*/ 3 w 21"/>
                    <a:gd name="T29" fmla="*/ 8 h 38"/>
                    <a:gd name="T30" fmla="*/ 2 w 21"/>
                    <a:gd name="T31" fmla="*/ 11 h 38"/>
                    <a:gd name="T32" fmla="*/ 2 w 21"/>
                    <a:gd name="T33" fmla="*/ 20 h 38"/>
                    <a:gd name="T34" fmla="*/ 0 w 21"/>
                    <a:gd name="T35" fmla="*/ 26 h 38"/>
                    <a:gd name="T36" fmla="*/ 2 w 21"/>
                    <a:gd name="T37" fmla="*/ 30 h 38"/>
                    <a:gd name="T38" fmla="*/ 4 w 21"/>
                    <a:gd name="T39" fmla="*/ 19 h 38"/>
                    <a:gd name="T40" fmla="*/ 5 w 21"/>
                    <a:gd name="T41" fmla="*/ 16 h 38"/>
                    <a:gd name="T42" fmla="*/ 4 w 21"/>
                    <a:gd name="T43" fmla="*/ 22 h 38"/>
                    <a:gd name="T44" fmla="*/ 5 w 21"/>
                    <a:gd name="T45" fmla="*/ 27 h 38"/>
                    <a:gd name="T46" fmla="*/ 7 w 21"/>
                    <a:gd name="T47" fmla="*/ 33 h 38"/>
                    <a:gd name="T48" fmla="*/ 0 w 21"/>
                    <a:gd name="T49" fmla="*/ 27 h 38"/>
                    <a:gd name="T50" fmla="*/ 2 w 21"/>
                    <a:gd name="T51" fmla="*/ 28 h 38"/>
                    <a:gd name="T52" fmla="*/ 6 w 21"/>
                    <a:gd name="T53" fmla="*/ 28 h 38"/>
                    <a:gd name="T54" fmla="*/ 5 w 21"/>
                    <a:gd name="T55" fmla="*/ 25 h 38"/>
                    <a:gd name="T56" fmla="*/ 6 w 21"/>
                    <a:gd name="T57" fmla="*/ 11 h 38"/>
                    <a:gd name="T58" fmla="*/ 6 w 21"/>
                    <a:gd name="T59" fmla="*/ 12 h 38"/>
                    <a:gd name="T60" fmla="*/ 2 w 21"/>
                    <a:gd name="T61" fmla="*/ 25 h 38"/>
                    <a:gd name="T62" fmla="*/ 0 w 21"/>
                    <a:gd name="T63" fmla="*/ 28 h 38"/>
                    <a:gd name="T64" fmla="*/ 0 w 21"/>
                    <a:gd name="T65" fmla="*/ 20 h 38"/>
                    <a:gd name="T66" fmla="*/ 2 w 21"/>
                    <a:gd name="T67" fmla="*/ 14 h 38"/>
                    <a:gd name="T68" fmla="*/ 3 w 21"/>
                    <a:gd name="T69" fmla="*/ 21 h 38"/>
                    <a:gd name="T70" fmla="*/ 3 w 21"/>
                    <a:gd name="T71" fmla="*/ 17 h 38"/>
                    <a:gd name="T72" fmla="*/ 4 w 21"/>
                    <a:gd name="T73" fmla="*/ 7 h 38"/>
                    <a:gd name="T74" fmla="*/ 7 w 21"/>
                    <a:gd name="T75" fmla="*/ 5 h 38"/>
                    <a:gd name="T76" fmla="*/ 8 w 21"/>
                    <a:gd name="T77" fmla="*/ 14 h 38"/>
                    <a:gd name="T78" fmla="*/ 9 w 21"/>
                    <a:gd name="T79" fmla="*/ 13 h 38"/>
                    <a:gd name="T80" fmla="*/ 10 w 21"/>
                    <a:gd name="T81" fmla="*/ 10 h 38"/>
                    <a:gd name="T82" fmla="*/ 12 w 21"/>
                    <a:gd name="T83" fmla="*/ 5 h 38"/>
                    <a:gd name="T84" fmla="*/ 13 w 21"/>
                    <a:gd name="T85" fmla="*/ 12 h 38"/>
                    <a:gd name="T86" fmla="*/ 14 w 21"/>
                    <a:gd name="T87" fmla="*/ 14 h 38"/>
                    <a:gd name="T88" fmla="*/ 15 w 21"/>
                    <a:gd name="T89" fmla="*/ 6 h 38"/>
                    <a:gd name="T90" fmla="*/ 17 w 21"/>
                    <a:gd name="T91" fmla="*/ 6 h 38"/>
                    <a:gd name="T92" fmla="*/ 17 w 21"/>
                    <a:gd name="T93" fmla="*/ 16 h 38"/>
                    <a:gd name="T94" fmla="*/ 18 w 21"/>
                    <a:gd name="T95" fmla="*/ 15 h 38"/>
                    <a:gd name="T96" fmla="*/ 18 w 21"/>
                    <a:gd name="T97" fmla="*/ 10 h 38"/>
                    <a:gd name="T98" fmla="*/ 20 w 21"/>
                    <a:gd name="T9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38">
                      <a:moveTo>
                        <a:pt x="20" y="1"/>
                      </a:moveTo>
                      <a:cubicBezTo>
                        <a:pt x="19" y="3"/>
                        <a:pt x="20" y="11"/>
                        <a:pt x="19" y="5"/>
                      </a:cubicBezTo>
                      <a:cubicBezTo>
                        <a:pt x="19" y="4"/>
                        <a:pt x="18" y="4"/>
                        <a:pt x="18" y="5"/>
                      </a:cubicBezTo>
                      <a:cubicBezTo>
                        <a:pt x="18" y="6"/>
                        <a:pt x="18" y="8"/>
                        <a:pt x="18" y="10"/>
                      </a:cubicBezTo>
                      <a:cubicBezTo>
                        <a:pt x="17" y="12"/>
                        <a:pt x="17" y="12"/>
                        <a:pt x="19" y="12"/>
                      </a:cubicBezTo>
                      <a:cubicBezTo>
                        <a:pt x="19" y="10"/>
                        <a:pt x="19" y="8"/>
                        <a:pt x="18" y="6"/>
                      </a:cubicBezTo>
                      <a:cubicBezTo>
                        <a:pt x="18" y="6"/>
                        <a:pt x="17" y="6"/>
                        <a:pt x="17" y="7"/>
                      </a:cubicBezTo>
                      <a:cubicBezTo>
                        <a:pt x="16" y="9"/>
                        <a:pt x="16" y="11"/>
                        <a:pt x="17" y="14"/>
                      </a:cubicBezTo>
                      <a:cubicBezTo>
                        <a:pt x="19" y="14"/>
                        <a:pt x="20" y="12"/>
                        <a:pt x="17" y="9"/>
                      </a:cubicBezTo>
                      <a:cubicBezTo>
                        <a:pt x="17" y="7"/>
                        <a:pt x="17" y="6"/>
                        <a:pt x="17" y="4"/>
                      </a:cubicBezTo>
                      <a:cubicBezTo>
                        <a:pt x="17" y="3"/>
                        <a:pt x="16" y="3"/>
                        <a:pt x="16" y="4"/>
                      </a:cubicBezTo>
                      <a:cubicBezTo>
                        <a:pt x="16" y="7"/>
                        <a:pt x="16" y="9"/>
                        <a:pt x="16" y="12"/>
                      </a:cubicBezTo>
                      <a:cubicBezTo>
                        <a:pt x="16" y="13"/>
                        <a:pt x="17" y="13"/>
                        <a:pt x="17" y="12"/>
                      </a:cubicBezTo>
                      <a:cubicBezTo>
                        <a:pt x="18" y="8"/>
                        <a:pt x="18" y="5"/>
                        <a:pt x="17" y="1"/>
                      </a:cubicBezTo>
                      <a:cubicBezTo>
                        <a:pt x="17" y="0"/>
                        <a:pt x="16" y="0"/>
                        <a:pt x="16" y="1"/>
                      </a:cubicBezTo>
                      <a:cubicBezTo>
                        <a:pt x="16" y="4"/>
                        <a:pt x="16" y="8"/>
                        <a:pt x="16" y="11"/>
                      </a:cubicBezTo>
                      <a:cubicBezTo>
                        <a:pt x="18" y="11"/>
                        <a:pt x="18" y="11"/>
                        <a:pt x="17" y="8"/>
                      </a:cubicBezTo>
                      <a:cubicBezTo>
                        <a:pt x="17" y="7"/>
                        <a:pt x="16" y="5"/>
                        <a:pt x="16" y="3"/>
                      </a:cubicBezTo>
                      <a:cubicBezTo>
                        <a:pt x="16" y="2"/>
                        <a:pt x="15" y="3"/>
                        <a:pt x="15" y="3"/>
                      </a:cubicBezTo>
                      <a:cubicBezTo>
                        <a:pt x="14" y="6"/>
                        <a:pt x="14" y="10"/>
                        <a:pt x="14" y="12"/>
                      </a:cubicBezTo>
                      <a:cubicBezTo>
                        <a:pt x="13" y="9"/>
                        <a:pt x="13" y="6"/>
                        <a:pt x="13" y="3"/>
                      </a:cubicBezTo>
                      <a:cubicBezTo>
                        <a:pt x="12" y="3"/>
                        <a:pt x="11" y="3"/>
                        <a:pt x="11" y="4"/>
                      </a:cubicBezTo>
                      <a:cubicBezTo>
                        <a:pt x="11" y="6"/>
                        <a:pt x="12" y="8"/>
                        <a:pt x="12" y="10"/>
                      </a:cubicBezTo>
                      <a:cubicBezTo>
                        <a:pt x="13" y="10"/>
                        <a:pt x="13" y="9"/>
                        <a:pt x="12" y="7"/>
                      </a:cubicBezTo>
                      <a:cubicBezTo>
                        <a:pt x="12" y="6"/>
                        <a:pt x="12" y="4"/>
                        <a:pt x="11" y="3"/>
                      </a:cubicBezTo>
                      <a:cubicBezTo>
                        <a:pt x="11" y="2"/>
                        <a:pt x="10" y="2"/>
                        <a:pt x="10" y="3"/>
                      </a:cubicBezTo>
                      <a:cubicBezTo>
                        <a:pt x="10" y="5"/>
                        <a:pt x="10" y="6"/>
                        <a:pt x="11" y="7"/>
                      </a:cubicBezTo>
                      <a:cubicBezTo>
                        <a:pt x="10" y="11"/>
                        <a:pt x="11" y="11"/>
                        <a:pt x="11" y="7"/>
                      </a:cubicBezTo>
                      <a:cubicBezTo>
                        <a:pt x="11" y="6"/>
                        <a:pt x="11" y="4"/>
                        <a:pt x="11" y="2"/>
                      </a:cubicBezTo>
                      <a:cubicBezTo>
                        <a:pt x="11" y="1"/>
                        <a:pt x="9" y="2"/>
                        <a:pt x="9" y="2"/>
                      </a:cubicBezTo>
                      <a:cubicBezTo>
                        <a:pt x="9" y="5"/>
                        <a:pt x="9" y="8"/>
                        <a:pt x="9" y="11"/>
                      </a:cubicBezTo>
                      <a:cubicBezTo>
                        <a:pt x="10" y="11"/>
                        <a:pt x="10" y="11"/>
                        <a:pt x="9" y="9"/>
                      </a:cubicBezTo>
                      <a:cubicBezTo>
                        <a:pt x="9" y="7"/>
                        <a:pt x="9" y="6"/>
                        <a:pt x="8" y="4"/>
                      </a:cubicBezTo>
                      <a:cubicBezTo>
                        <a:pt x="8" y="3"/>
                        <a:pt x="7" y="4"/>
                        <a:pt x="7" y="4"/>
                      </a:cubicBezTo>
                      <a:cubicBezTo>
                        <a:pt x="7" y="6"/>
                        <a:pt x="7" y="8"/>
                        <a:pt x="7" y="9"/>
                      </a:cubicBezTo>
                      <a:cubicBezTo>
                        <a:pt x="6" y="11"/>
                        <a:pt x="6" y="12"/>
                        <a:pt x="8" y="12"/>
                      </a:cubicBezTo>
                      <a:cubicBezTo>
                        <a:pt x="8" y="8"/>
                        <a:pt x="7" y="5"/>
                        <a:pt x="7" y="2"/>
                      </a:cubicBezTo>
                      <a:cubicBezTo>
                        <a:pt x="7" y="1"/>
                        <a:pt x="5" y="2"/>
                        <a:pt x="5" y="2"/>
                      </a:cubicBezTo>
                      <a:cubicBezTo>
                        <a:pt x="5" y="5"/>
                        <a:pt x="6" y="8"/>
                        <a:pt x="5" y="10"/>
                      </a:cubicBezTo>
                      <a:cubicBezTo>
                        <a:pt x="6" y="11"/>
                        <a:pt x="6" y="11"/>
                        <a:pt x="5" y="9"/>
                      </a:cubicBezTo>
                      <a:cubicBezTo>
                        <a:pt x="5" y="6"/>
                        <a:pt x="5" y="4"/>
                        <a:pt x="4" y="2"/>
                      </a:cubicBezTo>
                      <a:cubicBezTo>
                        <a:pt x="4" y="1"/>
                        <a:pt x="3" y="1"/>
                        <a:pt x="3" y="2"/>
                      </a:cubicBezTo>
                      <a:cubicBezTo>
                        <a:pt x="3" y="5"/>
                        <a:pt x="3" y="9"/>
                        <a:pt x="3" y="12"/>
                      </a:cubicBezTo>
                      <a:cubicBezTo>
                        <a:pt x="2" y="14"/>
                        <a:pt x="2" y="15"/>
                        <a:pt x="4" y="15"/>
                      </a:cubicBezTo>
                      <a:cubicBezTo>
                        <a:pt x="3" y="12"/>
                        <a:pt x="3" y="10"/>
                        <a:pt x="3" y="8"/>
                      </a:cubicBezTo>
                      <a:cubicBezTo>
                        <a:pt x="3" y="7"/>
                        <a:pt x="2" y="7"/>
                        <a:pt x="2" y="8"/>
                      </a:cubicBezTo>
                      <a:cubicBezTo>
                        <a:pt x="2" y="11"/>
                        <a:pt x="2" y="13"/>
                        <a:pt x="2" y="16"/>
                      </a:cubicBezTo>
                      <a:cubicBezTo>
                        <a:pt x="2" y="23"/>
                        <a:pt x="2" y="12"/>
                        <a:pt x="2" y="11"/>
                      </a:cubicBezTo>
                      <a:cubicBezTo>
                        <a:pt x="2" y="10"/>
                        <a:pt x="0" y="10"/>
                        <a:pt x="0" y="11"/>
                      </a:cubicBezTo>
                      <a:cubicBezTo>
                        <a:pt x="0" y="15"/>
                        <a:pt x="0" y="18"/>
                        <a:pt x="0" y="22"/>
                      </a:cubicBezTo>
                      <a:cubicBezTo>
                        <a:pt x="2" y="23"/>
                        <a:pt x="3" y="22"/>
                        <a:pt x="2" y="20"/>
                      </a:cubicBezTo>
                      <a:cubicBezTo>
                        <a:pt x="2" y="19"/>
                        <a:pt x="2" y="17"/>
                        <a:pt x="2" y="16"/>
                      </a:cubicBezTo>
                      <a:cubicBezTo>
                        <a:pt x="2" y="15"/>
                        <a:pt x="0" y="15"/>
                        <a:pt x="0" y="16"/>
                      </a:cubicBezTo>
                      <a:cubicBezTo>
                        <a:pt x="0" y="19"/>
                        <a:pt x="0" y="22"/>
                        <a:pt x="0" y="26"/>
                      </a:cubicBezTo>
                      <a:cubicBezTo>
                        <a:pt x="2" y="26"/>
                        <a:pt x="2" y="25"/>
                        <a:pt x="1" y="23"/>
                      </a:cubicBezTo>
                      <a:cubicBezTo>
                        <a:pt x="1" y="25"/>
                        <a:pt x="0" y="28"/>
                        <a:pt x="0" y="30"/>
                      </a:cubicBezTo>
                      <a:cubicBezTo>
                        <a:pt x="0" y="31"/>
                        <a:pt x="1" y="31"/>
                        <a:pt x="2" y="30"/>
                      </a:cubicBezTo>
                      <a:cubicBezTo>
                        <a:pt x="3" y="28"/>
                        <a:pt x="4" y="25"/>
                        <a:pt x="5" y="22"/>
                      </a:cubicBezTo>
                      <a:cubicBezTo>
                        <a:pt x="5" y="20"/>
                        <a:pt x="5" y="18"/>
                        <a:pt x="5" y="17"/>
                      </a:cubicBezTo>
                      <a:cubicBezTo>
                        <a:pt x="6" y="11"/>
                        <a:pt x="4" y="18"/>
                        <a:pt x="4" y="19"/>
                      </a:cubicBezTo>
                      <a:cubicBezTo>
                        <a:pt x="4" y="19"/>
                        <a:pt x="5" y="20"/>
                        <a:pt x="5" y="19"/>
                      </a:cubicBezTo>
                      <a:cubicBezTo>
                        <a:pt x="6" y="17"/>
                        <a:pt x="6" y="16"/>
                        <a:pt x="7" y="14"/>
                      </a:cubicBezTo>
                      <a:cubicBezTo>
                        <a:pt x="5" y="13"/>
                        <a:pt x="5" y="14"/>
                        <a:pt x="5" y="16"/>
                      </a:cubicBezTo>
                      <a:cubicBezTo>
                        <a:pt x="5" y="17"/>
                        <a:pt x="5" y="18"/>
                        <a:pt x="5" y="19"/>
                      </a:cubicBezTo>
                      <a:cubicBezTo>
                        <a:pt x="5" y="21"/>
                        <a:pt x="6" y="24"/>
                        <a:pt x="5" y="21"/>
                      </a:cubicBezTo>
                      <a:cubicBezTo>
                        <a:pt x="5" y="21"/>
                        <a:pt x="4" y="21"/>
                        <a:pt x="4" y="22"/>
                      </a:cubicBezTo>
                      <a:cubicBezTo>
                        <a:pt x="4" y="25"/>
                        <a:pt x="4" y="28"/>
                        <a:pt x="5" y="32"/>
                      </a:cubicBezTo>
                      <a:cubicBezTo>
                        <a:pt x="5" y="33"/>
                        <a:pt x="6" y="33"/>
                        <a:pt x="6" y="32"/>
                      </a:cubicBezTo>
                      <a:cubicBezTo>
                        <a:pt x="6" y="29"/>
                        <a:pt x="6" y="29"/>
                        <a:pt x="5" y="27"/>
                      </a:cubicBezTo>
                      <a:cubicBezTo>
                        <a:pt x="5" y="26"/>
                        <a:pt x="4" y="26"/>
                        <a:pt x="4" y="27"/>
                      </a:cubicBezTo>
                      <a:cubicBezTo>
                        <a:pt x="4" y="29"/>
                        <a:pt x="5" y="31"/>
                        <a:pt x="6" y="33"/>
                      </a:cubicBezTo>
                      <a:cubicBezTo>
                        <a:pt x="6" y="34"/>
                        <a:pt x="7" y="34"/>
                        <a:pt x="7" y="33"/>
                      </a:cubicBezTo>
                      <a:cubicBezTo>
                        <a:pt x="6" y="29"/>
                        <a:pt x="5" y="30"/>
                        <a:pt x="7" y="33"/>
                      </a:cubicBezTo>
                      <a:cubicBezTo>
                        <a:pt x="5" y="30"/>
                        <a:pt x="4" y="28"/>
                        <a:pt x="2" y="26"/>
                      </a:cubicBezTo>
                      <a:cubicBezTo>
                        <a:pt x="1" y="25"/>
                        <a:pt x="0" y="26"/>
                        <a:pt x="0" y="27"/>
                      </a:cubicBezTo>
                      <a:cubicBezTo>
                        <a:pt x="1" y="30"/>
                        <a:pt x="2" y="34"/>
                        <a:pt x="5" y="37"/>
                      </a:cubicBezTo>
                      <a:cubicBezTo>
                        <a:pt x="6" y="38"/>
                        <a:pt x="7" y="37"/>
                        <a:pt x="6" y="36"/>
                      </a:cubicBezTo>
                      <a:cubicBezTo>
                        <a:pt x="4" y="34"/>
                        <a:pt x="3" y="30"/>
                        <a:pt x="2" y="28"/>
                      </a:cubicBezTo>
                      <a:cubicBezTo>
                        <a:pt x="3" y="30"/>
                        <a:pt x="5" y="33"/>
                        <a:pt x="7" y="35"/>
                      </a:cubicBezTo>
                      <a:cubicBezTo>
                        <a:pt x="7" y="36"/>
                        <a:pt x="8" y="35"/>
                        <a:pt x="8" y="34"/>
                      </a:cubicBezTo>
                      <a:cubicBezTo>
                        <a:pt x="7" y="32"/>
                        <a:pt x="7" y="30"/>
                        <a:pt x="6" y="28"/>
                      </a:cubicBezTo>
                      <a:cubicBezTo>
                        <a:pt x="6" y="27"/>
                        <a:pt x="4" y="27"/>
                        <a:pt x="4" y="28"/>
                      </a:cubicBezTo>
                      <a:cubicBezTo>
                        <a:pt x="5" y="30"/>
                        <a:pt x="7" y="33"/>
                        <a:pt x="6" y="29"/>
                      </a:cubicBezTo>
                      <a:cubicBezTo>
                        <a:pt x="6" y="33"/>
                        <a:pt x="3" y="19"/>
                        <a:pt x="5" y="25"/>
                      </a:cubicBezTo>
                      <a:cubicBezTo>
                        <a:pt x="5" y="25"/>
                        <a:pt x="6" y="25"/>
                        <a:pt x="6" y="24"/>
                      </a:cubicBezTo>
                      <a:cubicBezTo>
                        <a:pt x="6" y="20"/>
                        <a:pt x="7" y="16"/>
                        <a:pt x="7" y="11"/>
                      </a:cubicBezTo>
                      <a:cubicBezTo>
                        <a:pt x="8" y="10"/>
                        <a:pt x="6" y="10"/>
                        <a:pt x="6" y="11"/>
                      </a:cubicBezTo>
                      <a:cubicBezTo>
                        <a:pt x="6" y="12"/>
                        <a:pt x="6" y="13"/>
                        <a:pt x="5" y="13"/>
                      </a:cubicBezTo>
                      <a:cubicBezTo>
                        <a:pt x="4" y="15"/>
                        <a:pt x="4" y="16"/>
                        <a:pt x="6" y="17"/>
                      </a:cubicBezTo>
                      <a:cubicBezTo>
                        <a:pt x="6" y="15"/>
                        <a:pt x="6" y="14"/>
                        <a:pt x="6" y="12"/>
                      </a:cubicBezTo>
                      <a:cubicBezTo>
                        <a:pt x="6" y="11"/>
                        <a:pt x="5" y="11"/>
                        <a:pt x="5" y="12"/>
                      </a:cubicBezTo>
                      <a:cubicBezTo>
                        <a:pt x="4" y="16"/>
                        <a:pt x="3" y="20"/>
                        <a:pt x="3" y="23"/>
                      </a:cubicBezTo>
                      <a:cubicBezTo>
                        <a:pt x="2" y="25"/>
                        <a:pt x="2" y="31"/>
                        <a:pt x="2" y="25"/>
                      </a:cubicBezTo>
                      <a:cubicBezTo>
                        <a:pt x="2" y="23"/>
                        <a:pt x="2" y="22"/>
                        <a:pt x="1" y="20"/>
                      </a:cubicBezTo>
                      <a:cubicBezTo>
                        <a:pt x="1" y="20"/>
                        <a:pt x="0" y="20"/>
                        <a:pt x="0" y="20"/>
                      </a:cubicBezTo>
                      <a:cubicBezTo>
                        <a:pt x="0" y="23"/>
                        <a:pt x="0" y="26"/>
                        <a:pt x="0" y="28"/>
                      </a:cubicBezTo>
                      <a:cubicBezTo>
                        <a:pt x="0" y="29"/>
                        <a:pt x="1" y="29"/>
                        <a:pt x="1" y="28"/>
                      </a:cubicBezTo>
                      <a:cubicBezTo>
                        <a:pt x="1" y="25"/>
                        <a:pt x="2" y="22"/>
                        <a:pt x="2" y="18"/>
                      </a:cubicBezTo>
                      <a:cubicBezTo>
                        <a:pt x="0" y="17"/>
                        <a:pt x="0" y="18"/>
                        <a:pt x="0" y="20"/>
                      </a:cubicBezTo>
                      <a:cubicBezTo>
                        <a:pt x="0" y="22"/>
                        <a:pt x="0" y="23"/>
                        <a:pt x="0" y="25"/>
                      </a:cubicBezTo>
                      <a:cubicBezTo>
                        <a:pt x="0" y="26"/>
                        <a:pt x="2" y="26"/>
                        <a:pt x="2" y="25"/>
                      </a:cubicBezTo>
                      <a:cubicBezTo>
                        <a:pt x="2" y="21"/>
                        <a:pt x="2" y="17"/>
                        <a:pt x="2" y="14"/>
                      </a:cubicBezTo>
                      <a:cubicBezTo>
                        <a:pt x="0" y="13"/>
                        <a:pt x="0" y="14"/>
                        <a:pt x="1" y="16"/>
                      </a:cubicBezTo>
                      <a:cubicBezTo>
                        <a:pt x="1" y="18"/>
                        <a:pt x="1" y="20"/>
                        <a:pt x="2" y="22"/>
                      </a:cubicBezTo>
                      <a:cubicBezTo>
                        <a:pt x="2" y="22"/>
                        <a:pt x="3" y="22"/>
                        <a:pt x="3" y="21"/>
                      </a:cubicBezTo>
                      <a:cubicBezTo>
                        <a:pt x="3" y="18"/>
                        <a:pt x="3" y="14"/>
                        <a:pt x="3" y="11"/>
                      </a:cubicBezTo>
                      <a:cubicBezTo>
                        <a:pt x="1" y="10"/>
                        <a:pt x="1" y="10"/>
                        <a:pt x="2" y="12"/>
                      </a:cubicBezTo>
                      <a:cubicBezTo>
                        <a:pt x="2" y="14"/>
                        <a:pt x="2" y="16"/>
                        <a:pt x="3" y="17"/>
                      </a:cubicBezTo>
                      <a:cubicBezTo>
                        <a:pt x="3" y="18"/>
                        <a:pt x="4" y="18"/>
                        <a:pt x="4" y="17"/>
                      </a:cubicBezTo>
                      <a:cubicBezTo>
                        <a:pt x="4" y="13"/>
                        <a:pt x="4" y="9"/>
                        <a:pt x="4" y="4"/>
                      </a:cubicBezTo>
                      <a:cubicBezTo>
                        <a:pt x="4" y="4"/>
                        <a:pt x="3" y="4"/>
                        <a:pt x="4" y="7"/>
                      </a:cubicBezTo>
                      <a:cubicBezTo>
                        <a:pt x="4" y="9"/>
                        <a:pt x="5" y="11"/>
                        <a:pt x="5" y="13"/>
                      </a:cubicBezTo>
                      <a:cubicBezTo>
                        <a:pt x="6" y="14"/>
                        <a:pt x="7" y="14"/>
                        <a:pt x="7" y="13"/>
                      </a:cubicBezTo>
                      <a:cubicBezTo>
                        <a:pt x="7" y="10"/>
                        <a:pt x="7" y="8"/>
                        <a:pt x="7" y="5"/>
                      </a:cubicBezTo>
                      <a:cubicBezTo>
                        <a:pt x="5" y="4"/>
                        <a:pt x="4" y="6"/>
                        <a:pt x="6" y="9"/>
                      </a:cubicBezTo>
                      <a:cubicBezTo>
                        <a:pt x="7" y="11"/>
                        <a:pt x="7" y="12"/>
                        <a:pt x="7" y="14"/>
                      </a:cubicBezTo>
                      <a:cubicBezTo>
                        <a:pt x="7" y="15"/>
                        <a:pt x="8" y="15"/>
                        <a:pt x="8" y="14"/>
                      </a:cubicBezTo>
                      <a:cubicBezTo>
                        <a:pt x="8" y="12"/>
                        <a:pt x="8" y="9"/>
                        <a:pt x="8" y="7"/>
                      </a:cubicBezTo>
                      <a:cubicBezTo>
                        <a:pt x="7" y="7"/>
                        <a:pt x="7" y="7"/>
                        <a:pt x="8" y="9"/>
                      </a:cubicBezTo>
                      <a:cubicBezTo>
                        <a:pt x="8" y="11"/>
                        <a:pt x="9" y="12"/>
                        <a:pt x="9" y="13"/>
                      </a:cubicBezTo>
                      <a:cubicBezTo>
                        <a:pt x="10" y="14"/>
                        <a:pt x="11" y="14"/>
                        <a:pt x="11" y="13"/>
                      </a:cubicBezTo>
                      <a:cubicBezTo>
                        <a:pt x="11" y="11"/>
                        <a:pt x="11" y="8"/>
                        <a:pt x="11" y="5"/>
                      </a:cubicBezTo>
                      <a:cubicBezTo>
                        <a:pt x="10" y="6"/>
                        <a:pt x="10" y="8"/>
                        <a:pt x="10" y="10"/>
                      </a:cubicBezTo>
                      <a:cubicBezTo>
                        <a:pt x="10" y="10"/>
                        <a:pt x="11" y="11"/>
                        <a:pt x="11" y="12"/>
                      </a:cubicBezTo>
                      <a:cubicBezTo>
                        <a:pt x="11" y="13"/>
                        <a:pt x="12" y="13"/>
                        <a:pt x="12" y="12"/>
                      </a:cubicBezTo>
                      <a:cubicBezTo>
                        <a:pt x="12" y="10"/>
                        <a:pt x="12" y="7"/>
                        <a:pt x="12" y="5"/>
                      </a:cubicBezTo>
                      <a:cubicBezTo>
                        <a:pt x="10" y="5"/>
                        <a:pt x="10" y="6"/>
                        <a:pt x="11" y="8"/>
                      </a:cubicBezTo>
                      <a:cubicBezTo>
                        <a:pt x="11" y="9"/>
                        <a:pt x="11" y="11"/>
                        <a:pt x="12" y="13"/>
                      </a:cubicBezTo>
                      <a:cubicBezTo>
                        <a:pt x="12" y="13"/>
                        <a:pt x="13" y="13"/>
                        <a:pt x="13" y="12"/>
                      </a:cubicBezTo>
                      <a:cubicBezTo>
                        <a:pt x="13" y="11"/>
                        <a:pt x="13" y="10"/>
                        <a:pt x="13" y="8"/>
                      </a:cubicBezTo>
                      <a:cubicBezTo>
                        <a:pt x="14" y="6"/>
                        <a:pt x="13" y="5"/>
                        <a:pt x="12" y="6"/>
                      </a:cubicBezTo>
                      <a:cubicBezTo>
                        <a:pt x="12" y="9"/>
                        <a:pt x="13" y="11"/>
                        <a:pt x="14" y="14"/>
                      </a:cubicBezTo>
                      <a:cubicBezTo>
                        <a:pt x="14" y="15"/>
                        <a:pt x="15" y="15"/>
                        <a:pt x="15" y="14"/>
                      </a:cubicBezTo>
                      <a:cubicBezTo>
                        <a:pt x="16" y="11"/>
                        <a:pt x="16" y="12"/>
                        <a:pt x="16" y="9"/>
                      </a:cubicBezTo>
                      <a:cubicBezTo>
                        <a:pt x="17" y="7"/>
                        <a:pt x="17" y="6"/>
                        <a:pt x="15" y="6"/>
                      </a:cubicBezTo>
                      <a:cubicBezTo>
                        <a:pt x="16" y="9"/>
                        <a:pt x="16" y="11"/>
                        <a:pt x="16" y="13"/>
                      </a:cubicBezTo>
                      <a:cubicBezTo>
                        <a:pt x="16" y="14"/>
                        <a:pt x="17" y="14"/>
                        <a:pt x="17" y="13"/>
                      </a:cubicBezTo>
                      <a:cubicBezTo>
                        <a:pt x="17" y="11"/>
                        <a:pt x="17" y="9"/>
                        <a:pt x="17" y="6"/>
                      </a:cubicBezTo>
                      <a:cubicBezTo>
                        <a:pt x="17" y="0"/>
                        <a:pt x="17" y="8"/>
                        <a:pt x="17" y="9"/>
                      </a:cubicBezTo>
                      <a:cubicBezTo>
                        <a:pt x="17" y="6"/>
                        <a:pt x="16" y="5"/>
                        <a:pt x="16" y="9"/>
                      </a:cubicBezTo>
                      <a:cubicBezTo>
                        <a:pt x="16" y="11"/>
                        <a:pt x="17" y="14"/>
                        <a:pt x="17" y="16"/>
                      </a:cubicBezTo>
                      <a:cubicBezTo>
                        <a:pt x="17" y="17"/>
                        <a:pt x="19" y="17"/>
                        <a:pt x="19" y="16"/>
                      </a:cubicBezTo>
                      <a:cubicBezTo>
                        <a:pt x="18" y="14"/>
                        <a:pt x="18" y="11"/>
                        <a:pt x="18" y="9"/>
                      </a:cubicBezTo>
                      <a:cubicBezTo>
                        <a:pt x="18" y="7"/>
                        <a:pt x="18" y="14"/>
                        <a:pt x="18" y="15"/>
                      </a:cubicBezTo>
                      <a:cubicBezTo>
                        <a:pt x="18" y="15"/>
                        <a:pt x="19" y="15"/>
                        <a:pt x="19" y="15"/>
                      </a:cubicBezTo>
                      <a:cubicBezTo>
                        <a:pt x="19" y="13"/>
                        <a:pt x="19" y="11"/>
                        <a:pt x="19" y="10"/>
                      </a:cubicBezTo>
                      <a:cubicBezTo>
                        <a:pt x="19" y="6"/>
                        <a:pt x="18" y="7"/>
                        <a:pt x="18" y="10"/>
                      </a:cubicBezTo>
                      <a:cubicBezTo>
                        <a:pt x="19" y="11"/>
                        <a:pt x="20" y="11"/>
                        <a:pt x="20" y="10"/>
                      </a:cubicBezTo>
                      <a:cubicBezTo>
                        <a:pt x="20" y="7"/>
                        <a:pt x="20" y="5"/>
                        <a:pt x="21" y="2"/>
                      </a:cubicBezTo>
                      <a:cubicBezTo>
                        <a:pt x="21" y="1"/>
                        <a:pt x="20"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63"/>
                <p:cNvSpPr/>
                <p:nvPr/>
              </p:nvSpPr>
              <p:spPr bwMode="auto">
                <a:xfrm>
                  <a:off x="952500" y="2517776"/>
                  <a:ext cx="12700" cy="22225"/>
                </a:xfrm>
                <a:custGeom>
                  <a:avLst/>
                  <a:gdLst>
                    <a:gd name="T0" fmla="*/ 4 w 13"/>
                    <a:gd name="T1" fmla="*/ 13 h 21"/>
                    <a:gd name="T2" fmla="*/ 7 w 13"/>
                    <a:gd name="T3" fmla="*/ 12 h 21"/>
                    <a:gd name="T4" fmla="*/ 2 w 13"/>
                    <a:gd name="T5" fmla="*/ 12 h 21"/>
                    <a:gd name="T6" fmla="*/ 1 w 13"/>
                    <a:gd name="T7" fmla="*/ 13 h 21"/>
                    <a:gd name="T8" fmla="*/ 5 w 13"/>
                    <a:gd name="T9" fmla="*/ 14 h 21"/>
                    <a:gd name="T10" fmla="*/ 1 w 13"/>
                    <a:gd name="T11" fmla="*/ 11 h 21"/>
                    <a:gd name="T12" fmla="*/ 5 w 13"/>
                    <a:gd name="T13" fmla="*/ 10 h 21"/>
                    <a:gd name="T14" fmla="*/ 1 w 13"/>
                    <a:gd name="T15" fmla="*/ 10 h 21"/>
                    <a:gd name="T16" fmla="*/ 6 w 13"/>
                    <a:gd name="T17" fmla="*/ 6 h 21"/>
                    <a:gd name="T18" fmla="*/ 4 w 13"/>
                    <a:gd name="T19" fmla="*/ 6 h 21"/>
                    <a:gd name="T20" fmla="*/ 5 w 13"/>
                    <a:gd name="T21" fmla="*/ 0 h 21"/>
                    <a:gd name="T22" fmla="*/ 6 w 13"/>
                    <a:gd name="T23" fmla="*/ 15 h 21"/>
                    <a:gd name="T24" fmla="*/ 7 w 13"/>
                    <a:gd name="T25" fmla="*/ 4 h 21"/>
                    <a:gd name="T26" fmla="*/ 6 w 13"/>
                    <a:gd name="T27" fmla="*/ 14 h 21"/>
                    <a:gd name="T28" fmla="*/ 11 w 13"/>
                    <a:gd name="T29" fmla="*/ 11 h 21"/>
                    <a:gd name="T30" fmla="*/ 8 w 13"/>
                    <a:gd name="T31" fmla="*/ 14 h 21"/>
                    <a:gd name="T32" fmla="*/ 10 w 13"/>
                    <a:gd name="T33" fmla="*/ 8 h 21"/>
                    <a:gd name="T34" fmla="*/ 8 w 13"/>
                    <a:gd name="T35" fmla="*/ 14 h 21"/>
                    <a:gd name="T36" fmla="*/ 9 w 13"/>
                    <a:gd name="T37" fmla="*/ 7 h 21"/>
                    <a:gd name="T38" fmla="*/ 10 w 13"/>
                    <a:gd name="T39" fmla="*/ 9 h 21"/>
                    <a:gd name="T40" fmla="*/ 9 w 13"/>
                    <a:gd name="T41" fmla="*/ 11 h 21"/>
                    <a:gd name="T42" fmla="*/ 13 w 13"/>
                    <a:gd name="T43" fmla="*/ 7 h 21"/>
                    <a:gd name="T44" fmla="*/ 8 w 13"/>
                    <a:gd name="T45" fmla="*/ 17 h 21"/>
                    <a:gd name="T46" fmla="*/ 9 w 13"/>
                    <a:gd name="T47" fmla="*/ 15 h 21"/>
                    <a:gd name="T48" fmla="*/ 5 w 13"/>
                    <a:gd name="T49" fmla="*/ 19 h 21"/>
                    <a:gd name="T50" fmla="*/ 6 w 13"/>
                    <a:gd name="T51" fmla="*/ 18 h 21"/>
                    <a:gd name="T52" fmla="*/ 3 w 13"/>
                    <a:gd name="T53" fmla="*/ 15 h 21"/>
                    <a:gd name="T54" fmla="*/ 5 w 13"/>
                    <a:gd name="T55" fmla="*/ 20 h 21"/>
                    <a:gd name="T56" fmla="*/ 7 w 13"/>
                    <a:gd name="T57" fmla="*/ 16 h 21"/>
                    <a:gd name="T58" fmla="*/ 11 w 13"/>
                    <a:gd name="T59" fmla="*/ 7 h 21"/>
                    <a:gd name="T60" fmla="*/ 4 w 13"/>
                    <a:gd name="T61" fmla="*/ 15 h 21"/>
                    <a:gd name="T62" fmla="*/ 5 w 13"/>
                    <a:gd name="T63" fmla="*/ 20 h 21"/>
                    <a:gd name="T64" fmla="*/ 3 w 13"/>
                    <a:gd name="T65" fmla="*/ 15 h 21"/>
                    <a:gd name="T66" fmla="*/ 3 w 13"/>
                    <a:gd name="T67" fmla="*/ 18 h 21"/>
                    <a:gd name="T68" fmla="*/ 5 w 13"/>
                    <a:gd name="T69" fmla="*/ 15 h 21"/>
                    <a:gd name="T70" fmla="*/ 4 w 13"/>
                    <a:gd name="T71" fmla="*/ 15 h 21"/>
                    <a:gd name="T72" fmla="*/ 5 w 13"/>
                    <a:gd name="T73" fmla="*/ 20 h 21"/>
                    <a:gd name="T74" fmla="*/ 9 w 13"/>
                    <a:gd name="T75" fmla="*/ 16 h 21"/>
                    <a:gd name="T76" fmla="*/ 7 w 13"/>
                    <a:gd name="T77" fmla="*/ 18 h 21"/>
                    <a:gd name="T78" fmla="*/ 13 w 13"/>
                    <a:gd name="T79" fmla="*/ 7 h 21"/>
                    <a:gd name="T80" fmla="*/ 9 w 13"/>
                    <a:gd name="T81" fmla="*/ 11 h 21"/>
                    <a:gd name="T82" fmla="*/ 11 w 13"/>
                    <a:gd name="T83" fmla="*/ 8 h 21"/>
                    <a:gd name="T84" fmla="*/ 8 w 13"/>
                    <a:gd name="T85" fmla="*/ 7 h 21"/>
                    <a:gd name="T86" fmla="*/ 8 w 13"/>
                    <a:gd name="T87" fmla="*/ 14 h 21"/>
                    <a:gd name="T88" fmla="*/ 10 w 13"/>
                    <a:gd name="T89" fmla="*/ 8 h 21"/>
                    <a:gd name="T90" fmla="*/ 7 w 13"/>
                    <a:gd name="T91" fmla="*/ 14 h 21"/>
                    <a:gd name="T92" fmla="*/ 11 w 13"/>
                    <a:gd name="T93" fmla="*/ 11 h 21"/>
                    <a:gd name="T94" fmla="*/ 6 w 13"/>
                    <a:gd name="T95" fmla="*/ 14 h 21"/>
                    <a:gd name="T96" fmla="*/ 7 w 13"/>
                    <a:gd name="T97" fmla="*/ 4 h 21"/>
                    <a:gd name="T98" fmla="*/ 6 w 13"/>
                    <a:gd name="T99" fmla="*/ 15 h 21"/>
                    <a:gd name="T100" fmla="*/ 5 w 13"/>
                    <a:gd name="T101" fmla="*/ 0 h 21"/>
                    <a:gd name="T102" fmla="*/ 4 w 13"/>
                    <a:gd name="T103" fmla="*/ 7 h 21"/>
                    <a:gd name="T104" fmla="*/ 6 w 13"/>
                    <a:gd name="T105" fmla="*/ 6 h 21"/>
                    <a:gd name="T106" fmla="*/ 1 w 13"/>
                    <a:gd name="T107" fmla="*/ 10 h 21"/>
                    <a:gd name="T108" fmla="*/ 5 w 13"/>
                    <a:gd name="T109" fmla="*/ 10 h 21"/>
                    <a:gd name="T110" fmla="*/ 0 w 13"/>
                    <a:gd name="T111" fmla="*/ 11 h 21"/>
                    <a:gd name="T112" fmla="*/ 4 w 13"/>
                    <a:gd name="T113" fmla="*/ 14 h 21"/>
                    <a:gd name="T114" fmla="*/ 1 w 13"/>
                    <a:gd name="T115" fmla="*/ 13 h 21"/>
                    <a:gd name="T116" fmla="*/ 2 w 13"/>
                    <a:gd name="T117" fmla="*/ 14 h 21"/>
                    <a:gd name="T118" fmla="*/ 6 w 13"/>
                    <a:gd name="T119" fmla="*/ 12 h 21"/>
                    <a:gd name="T120" fmla="*/ 4 w 13"/>
                    <a:gd name="T121" fmla="*/ 13 h 21"/>
                    <a:gd name="T122" fmla="*/ 7 w 13"/>
                    <a:gd name="T12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 h="21">
                      <a:moveTo>
                        <a:pt x="6" y="9"/>
                      </a:moveTo>
                      <a:cubicBezTo>
                        <a:pt x="6" y="10"/>
                        <a:pt x="5" y="12"/>
                        <a:pt x="4" y="13"/>
                      </a:cubicBezTo>
                      <a:cubicBezTo>
                        <a:pt x="4" y="14"/>
                        <a:pt x="5" y="14"/>
                        <a:pt x="5" y="14"/>
                      </a:cubicBezTo>
                      <a:cubicBezTo>
                        <a:pt x="6" y="13"/>
                        <a:pt x="6" y="13"/>
                        <a:pt x="7" y="12"/>
                      </a:cubicBezTo>
                      <a:cubicBezTo>
                        <a:pt x="7" y="11"/>
                        <a:pt x="6" y="11"/>
                        <a:pt x="6" y="11"/>
                      </a:cubicBezTo>
                      <a:cubicBezTo>
                        <a:pt x="4" y="11"/>
                        <a:pt x="3" y="12"/>
                        <a:pt x="2" y="12"/>
                      </a:cubicBezTo>
                      <a:cubicBezTo>
                        <a:pt x="1" y="12"/>
                        <a:pt x="1" y="13"/>
                        <a:pt x="1" y="13"/>
                      </a:cubicBezTo>
                      <a:cubicBezTo>
                        <a:pt x="1" y="13"/>
                        <a:pt x="3" y="13"/>
                        <a:pt x="1" y="13"/>
                      </a:cubicBezTo>
                      <a:cubicBezTo>
                        <a:pt x="1" y="13"/>
                        <a:pt x="1" y="14"/>
                        <a:pt x="1" y="14"/>
                      </a:cubicBezTo>
                      <a:cubicBezTo>
                        <a:pt x="2" y="14"/>
                        <a:pt x="4" y="14"/>
                        <a:pt x="5" y="14"/>
                      </a:cubicBezTo>
                      <a:cubicBezTo>
                        <a:pt x="6" y="14"/>
                        <a:pt x="5" y="13"/>
                        <a:pt x="5" y="13"/>
                      </a:cubicBezTo>
                      <a:cubicBezTo>
                        <a:pt x="3" y="12"/>
                        <a:pt x="2" y="11"/>
                        <a:pt x="1" y="11"/>
                      </a:cubicBezTo>
                      <a:cubicBezTo>
                        <a:pt x="1" y="11"/>
                        <a:pt x="1" y="12"/>
                        <a:pt x="1" y="12"/>
                      </a:cubicBezTo>
                      <a:cubicBezTo>
                        <a:pt x="3" y="12"/>
                        <a:pt x="4" y="11"/>
                        <a:pt x="5" y="10"/>
                      </a:cubicBezTo>
                      <a:cubicBezTo>
                        <a:pt x="6" y="9"/>
                        <a:pt x="6" y="8"/>
                        <a:pt x="5" y="8"/>
                      </a:cubicBezTo>
                      <a:cubicBezTo>
                        <a:pt x="3" y="9"/>
                        <a:pt x="2" y="9"/>
                        <a:pt x="1" y="10"/>
                      </a:cubicBezTo>
                      <a:cubicBezTo>
                        <a:pt x="1" y="10"/>
                        <a:pt x="1" y="11"/>
                        <a:pt x="2" y="11"/>
                      </a:cubicBezTo>
                      <a:cubicBezTo>
                        <a:pt x="3" y="10"/>
                        <a:pt x="5" y="8"/>
                        <a:pt x="6" y="6"/>
                      </a:cubicBezTo>
                      <a:cubicBezTo>
                        <a:pt x="7" y="5"/>
                        <a:pt x="5" y="4"/>
                        <a:pt x="5" y="5"/>
                      </a:cubicBezTo>
                      <a:cubicBezTo>
                        <a:pt x="4" y="6"/>
                        <a:pt x="4" y="6"/>
                        <a:pt x="4" y="6"/>
                      </a:cubicBezTo>
                      <a:cubicBezTo>
                        <a:pt x="4" y="7"/>
                        <a:pt x="5" y="7"/>
                        <a:pt x="5" y="7"/>
                      </a:cubicBezTo>
                      <a:cubicBezTo>
                        <a:pt x="5" y="5"/>
                        <a:pt x="5" y="3"/>
                        <a:pt x="5" y="0"/>
                      </a:cubicBezTo>
                      <a:cubicBezTo>
                        <a:pt x="5" y="1"/>
                        <a:pt x="5" y="1"/>
                        <a:pt x="4" y="1"/>
                      </a:cubicBezTo>
                      <a:cubicBezTo>
                        <a:pt x="8" y="4"/>
                        <a:pt x="6" y="11"/>
                        <a:pt x="6" y="15"/>
                      </a:cubicBezTo>
                      <a:cubicBezTo>
                        <a:pt x="7" y="15"/>
                        <a:pt x="7" y="15"/>
                        <a:pt x="8" y="15"/>
                      </a:cubicBezTo>
                      <a:cubicBezTo>
                        <a:pt x="8" y="11"/>
                        <a:pt x="8" y="8"/>
                        <a:pt x="7" y="4"/>
                      </a:cubicBezTo>
                      <a:cubicBezTo>
                        <a:pt x="7" y="4"/>
                        <a:pt x="7" y="4"/>
                        <a:pt x="6" y="4"/>
                      </a:cubicBezTo>
                      <a:cubicBezTo>
                        <a:pt x="7" y="8"/>
                        <a:pt x="7" y="11"/>
                        <a:pt x="6" y="14"/>
                      </a:cubicBezTo>
                      <a:cubicBezTo>
                        <a:pt x="6" y="15"/>
                        <a:pt x="7" y="16"/>
                        <a:pt x="7" y="15"/>
                      </a:cubicBezTo>
                      <a:cubicBezTo>
                        <a:pt x="9" y="14"/>
                        <a:pt x="10" y="12"/>
                        <a:pt x="11" y="11"/>
                      </a:cubicBezTo>
                      <a:cubicBezTo>
                        <a:pt x="10" y="11"/>
                        <a:pt x="10" y="10"/>
                        <a:pt x="9" y="10"/>
                      </a:cubicBezTo>
                      <a:cubicBezTo>
                        <a:pt x="9" y="11"/>
                        <a:pt x="8" y="12"/>
                        <a:pt x="8" y="14"/>
                      </a:cubicBezTo>
                      <a:cubicBezTo>
                        <a:pt x="8" y="14"/>
                        <a:pt x="9" y="14"/>
                        <a:pt x="9" y="14"/>
                      </a:cubicBezTo>
                      <a:cubicBezTo>
                        <a:pt x="9" y="12"/>
                        <a:pt x="9" y="10"/>
                        <a:pt x="10" y="8"/>
                      </a:cubicBezTo>
                      <a:cubicBezTo>
                        <a:pt x="9" y="8"/>
                        <a:pt x="9" y="8"/>
                        <a:pt x="9" y="8"/>
                      </a:cubicBezTo>
                      <a:cubicBezTo>
                        <a:pt x="9" y="10"/>
                        <a:pt x="8" y="12"/>
                        <a:pt x="8" y="14"/>
                      </a:cubicBezTo>
                      <a:cubicBezTo>
                        <a:pt x="8" y="14"/>
                        <a:pt x="9" y="14"/>
                        <a:pt x="9" y="14"/>
                      </a:cubicBezTo>
                      <a:cubicBezTo>
                        <a:pt x="9" y="12"/>
                        <a:pt x="9" y="9"/>
                        <a:pt x="9" y="7"/>
                      </a:cubicBezTo>
                      <a:cubicBezTo>
                        <a:pt x="9" y="7"/>
                        <a:pt x="8" y="8"/>
                        <a:pt x="8" y="8"/>
                      </a:cubicBezTo>
                      <a:cubicBezTo>
                        <a:pt x="9" y="8"/>
                        <a:pt x="10" y="8"/>
                        <a:pt x="10" y="9"/>
                      </a:cubicBezTo>
                      <a:cubicBezTo>
                        <a:pt x="10" y="8"/>
                        <a:pt x="10" y="8"/>
                        <a:pt x="10" y="8"/>
                      </a:cubicBezTo>
                      <a:cubicBezTo>
                        <a:pt x="9" y="9"/>
                        <a:pt x="9" y="10"/>
                        <a:pt x="9" y="11"/>
                      </a:cubicBezTo>
                      <a:cubicBezTo>
                        <a:pt x="9" y="11"/>
                        <a:pt x="9" y="11"/>
                        <a:pt x="10" y="12"/>
                      </a:cubicBezTo>
                      <a:cubicBezTo>
                        <a:pt x="11" y="10"/>
                        <a:pt x="12" y="9"/>
                        <a:pt x="13" y="7"/>
                      </a:cubicBezTo>
                      <a:cubicBezTo>
                        <a:pt x="12" y="7"/>
                        <a:pt x="12" y="7"/>
                        <a:pt x="11" y="7"/>
                      </a:cubicBezTo>
                      <a:cubicBezTo>
                        <a:pt x="12" y="10"/>
                        <a:pt x="11" y="15"/>
                        <a:pt x="8" y="17"/>
                      </a:cubicBezTo>
                      <a:cubicBezTo>
                        <a:pt x="8" y="17"/>
                        <a:pt x="8" y="17"/>
                        <a:pt x="9" y="18"/>
                      </a:cubicBezTo>
                      <a:cubicBezTo>
                        <a:pt x="9" y="17"/>
                        <a:pt x="9" y="16"/>
                        <a:pt x="9" y="15"/>
                      </a:cubicBezTo>
                      <a:cubicBezTo>
                        <a:pt x="9" y="15"/>
                        <a:pt x="8" y="14"/>
                        <a:pt x="7" y="15"/>
                      </a:cubicBezTo>
                      <a:cubicBezTo>
                        <a:pt x="7" y="17"/>
                        <a:pt x="6" y="18"/>
                        <a:pt x="5" y="19"/>
                      </a:cubicBezTo>
                      <a:cubicBezTo>
                        <a:pt x="5" y="19"/>
                        <a:pt x="6" y="19"/>
                        <a:pt x="6" y="19"/>
                      </a:cubicBezTo>
                      <a:cubicBezTo>
                        <a:pt x="6" y="19"/>
                        <a:pt x="6" y="19"/>
                        <a:pt x="6" y="18"/>
                      </a:cubicBezTo>
                      <a:cubicBezTo>
                        <a:pt x="6" y="17"/>
                        <a:pt x="5" y="17"/>
                        <a:pt x="4" y="17"/>
                      </a:cubicBezTo>
                      <a:cubicBezTo>
                        <a:pt x="4" y="17"/>
                        <a:pt x="4" y="16"/>
                        <a:pt x="3" y="15"/>
                      </a:cubicBezTo>
                      <a:cubicBezTo>
                        <a:pt x="3" y="15"/>
                        <a:pt x="2" y="15"/>
                        <a:pt x="2" y="16"/>
                      </a:cubicBezTo>
                      <a:cubicBezTo>
                        <a:pt x="3" y="17"/>
                        <a:pt x="4" y="18"/>
                        <a:pt x="5" y="20"/>
                      </a:cubicBezTo>
                      <a:cubicBezTo>
                        <a:pt x="5" y="20"/>
                        <a:pt x="6" y="20"/>
                        <a:pt x="6" y="20"/>
                      </a:cubicBezTo>
                      <a:cubicBezTo>
                        <a:pt x="5" y="18"/>
                        <a:pt x="5" y="17"/>
                        <a:pt x="7" y="16"/>
                      </a:cubicBezTo>
                      <a:cubicBezTo>
                        <a:pt x="8" y="15"/>
                        <a:pt x="9" y="14"/>
                        <a:pt x="10" y="13"/>
                      </a:cubicBezTo>
                      <a:cubicBezTo>
                        <a:pt x="12" y="12"/>
                        <a:pt x="12" y="9"/>
                        <a:pt x="11" y="7"/>
                      </a:cubicBezTo>
                      <a:cubicBezTo>
                        <a:pt x="10" y="6"/>
                        <a:pt x="9" y="6"/>
                        <a:pt x="9" y="7"/>
                      </a:cubicBezTo>
                      <a:cubicBezTo>
                        <a:pt x="11" y="11"/>
                        <a:pt x="8" y="14"/>
                        <a:pt x="4" y="15"/>
                      </a:cubicBezTo>
                      <a:cubicBezTo>
                        <a:pt x="4" y="15"/>
                        <a:pt x="3" y="16"/>
                        <a:pt x="4" y="16"/>
                      </a:cubicBezTo>
                      <a:cubicBezTo>
                        <a:pt x="4" y="17"/>
                        <a:pt x="4" y="19"/>
                        <a:pt x="5" y="20"/>
                      </a:cubicBezTo>
                      <a:cubicBezTo>
                        <a:pt x="5" y="21"/>
                        <a:pt x="6" y="20"/>
                        <a:pt x="6" y="20"/>
                      </a:cubicBezTo>
                      <a:cubicBezTo>
                        <a:pt x="5" y="18"/>
                        <a:pt x="4" y="16"/>
                        <a:pt x="3" y="15"/>
                      </a:cubicBezTo>
                      <a:cubicBezTo>
                        <a:pt x="3" y="14"/>
                        <a:pt x="2" y="15"/>
                        <a:pt x="2" y="15"/>
                      </a:cubicBezTo>
                      <a:cubicBezTo>
                        <a:pt x="2" y="16"/>
                        <a:pt x="3" y="17"/>
                        <a:pt x="3" y="18"/>
                      </a:cubicBezTo>
                      <a:cubicBezTo>
                        <a:pt x="3" y="19"/>
                        <a:pt x="3" y="19"/>
                        <a:pt x="4" y="19"/>
                      </a:cubicBezTo>
                      <a:cubicBezTo>
                        <a:pt x="6" y="19"/>
                        <a:pt x="6" y="17"/>
                        <a:pt x="5" y="15"/>
                      </a:cubicBezTo>
                      <a:cubicBezTo>
                        <a:pt x="5" y="15"/>
                        <a:pt x="4" y="15"/>
                        <a:pt x="4" y="15"/>
                      </a:cubicBezTo>
                      <a:cubicBezTo>
                        <a:pt x="4" y="15"/>
                        <a:pt x="4" y="15"/>
                        <a:pt x="4" y="15"/>
                      </a:cubicBezTo>
                      <a:cubicBezTo>
                        <a:pt x="4" y="15"/>
                        <a:pt x="4" y="16"/>
                        <a:pt x="4" y="16"/>
                      </a:cubicBezTo>
                      <a:cubicBezTo>
                        <a:pt x="4" y="17"/>
                        <a:pt x="4" y="18"/>
                        <a:pt x="5" y="20"/>
                      </a:cubicBezTo>
                      <a:cubicBezTo>
                        <a:pt x="5" y="20"/>
                        <a:pt x="6" y="20"/>
                        <a:pt x="6" y="20"/>
                      </a:cubicBezTo>
                      <a:cubicBezTo>
                        <a:pt x="7" y="19"/>
                        <a:pt x="8" y="17"/>
                        <a:pt x="9" y="16"/>
                      </a:cubicBezTo>
                      <a:cubicBezTo>
                        <a:pt x="8" y="15"/>
                        <a:pt x="8" y="15"/>
                        <a:pt x="7" y="15"/>
                      </a:cubicBezTo>
                      <a:cubicBezTo>
                        <a:pt x="7" y="16"/>
                        <a:pt x="7" y="17"/>
                        <a:pt x="7" y="18"/>
                      </a:cubicBezTo>
                      <a:cubicBezTo>
                        <a:pt x="7" y="18"/>
                        <a:pt x="8" y="18"/>
                        <a:pt x="8" y="18"/>
                      </a:cubicBezTo>
                      <a:cubicBezTo>
                        <a:pt x="12" y="16"/>
                        <a:pt x="13" y="11"/>
                        <a:pt x="13" y="7"/>
                      </a:cubicBezTo>
                      <a:cubicBezTo>
                        <a:pt x="13" y="6"/>
                        <a:pt x="12" y="6"/>
                        <a:pt x="11" y="7"/>
                      </a:cubicBezTo>
                      <a:cubicBezTo>
                        <a:pt x="10" y="8"/>
                        <a:pt x="9" y="9"/>
                        <a:pt x="9" y="11"/>
                      </a:cubicBezTo>
                      <a:cubicBezTo>
                        <a:pt x="8" y="12"/>
                        <a:pt x="9" y="12"/>
                        <a:pt x="10" y="12"/>
                      </a:cubicBezTo>
                      <a:cubicBezTo>
                        <a:pt x="10" y="11"/>
                        <a:pt x="11" y="9"/>
                        <a:pt x="11" y="8"/>
                      </a:cubicBezTo>
                      <a:cubicBezTo>
                        <a:pt x="11" y="8"/>
                        <a:pt x="11" y="7"/>
                        <a:pt x="11" y="7"/>
                      </a:cubicBezTo>
                      <a:cubicBezTo>
                        <a:pt x="10" y="7"/>
                        <a:pt x="9" y="7"/>
                        <a:pt x="8" y="7"/>
                      </a:cubicBezTo>
                      <a:cubicBezTo>
                        <a:pt x="8" y="6"/>
                        <a:pt x="7" y="7"/>
                        <a:pt x="7" y="7"/>
                      </a:cubicBezTo>
                      <a:cubicBezTo>
                        <a:pt x="7" y="10"/>
                        <a:pt x="8" y="12"/>
                        <a:pt x="8" y="14"/>
                      </a:cubicBezTo>
                      <a:cubicBezTo>
                        <a:pt x="8" y="15"/>
                        <a:pt x="9" y="15"/>
                        <a:pt x="9" y="14"/>
                      </a:cubicBezTo>
                      <a:cubicBezTo>
                        <a:pt x="10" y="12"/>
                        <a:pt x="10" y="10"/>
                        <a:pt x="10" y="8"/>
                      </a:cubicBezTo>
                      <a:cubicBezTo>
                        <a:pt x="10" y="7"/>
                        <a:pt x="9" y="7"/>
                        <a:pt x="9" y="8"/>
                      </a:cubicBezTo>
                      <a:cubicBezTo>
                        <a:pt x="8" y="10"/>
                        <a:pt x="7" y="12"/>
                        <a:pt x="7" y="14"/>
                      </a:cubicBezTo>
                      <a:cubicBezTo>
                        <a:pt x="8" y="15"/>
                        <a:pt x="8" y="15"/>
                        <a:pt x="9" y="14"/>
                      </a:cubicBezTo>
                      <a:cubicBezTo>
                        <a:pt x="10" y="13"/>
                        <a:pt x="10" y="12"/>
                        <a:pt x="11" y="11"/>
                      </a:cubicBezTo>
                      <a:cubicBezTo>
                        <a:pt x="11" y="10"/>
                        <a:pt x="10" y="9"/>
                        <a:pt x="9" y="10"/>
                      </a:cubicBezTo>
                      <a:cubicBezTo>
                        <a:pt x="9" y="12"/>
                        <a:pt x="8" y="13"/>
                        <a:pt x="6" y="14"/>
                      </a:cubicBezTo>
                      <a:cubicBezTo>
                        <a:pt x="7" y="14"/>
                        <a:pt x="7" y="15"/>
                        <a:pt x="8" y="15"/>
                      </a:cubicBezTo>
                      <a:cubicBezTo>
                        <a:pt x="8" y="11"/>
                        <a:pt x="8" y="8"/>
                        <a:pt x="7" y="4"/>
                      </a:cubicBezTo>
                      <a:cubicBezTo>
                        <a:pt x="7" y="3"/>
                        <a:pt x="6" y="3"/>
                        <a:pt x="6" y="4"/>
                      </a:cubicBezTo>
                      <a:cubicBezTo>
                        <a:pt x="6" y="8"/>
                        <a:pt x="6" y="11"/>
                        <a:pt x="6" y="15"/>
                      </a:cubicBezTo>
                      <a:cubicBezTo>
                        <a:pt x="6" y="16"/>
                        <a:pt x="8" y="16"/>
                        <a:pt x="8" y="15"/>
                      </a:cubicBezTo>
                      <a:cubicBezTo>
                        <a:pt x="8" y="10"/>
                        <a:pt x="9" y="4"/>
                        <a:pt x="5" y="0"/>
                      </a:cubicBezTo>
                      <a:cubicBezTo>
                        <a:pt x="5" y="0"/>
                        <a:pt x="4" y="0"/>
                        <a:pt x="4" y="0"/>
                      </a:cubicBezTo>
                      <a:cubicBezTo>
                        <a:pt x="4" y="3"/>
                        <a:pt x="4" y="5"/>
                        <a:pt x="4" y="7"/>
                      </a:cubicBezTo>
                      <a:cubicBezTo>
                        <a:pt x="4" y="8"/>
                        <a:pt x="5" y="8"/>
                        <a:pt x="5" y="7"/>
                      </a:cubicBezTo>
                      <a:cubicBezTo>
                        <a:pt x="5" y="7"/>
                        <a:pt x="6" y="6"/>
                        <a:pt x="6" y="6"/>
                      </a:cubicBezTo>
                      <a:cubicBezTo>
                        <a:pt x="6" y="6"/>
                        <a:pt x="5" y="5"/>
                        <a:pt x="5" y="5"/>
                      </a:cubicBezTo>
                      <a:cubicBezTo>
                        <a:pt x="4" y="7"/>
                        <a:pt x="2" y="9"/>
                        <a:pt x="1" y="10"/>
                      </a:cubicBezTo>
                      <a:cubicBezTo>
                        <a:pt x="0" y="11"/>
                        <a:pt x="1" y="12"/>
                        <a:pt x="2" y="11"/>
                      </a:cubicBezTo>
                      <a:cubicBezTo>
                        <a:pt x="3" y="11"/>
                        <a:pt x="4" y="10"/>
                        <a:pt x="5" y="10"/>
                      </a:cubicBezTo>
                      <a:cubicBezTo>
                        <a:pt x="5" y="9"/>
                        <a:pt x="5" y="9"/>
                        <a:pt x="5" y="8"/>
                      </a:cubicBezTo>
                      <a:cubicBezTo>
                        <a:pt x="3" y="9"/>
                        <a:pt x="2" y="10"/>
                        <a:pt x="0" y="11"/>
                      </a:cubicBezTo>
                      <a:cubicBezTo>
                        <a:pt x="0" y="11"/>
                        <a:pt x="0" y="12"/>
                        <a:pt x="0" y="12"/>
                      </a:cubicBezTo>
                      <a:cubicBezTo>
                        <a:pt x="2" y="13"/>
                        <a:pt x="3" y="13"/>
                        <a:pt x="4" y="14"/>
                      </a:cubicBezTo>
                      <a:cubicBezTo>
                        <a:pt x="4" y="13"/>
                        <a:pt x="4" y="13"/>
                        <a:pt x="4" y="13"/>
                      </a:cubicBezTo>
                      <a:cubicBezTo>
                        <a:pt x="3" y="13"/>
                        <a:pt x="2" y="13"/>
                        <a:pt x="1" y="13"/>
                      </a:cubicBezTo>
                      <a:cubicBezTo>
                        <a:pt x="0" y="13"/>
                        <a:pt x="0" y="14"/>
                        <a:pt x="1" y="14"/>
                      </a:cubicBezTo>
                      <a:cubicBezTo>
                        <a:pt x="1" y="14"/>
                        <a:pt x="1" y="14"/>
                        <a:pt x="2" y="14"/>
                      </a:cubicBezTo>
                      <a:cubicBezTo>
                        <a:pt x="2" y="15"/>
                        <a:pt x="2" y="14"/>
                        <a:pt x="3" y="14"/>
                      </a:cubicBezTo>
                      <a:cubicBezTo>
                        <a:pt x="3" y="13"/>
                        <a:pt x="5" y="13"/>
                        <a:pt x="6" y="12"/>
                      </a:cubicBezTo>
                      <a:cubicBezTo>
                        <a:pt x="6" y="12"/>
                        <a:pt x="6" y="12"/>
                        <a:pt x="5" y="11"/>
                      </a:cubicBezTo>
                      <a:cubicBezTo>
                        <a:pt x="5" y="12"/>
                        <a:pt x="4" y="13"/>
                        <a:pt x="4" y="13"/>
                      </a:cubicBezTo>
                      <a:cubicBezTo>
                        <a:pt x="4" y="14"/>
                        <a:pt x="5" y="15"/>
                        <a:pt x="5" y="14"/>
                      </a:cubicBezTo>
                      <a:cubicBezTo>
                        <a:pt x="6" y="13"/>
                        <a:pt x="7" y="11"/>
                        <a:pt x="7" y="9"/>
                      </a:cubicBezTo>
                      <a:cubicBezTo>
                        <a:pt x="8" y="8"/>
                        <a:pt x="6"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64"/>
                <p:cNvSpPr/>
                <p:nvPr/>
              </p:nvSpPr>
              <p:spPr bwMode="auto">
                <a:xfrm>
                  <a:off x="962025" y="2514601"/>
                  <a:ext cx="3175" cy="1588"/>
                </a:xfrm>
                <a:custGeom>
                  <a:avLst/>
                  <a:gdLst>
                    <a:gd name="T0" fmla="*/ 1 w 3"/>
                    <a:gd name="T1" fmla="*/ 1 h 2"/>
                    <a:gd name="T2" fmla="*/ 1 w 3"/>
                    <a:gd name="T3" fmla="*/ 1 h 2"/>
                    <a:gd name="T4" fmla="*/ 1 w 3"/>
                    <a:gd name="T5" fmla="*/ 1 h 2"/>
                    <a:gd name="T6" fmla="*/ 1 w 3"/>
                    <a:gd name="T7" fmla="*/ 1 h 2"/>
                    <a:gd name="T8" fmla="*/ 2 w 3"/>
                    <a:gd name="T9" fmla="*/ 2 h 2"/>
                    <a:gd name="T10" fmla="*/ 2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2"/>
                        <a:pt x="1" y="1"/>
                      </a:cubicBezTo>
                      <a:cubicBezTo>
                        <a:pt x="1" y="1"/>
                        <a:pt x="1" y="1"/>
                        <a:pt x="1" y="1"/>
                      </a:cubicBezTo>
                      <a:cubicBezTo>
                        <a:pt x="1" y="1"/>
                        <a:pt x="1" y="1"/>
                        <a:pt x="1" y="1"/>
                      </a:cubicBezTo>
                      <a:cubicBezTo>
                        <a:pt x="1" y="1"/>
                        <a:pt x="1" y="2"/>
                        <a:pt x="2" y="2"/>
                      </a:cubicBezTo>
                      <a:cubicBezTo>
                        <a:pt x="3" y="2"/>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65"/>
                <p:cNvSpPr/>
                <p:nvPr/>
              </p:nvSpPr>
              <p:spPr bwMode="auto">
                <a:xfrm>
                  <a:off x="946150" y="2519363"/>
                  <a:ext cx="3175" cy="3175"/>
                </a:xfrm>
                <a:custGeom>
                  <a:avLst/>
                  <a:gdLst>
                    <a:gd name="T0" fmla="*/ 2 w 3"/>
                    <a:gd name="T1" fmla="*/ 1 h 3"/>
                    <a:gd name="T2" fmla="*/ 3 w 3"/>
                    <a:gd name="T3" fmla="*/ 1 h 3"/>
                    <a:gd name="T4" fmla="*/ 2 w 3"/>
                    <a:gd name="T5" fmla="*/ 0 h 3"/>
                    <a:gd name="T6" fmla="*/ 1 w 3"/>
                    <a:gd name="T7" fmla="*/ 2 h 3"/>
                    <a:gd name="T8" fmla="*/ 2 w 3"/>
                    <a:gd name="T9" fmla="*/ 2 h 3"/>
                    <a:gd name="T10" fmla="*/ 2 w 3"/>
                    <a:gd name="T11" fmla="*/ 2 h 3"/>
                    <a:gd name="T12" fmla="*/ 2 w 3"/>
                    <a:gd name="T13" fmla="*/ 2 h 3"/>
                    <a:gd name="T14" fmla="*/ 2 w 3"/>
                    <a:gd name="T15" fmla="*/ 2 h 3"/>
                    <a:gd name="T16" fmla="*/ 2 w 3"/>
                    <a:gd name="T17" fmla="*/ 1 h 3"/>
                    <a:gd name="T18" fmla="*/ 1 w 3"/>
                    <a:gd name="T19" fmla="*/ 2 h 3"/>
                    <a:gd name="T20" fmla="*/ 2 w 3"/>
                    <a:gd name="T21" fmla="*/ 3 h 3"/>
                    <a:gd name="T22" fmla="*/ 3 w 3"/>
                    <a:gd name="T23" fmla="*/ 1 h 3"/>
                    <a:gd name="T24" fmla="*/ 2 w 3"/>
                    <a:gd name="T25" fmla="*/ 0 h 3"/>
                    <a:gd name="T26" fmla="*/ 1 w 3"/>
                    <a:gd name="T27" fmla="*/ 0 h 3"/>
                    <a:gd name="T28" fmla="*/ 2 w 3"/>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1"/>
                      </a:moveTo>
                      <a:cubicBezTo>
                        <a:pt x="3" y="1"/>
                        <a:pt x="3" y="1"/>
                        <a:pt x="3" y="1"/>
                      </a:cubicBezTo>
                      <a:cubicBezTo>
                        <a:pt x="2" y="1"/>
                        <a:pt x="2" y="0"/>
                        <a:pt x="2" y="0"/>
                      </a:cubicBezTo>
                      <a:cubicBezTo>
                        <a:pt x="1" y="1"/>
                        <a:pt x="1" y="1"/>
                        <a:pt x="1" y="2"/>
                      </a:cubicBezTo>
                      <a:cubicBezTo>
                        <a:pt x="1" y="2"/>
                        <a:pt x="1" y="2"/>
                        <a:pt x="2" y="2"/>
                      </a:cubicBezTo>
                      <a:cubicBezTo>
                        <a:pt x="2" y="2"/>
                        <a:pt x="2" y="2"/>
                        <a:pt x="2" y="2"/>
                      </a:cubicBezTo>
                      <a:cubicBezTo>
                        <a:pt x="2" y="2"/>
                        <a:pt x="2" y="2"/>
                        <a:pt x="2" y="2"/>
                      </a:cubicBezTo>
                      <a:cubicBezTo>
                        <a:pt x="2" y="2"/>
                        <a:pt x="2" y="2"/>
                        <a:pt x="2" y="2"/>
                      </a:cubicBezTo>
                      <a:cubicBezTo>
                        <a:pt x="3" y="2"/>
                        <a:pt x="3" y="1"/>
                        <a:pt x="2" y="1"/>
                      </a:cubicBezTo>
                      <a:cubicBezTo>
                        <a:pt x="1" y="1"/>
                        <a:pt x="1" y="1"/>
                        <a:pt x="1" y="2"/>
                      </a:cubicBezTo>
                      <a:cubicBezTo>
                        <a:pt x="0" y="3"/>
                        <a:pt x="2" y="3"/>
                        <a:pt x="2" y="3"/>
                      </a:cubicBezTo>
                      <a:cubicBezTo>
                        <a:pt x="2" y="2"/>
                        <a:pt x="3" y="1"/>
                        <a:pt x="3" y="1"/>
                      </a:cubicBezTo>
                      <a:cubicBezTo>
                        <a:pt x="3" y="0"/>
                        <a:pt x="3" y="0"/>
                        <a:pt x="2" y="0"/>
                      </a:cubicBezTo>
                      <a:cubicBezTo>
                        <a:pt x="2" y="0"/>
                        <a:pt x="2" y="0"/>
                        <a:pt x="1" y="0"/>
                      </a:cubicBezTo>
                      <a:cubicBezTo>
                        <a:pt x="1" y="1"/>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66"/>
                <p:cNvSpPr/>
                <p:nvPr/>
              </p:nvSpPr>
              <p:spPr bwMode="auto">
                <a:xfrm>
                  <a:off x="896938" y="2495551"/>
                  <a:ext cx="15875" cy="17463"/>
                </a:xfrm>
                <a:custGeom>
                  <a:avLst/>
                  <a:gdLst>
                    <a:gd name="T0" fmla="*/ 11 w 15"/>
                    <a:gd name="T1" fmla="*/ 15 h 17"/>
                    <a:gd name="T2" fmla="*/ 12 w 15"/>
                    <a:gd name="T3" fmla="*/ 8 h 17"/>
                    <a:gd name="T4" fmla="*/ 11 w 15"/>
                    <a:gd name="T5" fmla="*/ 7 h 17"/>
                    <a:gd name="T6" fmla="*/ 8 w 15"/>
                    <a:gd name="T7" fmla="*/ 8 h 17"/>
                    <a:gd name="T8" fmla="*/ 9 w 15"/>
                    <a:gd name="T9" fmla="*/ 9 h 17"/>
                    <a:gd name="T10" fmla="*/ 15 w 15"/>
                    <a:gd name="T11" fmla="*/ 3 h 17"/>
                    <a:gd name="T12" fmla="*/ 15 w 15"/>
                    <a:gd name="T13" fmla="*/ 2 h 17"/>
                    <a:gd name="T14" fmla="*/ 14 w 15"/>
                    <a:gd name="T15" fmla="*/ 1 h 17"/>
                    <a:gd name="T16" fmla="*/ 13 w 15"/>
                    <a:gd name="T17" fmla="*/ 0 h 17"/>
                    <a:gd name="T18" fmla="*/ 5 w 15"/>
                    <a:gd name="T19" fmla="*/ 1 h 17"/>
                    <a:gd name="T20" fmla="*/ 4 w 15"/>
                    <a:gd name="T21" fmla="*/ 2 h 17"/>
                    <a:gd name="T22" fmla="*/ 0 w 15"/>
                    <a:gd name="T23" fmla="*/ 10 h 17"/>
                    <a:gd name="T24" fmla="*/ 1 w 15"/>
                    <a:gd name="T25" fmla="*/ 11 h 17"/>
                    <a:gd name="T26" fmla="*/ 3 w 15"/>
                    <a:gd name="T27" fmla="*/ 9 h 17"/>
                    <a:gd name="T28" fmla="*/ 2 w 15"/>
                    <a:gd name="T29" fmla="*/ 8 h 17"/>
                    <a:gd name="T30" fmla="*/ 1 w 15"/>
                    <a:gd name="T31" fmla="*/ 14 h 17"/>
                    <a:gd name="T32" fmla="*/ 2 w 15"/>
                    <a:gd name="T33" fmla="*/ 14 h 17"/>
                    <a:gd name="T34" fmla="*/ 3 w 15"/>
                    <a:gd name="T35" fmla="*/ 12 h 17"/>
                    <a:gd name="T36" fmla="*/ 2 w 15"/>
                    <a:gd name="T37" fmla="*/ 12 h 17"/>
                    <a:gd name="T38" fmla="*/ 1 w 15"/>
                    <a:gd name="T39" fmla="*/ 14 h 17"/>
                    <a:gd name="T40" fmla="*/ 2 w 15"/>
                    <a:gd name="T41" fmla="*/ 14 h 17"/>
                    <a:gd name="T42" fmla="*/ 3 w 15"/>
                    <a:gd name="T43" fmla="*/ 8 h 17"/>
                    <a:gd name="T44" fmla="*/ 2 w 15"/>
                    <a:gd name="T45" fmla="*/ 8 h 17"/>
                    <a:gd name="T46" fmla="*/ 0 w 15"/>
                    <a:gd name="T47" fmla="*/ 10 h 17"/>
                    <a:gd name="T48" fmla="*/ 1 w 15"/>
                    <a:gd name="T49" fmla="*/ 10 h 17"/>
                    <a:gd name="T50" fmla="*/ 5 w 15"/>
                    <a:gd name="T51" fmla="*/ 2 h 17"/>
                    <a:gd name="T52" fmla="*/ 5 w 15"/>
                    <a:gd name="T53" fmla="*/ 3 h 17"/>
                    <a:gd name="T54" fmla="*/ 14 w 15"/>
                    <a:gd name="T55" fmla="*/ 1 h 17"/>
                    <a:gd name="T56" fmla="*/ 13 w 15"/>
                    <a:gd name="T57" fmla="*/ 1 h 17"/>
                    <a:gd name="T58" fmla="*/ 14 w 15"/>
                    <a:gd name="T59" fmla="*/ 3 h 17"/>
                    <a:gd name="T60" fmla="*/ 14 w 15"/>
                    <a:gd name="T61" fmla="*/ 1 h 17"/>
                    <a:gd name="T62" fmla="*/ 8 w 15"/>
                    <a:gd name="T63" fmla="*/ 8 h 17"/>
                    <a:gd name="T64" fmla="*/ 8 w 15"/>
                    <a:gd name="T65" fmla="*/ 9 h 17"/>
                    <a:gd name="T66" fmla="*/ 11 w 15"/>
                    <a:gd name="T67" fmla="*/ 9 h 17"/>
                    <a:gd name="T68" fmla="*/ 10 w 15"/>
                    <a:gd name="T69" fmla="*/ 8 h 17"/>
                    <a:gd name="T70" fmla="*/ 10 w 15"/>
                    <a:gd name="T71" fmla="*/ 16 h 17"/>
                    <a:gd name="T72" fmla="*/ 11 w 15"/>
                    <a:gd name="T7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17">
                      <a:moveTo>
                        <a:pt x="11" y="15"/>
                      </a:moveTo>
                      <a:cubicBezTo>
                        <a:pt x="9" y="14"/>
                        <a:pt x="11" y="10"/>
                        <a:pt x="12" y="8"/>
                      </a:cubicBezTo>
                      <a:cubicBezTo>
                        <a:pt x="12" y="8"/>
                        <a:pt x="12" y="7"/>
                        <a:pt x="11" y="7"/>
                      </a:cubicBezTo>
                      <a:cubicBezTo>
                        <a:pt x="10" y="8"/>
                        <a:pt x="9" y="8"/>
                        <a:pt x="8" y="8"/>
                      </a:cubicBezTo>
                      <a:cubicBezTo>
                        <a:pt x="8" y="8"/>
                        <a:pt x="9" y="8"/>
                        <a:pt x="9" y="9"/>
                      </a:cubicBezTo>
                      <a:cubicBezTo>
                        <a:pt x="10" y="6"/>
                        <a:pt x="12" y="4"/>
                        <a:pt x="15" y="3"/>
                      </a:cubicBezTo>
                      <a:cubicBezTo>
                        <a:pt x="15" y="2"/>
                        <a:pt x="15" y="2"/>
                        <a:pt x="15" y="2"/>
                      </a:cubicBezTo>
                      <a:cubicBezTo>
                        <a:pt x="15" y="1"/>
                        <a:pt x="14" y="1"/>
                        <a:pt x="14" y="1"/>
                      </a:cubicBezTo>
                      <a:cubicBezTo>
                        <a:pt x="14" y="0"/>
                        <a:pt x="14" y="0"/>
                        <a:pt x="13" y="0"/>
                      </a:cubicBezTo>
                      <a:cubicBezTo>
                        <a:pt x="10" y="1"/>
                        <a:pt x="8" y="2"/>
                        <a:pt x="5" y="1"/>
                      </a:cubicBezTo>
                      <a:cubicBezTo>
                        <a:pt x="4" y="1"/>
                        <a:pt x="4" y="2"/>
                        <a:pt x="4" y="2"/>
                      </a:cubicBezTo>
                      <a:cubicBezTo>
                        <a:pt x="6" y="5"/>
                        <a:pt x="1" y="7"/>
                        <a:pt x="0" y="10"/>
                      </a:cubicBezTo>
                      <a:cubicBezTo>
                        <a:pt x="0" y="11"/>
                        <a:pt x="1" y="11"/>
                        <a:pt x="1" y="11"/>
                      </a:cubicBezTo>
                      <a:cubicBezTo>
                        <a:pt x="2" y="10"/>
                        <a:pt x="2" y="9"/>
                        <a:pt x="3" y="9"/>
                      </a:cubicBezTo>
                      <a:cubicBezTo>
                        <a:pt x="3" y="9"/>
                        <a:pt x="2" y="8"/>
                        <a:pt x="2" y="8"/>
                      </a:cubicBezTo>
                      <a:cubicBezTo>
                        <a:pt x="2" y="10"/>
                        <a:pt x="2" y="12"/>
                        <a:pt x="1" y="14"/>
                      </a:cubicBezTo>
                      <a:cubicBezTo>
                        <a:pt x="2" y="14"/>
                        <a:pt x="2" y="14"/>
                        <a:pt x="2" y="14"/>
                      </a:cubicBezTo>
                      <a:cubicBezTo>
                        <a:pt x="3" y="13"/>
                        <a:pt x="3" y="13"/>
                        <a:pt x="3" y="12"/>
                      </a:cubicBezTo>
                      <a:cubicBezTo>
                        <a:pt x="3" y="11"/>
                        <a:pt x="2" y="11"/>
                        <a:pt x="2" y="12"/>
                      </a:cubicBezTo>
                      <a:cubicBezTo>
                        <a:pt x="1" y="13"/>
                        <a:pt x="1" y="13"/>
                        <a:pt x="1" y="14"/>
                      </a:cubicBezTo>
                      <a:cubicBezTo>
                        <a:pt x="1" y="15"/>
                        <a:pt x="2" y="15"/>
                        <a:pt x="2" y="14"/>
                      </a:cubicBezTo>
                      <a:cubicBezTo>
                        <a:pt x="3" y="12"/>
                        <a:pt x="3" y="10"/>
                        <a:pt x="3" y="8"/>
                      </a:cubicBezTo>
                      <a:cubicBezTo>
                        <a:pt x="3" y="8"/>
                        <a:pt x="2" y="7"/>
                        <a:pt x="2" y="8"/>
                      </a:cubicBezTo>
                      <a:cubicBezTo>
                        <a:pt x="1" y="8"/>
                        <a:pt x="1" y="9"/>
                        <a:pt x="0" y="10"/>
                      </a:cubicBezTo>
                      <a:cubicBezTo>
                        <a:pt x="0" y="10"/>
                        <a:pt x="1" y="10"/>
                        <a:pt x="1" y="10"/>
                      </a:cubicBezTo>
                      <a:cubicBezTo>
                        <a:pt x="2" y="7"/>
                        <a:pt x="8" y="6"/>
                        <a:pt x="5" y="2"/>
                      </a:cubicBezTo>
                      <a:cubicBezTo>
                        <a:pt x="5" y="2"/>
                        <a:pt x="5" y="2"/>
                        <a:pt x="5" y="3"/>
                      </a:cubicBezTo>
                      <a:cubicBezTo>
                        <a:pt x="8" y="3"/>
                        <a:pt x="11" y="2"/>
                        <a:pt x="14" y="1"/>
                      </a:cubicBezTo>
                      <a:cubicBezTo>
                        <a:pt x="13" y="1"/>
                        <a:pt x="13" y="1"/>
                        <a:pt x="13" y="1"/>
                      </a:cubicBezTo>
                      <a:cubicBezTo>
                        <a:pt x="13" y="2"/>
                        <a:pt x="13" y="2"/>
                        <a:pt x="14" y="3"/>
                      </a:cubicBezTo>
                      <a:cubicBezTo>
                        <a:pt x="14" y="2"/>
                        <a:pt x="14" y="2"/>
                        <a:pt x="14" y="1"/>
                      </a:cubicBezTo>
                      <a:cubicBezTo>
                        <a:pt x="11" y="3"/>
                        <a:pt x="8" y="5"/>
                        <a:pt x="8" y="8"/>
                      </a:cubicBezTo>
                      <a:cubicBezTo>
                        <a:pt x="7" y="9"/>
                        <a:pt x="8" y="9"/>
                        <a:pt x="8" y="9"/>
                      </a:cubicBezTo>
                      <a:cubicBezTo>
                        <a:pt x="9" y="9"/>
                        <a:pt x="10" y="9"/>
                        <a:pt x="11" y="9"/>
                      </a:cubicBezTo>
                      <a:cubicBezTo>
                        <a:pt x="11" y="9"/>
                        <a:pt x="11" y="8"/>
                        <a:pt x="10" y="8"/>
                      </a:cubicBezTo>
                      <a:cubicBezTo>
                        <a:pt x="9" y="11"/>
                        <a:pt x="7" y="14"/>
                        <a:pt x="10" y="16"/>
                      </a:cubicBezTo>
                      <a:cubicBezTo>
                        <a:pt x="11" y="17"/>
                        <a:pt x="12" y="16"/>
                        <a:pt x="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6"/>
                <p:cNvSpPr/>
                <p:nvPr/>
              </p:nvSpPr>
              <p:spPr bwMode="auto">
                <a:xfrm>
                  <a:off x="911225" y="2327276"/>
                  <a:ext cx="77788" cy="98425"/>
                </a:xfrm>
                <a:custGeom>
                  <a:avLst/>
                  <a:gdLst>
                    <a:gd name="T0" fmla="*/ 21 w 73"/>
                    <a:gd name="T1" fmla="*/ 91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5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1"/>
                      </a:moveTo>
                      <a:cubicBezTo>
                        <a:pt x="16" y="84"/>
                        <a:pt x="19" y="76"/>
                        <a:pt x="18" y="69"/>
                      </a:cubicBezTo>
                      <a:cubicBezTo>
                        <a:pt x="16" y="61"/>
                        <a:pt x="9" y="54"/>
                        <a:pt x="7" y="46"/>
                      </a:cubicBezTo>
                      <a:cubicBezTo>
                        <a:pt x="0" y="27"/>
                        <a:pt x="19" y="5"/>
                        <a:pt x="39" y="4"/>
                      </a:cubicBezTo>
                      <a:cubicBezTo>
                        <a:pt x="51" y="4"/>
                        <a:pt x="61" y="13"/>
                        <a:pt x="65" y="23"/>
                      </a:cubicBezTo>
                      <a:cubicBezTo>
                        <a:pt x="69" y="33"/>
                        <a:pt x="66" y="42"/>
                        <a:pt x="61" y="50"/>
                      </a:cubicBezTo>
                      <a:cubicBezTo>
                        <a:pt x="57" y="56"/>
                        <a:pt x="53" y="60"/>
                        <a:pt x="50" y="66"/>
                      </a:cubicBezTo>
                      <a:cubicBezTo>
                        <a:pt x="47" y="74"/>
                        <a:pt x="50" y="85"/>
                        <a:pt x="44" y="92"/>
                      </a:cubicBezTo>
                      <a:cubicBezTo>
                        <a:pt x="43" y="92"/>
                        <a:pt x="45" y="93"/>
                        <a:pt x="45" y="93"/>
                      </a:cubicBezTo>
                      <a:cubicBezTo>
                        <a:pt x="52" y="85"/>
                        <a:pt x="48" y="74"/>
                        <a:pt x="53" y="65"/>
                      </a:cubicBezTo>
                      <a:cubicBezTo>
                        <a:pt x="57" y="56"/>
                        <a:pt x="64" y="50"/>
                        <a:pt x="67" y="40"/>
                      </a:cubicBezTo>
                      <a:cubicBezTo>
                        <a:pt x="73" y="23"/>
                        <a:pt x="59" y="6"/>
                        <a:pt x="42" y="3"/>
                      </a:cubicBezTo>
                      <a:cubicBezTo>
                        <a:pt x="24" y="0"/>
                        <a:pt x="9" y="16"/>
                        <a:pt x="5" y="32"/>
                      </a:cubicBezTo>
                      <a:cubicBezTo>
                        <a:pt x="3" y="41"/>
                        <a:pt x="6" y="49"/>
                        <a:pt x="10" y="57"/>
                      </a:cubicBezTo>
                      <a:cubicBezTo>
                        <a:pt x="15" y="64"/>
                        <a:pt x="17" y="70"/>
                        <a:pt x="17" y="79"/>
                      </a:cubicBezTo>
                      <a:cubicBezTo>
                        <a:pt x="16" y="84"/>
                        <a:pt x="17" y="88"/>
                        <a:pt x="20" y="91"/>
                      </a:cubicBezTo>
                      <a:cubicBezTo>
                        <a:pt x="20" y="92"/>
                        <a:pt x="21" y="91"/>
                        <a:pt x="2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77"/>
                <p:cNvSpPr/>
                <p:nvPr/>
              </p:nvSpPr>
              <p:spPr bwMode="auto">
                <a:xfrm>
                  <a:off x="927100" y="2425701"/>
                  <a:ext cx="34925" cy="9525"/>
                </a:xfrm>
                <a:custGeom>
                  <a:avLst/>
                  <a:gdLst>
                    <a:gd name="T0" fmla="*/ 3 w 33"/>
                    <a:gd name="T1" fmla="*/ 2 h 9"/>
                    <a:gd name="T2" fmla="*/ 22 w 33"/>
                    <a:gd name="T3" fmla="*/ 2 h 9"/>
                    <a:gd name="T4" fmla="*/ 27 w 33"/>
                    <a:gd name="T5" fmla="*/ 2 h 9"/>
                    <a:gd name="T6" fmla="*/ 28 w 33"/>
                    <a:gd name="T7" fmla="*/ 5 h 9"/>
                    <a:gd name="T8" fmla="*/ 22 w 33"/>
                    <a:gd name="T9" fmla="*/ 5 h 9"/>
                    <a:gd name="T10" fmla="*/ 3 w 33"/>
                    <a:gd name="T11" fmla="*/ 0 h 9"/>
                    <a:gd name="T12" fmla="*/ 1 w 33"/>
                    <a:gd name="T13" fmla="*/ 0 h 9"/>
                    <a:gd name="T14" fmla="*/ 16 w 33"/>
                    <a:gd name="T15" fmla="*/ 6 h 9"/>
                    <a:gd name="T16" fmla="*/ 32 w 33"/>
                    <a:gd name="T17" fmla="*/ 2 h 9"/>
                    <a:gd name="T18" fmla="*/ 31 w 33"/>
                    <a:gd name="T19" fmla="*/ 1 h 9"/>
                    <a:gd name="T20" fmla="*/ 3 w 33"/>
                    <a:gd name="T21" fmla="*/ 1 h 9"/>
                    <a:gd name="T22" fmla="*/ 3 w 33"/>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
                      <a:moveTo>
                        <a:pt x="3" y="2"/>
                      </a:moveTo>
                      <a:cubicBezTo>
                        <a:pt x="10" y="2"/>
                        <a:pt x="16" y="2"/>
                        <a:pt x="22" y="2"/>
                      </a:cubicBezTo>
                      <a:cubicBezTo>
                        <a:pt x="24" y="2"/>
                        <a:pt x="25" y="2"/>
                        <a:pt x="27" y="2"/>
                      </a:cubicBezTo>
                      <a:cubicBezTo>
                        <a:pt x="29" y="2"/>
                        <a:pt x="29" y="3"/>
                        <a:pt x="28" y="5"/>
                      </a:cubicBezTo>
                      <a:cubicBezTo>
                        <a:pt x="26" y="5"/>
                        <a:pt x="24" y="5"/>
                        <a:pt x="22" y="5"/>
                      </a:cubicBezTo>
                      <a:cubicBezTo>
                        <a:pt x="18" y="5"/>
                        <a:pt x="2" y="7"/>
                        <a:pt x="3" y="0"/>
                      </a:cubicBezTo>
                      <a:cubicBezTo>
                        <a:pt x="3" y="0"/>
                        <a:pt x="1" y="0"/>
                        <a:pt x="1" y="0"/>
                      </a:cubicBezTo>
                      <a:cubicBezTo>
                        <a:pt x="0" y="8"/>
                        <a:pt x="11" y="6"/>
                        <a:pt x="16" y="6"/>
                      </a:cubicBezTo>
                      <a:cubicBezTo>
                        <a:pt x="20" y="6"/>
                        <a:pt x="33" y="9"/>
                        <a:pt x="32" y="2"/>
                      </a:cubicBezTo>
                      <a:cubicBezTo>
                        <a:pt x="31" y="1"/>
                        <a:pt x="31" y="1"/>
                        <a:pt x="31" y="1"/>
                      </a:cubicBezTo>
                      <a:cubicBezTo>
                        <a:pt x="22" y="1"/>
                        <a:pt x="13" y="0"/>
                        <a:pt x="3" y="1"/>
                      </a:cubicBezTo>
                      <a:cubicBezTo>
                        <a:pt x="2" y="1"/>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78"/>
                <p:cNvSpPr/>
                <p:nvPr/>
              </p:nvSpPr>
              <p:spPr bwMode="auto">
                <a:xfrm>
                  <a:off x="922338" y="2430463"/>
                  <a:ext cx="38100" cy="9525"/>
                </a:xfrm>
                <a:custGeom>
                  <a:avLst/>
                  <a:gdLst>
                    <a:gd name="T0" fmla="*/ 8 w 36"/>
                    <a:gd name="T1" fmla="*/ 4 h 9"/>
                    <a:gd name="T2" fmla="*/ 26 w 36"/>
                    <a:gd name="T3" fmla="*/ 3 h 9"/>
                    <a:gd name="T4" fmla="*/ 31 w 36"/>
                    <a:gd name="T5" fmla="*/ 5 h 9"/>
                    <a:gd name="T6" fmla="*/ 33 w 36"/>
                    <a:gd name="T7" fmla="*/ 6 h 9"/>
                    <a:gd name="T8" fmla="*/ 19 w 36"/>
                    <a:gd name="T9" fmla="*/ 6 h 9"/>
                    <a:gd name="T10" fmla="*/ 13 w 36"/>
                    <a:gd name="T11" fmla="*/ 7 h 9"/>
                    <a:gd name="T12" fmla="*/ 14 w 36"/>
                    <a:gd name="T13" fmla="*/ 8 h 9"/>
                    <a:gd name="T14" fmla="*/ 15 w 36"/>
                    <a:gd name="T15" fmla="*/ 8 h 9"/>
                    <a:gd name="T16" fmla="*/ 15 w 36"/>
                    <a:gd name="T17" fmla="*/ 6 h 9"/>
                    <a:gd name="T18" fmla="*/ 12 w 36"/>
                    <a:gd name="T19" fmla="*/ 5 h 9"/>
                    <a:gd name="T20" fmla="*/ 8 w 36"/>
                    <a:gd name="T21" fmla="*/ 1 h 9"/>
                    <a:gd name="T22" fmla="*/ 8 w 36"/>
                    <a:gd name="T23" fmla="*/ 0 h 9"/>
                    <a:gd name="T24" fmla="*/ 15 w 36"/>
                    <a:gd name="T25" fmla="*/ 8 h 9"/>
                    <a:gd name="T26" fmla="*/ 15 w 36"/>
                    <a:gd name="T27" fmla="*/ 6 h 9"/>
                    <a:gd name="T28" fmla="*/ 14 w 36"/>
                    <a:gd name="T29" fmla="*/ 8 h 9"/>
                    <a:gd name="T30" fmla="*/ 17 w 36"/>
                    <a:gd name="T31" fmla="*/ 8 h 9"/>
                    <a:gd name="T32" fmla="*/ 26 w 36"/>
                    <a:gd name="T33" fmla="*/ 8 h 9"/>
                    <a:gd name="T34" fmla="*/ 36 w 36"/>
                    <a:gd name="T35" fmla="*/ 6 h 9"/>
                    <a:gd name="T36" fmla="*/ 29 w 36"/>
                    <a:gd name="T37" fmla="*/ 2 h 9"/>
                    <a:gd name="T38" fmla="*/ 8 w 36"/>
                    <a:gd name="T39" fmla="*/ 3 h 9"/>
                    <a:gd name="T40" fmla="*/ 8 w 36"/>
                    <a:gd name="T4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9">
                      <a:moveTo>
                        <a:pt x="8" y="4"/>
                      </a:moveTo>
                      <a:cubicBezTo>
                        <a:pt x="14" y="4"/>
                        <a:pt x="20" y="3"/>
                        <a:pt x="26" y="3"/>
                      </a:cubicBezTo>
                      <a:cubicBezTo>
                        <a:pt x="28" y="4"/>
                        <a:pt x="29" y="4"/>
                        <a:pt x="31" y="5"/>
                      </a:cubicBezTo>
                      <a:cubicBezTo>
                        <a:pt x="32" y="5"/>
                        <a:pt x="36" y="6"/>
                        <a:pt x="33" y="6"/>
                      </a:cubicBezTo>
                      <a:cubicBezTo>
                        <a:pt x="29" y="7"/>
                        <a:pt x="23" y="7"/>
                        <a:pt x="19" y="6"/>
                      </a:cubicBezTo>
                      <a:cubicBezTo>
                        <a:pt x="18" y="6"/>
                        <a:pt x="14" y="5"/>
                        <a:pt x="13" y="7"/>
                      </a:cubicBezTo>
                      <a:cubicBezTo>
                        <a:pt x="13" y="7"/>
                        <a:pt x="13" y="7"/>
                        <a:pt x="14" y="8"/>
                      </a:cubicBezTo>
                      <a:cubicBezTo>
                        <a:pt x="14" y="8"/>
                        <a:pt x="14" y="8"/>
                        <a:pt x="15" y="8"/>
                      </a:cubicBezTo>
                      <a:cubicBezTo>
                        <a:pt x="15" y="7"/>
                        <a:pt x="15" y="7"/>
                        <a:pt x="15" y="6"/>
                      </a:cubicBezTo>
                      <a:cubicBezTo>
                        <a:pt x="14" y="6"/>
                        <a:pt x="13" y="6"/>
                        <a:pt x="12" y="5"/>
                      </a:cubicBezTo>
                      <a:cubicBezTo>
                        <a:pt x="10" y="5"/>
                        <a:pt x="4" y="3"/>
                        <a:pt x="8" y="1"/>
                      </a:cubicBezTo>
                      <a:cubicBezTo>
                        <a:pt x="9" y="1"/>
                        <a:pt x="8" y="0"/>
                        <a:pt x="8" y="0"/>
                      </a:cubicBezTo>
                      <a:cubicBezTo>
                        <a:pt x="0" y="3"/>
                        <a:pt x="11" y="8"/>
                        <a:pt x="15" y="8"/>
                      </a:cubicBezTo>
                      <a:cubicBezTo>
                        <a:pt x="16" y="8"/>
                        <a:pt x="16" y="7"/>
                        <a:pt x="15" y="6"/>
                      </a:cubicBezTo>
                      <a:cubicBezTo>
                        <a:pt x="14" y="6"/>
                        <a:pt x="15" y="7"/>
                        <a:pt x="14" y="8"/>
                      </a:cubicBezTo>
                      <a:cubicBezTo>
                        <a:pt x="15" y="7"/>
                        <a:pt x="16" y="8"/>
                        <a:pt x="17" y="8"/>
                      </a:cubicBezTo>
                      <a:cubicBezTo>
                        <a:pt x="20" y="8"/>
                        <a:pt x="23" y="8"/>
                        <a:pt x="26" y="8"/>
                      </a:cubicBezTo>
                      <a:cubicBezTo>
                        <a:pt x="27" y="8"/>
                        <a:pt x="36" y="9"/>
                        <a:pt x="36" y="6"/>
                      </a:cubicBezTo>
                      <a:cubicBezTo>
                        <a:pt x="36" y="4"/>
                        <a:pt x="30" y="3"/>
                        <a:pt x="29" y="2"/>
                      </a:cubicBezTo>
                      <a:cubicBezTo>
                        <a:pt x="22" y="1"/>
                        <a:pt x="15" y="3"/>
                        <a:pt x="8" y="3"/>
                      </a:cubicBezTo>
                      <a:cubicBezTo>
                        <a:pt x="7" y="3"/>
                        <a:pt x="7"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79"/>
                <p:cNvSpPr/>
                <p:nvPr/>
              </p:nvSpPr>
              <p:spPr bwMode="auto">
                <a:xfrm>
                  <a:off x="925513" y="2433638"/>
                  <a:ext cx="36513" cy="11113"/>
                </a:xfrm>
                <a:custGeom>
                  <a:avLst/>
                  <a:gdLst>
                    <a:gd name="T0" fmla="*/ 8 w 35"/>
                    <a:gd name="T1" fmla="*/ 4 h 11"/>
                    <a:gd name="T2" fmla="*/ 1 w 35"/>
                    <a:gd name="T3" fmla="*/ 3 h 11"/>
                    <a:gd name="T4" fmla="*/ 0 w 35"/>
                    <a:gd name="T5" fmla="*/ 4 h 11"/>
                    <a:gd name="T6" fmla="*/ 19 w 35"/>
                    <a:gd name="T7" fmla="*/ 11 h 11"/>
                    <a:gd name="T8" fmla="*/ 30 w 35"/>
                    <a:gd name="T9" fmla="*/ 1 h 11"/>
                    <a:gd name="T10" fmla="*/ 28 w 35"/>
                    <a:gd name="T11" fmla="*/ 2 h 11"/>
                    <a:gd name="T12" fmla="*/ 16 w 35"/>
                    <a:gd name="T13" fmla="*/ 9 h 11"/>
                    <a:gd name="T14" fmla="*/ 6 w 35"/>
                    <a:gd name="T15" fmla="*/ 8 h 11"/>
                    <a:gd name="T16" fmla="*/ 2 w 35"/>
                    <a:gd name="T17" fmla="*/ 6 h 11"/>
                    <a:gd name="T18" fmla="*/ 3 w 35"/>
                    <a:gd name="T19" fmla="*/ 5 h 11"/>
                    <a:gd name="T20" fmla="*/ 8 w 35"/>
                    <a:gd name="T21" fmla="*/ 5 h 11"/>
                    <a:gd name="T22" fmla="*/ 8 w 3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1">
                      <a:moveTo>
                        <a:pt x="8" y="4"/>
                      </a:moveTo>
                      <a:cubicBezTo>
                        <a:pt x="6" y="4"/>
                        <a:pt x="3" y="4"/>
                        <a:pt x="1" y="3"/>
                      </a:cubicBezTo>
                      <a:cubicBezTo>
                        <a:pt x="1" y="3"/>
                        <a:pt x="0" y="4"/>
                        <a:pt x="0" y="4"/>
                      </a:cubicBezTo>
                      <a:cubicBezTo>
                        <a:pt x="0" y="10"/>
                        <a:pt x="15" y="11"/>
                        <a:pt x="19" y="11"/>
                      </a:cubicBezTo>
                      <a:cubicBezTo>
                        <a:pt x="25" y="11"/>
                        <a:pt x="35" y="9"/>
                        <a:pt x="30" y="1"/>
                      </a:cubicBezTo>
                      <a:cubicBezTo>
                        <a:pt x="29" y="0"/>
                        <a:pt x="28" y="1"/>
                        <a:pt x="28" y="2"/>
                      </a:cubicBezTo>
                      <a:cubicBezTo>
                        <a:pt x="33" y="9"/>
                        <a:pt x="21" y="10"/>
                        <a:pt x="16" y="9"/>
                      </a:cubicBezTo>
                      <a:cubicBezTo>
                        <a:pt x="13" y="9"/>
                        <a:pt x="9" y="9"/>
                        <a:pt x="6" y="8"/>
                      </a:cubicBezTo>
                      <a:cubicBezTo>
                        <a:pt x="5" y="7"/>
                        <a:pt x="3" y="7"/>
                        <a:pt x="2" y="6"/>
                      </a:cubicBezTo>
                      <a:cubicBezTo>
                        <a:pt x="1" y="5"/>
                        <a:pt x="2" y="5"/>
                        <a:pt x="3" y="5"/>
                      </a:cubicBezTo>
                      <a:cubicBezTo>
                        <a:pt x="4" y="5"/>
                        <a:pt x="6" y="5"/>
                        <a:pt x="8" y="5"/>
                      </a:cubicBezTo>
                      <a:cubicBezTo>
                        <a:pt x="9" y="5"/>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0"/>
                <p:cNvSpPr/>
                <p:nvPr/>
              </p:nvSpPr>
              <p:spPr bwMode="auto">
                <a:xfrm>
                  <a:off x="928688" y="2441576"/>
                  <a:ext cx="26988" cy="15875"/>
                </a:xfrm>
                <a:custGeom>
                  <a:avLst/>
                  <a:gdLst>
                    <a:gd name="T0" fmla="*/ 1 w 25"/>
                    <a:gd name="T1" fmla="*/ 5 h 15"/>
                    <a:gd name="T2" fmla="*/ 1 w 25"/>
                    <a:gd name="T3" fmla="*/ 3 h 15"/>
                    <a:gd name="T4" fmla="*/ 0 w 25"/>
                    <a:gd name="T5" fmla="*/ 3 h 15"/>
                    <a:gd name="T6" fmla="*/ 25 w 25"/>
                    <a:gd name="T7" fmla="*/ 2 h 15"/>
                    <a:gd name="T8" fmla="*/ 23 w 25"/>
                    <a:gd name="T9" fmla="*/ 1 h 15"/>
                    <a:gd name="T10" fmla="*/ 1 w 25"/>
                    <a:gd name="T11" fmla="*/ 2 h 15"/>
                    <a:gd name="T12" fmla="*/ 0 w 25"/>
                    <a:gd name="T13" fmla="*/ 3 h 15"/>
                    <a:gd name="T14" fmla="*/ 0 w 25"/>
                    <a:gd name="T15" fmla="*/ 5 h 15"/>
                    <a:gd name="T16" fmla="*/ 1 w 25"/>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1" y="5"/>
                      </a:moveTo>
                      <a:cubicBezTo>
                        <a:pt x="1" y="4"/>
                        <a:pt x="1" y="3"/>
                        <a:pt x="1" y="3"/>
                      </a:cubicBezTo>
                      <a:cubicBezTo>
                        <a:pt x="1" y="3"/>
                        <a:pt x="1" y="3"/>
                        <a:pt x="0" y="3"/>
                      </a:cubicBezTo>
                      <a:cubicBezTo>
                        <a:pt x="9" y="9"/>
                        <a:pt x="21" y="15"/>
                        <a:pt x="25" y="2"/>
                      </a:cubicBezTo>
                      <a:cubicBezTo>
                        <a:pt x="25" y="1"/>
                        <a:pt x="24" y="0"/>
                        <a:pt x="23" y="1"/>
                      </a:cubicBezTo>
                      <a:cubicBezTo>
                        <a:pt x="20" y="14"/>
                        <a:pt x="8" y="7"/>
                        <a:pt x="1" y="2"/>
                      </a:cubicBezTo>
                      <a:cubicBezTo>
                        <a:pt x="0" y="2"/>
                        <a:pt x="0" y="2"/>
                        <a:pt x="0" y="3"/>
                      </a:cubicBezTo>
                      <a:cubicBezTo>
                        <a:pt x="0" y="3"/>
                        <a:pt x="0" y="4"/>
                        <a:pt x="0" y="5"/>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1"/>
                <p:cNvSpPr/>
                <p:nvPr/>
              </p:nvSpPr>
              <p:spPr bwMode="auto">
                <a:xfrm>
                  <a:off x="931863" y="2381251"/>
                  <a:ext cx="17463" cy="44450"/>
                </a:xfrm>
                <a:custGeom>
                  <a:avLst/>
                  <a:gdLst>
                    <a:gd name="T0" fmla="*/ 9 w 16"/>
                    <a:gd name="T1" fmla="*/ 40 h 41"/>
                    <a:gd name="T2" fmla="*/ 2 w 16"/>
                    <a:gd name="T3" fmla="*/ 1 h 41"/>
                    <a:gd name="T4" fmla="*/ 1 w 16"/>
                    <a:gd name="T5" fmla="*/ 2 h 41"/>
                    <a:gd name="T6" fmla="*/ 8 w 16"/>
                    <a:gd name="T7" fmla="*/ 40 h 41"/>
                    <a:gd name="T8" fmla="*/ 9 w 16"/>
                    <a:gd name="T9" fmla="*/ 40 h 41"/>
                  </a:gdLst>
                  <a:ahLst/>
                  <a:cxnLst>
                    <a:cxn ang="0">
                      <a:pos x="T0" y="T1"/>
                    </a:cxn>
                    <a:cxn ang="0">
                      <a:pos x="T2" y="T3"/>
                    </a:cxn>
                    <a:cxn ang="0">
                      <a:pos x="T4" y="T5"/>
                    </a:cxn>
                    <a:cxn ang="0">
                      <a:pos x="T6" y="T7"/>
                    </a:cxn>
                    <a:cxn ang="0">
                      <a:pos x="T8" y="T9"/>
                    </a:cxn>
                  </a:cxnLst>
                  <a:rect l="0" t="0" r="r" b="b"/>
                  <a:pathLst>
                    <a:path w="16" h="41">
                      <a:moveTo>
                        <a:pt x="9" y="40"/>
                      </a:moveTo>
                      <a:cubicBezTo>
                        <a:pt x="11" y="28"/>
                        <a:pt x="16" y="7"/>
                        <a:pt x="2" y="1"/>
                      </a:cubicBezTo>
                      <a:cubicBezTo>
                        <a:pt x="1" y="0"/>
                        <a:pt x="0" y="1"/>
                        <a:pt x="1" y="2"/>
                      </a:cubicBezTo>
                      <a:cubicBezTo>
                        <a:pt x="14" y="8"/>
                        <a:pt x="9" y="29"/>
                        <a:pt x="8" y="40"/>
                      </a:cubicBezTo>
                      <a:cubicBezTo>
                        <a:pt x="7" y="41"/>
                        <a:pt x="9" y="41"/>
                        <a:pt x="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2"/>
                <p:cNvSpPr/>
                <p:nvPr/>
              </p:nvSpPr>
              <p:spPr bwMode="auto">
                <a:xfrm>
                  <a:off x="942975" y="2379663"/>
                  <a:ext cx="17463" cy="49213"/>
                </a:xfrm>
                <a:custGeom>
                  <a:avLst/>
                  <a:gdLst>
                    <a:gd name="T0" fmla="*/ 7 w 17"/>
                    <a:gd name="T1" fmla="*/ 44 h 46"/>
                    <a:gd name="T2" fmla="*/ 16 w 17"/>
                    <a:gd name="T3" fmla="*/ 2 h 46"/>
                    <a:gd name="T4" fmla="*/ 15 w 17"/>
                    <a:gd name="T5" fmla="*/ 1 h 46"/>
                    <a:gd name="T6" fmla="*/ 6 w 17"/>
                    <a:gd name="T7" fmla="*/ 45 h 46"/>
                    <a:gd name="T8" fmla="*/ 7 w 17"/>
                    <a:gd name="T9" fmla="*/ 44 h 46"/>
                  </a:gdLst>
                  <a:ahLst/>
                  <a:cxnLst>
                    <a:cxn ang="0">
                      <a:pos x="T0" y="T1"/>
                    </a:cxn>
                    <a:cxn ang="0">
                      <a:pos x="T2" y="T3"/>
                    </a:cxn>
                    <a:cxn ang="0">
                      <a:pos x="T4" y="T5"/>
                    </a:cxn>
                    <a:cxn ang="0">
                      <a:pos x="T6" y="T7"/>
                    </a:cxn>
                    <a:cxn ang="0">
                      <a:pos x="T8" y="T9"/>
                    </a:cxn>
                  </a:cxnLst>
                  <a:rect l="0" t="0" r="r" b="b"/>
                  <a:pathLst>
                    <a:path w="17" h="46">
                      <a:moveTo>
                        <a:pt x="7" y="44"/>
                      </a:moveTo>
                      <a:cubicBezTo>
                        <a:pt x="1" y="32"/>
                        <a:pt x="6" y="11"/>
                        <a:pt x="16" y="2"/>
                      </a:cubicBezTo>
                      <a:cubicBezTo>
                        <a:pt x="17" y="1"/>
                        <a:pt x="16" y="0"/>
                        <a:pt x="15" y="1"/>
                      </a:cubicBezTo>
                      <a:cubicBezTo>
                        <a:pt x="5" y="10"/>
                        <a:pt x="0" y="32"/>
                        <a:pt x="6" y="45"/>
                      </a:cubicBezTo>
                      <a:cubicBezTo>
                        <a:pt x="6" y="46"/>
                        <a:pt x="8" y="45"/>
                        <a:pt x="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3"/>
                <p:cNvSpPr/>
                <p:nvPr/>
              </p:nvSpPr>
              <p:spPr bwMode="auto">
                <a:xfrm>
                  <a:off x="927100" y="2368551"/>
                  <a:ext cx="36513" cy="15875"/>
                </a:xfrm>
                <a:custGeom>
                  <a:avLst/>
                  <a:gdLst>
                    <a:gd name="T0" fmla="*/ 6 w 34"/>
                    <a:gd name="T1" fmla="*/ 14 h 16"/>
                    <a:gd name="T2" fmla="*/ 5 w 34"/>
                    <a:gd name="T3" fmla="*/ 5 h 16"/>
                    <a:gd name="T4" fmla="*/ 12 w 34"/>
                    <a:gd name="T5" fmla="*/ 5 h 16"/>
                    <a:gd name="T6" fmla="*/ 9 w 34"/>
                    <a:gd name="T7" fmla="*/ 7 h 16"/>
                    <a:gd name="T8" fmla="*/ 10 w 34"/>
                    <a:gd name="T9" fmla="*/ 4 h 16"/>
                    <a:gd name="T10" fmla="*/ 15 w 34"/>
                    <a:gd name="T11" fmla="*/ 5 h 16"/>
                    <a:gd name="T12" fmla="*/ 15 w 34"/>
                    <a:gd name="T13" fmla="*/ 7 h 16"/>
                    <a:gd name="T14" fmla="*/ 21 w 34"/>
                    <a:gd name="T15" fmla="*/ 4 h 16"/>
                    <a:gd name="T16" fmla="*/ 23 w 34"/>
                    <a:gd name="T17" fmla="*/ 7 h 16"/>
                    <a:gd name="T18" fmla="*/ 22 w 34"/>
                    <a:gd name="T19" fmla="*/ 7 h 16"/>
                    <a:gd name="T20" fmla="*/ 22 w 34"/>
                    <a:gd name="T21" fmla="*/ 4 h 16"/>
                    <a:gd name="T22" fmla="*/ 24 w 34"/>
                    <a:gd name="T23" fmla="*/ 3 h 16"/>
                    <a:gd name="T24" fmla="*/ 25 w 34"/>
                    <a:gd name="T25" fmla="*/ 3 h 16"/>
                    <a:gd name="T26" fmla="*/ 25 w 34"/>
                    <a:gd name="T27" fmla="*/ 7 h 16"/>
                    <a:gd name="T28" fmla="*/ 31 w 34"/>
                    <a:gd name="T29" fmla="*/ 8 h 16"/>
                    <a:gd name="T30" fmla="*/ 27 w 34"/>
                    <a:gd name="T31" fmla="*/ 12 h 16"/>
                    <a:gd name="T32" fmla="*/ 27 w 34"/>
                    <a:gd name="T33" fmla="*/ 14 h 16"/>
                    <a:gd name="T34" fmla="*/ 31 w 34"/>
                    <a:gd name="T35" fmla="*/ 4 h 16"/>
                    <a:gd name="T36" fmla="*/ 24 w 34"/>
                    <a:gd name="T37" fmla="*/ 7 h 16"/>
                    <a:gd name="T38" fmla="*/ 29 w 34"/>
                    <a:gd name="T39" fmla="*/ 7 h 16"/>
                    <a:gd name="T40" fmla="*/ 22 w 34"/>
                    <a:gd name="T41" fmla="*/ 2 h 16"/>
                    <a:gd name="T42" fmla="*/ 21 w 34"/>
                    <a:gd name="T43" fmla="*/ 10 h 16"/>
                    <a:gd name="T44" fmla="*/ 25 w 34"/>
                    <a:gd name="T45" fmla="*/ 6 h 16"/>
                    <a:gd name="T46" fmla="*/ 13 w 34"/>
                    <a:gd name="T47" fmla="*/ 9 h 16"/>
                    <a:gd name="T48" fmla="*/ 14 w 34"/>
                    <a:gd name="T49" fmla="*/ 10 h 16"/>
                    <a:gd name="T50" fmla="*/ 14 w 34"/>
                    <a:gd name="T51" fmla="*/ 3 h 16"/>
                    <a:gd name="T52" fmla="*/ 9 w 34"/>
                    <a:gd name="T53" fmla="*/ 10 h 16"/>
                    <a:gd name="T54" fmla="*/ 10 w 34"/>
                    <a:gd name="T55" fmla="*/ 10 h 16"/>
                    <a:gd name="T56" fmla="*/ 10 w 34"/>
                    <a:gd name="T57" fmla="*/ 2 h 16"/>
                    <a:gd name="T58" fmla="*/ 3 w 34"/>
                    <a:gd name="T59" fmla="*/ 5 h 16"/>
                    <a:gd name="T60" fmla="*/ 5 w 34"/>
                    <a:gd name="T61" fmla="*/ 15 h 16"/>
                    <a:gd name="T62" fmla="*/ 6 w 34"/>
                    <a:gd name="T6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6">
                      <a:moveTo>
                        <a:pt x="6" y="14"/>
                      </a:moveTo>
                      <a:cubicBezTo>
                        <a:pt x="3" y="11"/>
                        <a:pt x="2" y="8"/>
                        <a:pt x="5" y="5"/>
                      </a:cubicBezTo>
                      <a:cubicBezTo>
                        <a:pt x="7" y="3"/>
                        <a:pt x="10" y="2"/>
                        <a:pt x="12" y="5"/>
                      </a:cubicBezTo>
                      <a:cubicBezTo>
                        <a:pt x="13" y="7"/>
                        <a:pt x="10" y="9"/>
                        <a:pt x="9" y="7"/>
                      </a:cubicBezTo>
                      <a:cubicBezTo>
                        <a:pt x="9" y="6"/>
                        <a:pt x="9" y="4"/>
                        <a:pt x="10" y="4"/>
                      </a:cubicBezTo>
                      <a:cubicBezTo>
                        <a:pt x="12" y="3"/>
                        <a:pt x="14" y="4"/>
                        <a:pt x="15" y="5"/>
                      </a:cubicBezTo>
                      <a:cubicBezTo>
                        <a:pt x="18" y="7"/>
                        <a:pt x="14" y="10"/>
                        <a:pt x="15" y="7"/>
                      </a:cubicBezTo>
                      <a:cubicBezTo>
                        <a:pt x="15" y="4"/>
                        <a:pt x="19" y="3"/>
                        <a:pt x="21" y="4"/>
                      </a:cubicBezTo>
                      <a:cubicBezTo>
                        <a:pt x="23" y="4"/>
                        <a:pt x="24" y="5"/>
                        <a:pt x="23" y="7"/>
                      </a:cubicBezTo>
                      <a:cubicBezTo>
                        <a:pt x="23" y="8"/>
                        <a:pt x="22" y="10"/>
                        <a:pt x="22" y="7"/>
                      </a:cubicBezTo>
                      <a:cubicBezTo>
                        <a:pt x="22" y="6"/>
                        <a:pt x="22" y="5"/>
                        <a:pt x="22" y="4"/>
                      </a:cubicBezTo>
                      <a:cubicBezTo>
                        <a:pt x="23" y="4"/>
                        <a:pt x="23" y="3"/>
                        <a:pt x="24" y="3"/>
                      </a:cubicBezTo>
                      <a:cubicBezTo>
                        <a:pt x="24" y="3"/>
                        <a:pt x="24" y="3"/>
                        <a:pt x="25" y="3"/>
                      </a:cubicBezTo>
                      <a:cubicBezTo>
                        <a:pt x="27" y="3"/>
                        <a:pt x="28" y="4"/>
                        <a:pt x="25" y="7"/>
                      </a:cubicBezTo>
                      <a:cubicBezTo>
                        <a:pt x="25" y="4"/>
                        <a:pt x="32" y="3"/>
                        <a:pt x="31" y="8"/>
                      </a:cubicBezTo>
                      <a:cubicBezTo>
                        <a:pt x="30" y="10"/>
                        <a:pt x="28" y="11"/>
                        <a:pt x="27" y="12"/>
                      </a:cubicBezTo>
                      <a:cubicBezTo>
                        <a:pt x="26" y="13"/>
                        <a:pt x="27" y="14"/>
                        <a:pt x="27" y="14"/>
                      </a:cubicBezTo>
                      <a:cubicBezTo>
                        <a:pt x="31" y="12"/>
                        <a:pt x="34" y="7"/>
                        <a:pt x="31" y="4"/>
                      </a:cubicBezTo>
                      <a:cubicBezTo>
                        <a:pt x="29" y="1"/>
                        <a:pt x="24" y="4"/>
                        <a:pt x="24" y="7"/>
                      </a:cubicBezTo>
                      <a:cubicBezTo>
                        <a:pt x="24" y="11"/>
                        <a:pt x="29" y="9"/>
                        <a:pt x="29" y="7"/>
                      </a:cubicBezTo>
                      <a:cubicBezTo>
                        <a:pt x="31" y="3"/>
                        <a:pt x="26" y="0"/>
                        <a:pt x="22" y="2"/>
                      </a:cubicBezTo>
                      <a:cubicBezTo>
                        <a:pt x="20" y="3"/>
                        <a:pt x="20" y="7"/>
                        <a:pt x="21" y="10"/>
                      </a:cubicBezTo>
                      <a:cubicBezTo>
                        <a:pt x="22" y="12"/>
                        <a:pt x="25" y="7"/>
                        <a:pt x="25" y="6"/>
                      </a:cubicBezTo>
                      <a:cubicBezTo>
                        <a:pt x="25" y="0"/>
                        <a:pt x="11" y="1"/>
                        <a:pt x="13" y="9"/>
                      </a:cubicBezTo>
                      <a:cubicBezTo>
                        <a:pt x="14" y="10"/>
                        <a:pt x="14" y="10"/>
                        <a:pt x="14" y="10"/>
                      </a:cubicBezTo>
                      <a:cubicBezTo>
                        <a:pt x="20" y="8"/>
                        <a:pt x="19" y="5"/>
                        <a:pt x="14" y="3"/>
                      </a:cubicBezTo>
                      <a:cubicBezTo>
                        <a:pt x="8" y="0"/>
                        <a:pt x="7" y="5"/>
                        <a:pt x="9" y="10"/>
                      </a:cubicBezTo>
                      <a:cubicBezTo>
                        <a:pt x="9" y="10"/>
                        <a:pt x="9" y="10"/>
                        <a:pt x="10" y="10"/>
                      </a:cubicBezTo>
                      <a:cubicBezTo>
                        <a:pt x="14" y="10"/>
                        <a:pt x="15" y="4"/>
                        <a:pt x="10" y="2"/>
                      </a:cubicBezTo>
                      <a:cubicBezTo>
                        <a:pt x="8" y="1"/>
                        <a:pt x="4" y="3"/>
                        <a:pt x="3" y="5"/>
                      </a:cubicBezTo>
                      <a:cubicBezTo>
                        <a:pt x="0" y="9"/>
                        <a:pt x="2" y="12"/>
                        <a:pt x="5" y="15"/>
                      </a:cubicBezTo>
                      <a:cubicBezTo>
                        <a:pt x="5" y="16"/>
                        <a:pt x="6" y="15"/>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93"/>
                <p:cNvSpPr/>
                <p:nvPr/>
              </p:nvSpPr>
              <p:spPr bwMode="auto">
                <a:xfrm>
                  <a:off x="933450" y="2243138"/>
                  <a:ext cx="85725" cy="49213"/>
                </a:xfrm>
                <a:custGeom>
                  <a:avLst/>
                  <a:gdLst>
                    <a:gd name="T0" fmla="*/ 1 w 82"/>
                    <a:gd name="T1" fmla="*/ 46 h 47"/>
                    <a:gd name="T2" fmla="*/ 6 w 82"/>
                    <a:gd name="T3" fmla="*/ 40 h 47"/>
                    <a:gd name="T4" fmla="*/ 9 w 82"/>
                    <a:gd name="T5" fmla="*/ 37 h 47"/>
                    <a:gd name="T6" fmla="*/ 11 w 82"/>
                    <a:gd name="T7" fmla="*/ 44 h 47"/>
                    <a:gd name="T8" fmla="*/ 11 w 82"/>
                    <a:gd name="T9" fmla="*/ 44 h 47"/>
                    <a:gd name="T10" fmla="*/ 19 w 82"/>
                    <a:gd name="T11" fmla="*/ 34 h 47"/>
                    <a:gd name="T12" fmla="*/ 25 w 82"/>
                    <a:gd name="T13" fmla="*/ 32 h 47"/>
                    <a:gd name="T14" fmla="*/ 29 w 82"/>
                    <a:gd name="T15" fmla="*/ 42 h 47"/>
                    <a:gd name="T16" fmla="*/ 29 w 82"/>
                    <a:gd name="T17" fmla="*/ 43 h 47"/>
                    <a:gd name="T18" fmla="*/ 32 w 82"/>
                    <a:gd name="T19" fmla="*/ 37 h 47"/>
                    <a:gd name="T20" fmla="*/ 33 w 82"/>
                    <a:gd name="T21" fmla="*/ 33 h 47"/>
                    <a:gd name="T22" fmla="*/ 37 w 82"/>
                    <a:gd name="T23" fmla="*/ 34 h 47"/>
                    <a:gd name="T24" fmla="*/ 37 w 82"/>
                    <a:gd name="T25" fmla="*/ 34 h 47"/>
                    <a:gd name="T26" fmla="*/ 44 w 82"/>
                    <a:gd name="T27" fmla="*/ 30 h 47"/>
                    <a:gd name="T28" fmla="*/ 44 w 82"/>
                    <a:gd name="T29" fmla="*/ 30 h 47"/>
                    <a:gd name="T30" fmla="*/ 48 w 82"/>
                    <a:gd name="T31" fmla="*/ 24 h 47"/>
                    <a:gd name="T32" fmla="*/ 50 w 82"/>
                    <a:gd name="T33" fmla="*/ 18 h 47"/>
                    <a:gd name="T34" fmla="*/ 53 w 82"/>
                    <a:gd name="T35" fmla="*/ 20 h 47"/>
                    <a:gd name="T36" fmla="*/ 57 w 82"/>
                    <a:gd name="T37" fmla="*/ 40 h 47"/>
                    <a:gd name="T38" fmla="*/ 58 w 82"/>
                    <a:gd name="T39" fmla="*/ 40 h 47"/>
                    <a:gd name="T40" fmla="*/ 64 w 82"/>
                    <a:gd name="T41" fmla="*/ 19 h 47"/>
                    <a:gd name="T42" fmla="*/ 68 w 82"/>
                    <a:gd name="T43" fmla="*/ 9 h 47"/>
                    <a:gd name="T44" fmla="*/ 72 w 82"/>
                    <a:gd name="T45" fmla="*/ 15 h 47"/>
                    <a:gd name="T46" fmla="*/ 73 w 82"/>
                    <a:gd name="T47" fmla="*/ 15 h 47"/>
                    <a:gd name="T48" fmla="*/ 82 w 82"/>
                    <a:gd name="T49" fmla="*/ 1 h 47"/>
                    <a:gd name="T50" fmla="*/ 81 w 82"/>
                    <a:gd name="T51" fmla="*/ 1 h 47"/>
                    <a:gd name="T52" fmla="*/ 80 w 82"/>
                    <a:gd name="T53" fmla="*/ 1 h 47"/>
                    <a:gd name="T54" fmla="*/ 80 w 82"/>
                    <a:gd name="T55" fmla="*/ 2 h 47"/>
                    <a:gd name="T56" fmla="*/ 78 w 82"/>
                    <a:gd name="T57" fmla="*/ 7 h 47"/>
                    <a:gd name="T58" fmla="*/ 74 w 82"/>
                    <a:gd name="T59" fmla="*/ 12 h 47"/>
                    <a:gd name="T60" fmla="*/ 69 w 82"/>
                    <a:gd name="T61" fmla="*/ 6 h 47"/>
                    <a:gd name="T62" fmla="*/ 68 w 82"/>
                    <a:gd name="T63" fmla="*/ 6 h 47"/>
                    <a:gd name="T64" fmla="*/ 58 w 82"/>
                    <a:gd name="T65" fmla="*/ 36 h 47"/>
                    <a:gd name="T66" fmla="*/ 57 w 82"/>
                    <a:gd name="T67" fmla="*/ 35 h 47"/>
                    <a:gd name="T68" fmla="*/ 56 w 82"/>
                    <a:gd name="T69" fmla="*/ 28 h 47"/>
                    <a:gd name="T70" fmla="*/ 52 w 82"/>
                    <a:gd name="T71" fmla="*/ 15 h 47"/>
                    <a:gd name="T72" fmla="*/ 51 w 82"/>
                    <a:gd name="T73" fmla="*/ 15 h 47"/>
                    <a:gd name="T74" fmla="*/ 48 w 82"/>
                    <a:gd name="T75" fmla="*/ 22 h 47"/>
                    <a:gd name="T76" fmla="*/ 42 w 82"/>
                    <a:gd name="T77" fmla="*/ 28 h 47"/>
                    <a:gd name="T78" fmla="*/ 42 w 82"/>
                    <a:gd name="T79" fmla="*/ 28 h 47"/>
                    <a:gd name="T80" fmla="*/ 38 w 82"/>
                    <a:gd name="T81" fmla="*/ 32 h 47"/>
                    <a:gd name="T82" fmla="*/ 34 w 82"/>
                    <a:gd name="T83" fmla="*/ 29 h 47"/>
                    <a:gd name="T84" fmla="*/ 34 w 82"/>
                    <a:gd name="T85" fmla="*/ 29 h 47"/>
                    <a:gd name="T86" fmla="*/ 31 w 82"/>
                    <a:gd name="T87" fmla="*/ 39 h 47"/>
                    <a:gd name="T88" fmla="*/ 26 w 82"/>
                    <a:gd name="T89" fmla="*/ 34 h 47"/>
                    <a:gd name="T90" fmla="*/ 24 w 82"/>
                    <a:gd name="T91" fmla="*/ 27 h 47"/>
                    <a:gd name="T92" fmla="*/ 23 w 82"/>
                    <a:gd name="T93" fmla="*/ 27 h 47"/>
                    <a:gd name="T94" fmla="*/ 17 w 82"/>
                    <a:gd name="T95" fmla="*/ 36 h 47"/>
                    <a:gd name="T96" fmla="*/ 11 w 82"/>
                    <a:gd name="T97" fmla="*/ 42 h 47"/>
                    <a:gd name="T98" fmla="*/ 8 w 82"/>
                    <a:gd name="T99" fmla="*/ 36 h 47"/>
                    <a:gd name="T100" fmla="*/ 8 w 82"/>
                    <a:gd name="T101" fmla="*/ 36 h 47"/>
                    <a:gd name="T102" fmla="*/ 1 w 82"/>
                    <a:gd name="T103" fmla="*/ 47 h 47"/>
                    <a:gd name="T104" fmla="*/ 1 w 82"/>
                    <a:gd name="T105" fmla="*/ 47 h 47"/>
                    <a:gd name="T106" fmla="*/ 2 w 82"/>
                    <a:gd name="T107" fmla="*/ 47 h 47"/>
                    <a:gd name="T108" fmla="*/ 1 w 82"/>
                    <a:gd name="T10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47">
                      <a:moveTo>
                        <a:pt x="1" y="46"/>
                      </a:moveTo>
                      <a:cubicBezTo>
                        <a:pt x="3" y="46"/>
                        <a:pt x="5" y="42"/>
                        <a:pt x="6" y="40"/>
                      </a:cubicBezTo>
                      <a:cubicBezTo>
                        <a:pt x="6" y="40"/>
                        <a:pt x="8" y="36"/>
                        <a:pt x="9" y="37"/>
                      </a:cubicBezTo>
                      <a:cubicBezTo>
                        <a:pt x="10" y="39"/>
                        <a:pt x="10" y="42"/>
                        <a:pt x="11" y="44"/>
                      </a:cubicBezTo>
                      <a:cubicBezTo>
                        <a:pt x="11" y="44"/>
                        <a:pt x="11" y="44"/>
                        <a:pt x="11" y="44"/>
                      </a:cubicBezTo>
                      <a:cubicBezTo>
                        <a:pt x="15" y="41"/>
                        <a:pt x="17" y="38"/>
                        <a:pt x="19" y="34"/>
                      </a:cubicBezTo>
                      <a:cubicBezTo>
                        <a:pt x="21" y="31"/>
                        <a:pt x="23" y="26"/>
                        <a:pt x="25" y="32"/>
                      </a:cubicBezTo>
                      <a:cubicBezTo>
                        <a:pt x="26" y="35"/>
                        <a:pt x="27" y="39"/>
                        <a:pt x="29" y="42"/>
                      </a:cubicBezTo>
                      <a:cubicBezTo>
                        <a:pt x="29" y="43"/>
                        <a:pt x="29" y="43"/>
                        <a:pt x="29" y="43"/>
                      </a:cubicBezTo>
                      <a:cubicBezTo>
                        <a:pt x="31" y="41"/>
                        <a:pt x="32" y="39"/>
                        <a:pt x="32" y="37"/>
                      </a:cubicBezTo>
                      <a:cubicBezTo>
                        <a:pt x="32" y="35"/>
                        <a:pt x="33" y="34"/>
                        <a:pt x="33" y="33"/>
                      </a:cubicBezTo>
                      <a:cubicBezTo>
                        <a:pt x="34" y="29"/>
                        <a:pt x="36" y="32"/>
                        <a:pt x="37" y="34"/>
                      </a:cubicBezTo>
                      <a:cubicBezTo>
                        <a:pt x="37" y="34"/>
                        <a:pt x="37" y="34"/>
                        <a:pt x="37" y="34"/>
                      </a:cubicBezTo>
                      <a:cubicBezTo>
                        <a:pt x="39" y="32"/>
                        <a:pt x="41" y="27"/>
                        <a:pt x="44" y="30"/>
                      </a:cubicBezTo>
                      <a:cubicBezTo>
                        <a:pt x="44" y="30"/>
                        <a:pt x="44" y="30"/>
                        <a:pt x="44" y="30"/>
                      </a:cubicBezTo>
                      <a:cubicBezTo>
                        <a:pt x="46" y="28"/>
                        <a:pt x="47" y="26"/>
                        <a:pt x="48" y="24"/>
                      </a:cubicBezTo>
                      <a:cubicBezTo>
                        <a:pt x="49" y="22"/>
                        <a:pt x="49" y="20"/>
                        <a:pt x="50" y="18"/>
                      </a:cubicBezTo>
                      <a:cubicBezTo>
                        <a:pt x="52" y="15"/>
                        <a:pt x="52" y="18"/>
                        <a:pt x="53" y="20"/>
                      </a:cubicBezTo>
                      <a:cubicBezTo>
                        <a:pt x="55" y="26"/>
                        <a:pt x="56" y="33"/>
                        <a:pt x="57" y="40"/>
                      </a:cubicBezTo>
                      <a:cubicBezTo>
                        <a:pt x="57" y="40"/>
                        <a:pt x="58" y="40"/>
                        <a:pt x="58" y="40"/>
                      </a:cubicBezTo>
                      <a:cubicBezTo>
                        <a:pt x="60" y="33"/>
                        <a:pt x="62" y="26"/>
                        <a:pt x="64" y="19"/>
                      </a:cubicBezTo>
                      <a:cubicBezTo>
                        <a:pt x="65" y="16"/>
                        <a:pt x="66" y="12"/>
                        <a:pt x="68" y="9"/>
                      </a:cubicBezTo>
                      <a:cubicBezTo>
                        <a:pt x="68" y="8"/>
                        <a:pt x="72" y="14"/>
                        <a:pt x="72" y="15"/>
                      </a:cubicBezTo>
                      <a:cubicBezTo>
                        <a:pt x="72" y="15"/>
                        <a:pt x="73" y="15"/>
                        <a:pt x="73" y="15"/>
                      </a:cubicBezTo>
                      <a:cubicBezTo>
                        <a:pt x="77" y="11"/>
                        <a:pt x="80" y="6"/>
                        <a:pt x="82" y="1"/>
                      </a:cubicBezTo>
                      <a:cubicBezTo>
                        <a:pt x="82" y="1"/>
                        <a:pt x="81" y="0"/>
                        <a:pt x="81" y="1"/>
                      </a:cubicBezTo>
                      <a:cubicBezTo>
                        <a:pt x="81" y="1"/>
                        <a:pt x="80" y="1"/>
                        <a:pt x="80" y="1"/>
                      </a:cubicBezTo>
                      <a:cubicBezTo>
                        <a:pt x="80" y="1"/>
                        <a:pt x="80" y="2"/>
                        <a:pt x="80" y="2"/>
                      </a:cubicBezTo>
                      <a:cubicBezTo>
                        <a:pt x="80" y="2"/>
                        <a:pt x="79" y="6"/>
                        <a:pt x="78" y="7"/>
                      </a:cubicBezTo>
                      <a:cubicBezTo>
                        <a:pt x="77" y="8"/>
                        <a:pt x="76" y="10"/>
                        <a:pt x="74" y="12"/>
                      </a:cubicBezTo>
                      <a:cubicBezTo>
                        <a:pt x="71" y="16"/>
                        <a:pt x="70" y="9"/>
                        <a:pt x="69" y="6"/>
                      </a:cubicBezTo>
                      <a:cubicBezTo>
                        <a:pt x="69" y="6"/>
                        <a:pt x="68" y="6"/>
                        <a:pt x="68" y="6"/>
                      </a:cubicBezTo>
                      <a:cubicBezTo>
                        <a:pt x="64" y="16"/>
                        <a:pt x="61" y="26"/>
                        <a:pt x="58" y="36"/>
                      </a:cubicBezTo>
                      <a:cubicBezTo>
                        <a:pt x="57" y="40"/>
                        <a:pt x="58" y="37"/>
                        <a:pt x="57" y="35"/>
                      </a:cubicBezTo>
                      <a:cubicBezTo>
                        <a:pt x="57" y="32"/>
                        <a:pt x="56" y="30"/>
                        <a:pt x="56" y="28"/>
                      </a:cubicBezTo>
                      <a:cubicBezTo>
                        <a:pt x="55" y="23"/>
                        <a:pt x="54" y="19"/>
                        <a:pt x="52" y="15"/>
                      </a:cubicBezTo>
                      <a:cubicBezTo>
                        <a:pt x="52" y="15"/>
                        <a:pt x="51" y="15"/>
                        <a:pt x="51" y="15"/>
                      </a:cubicBezTo>
                      <a:cubicBezTo>
                        <a:pt x="50" y="17"/>
                        <a:pt x="49" y="20"/>
                        <a:pt x="48" y="22"/>
                      </a:cubicBezTo>
                      <a:cubicBezTo>
                        <a:pt x="47" y="25"/>
                        <a:pt x="45" y="30"/>
                        <a:pt x="42" y="28"/>
                      </a:cubicBezTo>
                      <a:cubicBezTo>
                        <a:pt x="42" y="27"/>
                        <a:pt x="42" y="27"/>
                        <a:pt x="42" y="28"/>
                      </a:cubicBezTo>
                      <a:cubicBezTo>
                        <a:pt x="40" y="29"/>
                        <a:pt x="39" y="31"/>
                        <a:pt x="38" y="32"/>
                      </a:cubicBezTo>
                      <a:cubicBezTo>
                        <a:pt x="37" y="33"/>
                        <a:pt x="35" y="29"/>
                        <a:pt x="34" y="29"/>
                      </a:cubicBezTo>
                      <a:cubicBezTo>
                        <a:pt x="34" y="28"/>
                        <a:pt x="34" y="29"/>
                        <a:pt x="34" y="29"/>
                      </a:cubicBezTo>
                      <a:cubicBezTo>
                        <a:pt x="32" y="32"/>
                        <a:pt x="32" y="36"/>
                        <a:pt x="31" y="39"/>
                      </a:cubicBezTo>
                      <a:cubicBezTo>
                        <a:pt x="29" y="44"/>
                        <a:pt x="27" y="35"/>
                        <a:pt x="26" y="34"/>
                      </a:cubicBezTo>
                      <a:cubicBezTo>
                        <a:pt x="26" y="31"/>
                        <a:pt x="25" y="29"/>
                        <a:pt x="24" y="27"/>
                      </a:cubicBezTo>
                      <a:cubicBezTo>
                        <a:pt x="23" y="27"/>
                        <a:pt x="23" y="26"/>
                        <a:pt x="23" y="27"/>
                      </a:cubicBezTo>
                      <a:cubicBezTo>
                        <a:pt x="20" y="29"/>
                        <a:pt x="19" y="33"/>
                        <a:pt x="17" y="36"/>
                      </a:cubicBezTo>
                      <a:cubicBezTo>
                        <a:pt x="17" y="37"/>
                        <a:pt x="12" y="44"/>
                        <a:pt x="11" y="42"/>
                      </a:cubicBezTo>
                      <a:cubicBezTo>
                        <a:pt x="11" y="39"/>
                        <a:pt x="10" y="38"/>
                        <a:pt x="8" y="36"/>
                      </a:cubicBezTo>
                      <a:cubicBezTo>
                        <a:pt x="8" y="35"/>
                        <a:pt x="8" y="35"/>
                        <a:pt x="8" y="36"/>
                      </a:cubicBezTo>
                      <a:cubicBezTo>
                        <a:pt x="6" y="39"/>
                        <a:pt x="3" y="43"/>
                        <a:pt x="1" y="47"/>
                      </a:cubicBezTo>
                      <a:cubicBezTo>
                        <a:pt x="0" y="47"/>
                        <a:pt x="1" y="47"/>
                        <a:pt x="1" y="47"/>
                      </a:cubicBezTo>
                      <a:cubicBezTo>
                        <a:pt x="1" y="47"/>
                        <a:pt x="1" y="47"/>
                        <a:pt x="2" y="47"/>
                      </a:cubicBezTo>
                      <a:cubicBezTo>
                        <a:pt x="2" y="47"/>
                        <a:pt x="2" y="46"/>
                        <a:pt x="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94"/>
                <p:cNvSpPr/>
                <p:nvPr/>
              </p:nvSpPr>
              <p:spPr bwMode="auto">
                <a:xfrm>
                  <a:off x="919163" y="2254251"/>
                  <a:ext cx="119063" cy="52388"/>
                </a:xfrm>
                <a:custGeom>
                  <a:avLst/>
                  <a:gdLst>
                    <a:gd name="T0" fmla="*/ 2 w 113"/>
                    <a:gd name="T1" fmla="*/ 0 h 50"/>
                    <a:gd name="T2" fmla="*/ 4 w 113"/>
                    <a:gd name="T3" fmla="*/ 22 h 50"/>
                    <a:gd name="T4" fmla="*/ 6 w 113"/>
                    <a:gd name="T5" fmla="*/ 49 h 50"/>
                    <a:gd name="T6" fmla="*/ 7 w 113"/>
                    <a:gd name="T7" fmla="*/ 50 h 50"/>
                    <a:gd name="T8" fmla="*/ 34 w 113"/>
                    <a:gd name="T9" fmla="*/ 49 h 50"/>
                    <a:gd name="T10" fmla="*/ 60 w 113"/>
                    <a:gd name="T11" fmla="*/ 47 h 50"/>
                    <a:gd name="T12" fmla="*/ 112 w 113"/>
                    <a:gd name="T13" fmla="*/ 42 h 50"/>
                    <a:gd name="T14" fmla="*/ 113 w 113"/>
                    <a:gd name="T15" fmla="*/ 42 h 50"/>
                    <a:gd name="T16" fmla="*/ 111 w 113"/>
                    <a:gd name="T17" fmla="*/ 40 h 50"/>
                    <a:gd name="T18" fmla="*/ 110 w 113"/>
                    <a:gd name="T19" fmla="*/ 40 h 50"/>
                    <a:gd name="T20" fmla="*/ 106 w 113"/>
                    <a:gd name="T21" fmla="*/ 42 h 50"/>
                    <a:gd name="T22" fmla="*/ 96 w 113"/>
                    <a:gd name="T23" fmla="*/ 42 h 50"/>
                    <a:gd name="T24" fmla="*/ 78 w 113"/>
                    <a:gd name="T25" fmla="*/ 45 h 50"/>
                    <a:gd name="T26" fmla="*/ 38 w 113"/>
                    <a:gd name="T27" fmla="*/ 48 h 50"/>
                    <a:gd name="T28" fmla="*/ 19 w 113"/>
                    <a:gd name="T29" fmla="*/ 49 h 50"/>
                    <a:gd name="T30" fmla="*/ 9 w 113"/>
                    <a:gd name="T31" fmla="*/ 49 h 50"/>
                    <a:gd name="T32" fmla="*/ 7 w 113"/>
                    <a:gd name="T33" fmla="*/ 39 h 50"/>
                    <a:gd name="T34" fmla="*/ 5 w 113"/>
                    <a:gd name="T35" fmla="*/ 20 h 50"/>
                    <a:gd name="T36" fmla="*/ 3 w 113"/>
                    <a:gd name="T37" fmla="*/ 0 h 50"/>
                    <a:gd name="T38" fmla="*/ 2 w 113"/>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50">
                      <a:moveTo>
                        <a:pt x="2" y="0"/>
                      </a:moveTo>
                      <a:cubicBezTo>
                        <a:pt x="0" y="7"/>
                        <a:pt x="3" y="15"/>
                        <a:pt x="4" y="22"/>
                      </a:cubicBezTo>
                      <a:cubicBezTo>
                        <a:pt x="5" y="31"/>
                        <a:pt x="6" y="40"/>
                        <a:pt x="6" y="49"/>
                      </a:cubicBezTo>
                      <a:cubicBezTo>
                        <a:pt x="6" y="49"/>
                        <a:pt x="6" y="50"/>
                        <a:pt x="7" y="50"/>
                      </a:cubicBezTo>
                      <a:cubicBezTo>
                        <a:pt x="16" y="50"/>
                        <a:pt x="25" y="49"/>
                        <a:pt x="34" y="49"/>
                      </a:cubicBezTo>
                      <a:cubicBezTo>
                        <a:pt x="42" y="48"/>
                        <a:pt x="51" y="48"/>
                        <a:pt x="60" y="47"/>
                      </a:cubicBezTo>
                      <a:cubicBezTo>
                        <a:pt x="77" y="46"/>
                        <a:pt x="95" y="42"/>
                        <a:pt x="112" y="42"/>
                      </a:cubicBezTo>
                      <a:cubicBezTo>
                        <a:pt x="113" y="42"/>
                        <a:pt x="113" y="42"/>
                        <a:pt x="113" y="42"/>
                      </a:cubicBezTo>
                      <a:cubicBezTo>
                        <a:pt x="112" y="41"/>
                        <a:pt x="111" y="40"/>
                        <a:pt x="111" y="40"/>
                      </a:cubicBezTo>
                      <a:cubicBezTo>
                        <a:pt x="110" y="39"/>
                        <a:pt x="110" y="40"/>
                        <a:pt x="110" y="40"/>
                      </a:cubicBezTo>
                      <a:cubicBezTo>
                        <a:pt x="112" y="42"/>
                        <a:pt x="108" y="41"/>
                        <a:pt x="106" y="42"/>
                      </a:cubicBezTo>
                      <a:cubicBezTo>
                        <a:pt x="103" y="42"/>
                        <a:pt x="99" y="42"/>
                        <a:pt x="96" y="42"/>
                      </a:cubicBezTo>
                      <a:cubicBezTo>
                        <a:pt x="90" y="43"/>
                        <a:pt x="84" y="44"/>
                        <a:pt x="78" y="45"/>
                      </a:cubicBezTo>
                      <a:cubicBezTo>
                        <a:pt x="64" y="47"/>
                        <a:pt x="51" y="47"/>
                        <a:pt x="38" y="48"/>
                      </a:cubicBezTo>
                      <a:cubicBezTo>
                        <a:pt x="31" y="48"/>
                        <a:pt x="25" y="48"/>
                        <a:pt x="19" y="49"/>
                      </a:cubicBezTo>
                      <a:cubicBezTo>
                        <a:pt x="16" y="49"/>
                        <a:pt x="12" y="49"/>
                        <a:pt x="9" y="49"/>
                      </a:cubicBezTo>
                      <a:cubicBezTo>
                        <a:pt x="6" y="49"/>
                        <a:pt x="7" y="41"/>
                        <a:pt x="7" y="39"/>
                      </a:cubicBezTo>
                      <a:cubicBezTo>
                        <a:pt x="6" y="33"/>
                        <a:pt x="6" y="26"/>
                        <a:pt x="5" y="20"/>
                      </a:cubicBezTo>
                      <a:cubicBezTo>
                        <a:pt x="4" y="14"/>
                        <a:pt x="1" y="7"/>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95"/>
                <p:cNvSpPr/>
                <p:nvPr/>
              </p:nvSpPr>
              <p:spPr bwMode="auto">
                <a:xfrm>
                  <a:off x="914400" y="2247901"/>
                  <a:ext cx="14288" cy="9525"/>
                </a:xfrm>
                <a:custGeom>
                  <a:avLst/>
                  <a:gdLst>
                    <a:gd name="T0" fmla="*/ 1 w 13"/>
                    <a:gd name="T1" fmla="*/ 9 h 9"/>
                    <a:gd name="T2" fmla="*/ 5 w 13"/>
                    <a:gd name="T3" fmla="*/ 1 h 9"/>
                    <a:gd name="T4" fmla="*/ 5 w 13"/>
                    <a:gd name="T5" fmla="*/ 1 h 9"/>
                    <a:gd name="T6" fmla="*/ 12 w 13"/>
                    <a:gd name="T7" fmla="*/ 9 h 9"/>
                    <a:gd name="T8" fmla="*/ 12 w 13"/>
                    <a:gd name="T9" fmla="*/ 8 h 9"/>
                    <a:gd name="T10" fmla="*/ 5 w 13"/>
                    <a:gd name="T11" fmla="*/ 0 h 9"/>
                    <a:gd name="T12" fmla="*/ 5 w 13"/>
                    <a:gd name="T13" fmla="*/ 0 h 9"/>
                    <a:gd name="T14" fmla="*/ 0 w 13"/>
                    <a:gd name="T15" fmla="*/ 8 h 9"/>
                    <a:gd name="T16" fmla="*/ 1 w 1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 y="9"/>
                      </a:moveTo>
                      <a:cubicBezTo>
                        <a:pt x="2" y="6"/>
                        <a:pt x="4" y="3"/>
                        <a:pt x="5" y="1"/>
                      </a:cubicBezTo>
                      <a:cubicBezTo>
                        <a:pt x="5" y="1"/>
                        <a:pt x="5" y="1"/>
                        <a:pt x="5" y="1"/>
                      </a:cubicBezTo>
                      <a:cubicBezTo>
                        <a:pt x="8" y="3"/>
                        <a:pt x="10" y="6"/>
                        <a:pt x="12" y="9"/>
                      </a:cubicBezTo>
                      <a:cubicBezTo>
                        <a:pt x="12" y="9"/>
                        <a:pt x="13" y="9"/>
                        <a:pt x="12" y="8"/>
                      </a:cubicBezTo>
                      <a:cubicBezTo>
                        <a:pt x="10" y="5"/>
                        <a:pt x="8" y="2"/>
                        <a:pt x="5" y="0"/>
                      </a:cubicBezTo>
                      <a:cubicBezTo>
                        <a:pt x="5" y="0"/>
                        <a:pt x="5" y="0"/>
                        <a:pt x="5" y="0"/>
                      </a:cubicBezTo>
                      <a:cubicBezTo>
                        <a:pt x="3" y="3"/>
                        <a:pt x="1" y="5"/>
                        <a:pt x="0" y="8"/>
                      </a:cubicBezTo>
                      <a:cubicBezTo>
                        <a:pt x="0"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6"/>
                <p:cNvSpPr/>
                <p:nvPr/>
              </p:nvSpPr>
              <p:spPr bwMode="auto">
                <a:xfrm>
                  <a:off x="938213" y="2225676"/>
                  <a:ext cx="74613" cy="41275"/>
                </a:xfrm>
                <a:custGeom>
                  <a:avLst/>
                  <a:gdLst>
                    <a:gd name="T0" fmla="*/ 1 w 70"/>
                    <a:gd name="T1" fmla="*/ 39 h 40"/>
                    <a:gd name="T2" fmla="*/ 35 w 70"/>
                    <a:gd name="T3" fmla="*/ 29 h 40"/>
                    <a:gd name="T4" fmla="*/ 52 w 70"/>
                    <a:gd name="T5" fmla="*/ 18 h 40"/>
                    <a:gd name="T6" fmla="*/ 70 w 70"/>
                    <a:gd name="T7" fmla="*/ 2 h 40"/>
                    <a:gd name="T8" fmla="*/ 70 w 70"/>
                    <a:gd name="T9" fmla="*/ 1 h 40"/>
                    <a:gd name="T10" fmla="*/ 62 w 70"/>
                    <a:gd name="T11" fmla="*/ 4 h 40"/>
                    <a:gd name="T12" fmla="*/ 63 w 70"/>
                    <a:gd name="T13" fmla="*/ 4 h 40"/>
                    <a:gd name="T14" fmla="*/ 68 w 70"/>
                    <a:gd name="T15" fmla="*/ 3 h 40"/>
                    <a:gd name="T16" fmla="*/ 67 w 70"/>
                    <a:gd name="T17" fmla="*/ 9 h 40"/>
                    <a:gd name="T18" fmla="*/ 68 w 70"/>
                    <a:gd name="T19" fmla="*/ 9 h 40"/>
                    <a:gd name="T20" fmla="*/ 69 w 70"/>
                    <a:gd name="T21" fmla="*/ 1 h 40"/>
                    <a:gd name="T22" fmla="*/ 69 w 70"/>
                    <a:gd name="T23" fmla="*/ 1 h 40"/>
                    <a:gd name="T24" fmla="*/ 64 w 70"/>
                    <a:gd name="T25" fmla="*/ 3 h 40"/>
                    <a:gd name="T26" fmla="*/ 64 w 70"/>
                    <a:gd name="T27" fmla="*/ 4 h 40"/>
                    <a:gd name="T28" fmla="*/ 68 w 70"/>
                    <a:gd name="T29" fmla="*/ 2 h 40"/>
                    <a:gd name="T30" fmla="*/ 62 w 70"/>
                    <a:gd name="T31" fmla="*/ 8 h 40"/>
                    <a:gd name="T32" fmla="*/ 43 w 70"/>
                    <a:gd name="T33" fmla="*/ 24 h 40"/>
                    <a:gd name="T34" fmla="*/ 21 w 70"/>
                    <a:gd name="T35" fmla="*/ 34 h 40"/>
                    <a:gd name="T36" fmla="*/ 1 w 70"/>
                    <a:gd name="T37" fmla="*/ 38 h 40"/>
                    <a:gd name="T38" fmla="*/ 1 w 70"/>
                    <a:gd name="T3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40">
                      <a:moveTo>
                        <a:pt x="1" y="39"/>
                      </a:moveTo>
                      <a:cubicBezTo>
                        <a:pt x="13" y="40"/>
                        <a:pt x="25" y="33"/>
                        <a:pt x="35" y="29"/>
                      </a:cubicBezTo>
                      <a:cubicBezTo>
                        <a:pt x="41" y="26"/>
                        <a:pt x="47" y="22"/>
                        <a:pt x="52" y="18"/>
                      </a:cubicBezTo>
                      <a:cubicBezTo>
                        <a:pt x="59" y="13"/>
                        <a:pt x="64" y="7"/>
                        <a:pt x="70" y="2"/>
                      </a:cubicBezTo>
                      <a:cubicBezTo>
                        <a:pt x="70" y="2"/>
                        <a:pt x="70" y="1"/>
                        <a:pt x="70" y="1"/>
                      </a:cubicBezTo>
                      <a:cubicBezTo>
                        <a:pt x="67" y="2"/>
                        <a:pt x="65" y="3"/>
                        <a:pt x="62" y="4"/>
                      </a:cubicBezTo>
                      <a:cubicBezTo>
                        <a:pt x="62" y="4"/>
                        <a:pt x="62" y="5"/>
                        <a:pt x="63" y="4"/>
                      </a:cubicBezTo>
                      <a:cubicBezTo>
                        <a:pt x="63" y="4"/>
                        <a:pt x="68" y="2"/>
                        <a:pt x="68" y="3"/>
                      </a:cubicBezTo>
                      <a:cubicBezTo>
                        <a:pt x="68" y="5"/>
                        <a:pt x="67" y="7"/>
                        <a:pt x="67" y="9"/>
                      </a:cubicBezTo>
                      <a:cubicBezTo>
                        <a:pt x="67" y="9"/>
                        <a:pt x="68" y="9"/>
                        <a:pt x="68" y="9"/>
                      </a:cubicBezTo>
                      <a:cubicBezTo>
                        <a:pt x="68" y="6"/>
                        <a:pt x="69" y="4"/>
                        <a:pt x="69" y="1"/>
                      </a:cubicBezTo>
                      <a:cubicBezTo>
                        <a:pt x="69" y="1"/>
                        <a:pt x="69" y="0"/>
                        <a:pt x="69" y="1"/>
                      </a:cubicBezTo>
                      <a:cubicBezTo>
                        <a:pt x="67" y="1"/>
                        <a:pt x="66" y="2"/>
                        <a:pt x="64" y="3"/>
                      </a:cubicBezTo>
                      <a:cubicBezTo>
                        <a:pt x="64" y="3"/>
                        <a:pt x="64" y="4"/>
                        <a:pt x="64" y="4"/>
                      </a:cubicBezTo>
                      <a:cubicBezTo>
                        <a:pt x="66" y="3"/>
                        <a:pt x="67" y="3"/>
                        <a:pt x="68" y="2"/>
                      </a:cubicBezTo>
                      <a:cubicBezTo>
                        <a:pt x="66" y="4"/>
                        <a:pt x="64" y="6"/>
                        <a:pt x="62" y="8"/>
                      </a:cubicBezTo>
                      <a:cubicBezTo>
                        <a:pt x="56" y="14"/>
                        <a:pt x="50" y="19"/>
                        <a:pt x="43" y="24"/>
                      </a:cubicBezTo>
                      <a:cubicBezTo>
                        <a:pt x="36" y="28"/>
                        <a:pt x="28" y="31"/>
                        <a:pt x="21" y="34"/>
                      </a:cubicBezTo>
                      <a:cubicBezTo>
                        <a:pt x="15" y="36"/>
                        <a:pt x="8" y="39"/>
                        <a:pt x="1" y="38"/>
                      </a:cubicBezTo>
                      <a:cubicBezTo>
                        <a:pt x="0" y="38"/>
                        <a:pt x="0" y="39"/>
                        <a:pt x="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00"/>
                <p:cNvSpPr/>
                <p:nvPr/>
              </p:nvSpPr>
              <p:spPr bwMode="auto">
                <a:xfrm>
                  <a:off x="911225" y="2563813"/>
                  <a:ext cx="92075" cy="104775"/>
                </a:xfrm>
                <a:custGeom>
                  <a:avLst/>
                  <a:gdLst>
                    <a:gd name="T0" fmla="*/ 3 w 87"/>
                    <a:gd name="T1" fmla="*/ 8 h 98"/>
                    <a:gd name="T2" fmla="*/ 3 w 87"/>
                    <a:gd name="T3" fmla="*/ 95 h 98"/>
                    <a:gd name="T4" fmla="*/ 5 w 87"/>
                    <a:gd name="T5" fmla="*/ 97 h 98"/>
                    <a:gd name="T6" fmla="*/ 76 w 87"/>
                    <a:gd name="T7" fmla="*/ 93 h 98"/>
                    <a:gd name="T8" fmla="*/ 78 w 87"/>
                    <a:gd name="T9" fmla="*/ 92 h 98"/>
                    <a:gd name="T10" fmla="*/ 80 w 87"/>
                    <a:gd name="T11" fmla="*/ 39 h 98"/>
                    <a:gd name="T12" fmla="*/ 78 w 87"/>
                    <a:gd name="T13" fmla="*/ 6 h 98"/>
                    <a:gd name="T14" fmla="*/ 51 w 87"/>
                    <a:gd name="T15" fmla="*/ 4 h 98"/>
                    <a:gd name="T16" fmla="*/ 2 w 87"/>
                    <a:gd name="T17" fmla="*/ 7 h 98"/>
                    <a:gd name="T18" fmla="*/ 2 w 87"/>
                    <a:gd name="T19" fmla="*/ 10 h 98"/>
                    <a:gd name="T20" fmla="*/ 65 w 87"/>
                    <a:gd name="T21" fmla="*/ 6 h 98"/>
                    <a:gd name="T22" fmla="*/ 76 w 87"/>
                    <a:gd name="T23" fmla="*/ 87 h 98"/>
                    <a:gd name="T24" fmla="*/ 47 w 87"/>
                    <a:gd name="T25" fmla="*/ 91 h 98"/>
                    <a:gd name="T26" fmla="*/ 6 w 87"/>
                    <a:gd name="T27" fmla="*/ 89 h 98"/>
                    <a:gd name="T28" fmla="*/ 6 w 87"/>
                    <a:gd name="T29" fmla="*/ 8 h 98"/>
                    <a:gd name="T30" fmla="*/ 3 w 87"/>
                    <a:gd name="T3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98">
                      <a:moveTo>
                        <a:pt x="3" y="8"/>
                      </a:moveTo>
                      <a:cubicBezTo>
                        <a:pt x="3" y="37"/>
                        <a:pt x="3" y="66"/>
                        <a:pt x="3" y="95"/>
                      </a:cubicBezTo>
                      <a:cubicBezTo>
                        <a:pt x="3" y="96"/>
                        <a:pt x="4" y="97"/>
                        <a:pt x="5" y="97"/>
                      </a:cubicBezTo>
                      <a:cubicBezTo>
                        <a:pt x="28" y="97"/>
                        <a:pt x="52" y="90"/>
                        <a:pt x="76" y="93"/>
                      </a:cubicBezTo>
                      <a:cubicBezTo>
                        <a:pt x="77" y="93"/>
                        <a:pt x="78" y="93"/>
                        <a:pt x="78" y="92"/>
                      </a:cubicBezTo>
                      <a:cubicBezTo>
                        <a:pt x="80" y="74"/>
                        <a:pt x="80" y="56"/>
                        <a:pt x="80" y="39"/>
                      </a:cubicBezTo>
                      <a:cubicBezTo>
                        <a:pt x="80" y="32"/>
                        <a:pt x="83" y="11"/>
                        <a:pt x="78" y="6"/>
                      </a:cubicBezTo>
                      <a:cubicBezTo>
                        <a:pt x="71" y="0"/>
                        <a:pt x="58" y="3"/>
                        <a:pt x="51" y="4"/>
                      </a:cubicBezTo>
                      <a:cubicBezTo>
                        <a:pt x="35" y="6"/>
                        <a:pt x="18" y="7"/>
                        <a:pt x="2" y="7"/>
                      </a:cubicBezTo>
                      <a:cubicBezTo>
                        <a:pt x="0" y="7"/>
                        <a:pt x="0" y="10"/>
                        <a:pt x="2" y="10"/>
                      </a:cubicBezTo>
                      <a:cubicBezTo>
                        <a:pt x="23" y="10"/>
                        <a:pt x="44" y="7"/>
                        <a:pt x="65" y="6"/>
                      </a:cubicBezTo>
                      <a:cubicBezTo>
                        <a:pt x="87" y="5"/>
                        <a:pt x="76" y="75"/>
                        <a:pt x="76" y="87"/>
                      </a:cubicBezTo>
                      <a:cubicBezTo>
                        <a:pt x="75" y="91"/>
                        <a:pt x="51" y="90"/>
                        <a:pt x="47" y="91"/>
                      </a:cubicBezTo>
                      <a:cubicBezTo>
                        <a:pt x="42" y="91"/>
                        <a:pt x="6" y="98"/>
                        <a:pt x="6" y="89"/>
                      </a:cubicBezTo>
                      <a:cubicBezTo>
                        <a:pt x="5" y="62"/>
                        <a:pt x="6" y="35"/>
                        <a:pt x="6" y="8"/>
                      </a:cubicBezTo>
                      <a:cubicBezTo>
                        <a:pt x="6" y="6"/>
                        <a:pt x="3" y="6"/>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01"/>
                <p:cNvSpPr/>
                <p:nvPr/>
              </p:nvSpPr>
              <p:spPr bwMode="auto">
                <a:xfrm>
                  <a:off x="919163" y="2576513"/>
                  <a:ext cx="66675" cy="71438"/>
                </a:xfrm>
                <a:custGeom>
                  <a:avLst/>
                  <a:gdLst>
                    <a:gd name="T0" fmla="*/ 6 w 63"/>
                    <a:gd name="T1" fmla="*/ 5 h 68"/>
                    <a:gd name="T2" fmla="*/ 6 w 63"/>
                    <a:gd name="T3" fmla="*/ 4 h 68"/>
                    <a:gd name="T4" fmla="*/ 4 w 63"/>
                    <a:gd name="T5" fmla="*/ 4 h 68"/>
                    <a:gd name="T6" fmla="*/ 2 w 63"/>
                    <a:gd name="T7" fmla="*/ 62 h 68"/>
                    <a:gd name="T8" fmla="*/ 3 w 63"/>
                    <a:gd name="T9" fmla="*/ 63 h 68"/>
                    <a:gd name="T10" fmla="*/ 29 w 63"/>
                    <a:gd name="T11" fmla="*/ 63 h 68"/>
                    <a:gd name="T12" fmla="*/ 59 w 63"/>
                    <a:gd name="T13" fmla="*/ 66 h 68"/>
                    <a:gd name="T14" fmla="*/ 60 w 63"/>
                    <a:gd name="T15" fmla="*/ 65 h 68"/>
                    <a:gd name="T16" fmla="*/ 60 w 63"/>
                    <a:gd name="T17" fmla="*/ 22 h 68"/>
                    <a:gd name="T18" fmla="*/ 60 w 63"/>
                    <a:gd name="T19" fmla="*/ 3 h 68"/>
                    <a:gd name="T20" fmla="*/ 46 w 63"/>
                    <a:gd name="T21" fmla="*/ 1 h 68"/>
                    <a:gd name="T22" fmla="*/ 2 w 63"/>
                    <a:gd name="T23" fmla="*/ 2 h 68"/>
                    <a:gd name="T24" fmla="*/ 2 w 63"/>
                    <a:gd name="T25" fmla="*/ 5 h 68"/>
                    <a:gd name="T26" fmla="*/ 3 w 63"/>
                    <a:gd name="T27" fmla="*/ 5 h 68"/>
                    <a:gd name="T28" fmla="*/ 3 w 63"/>
                    <a:gd name="T29" fmla="*/ 2 h 68"/>
                    <a:gd name="T30" fmla="*/ 2 w 63"/>
                    <a:gd name="T31" fmla="*/ 2 h 68"/>
                    <a:gd name="T32" fmla="*/ 2 w 63"/>
                    <a:gd name="T33" fmla="*/ 5 h 68"/>
                    <a:gd name="T34" fmla="*/ 50 w 63"/>
                    <a:gd name="T35" fmla="*/ 4 h 68"/>
                    <a:gd name="T36" fmla="*/ 57 w 63"/>
                    <a:gd name="T37" fmla="*/ 22 h 68"/>
                    <a:gd name="T38" fmla="*/ 58 w 63"/>
                    <a:gd name="T39" fmla="*/ 55 h 68"/>
                    <a:gd name="T40" fmla="*/ 38 w 63"/>
                    <a:gd name="T41" fmla="*/ 61 h 68"/>
                    <a:gd name="T42" fmla="*/ 12 w 63"/>
                    <a:gd name="T43" fmla="*/ 60 h 68"/>
                    <a:gd name="T44" fmla="*/ 4 w 63"/>
                    <a:gd name="T45" fmla="*/ 38 h 68"/>
                    <a:gd name="T46" fmla="*/ 6 w 63"/>
                    <a:gd name="T47" fmla="*/ 4 h 68"/>
                    <a:gd name="T48" fmla="*/ 4 w 63"/>
                    <a:gd name="T49" fmla="*/ 4 h 68"/>
                    <a:gd name="T50" fmla="*/ 4 w 63"/>
                    <a:gd name="T51" fmla="*/ 5 h 68"/>
                    <a:gd name="T52" fmla="*/ 6 w 63"/>
                    <a:gd name="T5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68">
                      <a:moveTo>
                        <a:pt x="6" y="5"/>
                      </a:moveTo>
                      <a:cubicBezTo>
                        <a:pt x="6" y="5"/>
                        <a:pt x="6" y="5"/>
                        <a:pt x="6" y="4"/>
                      </a:cubicBezTo>
                      <a:cubicBezTo>
                        <a:pt x="6" y="2"/>
                        <a:pt x="4" y="2"/>
                        <a:pt x="4" y="4"/>
                      </a:cubicBezTo>
                      <a:cubicBezTo>
                        <a:pt x="3" y="24"/>
                        <a:pt x="0" y="43"/>
                        <a:pt x="2" y="62"/>
                      </a:cubicBezTo>
                      <a:cubicBezTo>
                        <a:pt x="2" y="63"/>
                        <a:pt x="2" y="63"/>
                        <a:pt x="3" y="63"/>
                      </a:cubicBezTo>
                      <a:cubicBezTo>
                        <a:pt x="12" y="63"/>
                        <a:pt x="20" y="62"/>
                        <a:pt x="29" y="63"/>
                      </a:cubicBezTo>
                      <a:cubicBezTo>
                        <a:pt x="39" y="63"/>
                        <a:pt x="49" y="66"/>
                        <a:pt x="59" y="66"/>
                      </a:cubicBezTo>
                      <a:cubicBezTo>
                        <a:pt x="59" y="66"/>
                        <a:pt x="60" y="66"/>
                        <a:pt x="60" y="65"/>
                      </a:cubicBezTo>
                      <a:cubicBezTo>
                        <a:pt x="61" y="50"/>
                        <a:pt x="61" y="36"/>
                        <a:pt x="60" y="22"/>
                      </a:cubicBezTo>
                      <a:cubicBezTo>
                        <a:pt x="60" y="18"/>
                        <a:pt x="63" y="6"/>
                        <a:pt x="60" y="3"/>
                      </a:cubicBezTo>
                      <a:cubicBezTo>
                        <a:pt x="57" y="0"/>
                        <a:pt x="50" y="1"/>
                        <a:pt x="46" y="1"/>
                      </a:cubicBezTo>
                      <a:cubicBezTo>
                        <a:pt x="32" y="1"/>
                        <a:pt x="17" y="1"/>
                        <a:pt x="2" y="2"/>
                      </a:cubicBezTo>
                      <a:cubicBezTo>
                        <a:pt x="1" y="2"/>
                        <a:pt x="0" y="5"/>
                        <a:pt x="2" y="5"/>
                      </a:cubicBezTo>
                      <a:cubicBezTo>
                        <a:pt x="3" y="5"/>
                        <a:pt x="3" y="5"/>
                        <a:pt x="3" y="5"/>
                      </a:cubicBezTo>
                      <a:cubicBezTo>
                        <a:pt x="5" y="5"/>
                        <a:pt x="5" y="2"/>
                        <a:pt x="3" y="2"/>
                      </a:cubicBezTo>
                      <a:cubicBezTo>
                        <a:pt x="3" y="2"/>
                        <a:pt x="3" y="2"/>
                        <a:pt x="2" y="2"/>
                      </a:cubicBezTo>
                      <a:cubicBezTo>
                        <a:pt x="2" y="3"/>
                        <a:pt x="2" y="4"/>
                        <a:pt x="2" y="5"/>
                      </a:cubicBezTo>
                      <a:cubicBezTo>
                        <a:pt x="18" y="4"/>
                        <a:pt x="34" y="4"/>
                        <a:pt x="50" y="4"/>
                      </a:cubicBezTo>
                      <a:cubicBezTo>
                        <a:pt x="60" y="4"/>
                        <a:pt x="57" y="15"/>
                        <a:pt x="57" y="22"/>
                      </a:cubicBezTo>
                      <a:cubicBezTo>
                        <a:pt x="57" y="33"/>
                        <a:pt x="58" y="44"/>
                        <a:pt x="58" y="55"/>
                      </a:cubicBezTo>
                      <a:cubicBezTo>
                        <a:pt x="57" y="68"/>
                        <a:pt x="47" y="62"/>
                        <a:pt x="38" y="61"/>
                      </a:cubicBezTo>
                      <a:cubicBezTo>
                        <a:pt x="29" y="60"/>
                        <a:pt x="20" y="59"/>
                        <a:pt x="12" y="60"/>
                      </a:cubicBezTo>
                      <a:cubicBezTo>
                        <a:pt x="0" y="61"/>
                        <a:pt x="4" y="45"/>
                        <a:pt x="4" y="38"/>
                      </a:cubicBezTo>
                      <a:cubicBezTo>
                        <a:pt x="5" y="27"/>
                        <a:pt x="6" y="16"/>
                        <a:pt x="6" y="4"/>
                      </a:cubicBezTo>
                      <a:cubicBezTo>
                        <a:pt x="6" y="4"/>
                        <a:pt x="5" y="4"/>
                        <a:pt x="4" y="4"/>
                      </a:cubicBezTo>
                      <a:cubicBezTo>
                        <a:pt x="4" y="5"/>
                        <a:pt x="4" y="5"/>
                        <a:pt x="4" y="5"/>
                      </a:cubicBezTo>
                      <a:cubicBezTo>
                        <a:pt x="4" y="7"/>
                        <a:pt x="6" y="7"/>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02"/>
                <p:cNvSpPr/>
                <p:nvPr/>
              </p:nvSpPr>
              <p:spPr bwMode="auto">
                <a:xfrm>
                  <a:off x="944563" y="2646363"/>
                  <a:ext cx="15875" cy="14288"/>
                </a:xfrm>
                <a:custGeom>
                  <a:avLst/>
                  <a:gdLst>
                    <a:gd name="T0" fmla="*/ 8 w 15"/>
                    <a:gd name="T1" fmla="*/ 10 h 13"/>
                    <a:gd name="T2" fmla="*/ 3 w 15"/>
                    <a:gd name="T3" fmla="*/ 7 h 13"/>
                    <a:gd name="T4" fmla="*/ 5 w 15"/>
                    <a:gd name="T5" fmla="*/ 3 h 13"/>
                    <a:gd name="T6" fmla="*/ 9 w 15"/>
                    <a:gd name="T7" fmla="*/ 3 h 13"/>
                    <a:gd name="T8" fmla="*/ 11 w 15"/>
                    <a:gd name="T9" fmla="*/ 6 h 13"/>
                    <a:gd name="T10" fmla="*/ 5 w 15"/>
                    <a:gd name="T11" fmla="*/ 10 h 13"/>
                    <a:gd name="T12" fmla="*/ 5 w 15"/>
                    <a:gd name="T13" fmla="*/ 12 h 13"/>
                    <a:gd name="T14" fmla="*/ 14 w 15"/>
                    <a:gd name="T15" fmla="*/ 6 h 13"/>
                    <a:gd name="T16" fmla="*/ 12 w 15"/>
                    <a:gd name="T17" fmla="*/ 1 h 13"/>
                    <a:gd name="T18" fmla="*/ 6 w 15"/>
                    <a:gd name="T19" fmla="*/ 0 h 13"/>
                    <a:gd name="T20" fmla="*/ 0 w 15"/>
                    <a:gd name="T21" fmla="*/ 7 h 13"/>
                    <a:gd name="T22" fmla="*/ 8 w 15"/>
                    <a:gd name="T23" fmla="*/ 12 h 13"/>
                    <a:gd name="T24" fmla="*/ 8 w 15"/>
                    <a:gd name="T2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8" y="10"/>
                      </a:moveTo>
                      <a:cubicBezTo>
                        <a:pt x="6" y="10"/>
                        <a:pt x="4" y="9"/>
                        <a:pt x="3" y="7"/>
                      </a:cubicBezTo>
                      <a:cubicBezTo>
                        <a:pt x="3" y="5"/>
                        <a:pt x="4" y="4"/>
                        <a:pt x="5" y="3"/>
                      </a:cubicBezTo>
                      <a:cubicBezTo>
                        <a:pt x="7" y="3"/>
                        <a:pt x="8" y="2"/>
                        <a:pt x="9" y="3"/>
                      </a:cubicBezTo>
                      <a:cubicBezTo>
                        <a:pt x="11" y="3"/>
                        <a:pt x="11" y="5"/>
                        <a:pt x="11" y="6"/>
                      </a:cubicBezTo>
                      <a:cubicBezTo>
                        <a:pt x="12" y="9"/>
                        <a:pt x="8" y="10"/>
                        <a:pt x="5" y="10"/>
                      </a:cubicBezTo>
                      <a:cubicBezTo>
                        <a:pt x="3" y="10"/>
                        <a:pt x="3" y="13"/>
                        <a:pt x="5" y="12"/>
                      </a:cubicBezTo>
                      <a:cubicBezTo>
                        <a:pt x="9" y="12"/>
                        <a:pt x="14" y="11"/>
                        <a:pt x="14" y="6"/>
                      </a:cubicBezTo>
                      <a:cubicBezTo>
                        <a:pt x="15" y="4"/>
                        <a:pt x="14" y="2"/>
                        <a:pt x="12" y="1"/>
                      </a:cubicBezTo>
                      <a:cubicBezTo>
                        <a:pt x="10" y="0"/>
                        <a:pt x="8" y="0"/>
                        <a:pt x="6" y="0"/>
                      </a:cubicBezTo>
                      <a:cubicBezTo>
                        <a:pt x="3" y="1"/>
                        <a:pt x="0" y="4"/>
                        <a:pt x="0" y="7"/>
                      </a:cubicBezTo>
                      <a:cubicBezTo>
                        <a:pt x="1" y="11"/>
                        <a:pt x="5" y="13"/>
                        <a:pt x="8" y="12"/>
                      </a:cubicBezTo>
                      <a:cubicBezTo>
                        <a:pt x="10" y="12"/>
                        <a:pt x="10" y="10"/>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03"/>
                <p:cNvSpPr/>
                <p:nvPr/>
              </p:nvSpPr>
              <p:spPr bwMode="auto">
                <a:xfrm>
                  <a:off x="981075" y="2128838"/>
                  <a:ext cx="60325" cy="49213"/>
                </a:xfrm>
                <a:custGeom>
                  <a:avLst/>
                  <a:gdLst>
                    <a:gd name="T0" fmla="*/ 7 w 57"/>
                    <a:gd name="T1" fmla="*/ 29 h 46"/>
                    <a:gd name="T2" fmla="*/ 5 w 57"/>
                    <a:gd name="T3" fmla="*/ 13 h 46"/>
                    <a:gd name="T4" fmla="*/ 9 w 57"/>
                    <a:gd name="T5" fmla="*/ 5 h 46"/>
                    <a:gd name="T6" fmla="*/ 18 w 57"/>
                    <a:gd name="T7" fmla="*/ 5 h 46"/>
                    <a:gd name="T8" fmla="*/ 37 w 57"/>
                    <a:gd name="T9" fmla="*/ 7 h 46"/>
                    <a:gd name="T10" fmla="*/ 46 w 57"/>
                    <a:gd name="T11" fmla="*/ 7 h 46"/>
                    <a:gd name="T12" fmla="*/ 51 w 57"/>
                    <a:gd name="T13" fmla="*/ 18 h 46"/>
                    <a:gd name="T14" fmla="*/ 49 w 57"/>
                    <a:gd name="T15" fmla="*/ 30 h 46"/>
                    <a:gd name="T16" fmla="*/ 42 w 57"/>
                    <a:gd name="T17" fmla="*/ 31 h 46"/>
                    <a:gd name="T18" fmla="*/ 43 w 57"/>
                    <a:gd name="T19" fmla="*/ 45 h 46"/>
                    <a:gd name="T20" fmla="*/ 45 w 57"/>
                    <a:gd name="T21" fmla="*/ 43 h 46"/>
                    <a:gd name="T22" fmla="*/ 36 w 57"/>
                    <a:gd name="T23" fmla="*/ 31 h 46"/>
                    <a:gd name="T24" fmla="*/ 34 w 57"/>
                    <a:gd name="T25" fmla="*/ 30 h 46"/>
                    <a:gd name="T26" fmla="*/ 6 w 57"/>
                    <a:gd name="T27" fmla="*/ 29 h 46"/>
                    <a:gd name="T28" fmla="*/ 5 w 57"/>
                    <a:gd name="T29" fmla="*/ 32 h 46"/>
                    <a:gd name="T30" fmla="*/ 27 w 57"/>
                    <a:gd name="T31" fmla="*/ 32 h 46"/>
                    <a:gd name="T32" fmla="*/ 43 w 57"/>
                    <a:gd name="T33" fmla="*/ 45 h 46"/>
                    <a:gd name="T34" fmla="*/ 45 w 57"/>
                    <a:gd name="T35" fmla="*/ 43 h 46"/>
                    <a:gd name="T36" fmla="*/ 53 w 57"/>
                    <a:gd name="T37" fmla="*/ 33 h 46"/>
                    <a:gd name="T38" fmla="*/ 54 w 57"/>
                    <a:gd name="T39" fmla="*/ 31 h 46"/>
                    <a:gd name="T40" fmla="*/ 52 w 57"/>
                    <a:gd name="T41" fmla="*/ 5 h 46"/>
                    <a:gd name="T42" fmla="*/ 44 w 57"/>
                    <a:gd name="T43" fmla="*/ 4 h 46"/>
                    <a:gd name="T44" fmla="*/ 21 w 57"/>
                    <a:gd name="T45" fmla="*/ 2 h 46"/>
                    <a:gd name="T46" fmla="*/ 2 w 57"/>
                    <a:gd name="T47" fmla="*/ 6 h 46"/>
                    <a:gd name="T48" fmla="*/ 4 w 57"/>
                    <a:gd name="T49" fmla="*/ 31 h 46"/>
                    <a:gd name="T50" fmla="*/ 7 w 57"/>
                    <a:gd name="T51"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46">
                      <a:moveTo>
                        <a:pt x="7" y="29"/>
                      </a:moveTo>
                      <a:cubicBezTo>
                        <a:pt x="4" y="24"/>
                        <a:pt x="5" y="18"/>
                        <a:pt x="5" y="13"/>
                      </a:cubicBezTo>
                      <a:cubicBezTo>
                        <a:pt x="5" y="10"/>
                        <a:pt x="4" y="6"/>
                        <a:pt x="9" y="5"/>
                      </a:cubicBezTo>
                      <a:cubicBezTo>
                        <a:pt x="12" y="5"/>
                        <a:pt x="15" y="5"/>
                        <a:pt x="18" y="5"/>
                      </a:cubicBezTo>
                      <a:cubicBezTo>
                        <a:pt x="24" y="5"/>
                        <a:pt x="31" y="6"/>
                        <a:pt x="37" y="7"/>
                      </a:cubicBezTo>
                      <a:cubicBezTo>
                        <a:pt x="40" y="7"/>
                        <a:pt x="43" y="7"/>
                        <a:pt x="46" y="7"/>
                      </a:cubicBezTo>
                      <a:cubicBezTo>
                        <a:pt x="53" y="7"/>
                        <a:pt x="52" y="15"/>
                        <a:pt x="51" y="18"/>
                      </a:cubicBezTo>
                      <a:cubicBezTo>
                        <a:pt x="51" y="21"/>
                        <a:pt x="53" y="30"/>
                        <a:pt x="49" y="30"/>
                      </a:cubicBezTo>
                      <a:cubicBezTo>
                        <a:pt x="48" y="30"/>
                        <a:pt x="43" y="30"/>
                        <a:pt x="42" y="31"/>
                      </a:cubicBezTo>
                      <a:cubicBezTo>
                        <a:pt x="37" y="36"/>
                        <a:pt x="40" y="41"/>
                        <a:pt x="43" y="45"/>
                      </a:cubicBezTo>
                      <a:cubicBezTo>
                        <a:pt x="44" y="44"/>
                        <a:pt x="44" y="43"/>
                        <a:pt x="45" y="43"/>
                      </a:cubicBezTo>
                      <a:cubicBezTo>
                        <a:pt x="40" y="40"/>
                        <a:pt x="37" y="36"/>
                        <a:pt x="36" y="31"/>
                      </a:cubicBezTo>
                      <a:cubicBezTo>
                        <a:pt x="35" y="30"/>
                        <a:pt x="35" y="30"/>
                        <a:pt x="34" y="30"/>
                      </a:cubicBezTo>
                      <a:cubicBezTo>
                        <a:pt x="25" y="29"/>
                        <a:pt x="15" y="32"/>
                        <a:pt x="6" y="29"/>
                      </a:cubicBezTo>
                      <a:cubicBezTo>
                        <a:pt x="4" y="28"/>
                        <a:pt x="3" y="31"/>
                        <a:pt x="5" y="32"/>
                      </a:cubicBezTo>
                      <a:cubicBezTo>
                        <a:pt x="12" y="34"/>
                        <a:pt x="20" y="33"/>
                        <a:pt x="27" y="32"/>
                      </a:cubicBezTo>
                      <a:cubicBezTo>
                        <a:pt x="34" y="32"/>
                        <a:pt x="38" y="41"/>
                        <a:pt x="43" y="45"/>
                      </a:cubicBezTo>
                      <a:cubicBezTo>
                        <a:pt x="45" y="46"/>
                        <a:pt x="46" y="44"/>
                        <a:pt x="45" y="43"/>
                      </a:cubicBezTo>
                      <a:cubicBezTo>
                        <a:pt x="36" y="32"/>
                        <a:pt x="49" y="33"/>
                        <a:pt x="53" y="33"/>
                      </a:cubicBezTo>
                      <a:cubicBezTo>
                        <a:pt x="54" y="33"/>
                        <a:pt x="54" y="32"/>
                        <a:pt x="54" y="31"/>
                      </a:cubicBezTo>
                      <a:cubicBezTo>
                        <a:pt x="54" y="24"/>
                        <a:pt x="57" y="12"/>
                        <a:pt x="52" y="5"/>
                      </a:cubicBezTo>
                      <a:cubicBezTo>
                        <a:pt x="50" y="4"/>
                        <a:pt x="45" y="4"/>
                        <a:pt x="44" y="4"/>
                      </a:cubicBezTo>
                      <a:cubicBezTo>
                        <a:pt x="36" y="4"/>
                        <a:pt x="29" y="3"/>
                        <a:pt x="21" y="2"/>
                      </a:cubicBezTo>
                      <a:cubicBezTo>
                        <a:pt x="17" y="2"/>
                        <a:pt x="3" y="0"/>
                        <a:pt x="2" y="6"/>
                      </a:cubicBezTo>
                      <a:cubicBezTo>
                        <a:pt x="0" y="13"/>
                        <a:pt x="1" y="24"/>
                        <a:pt x="4" y="31"/>
                      </a:cubicBezTo>
                      <a:cubicBezTo>
                        <a:pt x="5" y="32"/>
                        <a:pt x="8" y="31"/>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04"/>
                <p:cNvSpPr/>
                <p:nvPr/>
              </p:nvSpPr>
              <p:spPr bwMode="auto">
                <a:xfrm>
                  <a:off x="1030288" y="2227263"/>
                  <a:ext cx="30163" cy="36513"/>
                </a:xfrm>
                <a:custGeom>
                  <a:avLst/>
                  <a:gdLst>
                    <a:gd name="T0" fmla="*/ 26 w 28"/>
                    <a:gd name="T1" fmla="*/ 3 h 34"/>
                    <a:gd name="T2" fmla="*/ 8 w 28"/>
                    <a:gd name="T3" fmla="*/ 3 h 34"/>
                    <a:gd name="T4" fmla="*/ 3 w 28"/>
                    <a:gd name="T5" fmla="*/ 12 h 34"/>
                    <a:gd name="T6" fmla="*/ 17 w 28"/>
                    <a:gd name="T7" fmla="*/ 19 h 34"/>
                    <a:gd name="T8" fmla="*/ 13 w 28"/>
                    <a:gd name="T9" fmla="*/ 30 h 34"/>
                    <a:gd name="T10" fmla="*/ 3 w 28"/>
                    <a:gd name="T11" fmla="*/ 19 h 34"/>
                    <a:gd name="T12" fmla="*/ 0 w 28"/>
                    <a:gd name="T13" fmla="*/ 19 h 34"/>
                    <a:gd name="T14" fmla="*/ 11 w 28"/>
                    <a:gd name="T15" fmla="*/ 33 h 34"/>
                    <a:gd name="T16" fmla="*/ 24 w 28"/>
                    <a:gd name="T17" fmla="*/ 24 h 34"/>
                    <a:gd name="T18" fmla="*/ 11 w 28"/>
                    <a:gd name="T19" fmla="*/ 13 h 34"/>
                    <a:gd name="T20" fmla="*/ 6 w 28"/>
                    <a:gd name="T21" fmla="*/ 12 h 34"/>
                    <a:gd name="T22" fmla="*/ 13 w 28"/>
                    <a:gd name="T23" fmla="*/ 4 h 34"/>
                    <a:gd name="T24" fmla="*/ 26 w 28"/>
                    <a:gd name="T25" fmla="*/ 6 h 34"/>
                    <a:gd name="T26" fmla="*/ 26 w 28"/>
                    <a:gd name="T2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4">
                      <a:moveTo>
                        <a:pt x="26" y="3"/>
                      </a:moveTo>
                      <a:cubicBezTo>
                        <a:pt x="20" y="2"/>
                        <a:pt x="14" y="0"/>
                        <a:pt x="8" y="3"/>
                      </a:cubicBezTo>
                      <a:cubicBezTo>
                        <a:pt x="4" y="4"/>
                        <a:pt x="0" y="8"/>
                        <a:pt x="3" y="12"/>
                      </a:cubicBezTo>
                      <a:cubicBezTo>
                        <a:pt x="6" y="16"/>
                        <a:pt x="13" y="16"/>
                        <a:pt x="17" y="19"/>
                      </a:cubicBezTo>
                      <a:cubicBezTo>
                        <a:pt x="24" y="23"/>
                        <a:pt x="20" y="30"/>
                        <a:pt x="13" y="30"/>
                      </a:cubicBezTo>
                      <a:cubicBezTo>
                        <a:pt x="6" y="31"/>
                        <a:pt x="3" y="25"/>
                        <a:pt x="3" y="19"/>
                      </a:cubicBezTo>
                      <a:cubicBezTo>
                        <a:pt x="3" y="17"/>
                        <a:pt x="0" y="17"/>
                        <a:pt x="0" y="19"/>
                      </a:cubicBezTo>
                      <a:cubicBezTo>
                        <a:pt x="0" y="26"/>
                        <a:pt x="4" y="32"/>
                        <a:pt x="11" y="33"/>
                      </a:cubicBezTo>
                      <a:cubicBezTo>
                        <a:pt x="17" y="34"/>
                        <a:pt x="24" y="30"/>
                        <a:pt x="24" y="24"/>
                      </a:cubicBezTo>
                      <a:cubicBezTo>
                        <a:pt x="23" y="17"/>
                        <a:pt x="16" y="15"/>
                        <a:pt x="11" y="13"/>
                      </a:cubicBezTo>
                      <a:cubicBezTo>
                        <a:pt x="9" y="13"/>
                        <a:pt x="8" y="12"/>
                        <a:pt x="6" y="12"/>
                      </a:cubicBezTo>
                      <a:cubicBezTo>
                        <a:pt x="1" y="8"/>
                        <a:pt x="10" y="5"/>
                        <a:pt x="13" y="4"/>
                      </a:cubicBezTo>
                      <a:cubicBezTo>
                        <a:pt x="17" y="4"/>
                        <a:pt x="22" y="5"/>
                        <a:pt x="26" y="6"/>
                      </a:cubicBezTo>
                      <a:cubicBezTo>
                        <a:pt x="28" y="6"/>
                        <a:pt x="28" y="3"/>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05"/>
                <p:cNvSpPr/>
                <p:nvPr/>
              </p:nvSpPr>
              <p:spPr bwMode="auto">
                <a:xfrm>
                  <a:off x="1041400" y="2224088"/>
                  <a:ext cx="11113" cy="7938"/>
                </a:xfrm>
                <a:custGeom>
                  <a:avLst/>
                  <a:gdLst>
                    <a:gd name="T0" fmla="*/ 5 w 11"/>
                    <a:gd name="T1" fmla="*/ 6 h 8"/>
                    <a:gd name="T2" fmla="*/ 4 w 11"/>
                    <a:gd name="T3" fmla="*/ 2 h 8"/>
                    <a:gd name="T4" fmla="*/ 2 w 11"/>
                    <a:gd name="T5" fmla="*/ 3 h 8"/>
                    <a:gd name="T6" fmla="*/ 9 w 11"/>
                    <a:gd name="T7" fmla="*/ 3 h 8"/>
                    <a:gd name="T8" fmla="*/ 8 w 11"/>
                    <a:gd name="T9" fmla="*/ 2 h 8"/>
                    <a:gd name="T10" fmla="*/ 7 w 11"/>
                    <a:gd name="T11" fmla="*/ 5 h 8"/>
                    <a:gd name="T12" fmla="*/ 9 w 11"/>
                    <a:gd name="T13" fmla="*/ 5 h 8"/>
                    <a:gd name="T14" fmla="*/ 2 w 11"/>
                    <a:gd name="T15" fmla="*/ 2 h 8"/>
                    <a:gd name="T16" fmla="*/ 2 w 11"/>
                    <a:gd name="T17" fmla="*/ 5 h 8"/>
                    <a:gd name="T18" fmla="*/ 6 w 11"/>
                    <a:gd name="T19" fmla="*/ 5 h 8"/>
                    <a:gd name="T20" fmla="*/ 6 w 11"/>
                    <a:gd name="T21" fmla="*/ 2 h 8"/>
                    <a:gd name="T22" fmla="*/ 2 w 11"/>
                    <a:gd name="T23" fmla="*/ 2 h 8"/>
                    <a:gd name="T24" fmla="*/ 2 w 11"/>
                    <a:gd name="T25" fmla="*/ 5 h 8"/>
                    <a:gd name="T26" fmla="*/ 7 w 11"/>
                    <a:gd name="T27" fmla="*/ 7 h 8"/>
                    <a:gd name="T28" fmla="*/ 10 w 11"/>
                    <a:gd name="T29" fmla="*/ 6 h 8"/>
                    <a:gd name="T30" fmla="*/ 10 w 11"/>
                    <a:gd name="T31" fmla="*/ 2 h 8"/>
                    <a:gd name="T32" fmla="*/ 9 w 11"/>
                    <a:gd name="T33" fmla="*/ 0 h 8"/>
                    <a:gd name="T34" fmla="*/ 2 w 11"/>
                    <a:gd name="T35" fmla="*/ 0 h 8"/>
                    <a:gd name="T36" fmla="*/ 1 w 11"/>
                    <a:gd name="T37" fmla="*/ 2 h 8"/>
                    <a:gd name="T38" fmla="*/ 2 w 11"/>
                    <a:gd name="T39" fmla="*/ 6 h 8"/>
                    <a:gd name="T40" fmla="*/ 5 w 11"/>
                    <a:gd name="T4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8">
                      <a:moveTo>
                        <a:pt x="5" y="6"/>
                      </a:moveTo>
                      <a:cubicBezTo>
                        <a:pt x="4" y="4"/>
                        <a:pt x="4" y="3"/>
                        <a:pt x="4" y="2"/>
                      </a:cubicBezTo>
                      <a:cubicBezTo>
                        <a:pt x="3" y="2"/>
                        <a:pt x="3" y="3"/>
                        <a:pt x="2" y="3"/>
                      </a:cubicBezTo>
                      <a:cubicBezTo>
                        <a:pt x="5" y="3"/>
                        <a:pt x="7" y="3"/>
                        <a:pt x="9" y="3"/>
                      </a:cubicBezTo>
                      <a:cubicBezTo>
                        <a:pt x="9" y="3"/>
                        <a:pt x="8" y="2"/>
                        <a:pt x="8" y="2"/>
                      </a:cubicBezTo>
                      <a:cubicBezTo>
                        <a:pt x="7" y="3"/>
                        <a:pt x="7" y="4"/>
                        <a:pt x="7" y="5"/>
                      </a:cubicBezTo>
                      <a:cubicBezTo>
                        <a:pt x="8" y="5"/>
                        <a:pt x="8" y="5"/>
                        <a:pt x="9" y="5"/>
                      </a:cubicBezTo>
                      <a:cubicBezTo>
                        <a:pt x="7" y="3"/>
                        <a:pt x="5" y="2"/>
                        <a:pt x="2" y="2"/>
                      </a:cubicBezTo>
                      <a:cubicBezTo>
                        <a:pt x="1" y="2"/>
                        <a:pt x="0" y="5"/>
                        <a:pt x="2" y="5"/>
                      </a:cubicBezTo>
                      <a:cubicBezTo>
                        <a:pt x="4" y="5"/>
                        <a:pt x="5" y="5"/>
                        <a:pt x="6" y="5"/>
                      </a:cubicBezTo>
                      <a:cubicBezTo>
                        <a:pt x="8" y="5"/>
                        <a:pt x="8" y="2"/>
                        <a:pt x="6" y="2"/>
                      </a:cubicBezTo>
                      <a:cubicBezTo>
                        <a:pt x="5" y="2"/>
                        <a:pt x="4" y="2"/>
                        <a:pt x="2" y="2"/>
                      </a:cubicBezTo>
                      <a:cubicBezTo>
                        <a:pt x="2" y="3"/>
                        <a:pt x="2" y="4"/>
                        <a:pt x="2" y="5"/>
                      </a:cubicBezTo>
                      <a:cubicBezTo>
                        <a:pt x="4" y="5"/>
                        <a:pt x="6" y="5"/>
                        <a:pt x="7" y="7"/>
                      </a:cubicBezTo>
                      <a:cubicBezTo>
                        <a:pt x="8" y="7"/>
                        <a:pt x="9" y="7"/>
                        <a:pt x="10" y="6"/>
                      </a:cubicBezTo>
                      <a:cubicBezTo>
                        <a:pt x="10" y="5"/>
                        <a:pt x="10" y="3"/>
                        <a:pt x="10" y="2"/>
                      </a:cubicBezTo>
                      <a:cubicBezTo>
                        <a:pt x="11" y="1"/>
                        <a:pt x="10" y="1"/>
                        <a:pt x="9" y="0"/>
                      </a:cubicBezTo>
                      <a:cubicBezTo>
                        <a:pt x="7" y="0"/>
                        <a:pt x="5" y="0"/>
                        <a:pt x="2" y="0"/>
                      </a:cubicBezTo>
                      <a:cubicBezTo>
                        <a:pt x="2" y="0"/>
                        <a:pt x="1" y="1"/>
                        <a:pt x="1" y="2"/>
                      </a:cubicBezTo>
                      <a:cubicBezTo>
                        <a:pt x="1" y="3"/>
                        <a:pt x="1" y="5"/>
                        <a:pt x="2" y="6"/>
                      </a:cubicBezTo>
                      <a:cubicBezTo>
                        <a:pt x="2" y="8"/>
                        <a:pt x="5" y="7"/>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08"/>
                <p:cNvSpPr/>
                <p:nvPr/>
              </p:nvSpPr>
              <p:spPr bwMode="auto">
                <a:xfrm>
                  <a:off x="1012825" y="2757488"/>
                  <a:ext cx="14288" cy="36513"/>
                </a:xfrm>
                <a:custGeom>
                  <a:avLst/>
                  <a:gdLst>
                    <a:gd name="T0" fmla="*/ 2 w 14"/>
                    <a:gd name="T1" fmla="*/ 2 h 34"/>
                    <a:gd name="T2" fmla="*/ 2 w 14"/>
                    <a:gd name="T3" fmla="*/ 0 h 34"/>
                    <a:gd name="T4" fmla="*/ 0 w 14"/>
                    <a:gd name="T5" fmla="*/ 1 h 34"/>
                    <a:gd name="T6" fmla="*/ 13 w 14"/>
                    <a:gd name="T7" fmla="*/ 33 h 34"/>
                    <a:gd name="T8" fmla="*/ 14 w 14"/>
                    <a:gd name="T9" fmla="*/ 33 h 34"/>
                    <a:gd name="T10" fmla="*/ 2 w 14"/>
                    <a:gd name="T11" fmla="*/ 0 h 34"/>
                    <a:gd name="T12" fmla="*/ 0 w 14"/>
                    <a:gd name="T13" fmla="*/ 0 h 34"/>
                    <a:gd name="T14" fmla="*/ 0 w 14"/>
                    <a:gd name="T15" fmla="*/ 2 h 34"/>
                    <a:gd name="T16" fmla="*/ 2 w 14"/>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4">
                      <a:moveTo>
                        <a:pt x="2" y="2"/>
                      </a:moveTo>
                      <a:cubicBezTo>
                        <a:pt x="2" y="1"/>
                        <a:pt x="2" y="1"/>
                        <a:pt x="2" y="0"/>
                      </a:cubicBezTo>
                      <a:cubicBezTo>
                        <a:pt x="1" y="0"/>
                        <a:pt x="1" y="0"/>
                        <a:pt x="0" y="1"/>
                      </a:cubicBezTo>
                      <a:cubicBezTo>
                        <a:pt x="5" y="11"/>
                        <a:pt x="9" y="22"/>
                        <a:pt x="13" y="33"/>
                      </a:cubicBezTo>
                      <a:cubicBezTo>
                        <a:pt x="13" y="34"/>
                        <a:pt x="14" y="33"/>
                        <a:pt x="14" y="33"/>
                      </a:cubicBezTo>
                      <a:cubicBezTo>
                        <a:pt x="11" y="22"/>
                        <a:pt x="6" y="11"/>
                        <a:pt x="2" y="0"/>
                      </a:cubicBezTo>
                      <a:cubicBezTo>
                        <a:pt x="1" y="0"/>
                        <a:pt x="0" y="0"/>
                        <a:pt x="0" y="0"/>
                      </a:cubicBezTo>
                      <a:cubicBezTo>
                        <a:pt x="0" y="1"/>
                        <a:pt x="0" y="1"/>
                        <a:pt x="0" y="2"/>
                      </a:cubicBezTo>
                      <a:cubicBezTo>
                        <a:pt x="0" y="3"/>
                        <a:pt x="2"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9"/>
                <p:cNvSpPr/>
                <p:nvPr/>
              </p:nvSpPr>
              <p:spPr bwMode="auto">
                <a:xfrm>
                  <a:off x="1033463" y="2754313"/>
                  <a:ext cx="39688" cy="41275"/>
                </a:xfrm>
                <a:custGeom>
                  <a:avLst/>
                  <a:gdLst>
                    <a:gd name="T0" fmla="*/ 1 w 37"/>
                    <a:gd name="T1" fmla="*/ 34 h 38"/>
                    <a:gd name="T2" fmla="*/ 3 w 37"/>
                    <a:gd name="T3" fmla="*/ 32 h 38"/>
                    <a:gd name="T4" fmla="*/ 4 w 37"/>
                    <a:gd name="T5" fmla="*/ 27 h 38"/>
                    <a:gd name="T6" fmla="*/ 8 w 37"/>
                    <a:gd name="T7" fmla="*/ 18 h 38"/>
                    <a:gd name="T8" fmla="*/ 12 w 37"/>
                    <a:gd name="T9" fmla="*/ 8 h 38"/>
                    <a:gd name="T10" fmla="*/ 26 w 37"/>
                    <a:gd name="T11" fmla="*/ 9 h 38"/>
                    <a:gd name="T12" fmla="*/ 32 w 37"/>
                    <a:gd name="T13" fmla="*/ 23 h 38"/>
                    <a:gd name="T14" fmla="*/ 36 w 37"/>
                    <a:gd name="T15" fmla="*/ 34 h 38"/>
                    <a:gd name="T16" fmla="*/ 23 w 37"/>
                    <a:gd name="T17" fmla="*/ 36 h 38"/>
                    <a:gd name="T18" fmla="*/ 19 w 37"/>
                    <a:gd name="T19" fmla="*/ 26 h 38"/>
                    <a:gd name="T20" fmla="*/ 18 w 37"/>
                    <a:gd name="T21" fmla="*/ 33 h 38"/>
                    <a:gd name="T22" fmla="*/ 13 w 37"/>
                    <a:gd name="T23" fmla="*/ 36 h 38"/>
                    <a:gd name="T24" fmla="*/ 0 w 37"/>
                    <a:gd name="T25" fmla="*/ 36 h 38"/>
                    <a:gd name="T26" fmla="*/ 0 w 37"/>
                    <a:gd name="T27" fmla="*/ 38 h 38"/>
                    <a:gd name="T28" fmla="*/ 19 w 37"/>
                    <a:gd name="T29" fmla="*/ 37 h 38"/>
                    <a:gd name="T30" fmla="*/ 19 w 37"/>
                    <a:gd name="T31" fmla="*/ 37 h 38"/>
                    <a:gd name="T32" fmla="*/ 19 w 37"/>
                    <a:gd name="T33" fmla="*/ 33 h 38"/>
                    <a:gd name="T34" fmla="*/ 19 w 37"/>
                    <a:gd name="T35" fmla="*/ 31 h 38"/>
                    <a:gd name="T36" fmla="*/ 21 w 37"/>
                    <a:gd name="T37" fmla="*/ 29 h 38"/>
                    <a:gd name="T38" fmla="*/ 22 w 37"/>
                    <a:gd name="T39" fmla="*/ 37 h 38"/>
                    <a:gd name="T40" fmla="*/ 23 w 37"/>
                    <a:gd name="T41" fmla="*/ 37 h 38"/>
                    <a:gd name="T42" fmla="*/ 36 w 37"/>
                    <a:gd name="T43" fmla="*/ 37 h 38"/>
                    <a:gd name="T44" fmla="*/ 37 w 37"/>
                    <a:gd name="T45" fmla="*/ 36 h 38"/>
                    <a:gd name="T46" fmla="*/ 31 w 37"/>
                    <a:gd name="T47" fmla="*/ 14 h 38"/>
                    <a:gd name="T48" fmla="*/ 23 w 37"/>
                    <a:gd name="T49" fmla="*/ 2 h 38"/>
                    <a:gd name="T50" fmla="*/ 11 w 37"/>
                    <a:gd name="T51" fmla="*/ 7 h 38"/>
                    <a:gd name="T52" fmla="*/ 0 w 37"/>
                    <a:gd name="T53" fmla="*/ 36 h 38"/>
                    <a:gd name="T54" fmla="*/ 1 w 37"/>
                    <a:gd name="T55" fmla="*/ 36 h 38"/>
                    <a:gd name="T56" fmla="*/ 3 w 37"/>
                    <a:gd name="T57" fmla="*/ 34 h 38"/>
                    <a:gd name="T58" fmla="*/ 1 w 37"/>
                    <a:gd name="T5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8">
                      <a:moveTo>
                        <a:pt x="1" y="34"/>
                      </a:moveTo>
                      <a:cubicBezTo>
                        <a:pt x="2" y="35"/>
                        <a:pt x="3" y="34"/>
                        <a:pt x="3" y="32"/>
                      </a:cubicBezTo>
                      <a:cubicBezTo>
                        <a:pt x="3" y="30"/>
                        <a:pt x="4" y="29"/>
                        <a:pt x="4" y="27"/>
                      </a:cubicBezTo>
                      <a:cubicBezTo>
                        <a:pt x="5" y="24"/>
                        <a:pt x="7" y="21"/>
                        <a:pt x="8" y="18"/>
                      </a:cubicBezTo>
                      <a:cubicBezTo>
                        <a:pt x="9" y="15"/>
                        <a:pt x="11" y="11"/>
                        <a:pt x="12" y="8"/>
                      </a:cubicBezTo>
                      <a:cubicBezTo>
                        <a:pt x="16" y="0"/>
                        <a:pt x="23" y="3"/>
                        <a:pt x="26" y="9"/>
                      </a:cubicBezTo>
                      <a:cubicBezTo>
                        <a:pt x="29" y="13"/>
                        <a:pt x="30" y="18"/>
                        <a:pt x="32" y="23"/>
                      </a:cubicBezTo>
                      <a:cubicBezTo>
                        <a:pt x="34" y="27"/>
                        <a:pt x="35" y="30"/>
                        <a:pt x="36" y="34"/>
                      </a:cubicBezTo>
                      <a:cubicBezTo>
                        <a:pt x="36" y="37"/>
                        <a:pt x="23" y="36"/>
                        <a:pt x="23" y="36"/>
                      </a:cubicBezTo>
                      <a:cubicBezTo>
                        <a:pt x="23" y="34"/>
                        <a:pt x="23" y="24"/>
                        <a:pt x="19" y="26"/>
                      </a:cubicBezTo>
                      <a:cubicBezTo>
                        <a:pt x="17" y="27"/>
                        <a:pt x="18" y="31"/>
                        <a:pt x="18" y="33"/>
                      </a:cubicBezTo>
                      <a:cubicBezTo>
                        <a:pt x="18" y="36"/>
                        <a:pt x="17" y="36"/>
                        <a:pt x="13" y="36"/>
                      </a:cubicBezTo>
                      <a:cubicBezTo>
                        <a:pt x="9" y="36"/>
                        <a:pt x="5" y="36"/>
                        <a:pt x="0" y="36"/>
                      </a:cubicBezTo>
                      <a:cubicBezTo>
                        <a:pt x="0" y="36"/>
                        <a:pt x="0" y="38"/>
                        <a:pt x="0" y="38"/>
                      </a:cubicBezTo>
                      <a:cubicBezTo>
                        <a:pt x="6" y="37"/>
                        <a:pt x="13" y="38"/>
                        <a:pt x="19" y="37"/>
                      </a:cubicBezTo>
                      <a:cubicBezTo>
                        <a:pt x="19" y="37"/>
                        <a:pt x="19" y="37"/>
                        <a:pt x="19" y="37"/>
                      </a:cubicBezTo>
                      <a:cubicBezTo>
                        <a:pt x="19" y="35"/>
                        <a:pt x="19" y="34"/>
                        <a:pt x="19" y="33"/>
                      </a:cubicBezTo>
                      <a:cubicBezTo>
                        <a:pt x="19" y="32"/>
                        <a:pt x="19" y="32"/>
                        <a:pt x="19" y="31"/>
                      </a:cubicBezTo>
                      <a:cubicBezTo>
                        <a:pt x="19" y="30"/>
                        <a:pt x="19" y="29"/>
                        <a:pt x="21" y="29"/>
                      </a:cubicBezTo>
                      <a:cubicBezTo>
                        <a:pt x="22" y="31"/>
                        <a:pt x="21" y="34"/>
                        <a:pt x="22" y="37"/>
                      </a:cubicBezTo>
                      <a:cubicBezTo>
                        <a:pt x="22" y="37"/>
                        <a:pt x="22" y="37"/>
                        <a:pt x="23" y="37"/>
                      </a:cubicBezTo>
                      <a:cubicBezTo>
                        <a:pt x="27" y="37"/>
                        <a:pt x="32" y="37"/>
                        <a:pt x="36" y="37"/>
                      </a:cubicBezTo>
                      <a:cubicBezTo>
                        <a:pt x="37" y="37"/>
                        <a:pt x="37" y="37"/>
                        <a:pt x="37" y="36"/>
                      </a:cubicBezTo>
                      <a:cubicBezTo>
                        <a:pt x="37" y="28"/>
                        <a:pt x="33" y="21"/>
                        <a:pt x="31" y="14"/>
                      </a:cubicBezTo>
                      <a:cubicBezTo>
                        <a:pt x="29" y="11"/>
                        <a:pt x="27" y="4"/>
                        <a:pt x="23" y="2"/>
                      </a:cubicBezTo>
                      <a:cubicBezTo>
                        <a:pt x="18" y="0"/>
                        <a:pt x="14" y="3"/>
                        <a:pt x="11" y="7"/>
                      </a:cubicBezTo>
                      <a:cubicBezTo>
                        <a:pt x="6" y="15"/>
                        <a:pt x="2" y="27"/>
                        <a:pt x="0" y="36"/>
                      </a:cubicBezTo>
                      <a:cubicBezTo>
                        <a:pt x="0" y="37"/>
                        <a:pt x="1" y="37"/>
                        <a:pt x="1" y="36"/>
                      </a:cubicBezTo>
                      <a:cubicBezTo>
                        <a:pt x="2" y="36"/>
                        <a:pt x="2" y="35"/>
                        <a:pt x="3" y="34"/>
                      </a:cubicBezTo>
                      <a:cubicBezTo>
                        <a:pt x="3" y="34"/>
                        <a:pt x="2" y="33"/>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10"/>
                <p:cNvSpPr/>
                <p:nvPr/>
              </p:nvSpPr>
              <p:spPr bwMode="auto">
                <a:xfrm>
                  <a:off x="1023938" y="2757488"/>
                  <a:ext cx="4763" cy="9525"/>
                </a:xfrm>
                <a:custGeom>
                  <a:avLst/>
                  <a:gdLst>
                    <a:gd name="T0" fmla="*/ 4 w 5"/>
                    <a:gd name="T1" fmla="*/ 0 h 9"/>
                    <a:gd name="T2" fmla="*/ 1 w 5"/>
                    <a:gd name="T3" fmla="*/ 4 h 9"/>
                    <a:gd name="T4" fmla="*/ 3 w 5"/>
                    <a:gd name="T5" fmla="*/ 8 h 9"/>
                    <a:gd name="T6" fmla="*/ 4 w 5"/>
                    <a:gd name="T7" fmla="*/ 8 h 9"/>
                    <a:gd name="T8" fmla="*/ 2 w 5"/>
                    <a:gd name="T9" fmla="*/ 5 h 9"/>
                    <a:gd name="T10" fmla="*/ 4 w 5"/>
                    <a:gd name="T11" fmla="*/ 1 h 9"/>
                    <a:gd name="T12" fmla="*/ 4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0"/>
                      </a:moveTo>
                      <a:cubicBezTo>
                        <a:pt x="3" y="1"/>
                        <a:pt x="1" y="2"/>
                        <a:pt x="1" y="4"/>
                      </a:cubicBezTo>
                      <a:cubicBezTo>
                        <a:pt x="0" y="6"/>
                        <a:pt x="3" y="7"/>
                        <a:pt x="3" y="8"/>
                      </a:cubicBezTo>
                      <a:cubicBezTo>
                        <a:pt x="3" y="9"/>
                        <a:pt x="5" y="9"/>
                        <a:pt x="4" y="8"/>
                      </a:cubicBezTo>
                      <a:cubicBezTo>
                        <a:pt x="4" y="6"/>
                        <a:pt x="2" y="6"/>
                        <a:pt x="2" y="5"/>
                      </a:cubicBezTo>
                      <a:cubicBezTo>
                        <a:pt x="2" y="4"/>
                        <a:pt x="4" y="2"/>
                        <a:pt x="4" y="1"/>
                      </a:cubicBezTo>
                      <a:cubicBezTo>
                        <a:pt x="5" y="1"/>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11"/>
                <p:cNvSpPr/>
                <p:nvPr/>
              </p:nvSpPr>
              <p:spPr bwMode="auto">
                <a:xfrm>
                  <a:off x="1027113" y="2757488"/>
                  <a:ext cx="4763" cy="9525"/>
                </a:xfrm>
                <a:custGeom>
                  <a:avLst/>
                  <a:gdLst>
                    <a:gd name="T0" fmla="*/ 1 w 5"/>
                    <a:gd name="T1" fmla="*/ 1 h 9"/>
                    <a:gd name="T2" fmla="*/ 3 w 5"/>
                    <a:gd name="T3" fmla="*/ 4 h 9"/>
                    <a:gd name="T4" fmla="*/ 1 w 5"/>
                    <a:gd name="T5" fmla="*/ 8 h 9"/>
                    <a:gd name="T6" fmla="*/ 1 w 5"/>
                    <a:gd name="T7" fmla="*/ 9 h 9"/>
                    <a:gd name="T8" fmla="*/ 5 w 5"/>
                    <a:gd name="T9" fmla="*/ 5 h 9"/>
                    <a:gd name="T10" fmla="*/ 2 w 5"/>
                    <a:gd name="T11" fmla="*/ 0 h 9"/>
                    <a:gd name="T12" fmla="*/ 1 w 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1"/>
                      </a:moveTo>
                      <a:cubicBezTo>
                        <a:pt x="2" y="2"/>
                        <a:pt x="3" y="3"/>
                        <a:pt x="3" y="4"/>
                      </a:cubicBezTo>
                      <a:cubicBezTo>
                        <a:pt x="4" y="5"/>
                        <a:pt x="1" y="7"/>
                        <a:pt x="1" y="8"/>
                      </a:cubicBezTo>
                      <a:cubicBezTo>
                        <a:pt x="0" y="8"/>
                        <a:pt x="1" y="9"/>
                        <a:pt x="1" y="9"/>
                      </a:cubicBezTo>
                      <a:cubicBezTo>
                        <a:pt x="3" y="8"/>
                        <a:pt x="5" y="6"/>
                        <a:pt x="5" y="5"/>
                      </a:cubicBezTo>
                      <a:cubicBezTo>
                        <a:pt x="5" y="3"/>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12"/>
                <p:cNvSpPr/>
                <p:nvPr/>
              </p:nvSpPr>
              <p:spPr bwMode="auto">
                <a:xfrm>
                  <a:off x="1023938" y="2763838"/>
                  <a:ext cx="4763" cy="26988"/>
                </a:xfrm>
                <a:custGeom>
                  <a:avLst/>
                  <a:gdLst>
                    <a:gd name="T0" fmla="*/ 3 w 4"/>
                    <a:gd name="T1" fmla="*/ 1 h 25"/>
                    <a:gd name="T2" fmla="*/ 0 w 4"/>
                    <a:gd name="T3" fmla="*/ 8 h 25"/>
                    <a:gd name="T4" fmla="*/ 1 w 4"/>
                    <a:gd name="T5" fmla="*/ 24 h 25"/>
                    <a:gd name="T6" fmla="*/ 3 w 4"/>
                    <a:gd name="T7" fmla="*/ 24 h 25"/>
                    <a:gd name="T8" fmla="*/ 1 w 4"/>
                    <a:gd name="T9" fmla="*/ 13 h 25"/>
                    <a:gd name="T10" fmla="*/ 4 w 4"/>
                    <a:gd name="T11" fmla="*/ 2 h 25"/>
                    <a:gd name="T12" fmla="*/ 3 w 4"/>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4" h="25">
                      <a:moveTo>
                        <a:pt x="3" y="1"/>
                      </a:moveTo>
                      <a:cubicBezTo>
                        <a:pt x="0" y="4"/>
                        <a:pt x="0" y="4"/>
                        <a:pt x="0" y="8"/>
                      </a:cubicBezTo>
                      <a:cubicBezTo>
                        <a:pt x="0" y="14"/>
                        <a:pt x="1" y="19"/>
                        <a:pt x="1" y="24"/>
                      </a:cubicBezTo>
                      <a:cubicBezTo>
                        <a:pt x="1" y="25"/>
                        <a:pt x="3" y="25"/>
                        <a:pt x="3" y="24"/>
                      </a:cubicBezTo>
                      <a:cubicBezTo>
                        <a:pt x="3" y="20"/>
                        <a:pt x="2" y="17"/>
                        <a:pt x="1" y="13"/>
                      </a:cubicBezTo>
                      <a:cubicBezTo>
                        <a:pt x="1" y="8"/>
                        <a:pt x="1" y="5"/>
                        <a:pt x="4" y="2"/>
                      </a:cubicBezTo>
                      <a:cubicBezTo>
                        <a:pt x="4"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13"/>
                <p:cNvSpPr/>
                <p:nvPr/>
              </p:nvSpPr>
              <p:spPr bwMode="auto">
                <a:xfrm>
                  <a:off x="1028700" y="2763838"/>
                  <a:ext cx="4763" cy="30163"/>
                </a:xfrm>
                <a:custGeom>
                  <a:avLst/>
                  <a:gdLst>
                    <a:gd name="T0" fmla="*/ 0 w 4"/>
                    <a:gd name="T1" fmla="*/ 2 h 29"/>
                    <a:gd name="T2" fmla="*/ 2 w 4"/>
                    <a:gd name="T3" fmla="*/ 15 h 29"/>
                    <a:gd name="T4" fmla="*/ 2 w 4"/>
                    <a:gd name="T5" fmla="*/ 28 h 29"/>
                    <a:gd name="T6" fmla="*/ 3 w 4"/>
                    <a:gd name="T7" fmla="*/ 28 h 29"/>
                    <a:gd name="T8" fmla="*/ 4 w 4"/>
                    <a:gd name="T9" fmla="*/ 11 h 29"/>
                    <a:gd name="T10" fmla="*/ 1 w 4"/>
                    <a:gd name="T11" fmla="*/ 1 h 29"/>
                    <a:gd name="T12" fmla="*/ 0 w 4"/>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4" h="29">
                      <a:moveTo>
                        <a:pt x="0" y="2"/>
                      </a:moveTo>
                      <a:cubicBezTo>
                        <a:pt x="3" y="5"/>
                        <a:pt x="2" y="11"/>
                        <a:pt x="2" y="15"/>
                      </a:cubicBezTo>
                      <a:cubicBezTo>
                        <a:pt x="2" y="19"/>
                        <a:pt x="2" y="24"/>
                        <a:pt x="2" y="28"/>
                      </a:cubicBezTo>
                      <a:cubicBezTo>
                        <a:pt x="2" y="29"/>
                        <a:pt x="3" y="29"/>
                        <a:pt x="3" y="28"/>
                      </a:cubicBezTo>
                      <a:cubicBezTo>
                        <a:pt x="3" y="23"/>
                        <a:pt x="3" y="17"/>
                        <a:pt x="4" y="11"/>
                      </a:cubicBezTo>
                      <a:cubicBezTo>
                        <a:pt x="4" y="8"/>
                        <a:pt x="4" y="4"/>
                        <a:pt x="1"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14"/>
                <p:cNvSpPr/>
                <p:nvPr/>
              </p:nvSpPr>
              <p:spPr bwMode="auto">
                <a:xfrm>
                  <a:off x="1025525" y="2767013"/>
                  <a:ext cx="4763" cy="4763"/>
                </a:xfrm>
                <a:custGeom>
                  <a:avLst/>
                  <a:gdLst>
                    <a:gd name="T0" fmla="*/ 0 w 5"/>
                    <a:gd name="T1" fmla="*/ 4 h 4"/>
                    <a:gd name="T2" fmla="*/ 5 w 5"/>
                    <a:gd name="T3" fmla="*/ 0 h 4"/>
                    <a:gd name="T4" fmla="*/ 4 w 5"/>
                    <a:gd name="T5" fmla="*/ 0 h 4"/>
                    <a:gd name="T6" fmla="*/ 0 w 5"/>
                    <a:gd name="T7" fmla="*/ 3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2" y="2"/>
                        <a:pt x="3" y="1"/>
                        <a:pt x="5" y="0"/>
                      </a:cubicBezTo>
                      <a:cubicBezTo>
                        <a:pt x="5" y="0"/>
                        <a:pt x="4" y="0"/>
                        <a:pt x="4" y="0"/>
                      </a:cubicBezTo>
                      <a:cubicBezTo>
                        <a:pt x="3" y="1"/>
                        <a:pt x="1" y="2"/>
                        <a:pt x="0" y="3"/>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15"/>
                <p:cNvSpPr/>
                <p:nvPr/>
              </p:nvSpPr>
              <p:spPr bwMode="auto">
                <a:xfrm>
                  <a:off x="1023938" y="2768601"/>
                  <a:ext cx="7938" cy="6350"/>
                </a:xfrm>
                <a:custGeom>
                  <a:avLst/>
                  <a:gdLst>
                    <a:gd name="T0" fmla="*/ 1 w 7"/>
                    <a:gd name="T1" fmla="*/ 5 h 6"/>
                    <a:gd name="T2" fmla="*/ 6 w 7"/>
                    <a:gd name="T3" fmla="*/ 1 h 6"/>
                    <a:gd name="T4" fmla="*/ 6 w 7"/>
                    <a:gd name="T5" fmla="*/ 0 h 6"/>
                    <a:gd name="T6" fmla="*/ 1 w 7"/>
                    <a:gd name="T7" fmla="*/ 5 h 6"/>
                    <a:gd name="T8" fmla="*/ 1 w 7"/>
                    <a:gd name="T9" fmla="*/ 5 h 6"/>
                  </a:gdLst>
                  <a:ahLst/>
                  <a:cxnLst>
                    <a:cxn ang="0">
                      <a:pos x="T0" y="T1"/>
                    </a:cxn>
                    <a:cxn ang="0">
                      <a:pos x="T2" y="T3"/>
                    </a:cxn>
                    <a:cxn ang="0">
                      <a:pos x="T4" y="T5"/>
                    </a:cxn>
                    <a:cxn ang="0">
                      <a:pos x="T6" y="T7"/>
                    </a:cxn>
                    <a:cxn ang="0">
                      <a:pos x="T8" y="T9"/>
                    </a:cxn>
                  </a:cxnLst>
                  <a:rect l="0" t="0" r="r" b="b"/>
                  <a:pathLst>
                    <a:path w="7" h="6">
                      <a:moveTo>
                        <a:pt x="1" y="5"/>
                      </a:moveTo>
                      <a:cubicBezTo>
                        <a:pt x="3" y="4"/>
                        <a:pt x="4" y="2"/>
                        <a:pt x="6" y="1"/>
                      </a:cubicBezTo>
                      <a:cubicBezTo>
                        <a:pt x="7" y="0"/>
                        <a:pt x="6" y="0"/>
                        <a:pt x="6" y="0"/>
                      </a:cubicBezTo>
                      <a:cubicBezTo>
                        <a:pt x="4" y="2"/>
                        <a:pt x="2" y="3"/>
                        <a:pt x="1" y="5"/>
                      </a:cubicBezTo>
                      <a:cubicBezTo>
                        <a:pt x="0" y="5"/>
                        <a:pt x="0"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6"/>
                <p:cNvSpPr/>
                <p:nvPr/>
              </p:nvSpPr>
              <p:spPr bwMode="auto">
                <a:xfrm>
                  <a:off x="1025525" y="2770188"/>
                  <a:ext cx="6350" cy="6350"/>
                </a:xfrm>
                <a:custGeom>
                  <a:avLst/>
                  <a:gdLst>
                    <a:gd name="T0" fmla="*/ 1 w 7"/>
                    <a:gd name="T1" fmla="*/ 6 h 6"/>
                    <a:gd name="T2" fmla="*/ 6 w 7"/>
                    <a:gd name="T3" fmla="*/ 1 h 6"/>
                    <a:gd name="T4" fmla="*/ 6 w 7"/>
                    <a:gd name="T5" fmla="*/ 0 h 6"/>
                    <a:gd name="T6" fmla="*/ 0 w 7"/>
                    <a:gd name="T7" fmla="*/ 5 h 6"/>
                    <a:gd name="T8" fmla="*/ 1 w 7"/>
                    <a:gd name="T9" fmla="*/ 6 h 6"/>
                  </a:gdLst>
                  <a:ahLst/>
                  <a:cxnLst>
                    <a:cxn ang="0">
                      <a:pos x="T0" y="T1"/>
                    </a:cxn>
                    <a:cxn ang="0">
                      <a:pos x="T2" y="T3"/>
                    </a:cxn>
                    <a:cxn ang="0">
                      <a:pos x="T4" y="T5"/>
                    </a:cxn>
                    <a:cxn ang="0">
                      <a:pos x="T6" y="T7"/>
                    </a:cxn>
                    <a:cxn ang="0">
                      <a:pos x="T8" y="T9"/>
                    </a:cxn>
                  </a:cxnLst>
                  <a:rect l="0" t="0" r="r" b="b"/>
                  <a:pathLst>
                    <a:path w="7" h="6">
                      <a:moveTo>
                        <a:pt x="1" y="6"/>
                      </a:moveTo>
                      <a:cubicBezTo>
                        <a:pt x="3" y="4"/>
                        <a:pt x="4" y="3"/>
                        <a:pt x="6" y="1"/>
                      </a:cubicBezTo>
                      <a:cubicBezTo>
                        <a:pt x="7" y="1"/>
                        <a:pt x="6" y="0"/>
                        <a:pt x="6" y="0"/>
                      </a:cubicBezTo>
                      <a:cubicBezTo>
                        <a:pt x="4" y="2"/>
                        <a:pt x="2" y="3"/>
                        <a:pt x="0" y="5"/>
                      </a:cubicBezTo>
                      <a:cubicBezTo>
                        <a:pt x="0" y="5"/>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7"/>
                <p:cNvSpPr/>
                <p:nvPr/>
              </p:nvSpPr>
              <p:spPr bwMode="auto">
                <a:xfrm>
                  <a:off x="1025525" y="2771776"/>
                  <a:ext cx="6350" cy="6350"/>
                </a:xfrm>
                <a:custGeom>
                  <a:avLst/>
                  <a:gdLst>
                    <a:gd name="T0" fmla="*/ 2 w 7"/>
                    <a:gd name="T1" fmla="*/ 5 h 6"/>
                    <a:gd name="T2" fmla="*/ 6 w 7"/>
                    <a:gd name="T3" fmla="*/ 1 h 6"/>
                    <a:gd name="T4" fmla="*/ 6 w 7"/>
                    <a:gd name="T5" fmla="*/ 0 h 6"/>
                    <a:gd name="T6" fmla="*/ 1 w 7"/>
                    <a:gd name="T7" fmla="*/ 5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2"/>
                        <a:pt x="6" y="1"/>
                      </a:cubicBezTo>
                      <a:cubicBezTo>
                        <a:pt x="7" y="0"/>
                        <a:pt x="6" y="0"/>
                        <a:pt x="6" y="0"/>
                      </a:cubicBezTo>
                      <a:cubicBezTo>
                        <a:pt x="4" y="1"/>
                        <a:pt x="2" y="3"/>
                        <a:pt x="1" y="5"/>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18"/>
                <p:cNvSpPr/>
                <p:nvPr/>
              </p:nvSpPr>
              <p:spPr bwMode="auto">
                <a:xfrm>
                  <a:off x="1027113" y="2773363"/>
                  <a:ext cx="4763" cy="6350"/>
                </a:xfrm>
                <a:custGeom>
                  <a:avLst/>
                  <a:gdLst>
                    <a:gd name="T0" fmla="*/ 1 w 5"/>
                    <a:gd name="T1" fmla="*/ 5 h 6"/>
                    <a:gd name="T2" fmla="*/ 4 w 5"/>
                    <a:gd name="T3" fmla="*/ 1 h 6"/>
                    <a:gd name="T4" fmla="*/ 4 w 5"/>
                    <a:gd name="T5" fmla="*/ 1 h 6"/>
                    <a:gd name="T6" fmla="*/ 0 w 5"/>
                    <a:gd name="T7" fmla="*/ 5 h 6"/>
                    <a:gd name="T8" fmla="*/ 1 w 5"/>
                    <a:gd name="T9" fmla="*/ 5 h 6"/>
                  </a:gdLst>
                  <a:ahLst/>
                  <a:cxnLst>
                    <a:cxn ang="0">
                      <a:pos x="T0" y="T1"/>
                    </a:cxn>
                    <a:cxn ang="0">
                      <a:pos x="T2" y="T3"/>
                    </a:cxn>
                    <a:cxn ang="0">
                      <a:pos x="T4" y="T5"/>
                    </a:cxn>
                    <a:cxn ang="0">
                      <a:pos x="T6" y="T7"/>
                    </a:cxn>
                    <a:cxn ang="0">
                      <a:pos x="T8" y="T9"/>
                    </a:cxn>
                  </a:cxnLst>
                  <a:rect l="0" t="0" r="r" b="b"/>
                  <a:pathLst>
                    <a:path w="5" h="6">
                      <a:moveTo>
                        <a:pt x="1" y="5"/>
                      </a:moveTo>
                      <a:cubicBezTo>
                        <a:pt x="2" y="4"/>
                        <a:pt x="3" y="2"/>
                        <a:pt x="4" y="1"/>
                      </a:cubicBezTo>
                      <a:cubicBezTo>
                        <a:pt x="5" y="1"/>
                        <a:pt x="4" y="0"/>
                        <a:pt x="4" y="1"/>
                      </a:cubicBezTo>
                      <a:cubicBezTo>
                        <a:pt x="2" y="2"/>
                        <a:pt x="1" y="3"/>
                        <a:pt x="0" y="5"/>
                      </a:cubicBezTo>
                      <a:cubicBezTo>
                        <a:pt x="0" y="5"/>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9"/>
                <p:cNvSpPr/>
                <p:nvPr/>
              </p:nvSpPr>
              <p:spPr bwMode="auto">
                <a:xfrm>
                  <a:off x="1025525" y="2776538"/>
                  <a:ext cx="6350" cy="4763"/>
                </a:xfrm>
                <a:custGeom>
                  <a:avLst/>
                  <a:gdLst>
                    <a:gd name="T0" fmla="*/ 1 w 5"/>
                    <a:gd name="T1" fmla="*/ 4 h 5"/>
                    <a:gd name="T2" fmla="*/ 5 w 5"/>
                    <a:gd name="T3" fmla="*/ 1 h 5"/>
                    <a:gd name="T4" fmla="*/ 4 w 5"/>
                    <a:gd name="T5" fmla="*/ 1 h 5"/>
                    <a:gd name="T6" fmla="*/ 4 w 5"/>
                    <a:gd name="T7" fmla="*/ 1 h 5"/>
                    <a:gd name="T8" fmla="*/ 5 w 5"/>
                    <a:gd name="T9" fmla="*/ 1 h 5"/>
                    <a:gd name="T10" fmla="*/ 5 w 5"/>
                    <a:gd name="T11" fmla="*/ 1 h 5"/>
                    <a:gd name="T12" fmla="*/ 4 w 5"/>
                    <a:gd name="T13" fmla="*/ 1 h 5"/>
                    <a:gd name="T14" fmla="*/ 1 w 5"/>
                    <a:gd name="T15" fmla="*/ 4 h 5"/>
                    <a:gd name="T16" fmla="*/ 1 w 5"/>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4"/>
                      </a:moveTo>
                      <a:cubicBezTo>
                        <a:pt x="3" y="4"/>
                        <a:pt x="4" y="2"/>
                        <a:pt x="5" y="1"/>
                      </a:cubicBezTo>
                      <a:cubicBezTo>
                        <a:pt x="5" y="1"/>
                        <a:pt x="4" y="0"/>
                        <a:pt x="4" y="1"/>
                      </a:cubicBezTo>
                      <a:cubicBezTo>
                        <a:pt x="4" y="1"/>
                        <a:pt x="4" y="1"/>
                        <a:pt x="4" y="1"/>
                      </a:cubicBezTo>
                      <a:cubicBezTo>
                        <a:pt x="3" y="1"/>
                        <a:pt x="4" y="2"/>
                        <a:pt x="5" y="1"/>
                      </a:cubicBezTo>
                      <a:cubicBezTo>
                        <a:pt x="5" y="1"/>
                        <a:pt x="5" y="1"/>
                        <a:pt x="5" y="1"/>
                      </a:cubicBezTo>
                      <a:cubicBezTo>
                        <a:pt x="4" y="1"/>
                        <a:pt x="4" y="1"/>
                        <a:pt x="4" y="1"/>
                      </a:cubicBezTo>
                      <a:cubicBezTo>
                        <a:pt x="3" y="2"/>
                        <a:pt x="2" y="3"/>
                        <a:pt x="1"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20"/>
                <p:cNvSpPr/>
                <p:nvPr/>
              </p:nvSpPr>
              <p:spPr bwMode="auto">
                <a:xfrm>
                  <a:off x="1025525" y="2778126"/>
                  <a:ext cx="6350" cy="4763"/>
                </a:xfrm>
                <a:custGeom>
                  <a:avLst/>
                  <a:gdLst>
                    <a:gd name="T0" fmla="*/ 1 w 5"/>
                    <a:gd name="T1" fmla="*/ 3 h 4"/>
                    <a:gd name="T2" fmla="*/ 1 w 5"/>
                    <a:gd name="T3" fmla="*/ 3 h 4"/>
                    <a:gd name="T4" fmla="*/ 1 w 5"/>
                    <a:gd name="T5" fmla="*/ 4 h 4"/>
                    <a:gd name="T6" fmla="*/ 5 w 5"/>
                    <a:gd name="T7" fmla="*/ 1 h 4"/>
                    <a:gd name="T8" fmla="*/ 4 w 5"/>
                    <a:gd name="T9" fmla="*/ 0 h 4"/>
                    <a:gd name="T10" fmla="*/ 1 w 5"/>
                    <a:gd name="T11" fmla="*/ 3 h 4"/>
                    <a:gd name="T12" fmla="*/ 1 w 5"/>
                    <a:gd name="T13" fmla="*/ 3 h 4"/>
                    <a:gd name="T14" fmla="*/ 2 w 5"/>
                    <a:gd name="T15" fmla="*/ 3 h 4"/>
                    <a:gd name="T16" fmla="*/ 1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1" y="3"/>
                      </a:moveTo>
                      <a:cubicBezTo>
                        <a:pt x="1" y="3"/>
                        <a:pt x="1" y="3"/>
                        <a:pt x="1" y="3"/>
                      </a:cubicBezTo>
                      <a:cubicBezTo>
                        <a:pt x="0" y="3"/>
                        <a:pt x="1" y="4"/>
                        <a:pt x="1" y="4"/>
                      </a:cubicBezTo>
                      <a:cubicBezTo>
                        <a:pt x="2" y="3"/>
                        <a:pt x="4" y="2"/>
                        <a:pt x="5" y="1"/>
                      </a:cubicBezTo>
                      <a:cubicBezTo>
                        <a:pt x="5" y="0"/>
                        <a:pt x="5" y="0"/>
                        <a:pt x="4" y="0"/>
                      </a:cubicBezTo>
                      <a:cubicBezTo>
                        <a:pt x="3" y="1"/>
                        <a:pt x="2" y="2"/>
                        <a:pt x="1" y="3"/>
                      </a:cubicBezTo>
                      <a:cubicBezTo>
                        <a:pt x="1" y="3"/>
                        <a:pt x="1" y="3"/>
                        <a:pt x="1" y="3"/>
                      </a:cubicBezTo>
                      <a:cubicBezTo>
                        <a:pt x="1" y="3"/>
                        <a:pt x="2" y="3"/>
                        <a:pt x="2" y="3"/>
                      </a:cubicBezTo>
                      <a:cubicBezTo>
                        <a:pt x="2" y="3"/>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21"/>
                <p:cNvSpPr/>
                <p:nvPr/>
              </p:nvSpPr>
              <p:spPr bwMode="auto">
                <a:xfrm>
                  <a:off x="1025525" y="2779713"/>
                  <a:ext cx="6350" cy="4763"/>
                </a:xfrm>
                <a:custGeom>
                  <a:avLst/>
                  <a:gdLst>
                    <a:gd name="T0" fmla="*/ 1 w 5"/>
                    <a:gd name="T1" fmla="*/ 4 h 4"/>
                    <a:gd name="T2" fmla="*/ 4 w 5"/>
                    <a:gd name="T3" fmla="*/ 1 h 4"/>
                    <a:gd name="T4" fmla="*/ 4 w 5"/>
                    <a:gd name="T5" fmla="*/ 0 h 4"/>
                    <a:gd name="T6" fmla="*/ 1 w 5"/>
                    <a:gd name="T7" fmla="*/ 3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2" y="3"/>
                        <a:pt x="3" y="2"/>
                        <a:pt x="4" y="1"/>
                      </a:cubicBezTo>
                      <a:cubicBezTo>
                        <a:pt x="5" y="0"/>
                        <a:pt x="4" y="0"/>
                        <a:pt x="4" y="0"/>
                      </a:cubicBezTo>
                      <a:cubicBezTo>
                        <a:pt x="3" y="1"/>
                        <a:pt x="2" y="2"/>
                        <a:pt x="1"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22"/>
                <p:cNvSpPr/>
                <p:nvPr/>
              </p:nvSpPr>
              <p:spPr bwMode="auto">
                <a:xfrm>
                  <a:off x="1027113" y="2781301"/>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1"/>
                        <a:pt x="4" y="0"/>
                        <a:pt x="4" y="0"/>
                      </a:cubicBezTo>
                      <a:cubicBezTo>
                        <a:pt x="2" y="2"/>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23"/>
                <p:cNvSpPr/>
                <p:nvPr/>
              </p:nvSpPr>
              <p:spPr bwMode="auto">
                <a:xfrm>
                  <a:off x="1027113" y="2784476"/>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0"/>
                        <a:pt x="4" y="0"/>
                        <a:pt x="4" y="0"/>
                      </a:cubicBezTo>
                      <a:cubicBezTo>
                        <a:pt x="3" y="1"/>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24"/>
                <p:cNvSpPr/>
                <p:nvPr/>
              </p:nvSpPr>
              <p:spPr bwMode="auto">
                <a:xfrm>
                  <a:off x="1027113" y="2787651"/>
                  <a:ext cx="4763" cy="4763"/>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1" y="3"/>
                        <a:pt x="3" y="2"/>
                        <a:pt x="4" y="1"/>
                      </a:cubicBezTo>
                      <a:cubicBezTo>
                        <a:pt x="5" y="0"/>
                        <a:pt x="4" y="0"/>
                        <a:pt x="4" y="0"/>
                      </a:cubicBezTo>
                      <a:cubicBezTo>
                        <a:pt x="3" y="1"/>
                        <a:pt x="0" y="2"/>
                        <a:pt x="0" y="4"/>
                      </a:cubicBezTo>
                      <a:cubicBezTo>
                        <a:pt x="0" y="5"/>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25"/>
                <p:cNvSpPr/>
                <p:nvPr/>
              </p:nvSpPr>
              <p:spPr bwMode="auto">
                <a:xfrm>
                  <a:off x="1028700" y="2789238"/>
                  <a:ext cx="3175" cy="4763"/>
                </a:xfrm>
                <a:custGeom>
                  <a:avLst/>
                  <a:gdLst>
                    <a:gd name="T0" fmla="*/ 1 w 4"/>
                    <a:gd name="T1" fmla="*/ 4 h 4"/>
                    <a:gd name="T2" fmla="*/ 3 w 4"/>
                    <a:gd name="T3" fmla="*/ 1 h 4"/>
                    <a:gd name="T4" fmla="*/ 3 w 4"/>
                    <a:gd name="T5" fmla="*/ 1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3" y="1"/>
                      </a:cubicBezTo>
                      <a:cubicBezTo>
                        <a:pt x="4" y="1"/>
                        <a:pt x="3" y="0"/>
                        <a:pt x="3" y="1"/>
                      </a:cubicBezTo>
                      <a:cubicBezTo>
                        <a:pt x="2" y="2"/>
                        <a:pt x="1"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26"/>
                <p:cNvSpPr/>
                <p:nvPr/>
              </p:nvSpPr>
              <p:spPr bwMode="auto">
                <a:xfrm>
                  <a:off x="1025525" y="2759076"/>
                  <a:ext cx="3175" cy="4763"/>
                </a:xfrm>
                <a:custGeom>
                  <a:avLst/>
                  <a:gdLst>
                    <a:gd name="T0" fmla="*/ 1 w 4"/>
                    <a:gd name="T1" fmla="*/ 3 h 4"/>
                    <a:gd name="T2" fmla="*/ 1 w 4"/>
                    <a:gd name="T3" fmla="*/ 3 h 4"/>
                    <a:gd name="T4" fmla="*/ 1 w 4"/>
                    <a:gd name="T5" fmla="*/ 4 h 4"/>
                    <a:gd name="T6" fmla="*/ 4 w 4"/>
                    <a:gd name="T7" fmla="*/ 0 h 4"/>
                    <a:gd name="T8" fmla="*/ 3 w 4"/>
                    <a:gd name="T9" fmla="*/ 0 h 4"/>
                    <a:gd name="T10" fmla="*/ 1 w 4"/>
                    <a:gd name="T11" fmla="*/ 3 h 4"/>
                    <a:gd name="T12" fmla="*/ 1 w 4"/>
                    <a:gd name="T13" fmla="*/ 4 h 4"/>
                    <a:gd name="T14" fmla="*/ 1 w 4"/>
                    <a:gd name="T15" fmla="*/ 4 h 4"/>
                    <a:gd name="T16" fmla="*/ 1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3"/>
                      </a:moveTo>
                      <a:cubicBezTo>
                        <a:pt x="1" y="3"/>
                        <a:pt x="1" y="3"/>
                        <a:pt x="1" y="3"/>
                      </a:cubicBezTo>
                      <a:cubicBezTo>
                        <a:pt x="1" y="3"/>
                        <a:pt x="1" y="4"/>
                        <a:pt x="1" y="4"/>
                      </a:cubicBezTo>
                      <a:cubicBezTo>
                        <a:pt x="2" y="3"/>
                        <a:pt x="3" y="2"/>
                        <a:pt x="4" y="0"/>
                      </a:cubicBezTo>
                      <a:cubicBezTo>
                        <a:pt x="4" y="0"/>
                        <a:pt x="4" y="0"/>
                        <a:pt x="3" y="0"/>
                      </a:cubicBezTo>
                      <a:cubicBezTo>
                        <a:pt x="2" y="1"/>
                        <a:pt x="1" y="2"/>
                        <a:pt x="1" y="3"/>
                      </a:cubicBezTo>
                      <a:cubicBezTo>
                        <a:pt x="0" y="4"/>
                        <a:pt x="1" y="4"/>
                        <a:pt x="1" y="4"/>
                      </a:cubicBezTo>
                      <a:cubicBezTo>
                        <a:pt x="1" y="4"/>
                        <a:pt x="1" y="4"/>
                        <a:pt x="1" y="4"/>
                      </a:cubicBezTo>
                      <a:cubicBezTo>
                        <a:pt x="2"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7"/>
                <p:cNvSpPr/>
                <p:nvPr/>
              </p:nvSpPr>
              <p:spPr bwMode="auto">
                <a:xfrm>
                  <a:off x="1025525" y="2760663"/>
                  <a:ext cx="4763" cy="3175"/>
                </a:xfrm>
                <a:custGeom>
                  <a:avLst/>
                  <a:gdLst>
                    <a:gd name="T0" fmla="*/ 1 w 4"/>
                    <a:gd name="T1" fmla="*/ 4 h 4"/>
                    <a:gd name="T2" fmla="*/ 4 w 4"/>
                    <a:gd name="T3" fmla="*/ 1 h 4"/>
                    <a:gd name="T4" fmla="*/ 3 w 4"/>
                    <a:gd name="T5" fmla="*/ 0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0"/>
                        <a:pt x="3" y="0"/>
                        <a:pt x="3" y="0"/>
                      </a:cubicBezTo>
                      <a:cubicBezTo>
                        <a:pt x="2" y="1"/>
                        <a:pt x="1" y="2"/>
                        <a:pt x="0"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8"/>
                <p:cNvSpPr/>
                <p:nvPr/>
              </p:nvSpPr>
              <p:spPr bwMode="auto">
                <a:xfrm>
                  <a:off x="1025525" y="2760663"/>
                  <a:ext cx="4763" cy="3175"/>
                </a:xfrm>
                <a:custGeom>
                  <a:avLst/>
                  <a:gdLst>
                    <a:gd name="T0" fmla="*/ 1 w 5"/>
                    <a:gd name="T1" fmla="*/ 1 h 4"/>
                    <a:gd name="T2" fmla="*/ 4 w 5"/>
                    <a:gd name="T3" fmla="*/ 3 h 4"/>
                    <a:gd name="T4" fmla="*/ 4 w 5"/>
                    <a:gd name="T5" fmla="*/ 3 h 4"/>
                    <a:gd name="T6" fmla="*/ 0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1"/>
                        <a:pt x="3" y="3"/>
                        <a:pt x="4" y="3"/>
                      </a:cubicBezTo>
                      <a:cubicBezTo>
                        <a:pt x="4" y="4"/>
                        <a:pt x="5" y="3"/>
                        <a:pt x="4" y="3"/>
                      </a:cubicBezTo>
                      <a:cubicBezTo>
                        <a:pt x="4" y="2"/>
                        <a:pt x="2"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29"/>
                <p:cNvSpPr/>
                <p:nvPr/>
              </p:nvSpPr>
              <p:spPr bwMode="auto">
                <a:xfrm>
                  <a:off x="1025525" y="2759076"/>
                  <a:ext cx="6350" cy="4763"/>
                </a:xfrm>
                <a:custGeom>
                  <a:avLst/>
                  <a:gdLst>
                    <a:gd name="T0" fmla="*/ 1 w 5"/>
                    <a:gd name="T1" fmla="*/ 1 h 4"/>
                    <a:gd name="T2" fmla="*/ 3 w 5"/>
                    <a:gd name="T3" fmla="*/ 4 h 4"/>
                    <a:gd name="T4" fmla="*/ 4 w 5"/>
                    <a:gd name="T5" fmla="*/ 3 h 4"/>
                    <a:gd name="T6" fmla="*/ 1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2" y="1"/>
                        <a:pt x="3" y="2"/>
                        <a:pt x="3" y="4"/>
                      </a:cubicBezTo>
                      <a:cubicBezTo>
                        <a:pt x="4" y="4"/>
                        <a:pt x="5" y="4"/>
                        <a:pt x="4" y="3"/>
                      </a:cubicBezTo>
                      <a:cubicBezTo>
                        <a:pt x="3" y="2"/>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30"/>
                <p:cNvSpPr/>
                <p:nvPr/>
              </p:nvSpPr>
              <p:spPr bwMode="auto">
                <a:xfrm>
                  <a:off x="1008063" y="2717801"/>
                  <a:ext cx="44450" cy="38100"/>
                </a:xfrm>
                <a:custGeom>
                  <a:avLst/>
                  <a:gdLst>
                    <a:gd name="T0" fmla="*/ 37 w 42"/>
                    <a:gd name="T1" fmla="*/ 20 h 36"/>
                    <a:gd name="T2" fmla="*/ 16 w 42"/>
                    <a:gd name="T3" fmla="*/ 2 h 36"/>
                    <a:gd name="T4" fmla="*/ 2 w 42"/>
                    <a:gd name="T5" fmla="*/ 21 h 36"/>
                    <a:gd name="T6" fmla="*/ 24 w 42"/>
                    <a:gd name="T7" fmla="*/ 34 h 36"/>
                    <a:gd name="T8" fmla="*/ 37 w 42"/>
                    <a:gd name="T9" fmla="*/ 18 h 36"/>
                    <a:gd name="T10" fmla="*/ 36 w 42"/>
                    <a:gd name="T11" fmla="*/ 19 h 36"/>
                    <a:gd name="T12" fmla="*/ 23 w 42"/>
                    <a:gd name="T13" fmla="*/ 33 h 36"/>
                    <a:gd name="T14" fmla="*/ 4 w 42"/>
                    <a:gd name="T15" fmla="*/ 22 h 36"/>
                    <a:gd name="T16" fmla="*/ 15 w 42"/>
                    <a:gd name="T17" fmla="*/ 4 h 36"/>
                    <a:gd name="T18" fmla="*/ 36 w 42"/>
                    <a:gd name="T19" fmla="*/ 20 h 36"/>
                    <a:gd name="T20" fmla="*/ 37 w 42"/>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37" y="20"/>
                      </a:moveTo>
                      <a:cubicBezTo>
                        <a:pt x="37" y="9"/>
                        <a:pt x="27" y="1"/>
                        <a:pt x="16" y="2"/>
                      </a:cubicBezTo>
                      <a:cubicBezTo>
                        <a:pt x="8" y="3"/>
                        <a:pt x="0" y="13"/>
                        <a:pt x="2" y="21"/>
                      </a:cubicBezTo>
                      <a:cubicBezTo>
                        <a:pt x="5" y="30"/>
                        <a:pt x="14" y="36"/>
                        <a:pt x="24" y="34"/>
                      </a:cubicBezTo>
                      <a:cubicBezTo>
                        <a:pt x="28" y="33"/>
                        <a:pt x="42" y="24"/>
                        <a:pt x="37" y="18"/>
                      </a:cubicBezTo>
                      <a:cubicBezTo>
                        <a:pt x="37" y="17"/>
                        <a:pt x="36" y="18"/>
                        <a:pt x="36" y="19"/>
                      </a:cubicBezTo>
                      <a:cubicBezTo>
                        <a:pt x="40" y="24"/>
                        <a:pt x="27" y="32"/>
                        <a:pt x="23" y="33"/>
                      </a:cubicBezTo>
                      <a:cubicBezTo>
                        <a:pt x="16" y="35"/>
                        <a:pt x="7" y="29"/>
                        <a:pt x="4" y="22"/>
                      </a:cubicBezTo>
                      <a:cubicBezTo>
                        <a:pt x="1" y="15"/>
                        <a:pt x="8" y="7"/>
                        <a:pt x="15" y="4"/>
                      </a:cubicBezTo>
                      <a:cubicBezTo>
                        <a:pt x="25" y="0"/>
                        <a:pt x="35" y="10"/>
                        <a:pt x="36" y="20"/>
                      </a:cubicBezTo>
                      <a:cubicBezTo>
                        <a:pt x="36" y="21"/>
                        <a:pt x="37" y="21"/>
                        <a:pt x="3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31"/>
                <p:cNvSpPr/>
                <p:nvPr/>
              </p:nvSpPr>
              <p:spPr bwMode="auto">
                <a:xfrm>
                  <a:off x="1017588" y="2735263"/>
                  <a:ext cx="1588" cy="3175"/>
                </a:xfrm>
                <a:custGeom>
                  <a:avLst/>
                  <a:gdLst>
                    <a:gd name="T0" fmla="*/ 1 w 2"/>
                    <a:gd name="T1" fmla="*/ 1 h 4"/>
                    <a:gd name="T2" fmla="*/ 1 w 2"/>
                    <a:gd name="T3" fmla="*/ 0 h 4"/>
                    <a:gd name="T4" fmla="*/ 1 w 2"/>
                    <a:gd name="T5" fmla="*/ 0 h 4"/>
                    <a:gd name="T6" fmla="*/ 1 w 2"/>
                    <a:gd name="T7" fmla="*/ 3 h 4"/>
                    <a:gd name="T8" fmla="*/ 2 w 2"/>
                    <a:gd name="T9" fmla="*/ 3 h 4"/>
                    <a:gd name="T10" fmla="*/ 1 w 2"/>
                    <a:gd name="T11" fmla="*/ 0 h 4"/>
                    <a:gd name="T12" fmla="*/ 1 w 2"/>
                    <a:gd name="T13" fmla="*/ 0 h 4"/>
                    <a:gd name="T14" fmla="*/ 1 w 2"/>
                    <a:gd name="T15" fmla="*/ 1 h 4"/>
                    <a:gd name="T16" fmla="*/ 1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1"/>
                      </a:moveTo>
                      <a:cubicBezTo>
                        <a:pt x="1" y="1"/>
                        <a:pt x="1" y="0"/>
                        <a:pt x="1" y="0"/>
                      </a:cubicBezTo>
                      <a:cubicBezTo>
                        <a:pt x="1" y="0"/>
                        <a:pt x="1" y="0"/>
                        <a:pt x="1" y="0"/>
                      </a:cubicBezTo>
                      <a:cubicBezTo>
                        <a:pt x="1" y="1"/>
                        <a:pt x="0" y="2"/>
                        <a:pt x="1" y="3"/>
                      </a:cubicBezTo>
                      <a:cubicBezTo>
                        <a:pt x="1" y="4"/>
                        <a:pt x="2" y="4"/>
                        <a:pt x="2" y="3"/>
                      </a:cubicBezTo>
                      <a:cubicBezTo>
                        <a:pt x="1" y="2"/>
                        <a:pt x="1" y="1"/>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32"/>
                <p:cNvSpPr/>
                <p:nvPr/>
              </p:nvSpPr>
              <p:spPr bwMode="auto">
                <a:xfrm>
                  <a:off x="1017588" y="2738438"/>
                  <a:ext cx="7938" cy="0"/>
                </a:xfrm>
                <a:custGeom>
                  <a:avLst/>
                  <a:gdLst>
                    <a:gd name="T0" fmla="*/ 1 w 7"/>
                    <a:gd name="T1" fmla="*/ 1 h 1"/>
                    <a:gd name="T2" fmla="*/ 7 w 7"/>
                    <a:gd name="T3" fmla="*/ 1 h 1"/>
                    <a:gd name="T4" fmla="*/ 7 w 7"/>
                    <a:gd name="T5" fmla="*/ 0 h 1"/>
                    <a:gd name="T6" fmla="*/ 1 w 7"/>
                    <a:gd name="T7" fmla="*/ 0 h 1"/>
                    <a:gd name="T8" fmla="*/ 1 w 7"/>
                    <a:gd name="T9" fmla="*/ 1 h 1"/>
                  </a:gdLst>
                  <a:ahLst/>
                  <a:cxnLst>
                    <a:cxn ang="0">
                      <a:pos x="T0" y="T1"/>
                    </a:cxn>
                    <a:cxn ang="0">
                      <a:pos x="T2" y="T3"/>
                    </a:cxn>
                    <a:cxn ang="0">
                      <a:pos x="T4" y="T5"/>
                    </a:cxn>
                    <a:cxn ang="0">
                      <a:pos x="T6" y="T7"/>
                    </a:cxn>
                    <a:cxn ang="0">
                      <a:pos x="T8" y="T9"/>
                    </a:cxn>
                  </a:cxnLst>
                  <a:rect l="0" t="0" r="r" b="b"/>
                  <a:pathLst>
                    <a:path w="7" h="1">
                      <a:moveTo>
                        <a:pt x="1" y="1"/>
                      </a:moveTo>
                      <a:cubicBezTo>
                        <a:pt x="3" y="1"/>
                        <a:pt x="5" y="1"/>
                        <a:pt x="7" y="1"/>
                      </a:cubicBezTo>
                      <a:cubicBezTo>
                        <a:pt x="7" y="1"/>
                        <a:pt x="7" y="0"/>
                        <a:pt x="7" y="0"/>
                      </a:cubicBezTo>
                      <a:cubicBezTo>
                        <a:pt x="5" y="0"/>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33"/>
                <p:cNvSpPr/>
                <p:nvPr/>
              </p:nvSpPr>
              <p:spPr bwMode="auto">
                <a:xfrm>
                  <a:off x="1017588" y="2733676"/>
                  <a:ext cx="9525" cy="4763"/>
                </a:xfrm>
                <a:custGeom>
                  <a:avLst/>
                  <a:gdLst>
                    <a:gd name="T0" fmla="*/ 1 w 9"/>
                    <a:gd name="T1" fmla="*/ 1 h 5"/>
                    <a:gd name="T2" fmla="*/ 6 w 9"/>
                    <a:gd name="T3" fmla="*/ 1 h 5"/>
                    <a:gd name="T4" fmla="*/ 8 w 9"/>
                    <a:gd name="T5" fmla="*/ 2 h 5"/>
                    <a:gd name="T6" fmla="*/ 8 w 9"/>
                    <a:gd name="T7" fmla="*/ 5 h 5"/>
                    <a:gd name="T8" fmla="*/ 8 w 9"/>
                    <a:gd name="T9" fmla="*/ 4 h 5"/>
                    <a:gd name="T10" fmla="*/ 7 w 9"/>
                    <a:gd name="T11" fmla="*/ 4 h 5"/>
                    <a:gd name="T12" fmla="*/ 7 w 9"/>
                    <a:gd name="T13" fmla="*/ 5 h 5"/>
                    <a:gd name="T14" fmla="*/ 8 w 9"/>
                    <a:gd name="T15" fmla="*/ 5 h 5"/>
                    <a:gd name="T16" fmla="*/ 9 w 9"/>
                    <a:gd name="T17" fmla="*/ 5 h 5"/>
                    <a:gd name="T18" fmla="*/ 9 w 9"/>
                    <a:gd name="T19" fmla="*/ 1 h 5"/>
                    <a:gd name="T20" fmla="*/ 7 w 9"/>
                    <a:gd name="T21" fmla="*/ 0 h 5"/>
                    <a:gd name="T22" fmla="*/ 1 w 9"/>
                    <a:gd name="T23" fmla="*/ 1 h 5"/>
                    <a:gd name="T24" fmla="*/ 1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1" y="1"/>
                      </a:moveTo>
                      <a:cubicBezTo>
                        <a:pt x="2" y="1"/>
                        <a:pt x="4" y="1"/>
                        <a:pt x="6" y="1"/>
                      </a:cubicBezTo>
                      <a:cubicBezTo>
                        <a:pt x="6" y="1"/>
                        <a:pt x="8" y="1"/>
                        <a:pt x="8" y="2"/>
                      </a:cubicBezTo>
                      <a:cubicBezTo>
                        <a:pt x="8" y="3"/>
                        <a:pt x="8" y="4"/>
                        <a:pt x="8" y="5"/>
                      </a:cubicBezTo>
                      <a:cubicBezTo>
                        <a:pt x="8" y="5"/>
                        <a:pt x="8" y="4"/>
                        <a:pt x="8" y="4"/>
                      </a:cubicBezTo>
                      <a:cubicBezTo>
                        <a:pt x="8" y="4"/>
                        <a:pt x="7" y="4"/>
                        <a:pt x="7" y="4"/>
                      </a:cubicBezTo>
                      <a:cubicBezTo>
                        <a:pt x="6" y="4"/>
                        <a:pt x="6" y="5"/>
                        <a:pt x="7" y="5"/>
                      </a:cubicBezTo>
                      <a:cubicBezTo>
                        <a:pt x="7" y="5"/>
                        <a:pt x="8" y="5"/>
                        <a:pt x="8" y="5"/>
                      </a:cubicBezTo>
                      <a:cubicBezTo>
                        <a:pt x="9" y="5"/>
                        <a:pt x="9" y="5"/>
                        <a:pt x="9" y="5"/>
                      </a:cubicBezTo>
                      <a:cubicBezTo>
                        <a:pt x="9" y="4"/>
                        <a:pt x="9" y="2"/>
                        <a:pt x="9" y="1"/>
                      </a:cubicBezTo>
                      <a:cubicBezTo>
                        <a:pt x="8" y="1"/>
                        <a:pt x="7" y="1"/>
                        <a:pt x="7" y="0"/>
                      </a:cubicBezTo>
                      <a:cubicBezTo>
                        <a:pt x="5" y="0"/>
                        <a:pt x="2" y="0"/>
                        <a:pt x="1"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34"/>
                <p:cNvSpPr/>
                <p:nvPr/>
              </p:nvSpPr>
              <p:spPr bwMode="auto">
                <a:xfrm>
                  <a:off x="1025525" y="2735263"/>
                  <a:ext cx="4763" cy="3175"/>
                </a:xfrm>
                <a:custGeom>
                  <a:avLst/>
                  <a:gdLst>
                    <a:gd name="T0" fmla="*/ 1 w 4"/>
                    <a:gd name="T1" fmla="*/ 1 h 2"/>
                    <a:gd name="T2" fmla="*/ 3 w 4"/>
                    <a:gd name="T3" fmla="*/ 1 h 2"/>
                    <a:gd name="T4" fmla="*/ 3 w 4"/>
                    <a:gd name="T5" fmla="*/ 0 h 2"/>
                    <a:gd name="T6" fmla="*/ 1 w 4"/>
                    <a:gd name="T7" fmla="*/ 0 h 2"/>
                    <a:gd name="T8" fmla="*/ 1 w 4"/>
                    <a:gd name="T9" fmla="*/ 1 h 2"/>
                  </a:gdLst>
                  <a:ahLst/>
                  <a:cxnLst>
                    <a:cxn ang="0">
                      <a:pos x="T0" y="T1"/>
                    </a:cxn>
                    <a:cxn ang="0">
                      <a:pos x="T2" y="T3"/>
                    </a:cxn>
                    <a:cxn ang="0">
                      <a:pos x="T4" y="T5"/>
                    </a:cxn>
                    <a:cxn ang="0">
                      <a:pos x="T6" y="T7"/>
                    </a:cxn>
                    <a:cxn ang="0">
                      <a:pos x="T8" y="T9"/>
                    </a:cxn>
                  </a:cxnLst>
                  <a:rect l="0" t="0" r="r" b="b"/>
                  <a:pathLst>
                    <a:path w="4" h="2">
                      <a:moveTo>
                        <a:pt x="1" y="1"/>
                      </a:moveTo>
                      <a:cubicBezTo>
                        <a:pt x="2" y="1"/>
                        <a:pt x="2" y="1"/>
                        <a:pt x="3" y="1"/>
                      </a:cubicBezTo>
                      <a:cubicBezTo>
                        <a:pt x="4" y="1"/>
                        <a:pt x="4" y="0"/>
                        <a:pt x="3" y="0"/>
                      </a:cubicBezTo>
                      <a:cubicBezTo>
                        <a:pt x="2" y="0"/>
                        <a:pt x="1" y="0"/>
                        <a:pt x="1" y="0"/>
                      </a:cubicBezTo>
                      <a:cubicBezTo>
                        <a:pt x="0" y="1"/>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35"/>
                <p:cNvSpPr/>
                <p:nvPr/>
              </p:nvSpPr>
              <p:spPr bwMode="auto">
                <a:xfrm>
                  <a:off x="1028700" y="2733676"/>
                  <a:ext cx="9525" cy="6350"/>
                </a:xfrm>
                <a:custGeom>
                  <a:avLst/>
                  <a:gdLst>
                    <a:gd name="T0" fmla="*/ 2 w 9"/>
                    <a:gd name="T1" fmla="*/ 5 h 6"/>
                    <a:gd name="T2" fmla="*/ 1 w 9"/>
                    <a:gd name="T3" fmla="*/ 1 h 6"/>
                    <a:gd name="T4" fmla="*/ 1 w 9"/>
                    <a:gd name="T5" fmla="*/ 2 h 6"/>
                    <a:gd name="T6" fmla="*/ 5 w 9"/>
                    <a:gd name="T7" fmla="*/ 2 h 6"/>
                    <a:gd name="T8" fmla="*/ 9 w 9"/>
                    <a:gd name="T9" fmla="*/ 1 h 6"/>
                    <a:gd name="T10" fmla="*/ 8 w 9"/>
                    <a:gd name="T11" fmla="*/ 1 h 6"/>
                    <a:gd name="T12" fmla="*/ 8 w 9"/>
                    <a:gd name="T13" fmla="*/ 4 h 6"/>
                    <a:gd name="T14" fmla="*/ 9 w 9"/>
                    <a:gd name="T15" fmla="*/ 4 h 6"/>
                    <a:gd name="T16" fmla="*/ 1 w 9"/>
                    <a:gd name="T17" fmla="*/ 4 h 6"/>
                    <a:gd name="T18" fmla="*/ 1 w 9"/>
                    <a:gd name="T19" fmla="*/ 5 h 6"/>
                    <a:gd name="T20" fmla="*/ 9 w 9"/>
                    <a:gd name="T21" fmla="*/ 5 h 6"/>
                    <a:gd name="T22" fmla="*/ 9 w 9"/>
                    <a:gd name="T23" fmla="*/ 4 h 6"/>
                    <a:gd name="T24" fmla="*/ 9 w 9"/>
                    <a:gd name="T25" fmla="*/ 1 h 6"/>
                    <a:gd name="T26" fmla="*/ 9 w 9"/>
                    <a:gd name="T27" fmla="*/ 0 h 6"/>
                    <a:gd name="T28" fmla="*/ 5 w 9"/>
                    <a:gd name="T29" fmla="*/ 1 h 6"/>
                    <a:gd name="T30" fmla="*/ 1 w 9"/>
                    <a:gd name="T31" fmla="*/ 1 h 6"/>
                    <a:gd name="T32" fmla="*/ 0 w 9"/>
                    <a:gd name="T33" fmla="*/ 1 h 6"/>
                    <a:gd name="T34" fmla="*/ 1 w 9"/>
                    <a:gd name="T35" fmla="*/ 5 h 6"/>
                    <a:gd name="T36" fmla="*/ 2 w 9"/>
                    <a:gd name="T3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6">
                      <a:moveTo>
                        <a:pt x="2" y="5"/>
                      </a:moveTo>
                      <a:cubicBezTo>
                        <a:pt x="2" y="4"/>
                        <a:pt x="1" y="2"/>
                        <a:pt x="1" y="1"/>
                      </a:cubicBezTo>
                      <a:cubicBezTo>
                        <a:pt x="1" y="1"/>
                        <a:pt x="1" y="1"/>
                        <a:pt x="1" y="2"/>
                      </a:cubicBezTo>
                      <a:cubicBezTo>
                        <a:pt x="2" y="2"/>
                        <a:pt x="3" y="2"/>
                        <a:pt x="5" y="2"/>
                      </a:cubicBezTo>
                      <a:cubicBezTo>
                        <a:pt x="6" y="2"/>
                        <a:pt x="7" y="1"/>
                        <a:pt x="9" y="1"/>
                      </a:cubicBezTo>
                      <a:cubicBezTo>
                        <a:pt x="9" y="1"/>
                        <a:pt x="9" y="1"/>
                        <a:pt x="8" y="1"/>
                      </a:cubicBezTo>
                      <a:cubicBezTo>
                        <a:pt x="8" y="2"/>
                        <a:pt x="8" y="3"/>
                        <a:pt x="8" y="4"/>
                      </a:cubicBezTo>
                      <a:cubicBezTo>
                        <a:pt x="8" y="4"/>
                        <a:pt x="9" y="4"/>
                        <a:pt x="9" y="4"/>
                      </a:cubicBezTo>
                      <a:cubicBezTo>
                        <a:pt x="6" y="4"/>
                        <a:pt x="4" y="5"/>
                        <a:pt x="1" y="4"/>
                      </a:cubicBezTo>
                      <a:cubicBezTo>
                        <a:pt x="0" y="4"/>
                        <a:pt x="0" y="5"/>
                        <a:pt x="1" y="5"/>
                      </a:cubicBezTo>
                      <a:cubicBezTo>
                        <a:pt x="4" y="6"/>
                        <a:pt x="6" y="5"/>
                        <a:pt x="9" y="5"/>
                      </a:cubicBezTo>
                      <a:cubicBezTo>
                        <a:pt x="9" y="4"/>
                        <a:pt x="9" y="4"/>
                        <a:pt x="9" y="4"/>
                      </a:cubicBezTo>
                      <a:cubicBezTo>
                        <a:pt x="9" y="3"/>
                        <a:pt x="9" y="2"/>
                        <a:pt x="9" y="1"/>
                      </a:cubicBezTo>
                      <a:cubicBezTo>
                        <a:pt x="9" y="0"/>
                        <a:pt x="9" y="0"/>
                        <a:pt x="9" y="0"/>
                      </a:cubicBezTo>
                      <a:cubicBezTo>
                        <a:pt x="8" y="0"/>
                        <a:pt x="6" y="1"/>
                        <a:pt x="5" y="1"/>
                      </a:cubicBezTo>
                      <a:cubicBezTo>
                        <a:pt x="4" y="1"/>
                        <a:pt x="2" y="1"/>
                        <a:pt x="1" y="1"/>
                      </a:cubicBezTo>
                      <a:cubicBezTo>
                        <a:pt x="1" y="1"/>
                        <a:pt x="0" y="1"/>
                        <a:pt x="0" y="1"/>
                      </a:cubicBezTo>
                      <a:cubicBezTo>
                        <a:pt x="0" y="2"/>
                        <a:pt x="1" y="4"/>
                        <a:pt x="1" y="5"/>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36"/>
                <p:cNvSpPr/>
                <p:nvPr/>
              </p:nvSpPr>
              <p:spPr bwMode="auto">
                <a:xfrm>
                  <a:off x="1038225" y="2732088"/>
                  <a:ext cx="9525" cy="4763"/>
                </a:xfrm>
                <a:custGeom>
                  <a:avLst/>
                  <a:gdLst>
                    <a:gd name="T0" fmla="*/ 1 w 9"/>
                    <a:gd name="T1" fmla="*/ 5 h 5"/>
                    <a:gd name="T2" fmla="*/ 4 w 9"/>
                    <a:gd name="T3" fmla="*/ 4 h 5"/>
                    <a:gd name="T4" fmla="*/ 8 w 9"/>
                    <a:gd name="T5" fmla="*/ 1 h 5"/>
                    <a:gd name="T6" fmla="*/ 8 w 9"/>
                    <a:gd name="T7" fmla="*/ 1 h 5"/>
                    <a:gd name="T8" fmla="*/ 4 w 9"/>
                    <a:gd name="T9" fmla="*/ 3 h 5"/>
                    <a:gd name="T10" fmla="*/ 1 w 9"/>
                    <a:gd name="T11" fmla="*/ 4 h 5"/>
                    <a:gd name="T12" fmla="*/ 1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5"/>
                      </a:moveTo>
                      <a:cubicBezTo>
                        <a:pt x="2" y="5"/>
                        <a:pt x="3" y="4"/>
                        <a:pt x="4" y="4"/>
                      </a:cubicBezTo>
                      <a:cubicBezTo>
                        <a:pt x="5" y="3"/>
                        <a:pt x="7" y="2"/>
                        <a:pt x="8" y="1"/>
                      </a:cubicBezTo>
                      <a:cubicBezTo>
                        <a:pt x="9" y="1"/>
                        <a:pt x="8" y="0"/>
                        <a:pt x="8" y="1"/>
                      </a:cubicBezTo>
                      <a:cubicBezTo>
                        <a:pt x="6" y="1"/>
                        <a:pt x="5" y="2"/>
                        <a:pt x="4" y="3"/>
                      </a:cubicBezTo>
                      <a:cubicBezTo>
                        <a:pt x="3" y="3"/>
                        <a:pt x="2" y="4"/>
                        <a:pt x="1"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37"/>
                <p:cNvSpPr/>
                <p:nvPr/>
              </p:nvSpPr>
              <p:spPr bwMode="auto">
                <a:xfrm>
                  <a:off x="1009650" y="2735263"/>
                  <a:ext cx="9525" cy="1588"/>
                </a:xfrm>
                <a:custGeom>
                  <a:avLst/>
                  <a:gdLst>
                    <a:gd name="T0" fmla="*/ 7 w 8"/>
                    <a:gd name="T1" fmla="*/ 1 h 2"/>
                    <a:gd name="T2" fmla="*/ 1 w 8"/>
                    <a:gd name="T3" fmla="*/ 0 h 2"/>
                    <a:gd name="T4" fmla="*/ 1 w 8"/>
                    <a:gd name="T5" fmla="*/ 1 h 2"/>
                    <a:gd name="T6" fmla="*/ 7 w 8"/>
                    <a:gd name="T7" fmla="*/ 2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5" y="1"/>
                        <a:pt x="3" y="0"/>
                        <a:pt x="1" y="0"/>
                      </a:cubicBezTo>
                      <a:cubicBezTo>
                        <a:pt x="0" y="0"/>
                        <a:pt x="0" y="0"/>
                        <a:pt x="1" y="1"/>
                      </a:cubicBezTo>
                      <a:cubicBezTo>
                        <a:pt x="3" y="1"/>
                        <a:pt x="5" y="2"/>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8"/>
                <p:cNvSpPr/>
                <p:nvPr/>
              </p:nvSpPr>
              <p:spPr bwMode="auto">
                <a:xfrm>
                  <a:off x="1017588" y="2684463"/>
                  <a:ext cx="23813" cy="28575"/>
                </a:xfrm>
                <a:custGeom>
                  <a:avLst/>
                  <a:gdLst>
                    <a:gd name="T0" fmla="*/ 13 w 23"/>
                    <a:gd name="T1" fmla="*/ 13 h 27"/>
                    <a:gd name="T2" fmla="*/ 10 w 23"/>
                    <a:gd name="T3" fmla="*/ 2 h 27"/>
                    <a:gd name="T4" fmla="*/ 20 w 23"/>
                    <a:gd name="T5" fmla="*/ 11 h 27"/>
                    <a:gd name="T6" fmla="*/ 11 w 23"/>
                    <a:gd name="T7" fmla="*/ 27 h 27"/>
                    <a:gd name="T8" fmla="*/ 12 w 23"/>
                    <a:gd name="T9" fmla="*/ 27 h 27"/>
                    <a:gd name="T10" fmla="*/ 21 w 23"/>
                    <a:gd name="T11" fmla="*/ 8 h 27"/>
                    <a:gd name="T12" fmla="*/ 11 w 23"/>
                    <a:gd name="T13" fmla="*/ 1 h 27"/>
                    <a:gd name="T14" fmla="*/ 13 w 23"/>
                    <a:gd name="T15" fmla="*/ 14 h 27"/>
                    <a:gd name="T16" fmla="*/ 13 w 23"/>
                    <a:gd name="T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13" y="13"/>
                      </a:moveTo>
                      <a:cubicBezTo>
                        <a:pt x="5" y="16"/>
                        <a:pt x="2" y="4"/>
                        <a:pt x="10" y="2"/>
                      </a:cubicBezTo>
                      <a:cubicBezTo>
                        <a:pt x="16" y="0"/>
                        <a:pt x="21" y="6"/>
                        <a:pt x="20" y="11"/>
                      </a:cubicBezTo>
                      <a:cubicBezTo>
                        <a:pt x="18" y="18"/>
                        <a:pt x="10" y="19"/>
                        <a:pt x="11" y="27"/>
                      </a:cubicBezTo>
                      <a:cubicBezTo>
                        <a:pt x="11" y="27"/>
                        <a:pt x="12" y="27"/>
                        <a:pt x="12" y="27"/>
                      </a:cubicBezTo>
                      <a:cubicBezTo>
                        <a:pt x="10" y="19"/>
                        <a:pt x="23" y="16"/>
                        <a:pt x="21" y="8"/>
                      </a:cubicBezTo>
                      <a:cubicBezTo>
                        <a:pt x="20" y="3"/>
                        <a:pt x="16" y="0"/>
                        <a:pt x="11" y="1"/>
                      </a:cubicBezTo>
                      <a:cubicBezTo>
                        <a:pt x="0" y="1"/>
                        <a:pt x="4" y="17"/>
                        <a:pt x="13" y="14"/>
                      </a:cubicBezTo>
                      <a:cubicBezTo>
                        <a:pt x="14" y="13"/>
                        <a:pt x="14" y="13"/>
                        <a:pt x="1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39"/>
                <p:cNvSpPr/>
                <p:nvPr/>
              </p:nvSpPr>
              <p:spPr bwMode="auto">
                <a:xfrm>
                  <a:off x="1025525" y="2713038"/>
                  <a:ext cx="9525" cy="6350"/>
                </a:xfrm>
                <a:custGeom>
                  <a:avLst/>
                  <a:gdLst>
                    <a:gd name="T0" fmla="*/ 7 w 9"/>
                    <a:gd name="T1" fmla="*/ 1 h 6"/>
                    <a:gd name="T2" fmla="*/ 2 w 9"/>
                    <a:gd name="T3" fmla="*/ 4 h 6"/>
                    <a:gd name="T4" fmla="*/ 8 w 9"/>
                    <a:gd name="T5" fmla="*/ 1 h 6"/>
                    <a:gd name="T6" fmla="*/ 7 w 9"/>
                    <a:gd name="T7" fmla="*/ 1 h 6"/>
                    <a:gd name="T8" fmla="*/ 4 w 9"/>
                    <a:gd name="T9" fmla="*/ 4 h 6"/>
                    <a:gd name="T10" fmla="*/ 3 w 9"/>
                    <a:gd name="T11" fmla="*/ 2 h 6"/>
                    <a:gd name="T12" fmla="*/ 6 w 9"/>
                    <a:gd name="T13" fmla="*/ 2 h 6"/>
                    <a:gd name="T14" fmla="*/ 7 w 9"/>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1"/>
                      </a:moveTo>
                      <a:cubicBezTo>
                        <a:pt x="5" y="0"/>
                        <a:pt x="0" y="1"/>
                        <a:pt x="2" y="4"/>
                      </a:cubicBezTo>
                      <a:cubicBezTo>
                        <a:pt x="4" y="6"/>
                        <a:pt x="9" y="4"/>
                        <a:pt x="8" y="1"/>
                      </a:cubicBezTo>
                      <a:cubicBezTo>
                        <a:pt x="8" y="0"/>
                        <a:pt x="7" y="1"/>
                        <a:pt x="7" y="1"/>
                      </a:cubicBezTo>
                      <a:cubicBezTo>
                        <a:pt x="8" y="3"/>
                        <a:pt x="5" y="4"/>
                        <a:pt x="4" y="4"/>
                      </a:cubicBezTo>
                      <a:cubicBezTo>
                        <a:pt x="3" y="3"/>
                        <a:pt x="2" y="2"/>
                        <a:pt x="3" y="2"/>
                      </a:cubicBezTo>
                      <a:cubicBezTo>
                        <a:pt x="4" y="2"/>
                        <a:pt x="5" y="1"/>
                        <a:pt x="6" y="2"/>
                      </a:cubicBezTo>
                      <a:cubicBezTo>
                        <a:pt x="6" y="2"/>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40"/>
                <p:cNvSpPr/>
                <p:nvPr/>
              </p:nvSpPr>
              <p:spPr bwMode="auto">
                <a:xfrm>
                  <a:off x="1019175" y="2735263"/>
                  <a:ext cx="1588" cy="0"/>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41"/>
                <p:cNvSpPr/>
                <p:nvPr/>
              </p:nvSpPr>
              <p:spPr bwMode="auto">
                <a:xfrm>
                  <a:off x="1019175" y="2735263"/>
                  <a:ext cx="1588" cy="3175"/>
                </a:xfrm>
                <a:custGeom>
                  <a:avLst/>
                  <a:gdLst>
                    <a:gd name="T0" fmla="*/ 0 w 2"/>
                    <a:gd name="T1" fmla="*/ 1 h 2"/>
                    <a:gd name="T2" fmla="*/ 2 w 2"/>
                    <a:gd name="T3" fmla="*/ 0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1" y="1"/>
                        <a:pt x="2" y="0"/>
                      </a:cubicBezTo>
                      <a:cubicBezTo>
                        <a:pt x="2" y="0"/>
                        <a:pt x="2" y="0"/>
                        <a:pt x="2" y="0"/>
                      </a:cubicBezTo>
                      <a:cubicBezTo>
                        <a:pt x="1" y="0"/>
                        <a:pt x="0" y="1"/>
                        <a:pt x="0"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42"/>
                <p:cNvSpPr/>
                <p:nvPr/>
              </p:nvSpPr>
              <p:spPr bwMode="auto">
                <a:xfrm>
                  <a:off x="1017588" y="2735263"/>
                  <a:ext cx="4763" cy="3175"/>
                </a:xfrm>
                <a:custGeom>
                  <a:avLst/>
                  <a:gdLst>
                    <a:gd name="T0" fmla="*/ 1 w 4"/>
                    <a:gd name="T1" fmla="*/ 3 h 3"/>
                    <a:gd name="T2" fmla="*/ 4 w 4"/>
                    <a:gd name="T3" fmla="*/ 0 h 3"/>
                    <a:gd name="T4" fmla="*/ 4 w 4"/>
                    <a:gd name="T5" fmla="*/ 0 h 3"/>
                    <a:gd name="T6" fmla="*/ 1 w 4"/>
                    <a:gd name="T7" fmla="*/ 3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2" y="2"/>
                        <a:pt x="3" y="1"/>
                        <a:pt x="4" y="0"/>
                      </a:cubicBezTo>
                      <a:cubicBezTo>
                        <a:pt x="4"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43"/>
                <p:cNvSpPr/>
                <p:nvPr/>
              </p:nvSpPr>
              <p:spPr bwMode="auto">
                <a:xfrm>
                  <a:off x="1019175" y="2735263"/>
                  <a:ext cx="3175" cy="3175"/>
                </a:xfrm>
                <a:custGeom>
                  <a:avLst/>
                  <a:gdLst>
                    <a:gd name="T0" fmla="*/ 0 w 4"/>
                    <a:gd name="T1" fmla="*/ 4 h 4"/>
                    <a:gd name="T2" fmla="*/ 4 w 4"/>
                    <a:gd name="T3" fmla="*/ 1 h 4"/>
                    <a:gd name="T4" fmla="*/ 4 w 4"/>
                    <a:gd name="T5" fmla="*/ 0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4" y="1"/>
                      </a:cubicBezTo>
                      <a:cubicBezTo>
                        <a:pt x="4" y="1"/>
                        <a:pt x="4" y="0"/>
                        <a:pt x="4" y="0"/>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44"/>
                <p:cNvSpPr/>
                <p:nvPr/>
              </p:nvSpPr>
              <p:spPr bwMode="auto">
                <a:xfrm>
                  <a:off x="1020763" y="2735263"/>
                  <a:ext cx="3175" cy="3175"/>
                </a:xfrm>
                <a:custGeom>
                  <a:avLst/>
                  <a:gdLst>
                    <a:gd name="T0" fmla="*/ 0 w 3"/>
                    <a:gd name="T1" fmla="*/ 3 h 4"/>
                    <a:gd name="T2" fmla="*/ 3 w 3"/>
                    <a:gd name="T3" fmla="*/ 0 h 4"/>
                    <a:gd name="T4" fmla="*/ 3 w 3"/>
                    <a:gd name="T5" fmla="*/ 0 h 4"/>
                    <a:gd name="T6" fmla="*/ 0 w 3"/>
                    <a:gd name="T7" fmla="*/ 3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2"/>
                        <a:pt x="2" y="1"/>
                        <a:pt x="3" y="0"/>
                      </a:cubicBezTo>
                      <a:cubicBezTo>
                        <a:pt x="3" y="0"/>
                        <a:pt x="3" y="0"/>
                        <a:pt x="3" y="0"/>
                      </a:cubicBezTo>
                      <a:cubicBezTo>
                        <a:pt x="2" y="1"/>
                        <a:pt x="0" y="2"/>
                        <a:pt x="0" y="3"/>
                      </a:cubicBezTo>
                      <a:cubicBezTo>
                        <a:pt x="0" y="3"/>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45"/>
                <p:cNvSpPr/>
                <p:nvPr/>
              </p:nvSpPr>
              <p:spPr bwMode="auto">
                <a:xfrm>
                  <a:off x="1020763" y="2735263"/>
                  <a:ext cx="4763" cy="3175"/>
                </a:xfrm>
                <a:custGeom>
                  <a:avLst/>
                  <a:gdLst>
                    <a:gd name="T0" fmla="*/ 1 w 4"/>
                    <a:gd name="T1" fmla="*/ 4 h 4"/>
                    <a:gd name="T2" fmla="*/ 4 w 4"/>
                    <a:gd name="T3" fmla="*/ 0 h 4"/>
                    <a:gd name="T4" fmla="*/ 4 w 4"/>
                    <a:gd name="T5" fmla="*/ 0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1"/>
                        <a:pt x="4" y="0"/>
                      </a:cubicBezTo>
                      <a:cubicBezTo>
                        <a:pt x="4" y="0"/>
                        <a:pt x="4" y="0"/>
                        <a:pt x="4" y="0"/>
                      </a:cubicBezTo>
                      <a:cubicBezTo>
                        <a:pt x="3" y="1"/>
                        <a:pt x="2" y="2"/>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46"/>
                <p:cNvSpPr/>
                <p:nvPr/>
              </p:nvSpPr>
              <p:spPr bwMode="auto">
                <a:xfrm>
                  <a:off x="1022350" y="2735263"/>
                  <a:ext cx="3175" cy="3175"/>
                </a:xfrm>
                <a:custGeom>
                  <a:avLst/>
                  <a:gdLst>
                    <a:gd name="T0" fmla="*/ 1 w 4"/>
                    <a:gd name="T1" fmla="*/ 4 h 4"/>
                    <a:gd name="T2" fmla="*/ 4 w 4"/>
                    <a:gd name="T3" fmla="*/ 1 h 4"/>
                    <a:gd name="T4" fmla="*/ 3 w 4"/>
                    <a:gd name="T5" fmla="*/ 1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1"/>
                        <a:pt x="4" y="0"/>
                        <a:pt x="3" y="1"/>
                      </a:cubicBezTo>
                      <a:cubicBezTo>
                        <a:pt x="3" y="2"/>
                        <a:pt x="2" y="3"/>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47"/>
                <p:cNvSpPr/>
                <p:nvPr/>
              </p:nvSpPr>
              <p:spPr bwMode="auto">
                <a:xfrm>
                  <a:off x="1023938" y="2735263"/>
                  <a:ext cx="1588" cy="3175"/>
                </a:xfrm>
                <a:custGeom>
                  <a:avLst/>
                  <a:gdLst>
                    <a:gd name="T0" fmla="*/ 0 w 2"/>
                    <a:gd name="T1" fmla="*/ 2 h 3"/>
                    <a:gd name="T2" fmla="*/ 2 w 2"/>
                    <a:gd name="T3" fmla="*/ 1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1" y="2"/>
                        <a:pt x="2" y="1"/>
                        <a:pt x="2" y="1"/>
                      </a:cubicBezTo>
                      <a:cubicBezTo>
                        <a:pt x="2" y="0"/>
                        <a:pt x="2" y="0"/>
                        <a:pt x="2" y="0"/>
                      </a:cubicBezTo>
                      <a:cubicBezTo>
                        <a:pt x="1" y="1"/>
                        <a:pt x="1" y="1"/>
                        <a:pt x="0" y="2"/>
                      </a:cubicBezTo>
                      <a:cubicBezTo>
                        <a:pt x="0" y="2"/>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8"/>
                <p:cNvSpPr/>
                <p:nvPr/>
              </p:nvSpPr>
              <p:spPr bwMode="auto">
                <a:xfrm>
                  <a:off x="1028700" y="2735263"/>
                  <a:ext cx="3175" cy="1588"/>
                </a:xfrm>
                <a:custGeom>
                  <a:avLst/>
                  <a:gdLst>
                    <a:gd name="T0" fmla="*/ 1 w 3"/>
                    <a:gd name="T1" fmla="*/ 2 h 2"/>
                    <a:gd name="T2" fmla="*/ 3 w 3"/>
                    <a:gd name="T3" fmla="*/ 0 h 2"/>
                    <a:gd name="T4" fmla="*/ 2 w 3"/>
                    <a:gd name="T5" fmla="*/ 0 h 2"/>
                    <a:gd name="T6" fmla="*/ 1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1"/>
                        <a:pt x="2" y="1"/>
                        <a:pt x="3" y="0"/>
                      </a:cubicBezTo>
                      <a:cubicBezTo>
                        <a:pt x="3" y="0"/>
                        <a:pt x="3" y="0"/>
                        <a:pt x="2" y="0"/>
                      </a:cubicBezTo>
                      <a:cubicBezTo>
                        <a:pt x="2" y="0"/>
                        <a:pt x="1" y="1"/>
                        <a:pt x="1"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9"/>
                <p:cNvSpPr/>
                <p:nvPr/>
              </p:nvSpPr>
              <p:spPr bwMode="auto">
                <a:xfrm>
                  <a:off x="1028700" y="2735263"/>
                  <a:ext cx="3175" cy="3175"/>
                </a:xfrm>
                <a:custGeom>
                  <a:avLst/>
                  <a:gdLst>
                    <a:gd name="T0" fmla="*/ 1 w 3"/>
                    <a:gd name="T1" fmla="*/ 2 h 2"/>
                    <a:gd name="T2" fmla="*/ 3 w 3"/>
                    <a:gd name="T3" fmla="*/ 0 h 2"/>
                    <a:gd name="T4" fmla="*/ 3 w 3"/>
                    <a:gd name="T5" fmla="*/ 0 h 2"/>
                    <a:gd name="T6" fmla="*/ 3 w 3"/>
                    <a:gd name="T7" fmla="*/ 0 h 2"/>
                    <a:gd name="T8" fmla="*/ 3 w 3"/>
                    <a:gd name="T9" fmla="*/ 0 h 2"/>
                    <a:gd name="T10" fmla="*/ 3 w 3"/>
                    <a:gd name="T11" fmla="*/ 0 h 2"/>
                    <a:gd name="T12" fmla="*/ 3 w 3"/>
                    <a:gd name="T13" fmla="*/ 0 h 2"/>
                    <a:gd name="T14" fmla="*/ 0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1" y="1"/>
                        <a:pt x="0" y="2"/>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0"/>
                <p:cNvSpPr/>
                <p:nvPr/>
              </p:nvSpPr>
              <p:spPr bwMode="auto">
                <a:xfrm>
                  <a:off x="1030288" y="2735263"/>
                  <a:ext cx="4763" cy="3175"/>
                </a:xfrm>
                <a:custGeom>
                  <a:avLst/>
                  <a:gdLst>
                    <a:gd name="T0" fmla="*/ 0 w 4"/>
                    <a:gd name="T1" fmla="*/ 4 h 4"/>
                    <a:gd name="T2" fmla="*/ 4 w 4"/>
                    <a:gd name="T3" fmla="*/ 1 h 4"/>
                    <a:gd name="T4" fmla="*/ 3 w 4"/>
                    <a:gd name="T5" fmla="*/ 1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2" y="2"/>
                        <a:pt x="4" y="1"/>
                      </a:cubicBezTo>
                      <a:cubicBezTo>
                        <a:pt x="4" y="1"/>
                        <a:pt x="4" y="0"/>
                        <a:pt x="3" y="1"/>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51"/>
                <p:cNvSpPr/>
                <p:nvPr/>
              </p:nvSpPr>
              <p:spPr bwMode="auto">
                <a:xfrm>
                  <a:off x="1031875" y="2735263"/>
                  <a:ext cx="3175" cy="3175"/>
                </a:xfrm>
                <a:custGeom>
                  <a:avLst/>
                  <a:gdLst>
                    <a:gd name="T0" fmla="*/ 0 w 4"/>
                    <a:gd name="T1" fmla="*/ 3 h 3"/>
                    <a:gd name="T2" fmla="*/ 2 w 4"/>
                    <a:gd name="T3" fmla="*/ 2 h 3"/>
                    <a:gd name="T4" fmla="*/ 4 w 4"/>
                    <a:gd name="T5" fmla="*/ 0 h 3"/>
                    <a:gd name="T6" fmla="*/ 3 w 4"/>
                    <a:gd name="T7" fmla="*/ 0 h 3"/>
                    <a:gd name="T8" fmla="*/ 2 w 4"/>
                    <a:gd name="T9" fmla="*/ 1 h 3"/>
                    <a:gd name="T10" fmla="*/ 0 w 4"/>
                    <a:gd name="T11" fmla="*/ 2 h 3"/>
                    <a:gd name="T12" fmla="*/ 0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3"/>
                      </a:moveTo>
                      <a:cubicBezTo>
                        <a:pt x="1" y="3"/>
                        <a:pt x="1" y="2"/>
                        <a:pt x="2" y="2"/>
                      </a:cubicBezTo>
                      <a:cubicBezTo>
                        <a:pt x="2" y="1"/>
                        <a:pt x="3" y="1"/>
                        <a:pt x="4" y="0"/>
                      </a:cubicBezTo>
                      <a:cubicBezTo>
                        <a:pt x="4" y="0"/>
                        <a:pt x="3" y="0"/>
                        <a:pt x="3" y="0"/>
                      </a:cubicBezTo>
                      <a:cubicBezTo>
                        <a:pt x="3" y="0"/>
                        <a:pt x="2" y="0"/>
                        <a:pt x="2" y="1"/>
                      </a:cubicBezTo>
                      <a:cubicBezTo>
                        <a:pt x="2" y="1"/>
                        <a:pt x="0" y="2"/>
                        <a:pt x="0"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52"/>
                <p:cNvSpPr/>
                <p:nvPr/>
              </p:nvSpPr>
              <p:spPr bwMode="auto">
                <a:xfrm>
                  <a:off x="1031875" y="2735263"/>
                  <a:ext cx="4763" cy="3175"/>
                </a:xfrm>
                <a:custGeom>
                  <a:avLst/>
                  <a:gdLst>
                    <a:gd name="T0" fmla="*/ 1 w 5"/>
                    <a:gd name="T1" fmla="*/ 3 h 3"/>
                    <a:gd name="T2" fmla="*/ 5 w 5"/>
                    <a:gd name="T3" fmla="*/ 0 h 3"/>
                    <a:gd name="T4" fmla="*/ 4 w 5"/>
                    <a:gd name="T5" fmla="*/ 0 h 3"/>
                    <a:gd name="T6" fmla="*/ 1 w 5"/>
                    <a:gd name="T7" fmla="*/ 3 h 3"/>
                    <a:gd name="T8" fmla="*/ 1 w 5"/>
                    <a:gd name="T9" fmla="*/ 3 h 3"/>
                  </a:gdLst>
                  <a:ahLst/>
                  <a:cxnLst>
                    <a:cxn ang="0">
                      <a:pos x="T0" y="T1"/>
                    </a:cxn>
                    <a:cxn ang="0">
                      <a:pos x="T2" y="T3"/>
                    </a:cxn>
                    <a:cxn ang="0">
                      <a:pos x="T4" y="T5"/>
                    </a:cxn>
                    <a:cxn ang="0">
                      <a:pos x="T6" y="T7"/>
                    </a:cxn>
                    <a:cxn ang="0">
                      <a:pos x="T8" y="T9"/>
                    </a:cxn>
                  </a:cxnLst>
                  <a:rect l="0" t="0" r="r" b="b"/>
                  <a:pathLst>
                    <a:path w="5" h="3">
                      <a:moveTo>
                        <a:pt x="1" y="3"/>
                      </a:moveTo>
                      <a:cubicBezTo>
                        <a:pt x="2" y="3"/>
                        <a:pt x="3" y="1"/>
                        <a:pt x="5" y="0"/>
                      </a:cubicBezTo>
                      <a:cubicBezTo>
                        <a:pt x="5"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3"/>
                <p:cNvSpPr/>
                <p:nvPr/>
              </p:nvSpPr>
              <p:spPr bwMode="auto">
                <a:xfrm>
                  <a:off x="1033463" y="2735263"/>
                  <a:ext cx="4763" cy="3175"/>
                </a:xfrm>
                <a:custGeom>
                  <a:avLst/>
                  <a:gdLst>
                    <a:gd name="T0" fmla="*/ 0 w 4"/>
                    <a:gd name="T1" fmla="*/ 4 h 4"/>
                    <a:gd name="T2" fmla="*/ 3 w 4"/>
                    <a:gd name="T3" fmla="*/ 1 h 4"/>
                    <a:gd name="T4" fmla="*/ 3 w 4"/>
                    <a:gd name="T5" fmla="*/ 1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3" y="1"/>
                      </a:cubicBezTo>
                      <a:cubicBezTo>
                        <a:pt x="4" y="1"/>
                        <a:pt x="3" y="0"/>
                        <a:pt x="3" y="1"/>
                      </a:cubicBezTo>
                      <a:cubicBezTo>
                        <a:pt x="2"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54"/>
                <p:cNvSpPr/>
                <p:nvPr/>
              </p:nvSpPr>
              <p:spPr bwMode="auto">
                <a:xfrm>
                  <a:off x="1035050" y="2735263"/>
                  <a:ext cx="3175" cy="3175"/>
                </a:xfrm>
                <a:custGeom>
                  <a:avLst/>
                  <a:gdLst>
                    <a:gd name="T0" fmla="*/ 0 w 3"/>
                    <a:gd name="T1" fmla="*/ 3 h 3"/>
                    <a:gd name="T2" fmla="*/ 3 w 3"/>
                    <a:gd name="T3" fmla="*/ 0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2"/>
                        <a:pt x="2" y="1"/>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55"/>
                <p:cNvSpPr/>
                <p:nvPr/>
              </p:nvSpPr>
              <p:spPr bwMode="auto">
                <a:xfrm>
                  <a:off x="1035050" y="2735263"/>
                  <a:ext cx="3175" cy="3175"/>
                </a:xfrm>
                <a:custGeom>
                  <a:avLst/>
                  <a:gdLst>
                    <a:gd name="T0" fmla="*/ 1 w 3"/>
                    <a:gd name="T1" fmla="*/ 3 h 3"/>
                    <a:gd name="T2" fmla="*/ 3 w 3"/>
                    <a:gd name="T3" fmla="*/ 0 h 3"/>
                    <a:gd name="T4" fmla="*/ 3 w 3"/>
                    <a:gd name="T5" fmla="*/ 0 h 3"/>
                    <a:gd name="T6" fmla="*/ 1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2"/>
                        <a:pt x="2" y="1"/>
                        <a:pt x="3" y="0"/>
                      </a:cubicBezTo>
                      <a:cubicBezTo>
                        <a:pt x="3" y="0"/>
                        <a:pt x="3" y="0"/>
                        <a:pt x="3" y="0"/>
                      </a:cubicBezTo>
                      <a:cubicBezTo>
                        <a:pt x="2" y="1"/>
                        <a:pt x="1" y="2"/>
                        <a:pt x="1" y="2"/>
                      </a:cubicBezTo>
                      <a:cubicBezTo>
                        <a:pt x="0"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76"/>
                <p:cNvSpPr>
                  <a:spLocks noEditPoints="1"/>
                </p:cNvSpPr>
                <p:nvPr/>
              </p:nvSpPr>
              <p:spPr bwMode="auto">
                <a:xfrm>
                  <a:off x="869950" y="2209801"/>
                  <a:ext cx="49213" cy="69850"/>
                </a:xfrm>
                <a:custGeom>
                  <a:avLst/>
                  <a:gdLst>
                    <a:gd name="T0" fmla="*/ 8 w 47"/>
                    <a:gd name="T1" fmla="*/ 40 h 66"/>
                    <a:gd name="T2" fmla="*/ 8 w 47"/>
                    <a:gd name="T3" fmla="*/ 40 h 66"/>
                    <a:gd name="T4" fmla="*/ 23 w 47"/>
                    <a:gd name="T5" fmla="*/ 65 h 66"/>
                    <a:gd name="T6" fmla="*/ 30 w 47"/>
                    <a:gd name="T7" fmla="*/ 2 h 66"/>
                    <a:gd name="T8" fmla="*/ 30 w 47"/>
                    <a:gd name="T9" fmla="*/ 2 h 66"/>
                    <a:gd name="T10" fmla="*/ 34 w 47"/>
                    <a:gd name="T11" fmla="*/ 3 h 66"/>
                    <a:gd name="T12" fmla="*/ 41 w 47"/>
                    <a:gd name="T13" fmla="*/ 8 h 66"/>
                    <a:gd name="T14" fmla="*/ 45 w 47"/>
                    <a:gd name="T15" fmla="*/ 17 h 66"/>
                    <a:gd name="T16" fmla="*/ 43 w 47"/>
                    <a:gd name="T17" fmla="*/ 31 h 66"/>
                    <a:gd name="T18" fmla="*/ 39 w 47"/>
                    <a:gd name="T19" fmla="*/ 37 h 66"/>
                    <a:gd name="T20" fmla="*/ 32 w 47"/>
                    <a:gd name="T21" fmla="*/ 44 h 66"/>
                    <a:gd name="T22" fmla="*/ 29 w 47"/>
                    <a:gd name="T23" fmla="*/ 52 h 66"/>
                    <a:gd name="T24" fmla="*/ 29 w 47"/>
                    <a:gd name="T25" fmla="*/ 60 h 66"/>
                    <a:gd name="T26" fmla="*/ 28 w 47"/>
                    <a:gd name="T27" fmla="*/ 63 h 66"/>
                    <a:gd name="T28" fmla="*/ 26 w 47"/>
                    <a:gd name="T29" fmla="*/ 64 h 66"/>
                    <a:gd name="T30" fmla="*/ 19 w 47"/>
                    <a:gd name="T31" fmla="*/ 65 h 66"/>
                    <a:gd name="T32" fmla="*/ 16 w 47"/>
                    <a:gd name="T33" fmla="*/ 53 h 66"/>
                    <a:gd name="T34" fmla="*/ 15 w 47"/>
                    <a:gd name="T35" fmla="*/ 49 h 66"/>
                    <a:gd name="T36" fmla="*/ 10 w 47"/>
                    <a:gd name="T37" fmla="*/ 42 h 66"/>
                    <a:gd name="T38" fmla="*/ 8 w 47"/>
                    <a:gd name="T39" fmla="*/ 40 h 66"/>
                    <a:gd name="T40" fmla="*/ 8 w 47"/>
                    <a:gd name="T41" fmla="*/ 40 h 66"/>
                    <a:gd name="T42" fmla="*/ 3 w 47"/>
                    <a:gd name="T43" fmla="*/ 32 h 66"/>
                    <a:gd name="T44" fmla="*/ 2 w 47"/>
                    <a:gd name="T45" fmla="*/ 23 h 66"/>
                    <a:gd name="T46" fmla="*/ 6 w 47"/>
                    <a:gd name="T47" fmla="*/ 13 h 66"/>
                    <a:gd name="T48" fmla="*/ 18 w 47"/>
                    <a:gd name="T49" fmla="*/ 3 h 66"/>
                    <a:gd name="T50" fmla="*/ 30 w 47"/>
                    <a:gd name="T51" fmla="*/ 2 h 66"/>
                    <a:gd name="T52" fmla="*/ 12 w 47"/>
                    <a:gd name="T53" fmla="*/ 6 h 66"/>
                    <a:gd name="T54" fmla="*/ 0 w 47"/>
                    <a:gd name="T55" fmla="*/ 26 h 66"/>
                    <a:gd name="T56" fmla="*/ 3 w 47"/>
                    <a:gd name="T57" fmla="*/ 35 h 66"/>
                    <a:gd name="T58" fmla="*/ 12 w 47"/>
                    <a:gd name="T59" fmla="*/ 47 h 66"/>
                    <a:gd name="T60" fmla="*/ 14 w 47"/>
                    <a:gd name="T61" fmla="*/ 50 h 66"/>
                    <a:gd name="T62" fmla="*/ 15 w 47"/>
                    <a:gd name="T63" fmla="*/ 64 h 66"/>
                    <a:gd name="T64" fmla="*/ 14 w 47"/>
                    <a:gd name="T65" fmla="*/ 64 h 66"/>
                    <a:gd name="T66" fmla="*/ 15 w 47"/>
                    <a:gd name="T67" fmla="*/ 65 h 66"/>
                    <a:gd name="T68" fmla="*/ 16 w 47"/>
                    <a:gd name="T69" fmla="*/ 65 h 66"/>
                    <a:gd name="T70" fmla="*/ 24 w 47"/>
                    <a:gd name="T71" fmla="*/ 66 h 66"/>
                    <a:gd name="T72" fmla="*/ 30 w 47"/>
                    <a:gd name="T73" fmla="*/ 59 h 66"/>
                    <a:gd name="T74" fmla="*/ 30 w 47"/>
                    <a:gd name="T75" fmla="*/ 52 h 66"/>
                    <a:gd name="T76" fmla="*/ 34 w 47"/>
                    <a:gd name="T77" fmla="*/ 43 h 66"/>
                    <a:gd name="T78" fmla="*/ 40 w 47"/>
                    <a:gd name="T79" fmla="*/ 37 h 66"/>
                    <a:gd name="T80" fmla="*/ 46 w 47"/>
                    <a:gd name="T81" fmla="*/ 25 h 66"/>
                    <a:gd name="T82" fmla="*/ 34 w 47"/>
                    <a:gd name="T83" fmla="*/ 1 h 66"/>
                    <a:gd name="T84" fmla="*/ 27 w 47"/>
                    <a:gd name="T8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66">
                      <a:moveTo>
                        <a:pt x="8" y="40"/>
                      </a:moveTo>
                      <a:cubicBezTo>
                        <a:pt x="8" y="40"/>
                        <a:pt x="8" y="40"/>
                        <a:pt x="8" y="40"/>
                      </a:cubicBezTo>
                      <a:cubicBezTo>
                        <a:pt x="8" y="40"/>
                        <a:pt x="8" y="40"/>
                        <a:pt x="8" y="40"/>
                      </a:cubicBezTo>
                      <a:cubicBezTo>
                        <a:pt x="8" y="40"/>
                        <a:pt x="8" y="40"/>
                        <a:pt x="8" y="40"/>
                      </a:cubicBezTo>
                      <a:moveTo>
                        <a:pt x="23" y="65"/>
                      </a:moveTo>
                      <a:cubicBezTo>
                        <a:pt x="23" y="65"/>
                        <a:pt x="23" y="65"/>
                        <a:pt x="23" y="65"/>
                      </a:cubicBezTo>
                      <a:cubicBezTo>
                        <a:pt x="23" y="65"/>
                        <a:pt x="23" y="65"/>
                        <a:pt x="23" y="65"/>
                      </a:cubicBezTo>
                      <a:moveTo>
                        <a:pt x="30" y="2"/>
                      </a:moveTo>
                      <a:cubicBezTo>
                        <a:pt x="30" y="2"/>
                        <a:pt x="30" y="2"/>
                        <a:pt x="30" y="2"/>
                      </a:cubicBezTo>
                      <a:cubicBezTo>
                        <a:pt x="30" y="2"/>
                        <a:pt x="30" y="2"/>
                        <a:pt x="30" y="2"/>
                      </a:cubicBezTo>
                      <a:moveTo>
                        <a:pt x="30" y="2"/>
                      </a:moveTo>
                      <a:cubicBezTo>
                        <a:pt x="32" y="2"/>
                        <a:pt x="33" y="2"/>
                        <a:pt x="34" y="3"/>
                      </a:cubicBezTo>
                      <a:cubicBezTo>
                        <a:pt x="36" y="3"/>
                        <a:pt x="37" y="4"/>
                        <a:pt x="38" y="5"/>
                      </a:cubicBezTo>
                      <a:cubicBezTo>
                        <a:pt x="39" y="6"/>
                        <a:pt x="40" y="6"/>
                        <a:pt x="41" y="8"/>
                      </a:cubicBezTo>
                      <a:cubicBezTo>
                        <a:pt x="42" y="9"/>
                        <a:pt x="42" y="10"/>
                        <a:pt x="43" y="12"/>
                      </a:cubicBezTo>
                      <a:cubicBezTo>
                        <a:pt x="44" y="14"/>
                        <a:pt x="44" y="15"/>
                        <a:pt x="45" y="17"/>
                      </a:cubicBezTo>
                      <a:cubicBezTo>
                        <a:pt x="45" y="20"/>
                        <a:pt x="45" y="22"/>
                        <a:pt x="45" y="25"/>
                      </a:cubicBezTo>
                      <a:cubicBezTo>
                        <a:pt x="44" y="27"/>
                        <a:pt x="44" y="29"/>
                        <a:pt x="43" y="31"/>
                      </a:cubicBezTo>
                      <a:cubicBezTo>
                        <a:pt x="42" y="32"/>
                        <a:pt x="41" y="34"/>
                        <a:pt x="40" y="35"/>
                      </a:cubicBezTo>
                      <a:cubicBezTo>
                        <a:pt x="40" y="36"/>
                        <a:pt x="39" y="37"/>
                        <a:pt x="39" y="37"/>
                      </a:cubicBezTo>
                      <a:cubicBezTo>
                        <a:pt x="38" y="38"/>
                        <a:pt x="37" y="39"/>
                        <a:pt x="36" y="39"/>
                      </a:cubicBezTo>
                      <a:cubicBezTo>
                        <a:pt x="35" y="41"/>
                        <a:pt x="34" y="42"/>
                        <a:pt x="32" y="44"/>
                      </a:cubicBezTo>
                      <a:cubicBezTo>
                        <a:pt x="31" y="46"/>
                        <a:pt x="30" y="48"/>
                        <a:pt x="30" y="50"/>
                      </a:cubicBezTo>
                      <a:cubicBezTo>
                        <a:pt x="29" y="50"/>
                        <a:pt x="29" y="51"/>
                        <a:pt x="29" y="52"/>
                      </a:cubicBezTo>
                      <a:cubicBezTo>
                        <a:pt x="29" y="53"/>
                        <a:pt x="29" y="54"/>
                        <a:pt x="29" y="55"/>
                      </a:cubicBezTo>
                      <a:cubicBezTo>
                        <a:pt x="29" y="57"/>
                        <a:pt x="29" y="58"/>
                        <a:pt x="29" y="60"/>
                      </a:cubicBezTo>
                      <a:cubicBezTo>
                        <a:pt x="29" y="61"/>
                        <a:pt x="29" y="61"/>
                        <a:pt x="29" y="62"/>
                      </a:cubicBezTo>
                      <a:cubicBezTo>
                        <a:pt x="29" y="62"/>
                        <a:pt x="28" y="62"/>
                        <a:pt x="28" y="63"/>
                      </a:cubicBezTo>
                      <a:cubicBezTo>
                        <a:pt x="28" y="63"/>
                        <a:pt x="28" y="63"/>
                        <a:pt x="27" y="63"/>
                      </a:cubicBezTo>
                      <a:cubicBezTo>
                        <a:pt x="27" y="64"/>
                        <a:pt x="26" y="64"/>
                        <a:pt x="26" y="64"/>
                      </a:cubicBezTo>
                      <a:cubicBezTo>
                        <a:pt x="25" y="64"/>
                        <a:pt x="24" y="65"/>
                        <a:pt x="23" y="65"/>
                      </a:cubicBezTo>
                      <a:cubicBezTo>
                        <a:pt x="22" y="65"/>
                        <a:pt x="20" y="65"/>
                        <a:pt x="19" y="65"/>
                      </a:cubicBezTo>
                      <a:cubicBezTo>
                        <a:pt x="18" y="65"/>
                        <a:pt x="17" y="64"/>
                        <a:pt x="16" y="64"/>
                      </a:cubicBezTo>
                      <a:cubicBezTo>
                        <a:pt x="16" y="60"/>
                        <a:pt x="17" y="56"/>
                        <a:pt x="16" y="53"/>
                      </a:cubicBezTo>
                      <a:cubicBezTo>
                        <a:pt x="16" y="52"/>
                        <a:pt x="16" y="51"/>
                        <a:pt x="15" y="50"/>
                      </a:cubicBezTo>
                      <a:cubicBezTo>
                        <a:pt x="15" y="49"/>
                        <a:pt x="15" y="49"/>
                        <a:pt x="15" y="49"/>
                      </a:cubicBezTo>
                      <a:cubicBezTo>
                        <a:pt x="15" y="48"/>
                        <a:pt x="14" y="48"/>
                        <a:pt x="14" y="47"/>
                      </a:cubicBezTo>
                      <a:cubicBezTo>
                        <a:pt x="13" y="46"/>
                        <a:pt x="11" y="44"/>
                        <a:pt x="10" y="42"/>
                      </a:cubicBezTo>
                      <a:cubicBezTo>
                        <a:pt x="9" y="42"/>
                        <a:pt x="9" y="41"/>
                        <a:pt x="8" y="40"/>
                      </a:cubicBezTo>
                      <a:cubicBezTo>
                        <a:pt x="8" y="40"/>
                        <a:pt x="8" y="40"/>
                        <a:pt x="8" y="40"/>
                      </a:cubicBezTo>
                      <a:cubicBezTo>
                        <a:pt x="8" y="40"/>
                        <a:pt x="8" y="40"/>
                        <a:pt x="8" y="40"/>
                      </a:cubicBezTo>
                      <a:cubicBezTo>
                        <a:pt x="8" y="40"/>
                        <a:pt x="8" y="40"/>
                        <a:pt x="8" y="40"/>
                      </a:cubicBezTo>
                      <a:cubicBezTo>
                        <a:pt x="8" y="40"/>
                        <a:pt x="8" y="40"/>
                        <a:pt x="8" y="40"/>
                      </a:cubicBezTo>
                      <a:cubicBezTo>
                        <a:pt x="6" y="38"/>
                        <a:pt x="4" y="35"/>
                        <a:pt x="3" y="32"/>
                      </a:cubicBezTo>
                      <a:cubicBezTo>
                        <a:pt x="2" y="30"/>
                        <a:pt x="2" y="29"/>
                        <a:pt x="2" y="27"/>
                      </a:cubicBezTo>
                      <a:cubicBezTo>
                        <a:pt x="1" y="26"/>
                        <a:pt x="1" y="24"/>
                        <a:pt x="2" y="23"/>
                      </a:cubicBezTo>
                      <a:cubicBezTo>
                        <a:pt x="2" y="21"/>
                        <a:pt x="2" y="20"/>
                        <a:pt x="3" y="18"/>
                      </a:cubicBezTo>
                      <a:cubicBezTo>
                        <a:pt x="4" y="16"/>
                        <a:pt x="5" y="14"/>
                        <a:pt x="6" y="13"/>
                      </a:cubicBezTo>
                      <a:cubicBezTo>
                        <a:pt x="8" y="11"/>
                        <a:pt x="10" y="9"/>
                        <a:pt x="12" y="7"/>
                      </a:cubicBezTo>
                      <a:cubicBezTo>
                        <a:pt x="14" y="6"/>
                        <a:pt x="16" y="4"/>
                        <a:pt x="18" y="3"/>
                      </a:cubicBezTo>
                      <a:cubicBezTo>
                        <a:pt x="21" y="3"/>
                        <a:pt x="23" y="2"/>
                        <a:pt x="25" y="2"/>
                      </a:cubicBezTo>
                      <a:cubicBezTo>
                        <a:pt x="27" y="1"/>
                        <a:pt x="28" y="1"/>
                        <a:pt x="30" y="2"/>
                      </a:cubicBezTo>
                      <a:moveTo>
                        <a:pt x="27" y="0"/>
                      </a:moveTo>
                      <a:cubicBezTo>
                        <a:pt x="21" y="1"/>
                        <a:pt x="16" y="3"/>
                        <a:pt x="12" y="6"/>
                      </a:cubicBezTo>
                      <a:cubicBezTo>
                        <a:pt x="7" y="9"/>
                        <a:pt x="4" y="13"/>
                        <a:pt x="2" y="18"/>
                      </a:cubicBezTo>
                      <a:cubicBezTo>
                        <a:pt x="1" y="21"/>
                        <a:pt x="0" y="23"/>
                        <a:pt x="0" y="26"/>
                      </a:cubicBezTo>
                      <a:cubicBezTo>
                        <a:pt x="0" y="27"/>
                        <a:pt x="1" y="29"/>
                        <a:pt x="1" y="30"/>
                      </a:cubicBezTo>
                      <a:cubicBezTo>
                        <a:pt x="1" y="32"/>
                        <a:pt x="2" y="33"/>
                        <a:pt x="3" y="35"/>
                      </a:cubicBezTo>
                      <a:cubicBezTo>
                        <a:pt x="6" y="39"/>
                        <a:pt x="9" y="43"/>
                        <a:pt x="12" y="47"/>
                      </a:cubicBezTo>
                      <a:cubicBezTo>
                        <a:pt x="12" y="47"/>
                        <a:pt x="12" y="47"/>
                        <a:pt x="12" y="47"/>
                      </a:cubicBezTo>
                      <a:cubicBezTo>
                        <a:pt x="13" y="48"/>
                        <a:pt x="13" y="48"/>
                        <a:pt x="14" y="49"/>
                      </a:cubicBezTo>
                      <a:cubicBezTo>
                        <a:pt x="14" y="49"/>
                        <a:pt x="14" y="50"/>
                        <a:pt x="14" y="50"/>
                      </a:cubicBezTo>
                      <a:cubicBezTo>
                        <a:pt x="15" y="51"/>
                        <a:pt x="15" y="52"/>
                        <a:pt x="15" y="53"/>
                      </a:cubicBezTo>
                      <a:cubicBezTo>
                        <a:pt x="16" y="57"/>
                        <a:pt x="15" y="60"/>
                        <a:pt x="15" y="64"/>
                      </a:cubicBezTo>
                      <a:cubicBezTo>
                        <a:pt x="15" y="64"/>
                        <a:pt x="15" y="64"/>
                        <a:pt x="15" y="64"/>
                      </a:cubicBezTo>
                      <a:cubicBezTo>
                        <a:pt x="15" y="64"/>
                        <a:pt x="14" y="64"/>
                        <a:pt x="14" y="64"/>
                      </a:cubicBezTo>
                      <a:cubicBezTo>
                        <a:pt x="14" y="64"/>
                        <a:pt x="14" y="65"/>
                        <a:pt x="15" y="65"/>
                      </a:cubicBezTo>
                      <a:cubicBezTo>
                        <a:pt x="15" y="65"/>
                        <a:pt x="15" y="65"/>
                        <a:pt x="15" y="65"/>
                      </a:cubicBezTo>
                      <a:cubicBezTo>
                        <a:pt x="15" y="65"/>
                        <a:pt x="15" y="65"/>
                        <a:pt x="16" y="65"/>
                      </a:cubicBezTo>
                      <a:cubicBezTo>
                        <a:pt x="16" y="65"/>
                        <a:pt x="16" y="65"/>
                        <a:pt x="16" y="65"/>
                      </a:cubicBezTo>
                      <a:cubicBezTo>
                        <a:pt x="17" y="66"/>
                        <a:pt x="18" y="66"/>
                        <a:pt x="19" y="66"/>
                      </a:cubicBezTo>
                      <a:cubicBezTo>
                        <a:pt x="21" y="66"/>
                        <a:pt x="22" y="66"/>
                        <a:pt x="24" y="66"/>
                      </a:cubicBezTo>
                      <a:cubicBezTo>
                        <a:pt x="26" y="66"/>
                        <a:pt x="27" y="65"/>
                        <a:pt x="28" y="64"/>
                      </a:cubicBezTo>
                      <a:cubicBezTo>
                        <a:pt x="30" y="63"/>
                        <a:pt x="30" y="61"/>
                        <a:pt x="30" y="59"/>
                      </a:cubicBezTo>
                      <a:cubicBezTo>
                        <a:pt x="30" y="58"/>
                        <a:pt x="30" y="57"/>
                        <a:pt x="30" y="55"/>
                      </a:cubicBezTo>
                      <a:cubicBezTo>
                        <a:pt x="30" y="54"/>
                        <a:pt x="30" y="53"/>
                        <a:pt x="30" y="52"/>
                      </a:cubicBezTo>
                      <a:cubicBezTo>
                        <a:pt x="30" y="51"/>
                        <a:pt x="31" y="49"/>
                        <a:pt x="31" y="48"/>
                      </a:cubicBezTo>
                      <a:cubicBezTo>
                        <a:pt x="32" y="46"/>
                        <a:pt x="33" y="45"/>
                        <a:pt x="34" y="43"/>
                      </a:cubicBezTo>
                      <a:cubicBezTo>
                        <a:pt x="36" y="42"/>
                        <a:pt x="37" y="40"/>
                        <a:pt x="38" y="39"/>
                      </a:cubicBezTo>
                      <a:cubicBezTo>
                        <a:pt x="39" y="38"/>
                        <a:pt x="40" y="38"/>
                        <a:pt x="40" y="37"/>
                      </a:cubicBezTo>
                      <a:cubicBezTo>
                        <a:pt x="41" y="36"/>
                        <a:pt x="42" y="36"/>
                        <a:pt x="42" y="35"/>
                      </a:cubicBezTo>
                      <a:cubicBezTo>
                        <a:pt x="44" y="32"/>
                        <a:pt x="45" y="28"/>
                        <a:pt x="46" y="25"/>
                      </a:cubicBezTo>
                      <a:cubicBezTo>
                        <a:pt x="47" y="18"/>
                        <a:pt x="45" y="11"/>
                        <a:pt x="41" y="6"/>
                      </a:cubicBezTo>
                      <a:cubicBezTo>
                        <a:pt x="39" y="4"/>
                        <a:pt x="37" y="2"/>
                        <a:pt x="34" y="1"/>
                      </a:cubicBezTo>
                      <a:cubicBezTo>
                        <a:pt x="32" y="1"/>
                        <a:pt x="30" y="0"/>
                        <a:pt x="28" y="0"/>
                      </a:cubicBez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77"/>
                <p:cNvSpPr/>
                <p:nvPr/>
              </p:nvSpPr>
              <p:spPr bwMode="auto">
                <a:xfrm>
                  <a:off x="884238" y="2260601"/>
                  <a:ext cx="15875" cy="6350"/>
                </a:xfrm>
                <a:custGeom>
                  <a:avLst/>
                  <a:gdLst>
                    <a:gd name="T0" fmla="*/ 4 w 15"/>
                    <a:gd name="T1" fmla="*/ 0 h 5"/>
                    <a:gd name="T2" fmla="*/ 0 w 15"/>
                    <a:gd name="T3" fmla="*/ 2 h 5"/>
                    <a:gd name="T4" fmla="*/ 0 w 15"/>
                    <a:gd name="T5" fmla="*/ 3 h 5"/>
                    <a:gd name="T6" fmla="*/ 1 w 15"/>
                    <a:gd name="T7" fmla="*/ 3 h 5"/>
                    <a:gd name="T8" fmla="*/ 1 w 15"/>
                    <a:gd name="T9" fmla="*/ 2 h 5"/>
                    <a:gd name="T10" fmla="*/ 6 w 15"/>
                    <a:gd name="T11" fmla="*/ 1 h 5"/>
                    <a:gd name="T12" fmla="*/ 9 w 15"/>
                    <a:gd name="T13" fmla="*/ 1 h 5"/>
                    <a:gd name="T14" fmla="*/ 11 w 15"/>
                    <a:gd name="T15" fmla="*/ 2 h 5"/>
                    <a:gd name="T16" fmla="*/ 12 w 15"/>
                    <a:gd name="T17" fmla="*/ 2 h 5"/>
                    <a:gd name="T18" fmla="*/ 13 w 15"/>
                    <a:gd name="T19" fmla="*/ 3 h 5"/>
                    <a:gd name="T20" fmla="*/ 14 w 15"/>
                    <a:gd name="T21" fmla="*/ 4 h 5"/>
                    <a:gd name="T22" fmla="*/ 14 w 15"/>
                    <a:gd name="T23" fmla="*/ 4 h 5"/>
                    <a:gd name="T24" fmla="*/ 15 w 15"/>
                    <a:gd name="T25" fmla="*/ 5 h 5"/>
                    <a:gd name="T26" fmla="*/ 15 w 15"/>
                    <a:gd name="T27" fmla="*/ 4 h 5"/>
                    <a:gd name="T28" fmla="*/ 13 w 15"/>
                    <a:gd name="T29" fmla="*/ 2 h 5"/>
                    <a:gd name="T30" fmla="*/ 11 w 15"/>
                    <a:gd name="T31" fmla="*/ 0 h 5"/>
                    <a:gd name="T32" fmla="*/ 8 w 15"/>
                    <a:gd name="T33" fmla="*/ 0 h 5"/>
                    <a:gd name="T34" fmla="*/ 4 w 1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5">
                      <a:moveTo>
                        <a:pt x="4" y="0"/>
                      </a:moveTo>
                      <a:cubicBezTo>
                        <a:pt x="3" y="1"/>
                        <a:pt x="1" y="1"/>
                        <a:pt x="0" y="2"/>
                      </a:cubicBezTo>
                      <a:cubicBezTo>
                        <a:pt x="0" y="2"/>
                        <a:pt x="0" y="2"/>
                        <a:pt x="0" y="3"/>
                      </a:cubicBezTo>
                      <a:cubicBezTo>
                        <a:pt x="0" y="3"/>
                        <a:pt x="0" y="3"/>
                        <a:pt x="1" y="3"/>
                      </a:cubicBezTo>
                      <a:cubicBezTo>
                        <a:pt x="1" y="3"/>
                        <a:pt x="1" y="3"/>
                        <a:pt x="1" y="2"/>
                      </a:cubicBezTo>
                      <a:cubicBezTo>
                        <a:pt x="3" y="2"/>
                        <a:pt x="4" y="1"/>
                        <a:pt x="6" y="1"/>
                      </a:cubicBezTo>
                      <a:cubicBezTo>
                        <a:pt x="7" y="1"/>
                        <a:pt x="8" y="1"/>
                        <a:pt x="9" y="1"/>
                      </a:cubicBezTo>
                      <a:cubicBezTo>
                        <a:pt x="10" y="1"/>
                        <a:pt x="11" y="1"/>
                        <a:pt x="11" y="2"/>
                      </a:cubicBezTo>
                      <a:cubicBezTo>
                        <a:pt x="12" y="2"/>
                        <a:pt x="12" y="2"/>
                        <a:pt x="12" y="2"/>
                      </a:cubicBezTo>
                      <a:cubicBezTo>
                        <a:pt x="13" y="3"/>
                        <a:pt x="13" y="3"/>
                        <a:pt x="13" y="3"/>
                      </a:cubicBezTo>
                      <a:cubicBezTo>
                        <a:pt x="13" y="3"/>
                        <a:pt x="14" y="4"/>
                        <a:pt x="14" y="4"/>
                      </a:cubicBezTo>
                      <a:cubicBezTo>
                        <a:pt x="14" y="4"/>
                        <a:pt x="14" y="4"/>
                        <a:pt x="14" y="4"/>
                      </a:cubicBezTo>
                      <a:cubicBezTo>
                        <a:pt x="14" y="5"/>
                        <a:pt x="14" y="5"/>
                        <a:pt x="15" y="5"/>
                      </a:cubicBezTo>
                      <a:cubicBezTo>
                        <a:pt x="15" y="5"/>
                        <a:pt x="15" y="4"/>
                        <a:pt x="15" y="4"/>
                      </a:cubicBezTo>
                      <a:cubicBezTo>
                        <a:pt x="15" y="3"/>
                        <a:pt x="14" y="2"/>
                        <a:pt x="13" y="2"/>
                      </a:cubicBezTo>
                      <a:cubicBezTo>
                        <a:pt x="13" y="1"/>
                        <a:pt x="12" y="1"/>
                        <a:pt x="11" y="0"/>
                      </a:cubicBezTo>
                      <a:cubicBezTo>
                        <a:pt x="10" y="0"/>
                        <a:pt x="9" y="0"/>
                        <a:pt x="8"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78"/>
                <p:cNvSpPr/>
                <p:nvPr/>
              </p:nvSpPr>
              <p:spPr bwMode="auto">
                <a:xfrm>
                  <a:off x="885825" y="2263776"/>
                  <a:ext cx="14288" cy="3175"/>
                </a:xfrm>
                <a:custGeom>
                  <a:avLst/>
                  <a:gdLst>
                    <a:gd name="T0" fmla="*/ 5 w 14"/>
                    <a:gd name="T1" fmla="*/ 0 h 4"/>
                    <a:gd name="T2" fmla="*/ 3 w 14"/>
                    <a:gd name="T3" fmla="*/ 0 h 4"/>
                    <a:gd name="T4" fmla="*/ 1 w 14"/>
                    <a:gd name="T5" fmla="*/ 0 h 4"/>
                    <a:gd name="T6" fmla="*/ 0 w 14"/>
                    <a:gd name="T7" fmla="*/ 1 h 4"/>
                    <a:gd name="T8" fmla="*/ 1 w 14"/>
                    <a:gd name="T9" fmla="*/ 1 h 4"/>
                    <a:gd name="T10" fmla="*/ 3 w 14"/>
                    <a:gd name="T11" fmla="*/ 1 h 4"/>
                    <a:gd name="T12" fmla="*/ 5 w 14"/>
                    <a:gd name="T13" fmla="*/ 1 h 4"/>
                    <a:gd name="T14" fmla="*/ 10 w 14"/>
                    <a:gd name="T15" fmla="*/ 1 h 4"/>
                    <a:gd name="T16" fmla="*/ 12 w 14"/>
                    <a:gd name="T17" fmla="*/ 2 h 4"/>
                    <a:gd name="T18" fmla="*/ 12 w 14"/>
                    <a:gd name="T19" fmla="*/ 2 h 4"/>
                    <a:gd name="T20" fmla="*/ 13 w 14"/>
                    <a:gd name="T21" fmla="*/ 3 h 4"/>
                    <a:gd name="T22" fmla="*/ 13 w 14"/>
                    <a:gd name="T23" fmla="*/ 3 h 4"/>
                    <a:gd name="T24" fmla="*/ 13 w 14"/>
                    <a:gd name="T25" fmla="*/ 3 h 4"/>
                    <a:gd name="T26" fmla="*/ 13 w 14"/>
                    <a:gd name="T27" fmla="*/ 3 h 4"/>
                    <a:gd name="T28" fmla="*/ 13 w 14"/>
                    <a:gd name="T29" fmla="*/ 4 h 4"/>
                    <a:gd name="T30" fmla="*/ 14 w 14"/>
                    <a:gd name="T31" fmla="*/ 3 h 4"/>
                    <a:gd name="T32" fmla="*/ 13 w 14"/>
                    <a:gd name="T33" fmla="*/ 1 h 4"/>
                    <a:gd name="T34" fmla="*/ 11 w 14"/>
                    <a:gd name="T35" fmla="*/ 1 h 4"/>
                    <a:gd name="T36" fmla="*/ 7 w 14"/>
                    <a:gd name="T37" fmla="*/ 0 h 4"/>
                    <a:gd name="T38" fmla="*/ 5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5" y="0"/>
                      </a:moveTo>
                      <a:cubicBezTo>
                        <a:pt x="4" y="0"/>
                        <a:pt x="4" y="0"/>
                        <a:pt x="3" y="0"/>
                      </a:cubicBezTo>
                      <a:cubicBezTo>
                        <a:pt x="2" y="0"/>
                        <a:pt x="2" y="0"/>
                        <a:pt x="1" y="0"/>
                      </a:cubicBezTo>
                      <a:cubicBezTo>
                        <a:pt x="1" y="0"/>
                        <a:pt x="0" y="1"/>
                        <a:pt x="0" y="1"/>
                      </a:cubicBezTo>
                      <a:cubicBezTo>
                        <a:pt x="0" y="1"/>
                        <a:pt x="1" y="1"/>
                        <a:pt x="1" y="1"/>
                      </a:cubicBezTo>
                      <a:cubicBezTo>
                        <a:pt x="2" y="2"/>
                        <a:pt x="2" y="1"/>
                        <a:pt x="3" y="1"/>
                      </a:cubicBezTo>
                      <a:cubicBezTo>
                        <a:pt x="3" y="1"/>
                        <a:pt x="4" y="1"/>
                        <a:pt x="5" y="1"/>
                      </a:cubicBezTo>
                      <a:cubicBezTo>
                        <a:pt x="7" y="1"/>
                        <a:pt x="8" y="1"/>
                        <a:pt x="10" y="1"/>
                      </a:cubicBezTo>
                      <a:cubicBezTo>
                        <a:pt x="10" y="2"/>
                        <a:pt x="11" y="2"/>
                        <a:pt x="12" y="2"/>
                      </a:cubicBezTo>
                      <a:cubicBezTo>
                        <a:pt x="12" y="2"/>
                        <a:pt x="12" y="2"/>
                        <a:pt x="12" y="2"/>
                      </a:cubicBezTo>
                      <a:cubicBezTo>
                        <a:pt x="12" y="2"/>
                        <a:pt x="13" y="2"/>
                        <a:pt x="13" y="3"/>
                      </a:cubicBezTo>
                      <a:cubicBezTo>
                        <a:pt x="13" y="3"/>
                        <a:pt x="13" y="3"/>
                        <a:pt x="13" y="3"/>
                      </a:cubicBezTo>
                      <a:cubicBezTo>
                        <a:pt x="13" y="3"/>
                        <a:pt x="13" y="3"/>
                        <a:pt x="13" y="3"/>
                      </a:cubicBezTo>
                      <a:cubicBezTo>
                        <a:pt x="13" y="3"/>
                        <a:pt x="13" y="3"/>
                        <a:pt x="13" y="3"/>
                      </a:cubicBezTo>
                      <a:cubicBezTo>
                        <a:pt x="13" y="4"/>
                        <a:pt x="13" y="4"/>
                        <a:pt x="13" y="4"/>
                      </a:cubicBezTo>
                      <a:cubicBezTo>
                        <a:pt x="14" y="4"/>
                        <a:pt x="14" y="4"/>
                        <a:pt x="14" y="3"/>
                      </a:cubicBezTo>
                      <a:cubicBezTo>
                        <a:pt x="14" y="3"/>
                        <a:pt x="14" y="2"/>
                        <a:pt x="13" y="1"/>
                      </a:cubicBezTo>
                      <a:cubicBezTo>
                        <a:pt x="13" y="1"/>
                        <a:pt x="12" y="1"/>
                        <a:pt x="11" y="1"/>
                      </a:cubicBezTo>
                      <a:cubicBezTo>
                        <a:pt x="10" y="0"/>
                        <a:pt x="9" y="0"/>
                        <a:pt x="7" y="0"/>
                      </a:cubicBezTo>
                      <a:cubicBezTo>
                        <a:pt x="7"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79"/>
                <p:cNvSpPr/>
                <p:nvPr/>
              </p:nvSpPr>
              <p:spPr bwMode="auto">
                <a:xfrm>
                  <a:off x="885825" y="2266951"/>
                  <a:ext cx="15875" cy="3175"/>
                </a:xfrm>
                <a:custGeom>
                  <a:avLst/>
                  <a:gdLst>
                    <a:gd name="T0" fmla="*/ 1 w 14"/>
                    <a:gd name="T1" fmla="*/ 2 h 3"/>
                    <a:gd name="T2" fmla="*/ 1 w 14"/>
                    <a:gd name="T3" fmla="*/ 2 h 3"/>
                    <a:gd name="T4" fmla="*/ 0 w 14"/>
                    <a:gd name="T5" fmla="*/ 2 h 3"/>
                    <a:gd name="T6" fmla="*/ 1 w 14"/>
                    <a:gd name="T7" fmla="*/ 3 h 3"/>
                    <a:gd name="T8" fmla="*/ 8 w 14"/>
                    <a:gd name="T9" fmla="*/ 1 h 3"/>
                    <a:gd name="T10" fmla="*/ 12 w 14"/>
                    <a:gd name="T11" fmla="*/ 1 h 3"/>
                    <a:gd name="T12" fmla="*/ 13 w 14"/>
                    <a:gd name="T13" fmla="*/ 1 h 3"/>
                    <a:gd name="T14" fmla="*/ 14 w 14"/>
                    <a:gd name="T15" fmla="*/ 1 h 3"/>
                    <a:gd name="T16" fmla="*/ 13 w 14"/>
                    <a:gd name="T17" fmla="*/ 0 h 3"/>
                    <a:gd name="T18" fmla="*/ 11 w 14"/>
                    <a:gd name="T19" fmla="*/ 0 h 3"/>
                    <a:gd name="T20" fmla="*/ 1 w 1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
                      <a:moveTo>
                        <a:pt x="1" y="2"/>
                      </a:moveTo>
                      <a:cubicBezTo>
                        <a:pt x="1" y="2"/>
                        <a:pt x="1" y="2"/>
                        <a:pt x="1" y="2"/>
                      </a:cubicBezTo>
                      <a:cubicBezTo>
                        <a:pt x="0" y="2"/>
                        <a:pt x="0" y="2"/>
                        <a:pt x="0" y="2"/>
                      </a:cubicBezTo>
                      <a:cubicBezTo>
                        <a:pt x="0" y="2"/>
                        <a:pt x="0" y="3"/>
                        <a:pt x="1" y="3"/>
                      </a:cubicBezTo>
                      <a:cubicBezTo>
                        <a:pt x="3" y="2"/>
                        <a:pt x="6" y="2"/>
                        <a:pt x="8" y="1"/>
                      </a:cubicBezTo>
                      <a:cubicBezTo>
                        <a:pt x="10" y="1"/>
                        <a:pt x="11" y="1"/>
                        <a:pt x="12" y="1"/>
                      </a:cubicBezTo>
                      <a:cubicBezTo>
                        <a:pt x="12" y="1"/>
                        <a:pt x="13" y="1"/>
                        <a:pt x="13" y="1"/>
                      </a:cubicBezTo>
                      <a:cubicBezTo>
                        <a:pt x="13" y="2"/>
                        <a:pt x="14" y="1"/>
                        <a:pt x="14" y="1"/>
                      </a:cubicBezTo>
                      <a:cubicBezTo>
                        <a:pt x="14" y="1"/>
                        <a:pt x="14" y="0"/>
                        <a:pt x="13" y="0"/>
                      </a:cubicBezTo>
                      <a:cubicBezTo>
                        <a:pt x="12" y="0"/>
                        <a:pt x="11" y="0"/>
                        <a:pt x="11" y="0"/>
                      </a:cubicBezTo>
                      <a:cubicBezTo>
                        <a:pt x="7" y="0"/>
                        <a:pt x="4"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0"/>
                <p:cNvSpPr>
                  <a:spLocks noEditPoints="1"/>
                </p:cNvSpPr>
                <p:nvPr/>
              </p:nvSpPr>
              <p:spPr bwMode="auto">
                <a:xfrm>
                  <a:off x="885825" y="2268538"/>
                  <a:ext cx="15875" cy="4763"/>
                </a:xfrm>
                <a:custGeom>
                  <a:avLst/>
                  <a:gdLst>
                    <a:gd name="T0" fmla="*/ 3 w 14"/>
                    <a:gd name="T1" fmla="*/ 3 h 4"/>
                    <a:gd name="T2" fmla="*/ 3 w 14"/>
                    <a:gd name="T3" fmla="*/ 3 h 4"/>
                    <a:gd name="T4" fmla="*/ 3 w 14"/>
                    <a:gd name="T5" fmla="*/ 3 h 4"/>
                    <a:gd name="T6" fmla="*/ 9 w 14"/>
                    <a:gd name="T7" fmla="*/ 0 h 4"/>
                    <a:gd name="T8" fmla="*/ 2 w 14"/>
                    <a:gd name="T9" fmla="*/ 2 h 4"/>
                    <a:gd name="T10" fmla="*/ 1 w 14"/>
                    <a:gd name="T11" fmla="*/ 2 h 4"/>
                    <a:gd name="T12" fmla="*/ 1 w 14"/>
                    <a:gd name="T13" fmla="*/ 3 h 4"/>
                    <a:gd name="T14" fmla="*/ 1 w 14"/>
                    <a:gd name="T15" fmla="*/ 3 h 4"/>
                    <a:gd name="T16" fmla="*/ 3 w 14"/>
                    <a:gd name="T17" fmla="*/ 3 h 4"/>
                    <a:gd name="T18" fmla="*/ 8 w 14"/>
                    <a:gd name="T19" fmla="*/ 1 h 4"/>
                    <a:gd name="T20" fmla="*/ 10 w 14"/>
                    <a:gd name="T21" fmla="*/ 1 h 4"/>
                    <a:gd name="T22" fmla="*/ 11 w 14"/>
                    <a:gd name="T23" fmla="*/ 2 h 4"/>
                    <a:gd name="T24" fmla="*/ 12 w 14"/>
                    <a:gd name="T25" fmla="*/ 2 h 4"/>
                    <a:gd name="T26" fmla="*/ 12 w 14"/>
                    <a:gd name="T27" fmla="*/ 2 h 4"/>
                    <a:gd name="T28" fmla="*/ 13 w 14"/>
                    <a:gd name="T29" fmla="*/ 3 h 4"/>
                    <a:gd name="T30" fmla="*/ 13 w 14"/>
                    <a:gd name="T31" fmla="*/ 3 h 4"/>
                    <a:gd name="T32" fmla="*/ 14 w 14"/>
                    <a:gd name="T33" fmla="*/ 2 h 4"/>
                    <a:gd name="T34" fmla="*/ 11 w 14"/>
                    <a:gd name="T35" fmla="*/ 0 h 4"/>
                    <a:gd name="T36" fmla="*/ 9 w 14"/>
                    <a:gd name="T37" fmla="*/ 0 h 4"/>
                    <a:gd name="T38" fmla="*/ 9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3" y="3"/>
                      </a:moveTo>
                      <a:cubicBezTo>
                        <a:pt x="3" y="3"/>
                        <a:pt x="3" y="3"/>
                        <a:pt x="3" y="3"/>
                      </a:cubicBezTo>
                      <a:cubicBezTo>
                        <a:pt x="3" y="3"/>
                        <a:pt x="3" y="3"/>
                        <a:pt x="3" y="3"/>
                      </a:cubicBezTo>
                      <a:moveTo>
                        <a:pt x="9" y="0"/>
                      </a:moveTo>
                      <a:cubicBezTo>
                        <a:pt x="6" y="0"/>
                        <a:pt x="4" y="1"/>
                        <a:pt x="2" y="2"/>
                      </a:cubicBezTo>
                      <a:cubicBezTo>
                        <a:pt x="2" y="2"/>
                        <a:pt x="1" y="2"/>
                        <a:pt x="1" y="2"/>
                      </a:cubicBezTo>
                      <a:cubicBezTo>
                        <a:pt x="0" y="3"/>
                        <a:pt x="0" y="3"/>
                        <a:pt x="1" y="3"/>
                      </a:cubicBezTo>
                      <a:cubicBezTo>
                        <a:pt x="1" y="4"/>
                        <a:pt x="1" y="4"/>
                        <a:pt x="1" y="3"/>
                      </a:cubicBezTo>
                      <a:cubicBezTo>
                        <a:pt x="2" y="3"/>
                        <a:pt x="2" y="3"/>
                        <a:pt x="3" y="3"/>
                      </a:cubicBezTo>
                      <a:cubicBezTo>
                        <a:pt x="5" y="2"/>
                        <a:pt x="6" y="2"/>
                        <a:pt x="8" y="1"/>
                      </a:cubicBezTo>
                      <a:cubicBezTo>
                        <a:pt x="9" y="1"/>
                        <a:pt x="9" y="1"/>
                        <a:pt x="10" y="1"/>
                      </a:cubicBezTo>
                      <a:cubicBezTo>
                        <a:pt x="10" y="1"/>
                        <a:pt x="11" y="1"/>
                        <a:pt x="11" y="2"/>
                      </a:cubicBezTo>
                      <a:cubicBezTo>
                        <a:pt x="11" y="2"/>
                        <a:pt x="12" y="2"/>
                        <a:pt x="12" y="2"/>
                      </a:cubicBezTo>
                      <a:cubicBezTo>
                        <a:pt x="12" y="2"/>
                        <a:pt x="12" y="2"/>
                        <a:pt x="12" y="2"/>
                      </a:cubicBezTo>
                      <a:cubicBezTo>
                        <a:pt x="12" y="2"/>
                        <a:pt x="12" y="3"/>
                        <a:pt x="13" y="3"/>
                      </a:cubicBezTo>
                      <a:cubicBezTo>
                        <a:pt x="13" y="3"/>
                        <a:pt x="13" y="3"/>
                        <a:pt x="13" y="3"/>
                      </a:cubicBezTo>
                      <a:cubicBezTo>
                        <a:pt x="14" y="3"/>
                        <a:pt x="14" y="3"/>
                        <a:pt x="14" y="2"/>
                      </a:cubicBezTo>
                      <a:cubicBezTo>
                        <a:pt x="13" y="1"/>
                        <a:pt x="12" y="1"/>
                        <a:pt x="11" y="0"/>
                      </a:cubicBezTo>
                      <a:cubicBezTo>
                        <a:pt x="11" y="0"/>
                        <a:pt x="10"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1"/>
                <p:cNvSpPr>
                  <a:spLocks noEditPoints="1"/>
                </p:cNvSpPr>
                <p:nvPr/>
              </p:nvSpPr>
              <p:spPr bwMode="auto">
                <a:xfrm>
                  <a:off x="885825" y="2273301"/>
                  <a:ext cx="14288" cy="1588"/>
                </a:xfrm>
                <a:custGeom>
                  <a:avLst/>
                  <a:gdLst>
                    <a:gd name="T0" fmla="*/ 3 w 13"/>
                    <a:gd name="T1" fmla="*/ 2 h 2"/>
                    <a:gd name="T2" fmla="*/ 3 w 13"/>
                    <a:gd name="T3" fmla="*/ 2 h 2"/>
                    <a:gd name="T4" fmla="*/ 3 w 13"/>
                    <a:gd name="T5" fmla="*/ 2 h 2"/>
                    <a:gd name="T6" fmla="*/ 12 w 13"/>
                    <a:gd name="T7" fmla="*/ 0 h 2"/>
                    <a:gd name="T8" fmla="*/ 11 w 13"/>
                    <a:gd name="T9" fmla="*/ 0 h 2"/>
                    <a:gd name="T10" fmla="*/ 6 w 13"/>
                    <a:gd name="T11" fmla="*/ 0 h 2"/>
                    <a:gd name="T12" fmla="*/ 0 w 13"/>
                    <a:gd name="T13" fmla="*/ 1 h 2"/>
                    <a:gd name="T14" fmla="*/ 0 w 13"/>
                    <a:gd name="T15" fmla="*/ 2 h 2"/>
                    <a:gd name="T16" fmla="*/ 1 w 13"/>
                    <a:gd name="T17" fmla="*/ 2 h 2"/>
                    <a:gd name="T18" fmla="*/ 3 w 13"/>
                    <a:gd name="T19" fmla="*/ 2 h 2"/>
                    <a:gd name="T20" fmla="*/ 7 w 13"/>
                    <a:gd name="T21" fmla="*/ 1 h 2"/>
                    <a:gd name="T22" fmla="*/ 13 w 13"/>
                    <a:gd name="T23" fmla="*/ 1 h 2"/>
                    <a:gd name="T24" fmla="*/ 13 w 13"/>
                    <a:gd name="T25" fmla="*/ 0 h 2"/>
                    <a:gd name="T26" fmla="*/ 12 w 13"/>
                    <a:gd name="T27" fmla="*/ 0 h 2"/>
                    <a:gd name="T28" fmla="*/ 12 w 1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
                      <a:moveTo>
                        <a:pt x="3" y="2"/>
                      </a:moveTo>
                      <a:cubicBezTo>
                        <a:pt x="3" y="2"/>
                        <a:pt x="3" y="2"/>
                        <a:pt x="3" y="2"/>
                      </a:cubicBezTo>
                      <a:cubicBezTo>
                        <a:pt x="3" y="2"/>
                        <a:pt x="3" y="2"/>
                        <a:pt x="3" y="2"/>
                      </a:cubicBezTo>
                      <a:moveTo>
                        <a:pt x="12" y="0"/>
                      </a:moveTo>
                      <a:cubicBezTo>
                        <a:pt x="12" y="0"/>
                        <a:pt x="12" y="0"/>
                        <a:pt x="11" y="0"/>
                      </a:cubicBezTo>
                      <a:cubicBezTo>
                        <a:pt x="10" y="0"/>
                        <a:pt x="8" y="0"/>
                        <a:pt x="6" y="0"/>
                      </a:cubicBezTo>
                      <a:cubicBezTo>
                        <a:pt x="4" y="0"/>
                        <a:pt x="2" y="0"/>
                        <a:pt x="0" y="1"/>
                      </a:cubicBezTo>
                      <a:cubicBezTo>
                        <a:pt x="0" y="1"/>
                        <a:pt x="0" y="1"/>
                        <a:pt x="0" y="2"/>
                      </a:cubicBezTo>
                      <a:cubicBezTo>
                        <a:pt x="0" y="2"/>
                        <a:pt x="0" y="2"/>
                        <a:pt x="1" y="2"/>
                      </a:cubicBezTo>
                      <a:cubicBezTo>
                        <a:pt x="1" y="2"/>
                        <a:pt x="2" y="2"/>
                        <a:pt x="3" y="2"/>
                      </a:cubicBezTo>
                      <a:cubicBezTo>
                        <a:pt x="4" y="1"/>
                        <a:pt x="6" y="1"/>
                        <a:pt x="7" y="1"/>
                      </a:cubicBezTo>
                      <a:cubicBezTo>
                        <a:pt x="9" y="2"/>
                        <a:pt x="11" y="2"/>
                        <a:pt x="13" y="1"/>
                      </a:cubicBezTo>
                      <a:cubicBezTo>
                        <a:pt x="13" y="1"/>
                        <a:pt x="13" y="1"/>
                        <a:pt x="13" y="0"/>
                      </a:cubicBezTo>
                      <a:cubicBezTo>
                        <a:pt x="13" y="0"/>
                        <a:pt x="13"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2"/>
                <p:cNvSpPr/>
                <p:nvPr/>
              </p:nvSpPr>
              <p:spPr bwMode="auto">
                <a:xfrm>
                  <a:off x="885825" y="2273301"/>
                  <a:ext cx="15875" cy="3175"/>
                </a:xfrm>
                <a:custGeom>
                  <a:avLst/>
                  <a:gdLst>
                    <a:gd name="T0" fmla="*/ 13 w 14"/>
                    <a:gd name="T1" fmla="*/ 0 h 3"/>
                    <a:gd name="T2" fmla="*/ 12 w 14"/>
                    <a:gd name="T3" fmla="*/ 0 h 3"/>
                    <a:gd name="T4" fmla="*/ 11 w 14"/>
                    <a:gd name="T5" fmla="*/ 1 h 3"/>
                    <a:gd name="T6" fmla="*/ 9 w 14"/>
                    <a:gd name="T7" fmla="*/ 1 h 3"/>
                    <a:gd name="T8" fmla="*/ 5 w 14"/>
                    <a:gd name="T9" fmla="*/ 1 h 3"/>
                    <a:gd name="T10" fmla="*/ 1 w 14"/>
                    <a:gd name="T11" fmla="*/ 1 h 3"/>
                    <a:gd name="T12" fmla="*/ 0 w 14"/>
                    <a:gd name="T13" fmla="*/ 2 h 3"/>
                    <a:gd name="T14" fmla="*/ 1 w 14"/>
                    <a:gd name="T15" fmla="*/ 3 h 3"/>
                    <a:gd name="T16" fmla="*/ 5 w 14"/>
                    <a:gd name="T17" fmla="*/ 3 h 3"/>
                    <a:gd name="T18" fmla="*/ 7 w 14"/>
                    <a:gd name="T19" fmla="*/ 3 h 3"/>
                    <a:gd name="T20" fmla="*/ 11 w 14"/>
                    <a:gd name="T21" fmla="*/ 2 h 3"/>
                    <a:gd name="T22" fmla="*/ 14 w 14"/>
                    <a:gd name="T23" fmla="*/ 1 h 3"/>
                    <a:gd name="T24" fmla="*/ 14 w 14"/>
                    <a:gd name="T25" fmla="*/ 0 h 3"/>
                    <a:gd name="T26" fmla="*/ 13 w 14"/>
                    <a:gd name="T27" fmla="*/ 0 h 3"/>
                    <a:gd name="T28" fmla="*/ 13 w 14"/>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3">
                      <a:moveTo>
                        <a:pt x="13" y="0"/>
                      </a:moveTo>
                      <a:cubicBezTo>
                        <a:pt x="13" y="0"/>
                        <a:pt x="12" y="0"/>
                        <a:pt x="12" y="0"/>
                      </a:cubicBezTo>
                      <a:cubicBezTo>
                        <a:pt x="12" y="0"/>
                        <a:pt x="12" y="1"/>
                        <a:pt x="11" y="1"/>
                      </a:cubicBezTo>
                      <a:cubicBezTo>
                        <a:pt x="10" y="1"/>
                        <a:pt x="10" y="1"/>
                        <a:pt x="9" y="1"/>
                      </a:cubicBezTo>
                      <a:cubicBezTo>
                        <a:pt x="8" y="1"/>
                        <a:pt x="6" y="1"/>
                        <a:pt x="5" y="1"/>
                      </a:cubicBezTo>
                      <a:cubicBezTo>
                        <a:pt x="3" y="1"/>
                        <a:pt x="2" y="1"/>
                        <a:pt x="1" y="1"/>
                      </a:cubicBezTo>
                      <a:cubicBezTo>
                        <a:pt x="0" y="1"/>
                        <a:pt x="0" y="2"/>
                        <a:pt x="0" y="2"/>
                      </a:cubicBezTo>
                      <a:cubicBezTo>
                        <a:pt x="0" y="2"/>
                        <a:pt x="0" y="3"/>
                        <a:pt x="1" y="3"/>
                      </a:cubicBezTo>
                      <a:cubicBezTo>
                        <a:pt x="2" y="2"/>
                        <a:pt x="3" y="2"/>
                        <a:pt x="5" y="3"/>
                      </a:cubicBezTo>
                      <a:cubicBezTo>
                        <a:pt x="6" y="3"/>
                        <a:pt x="6" y="3"/>
                        <a:pt x="7" y="3"/>
                      </a:cubicBezTo>
                      <a:cubicBezTo>
                        <a:pt x="8" y="3"/>
                        <a:pt x="9" y="2"/>
                        <a:pt x="11" y="2"/>
                      </a:cubicBezTo>
                      <a:cubicBezTo>
                        <a:pt x="12" y="2"/>
                        <a:pt x="13" y="1"/>
                        <a:pt x="14" y="1"/>
                      </a:cubicBezTo>
                      <a:cubicBezTo>
                        <a:pt x="14" y="0"/>
                        <a:pt x="14" y="0"/>
                        <a:pt x="14" y="0"/>
                      </a:cubicBezTo>
                      <a:cubicBezTo>
                        <a:pt x="13" y="0"/>
                        <a:pt x="13"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3"/>
                <p:cNvSpPr>
                  <a:spLocks noEditPoints="1"/>
                </p:cNvSpPr>
                <p:nvPr/>
              </p:nvSpPr>
              <p:spPr bwMode="auto">
                <a:xfrm>
                  <a:off x="879475" y="2232026"/>
                  <a:ext cx="28575" cy="30163"/>
                </a:xfrm>
                <a:custGeom>
                  <a:avLst/>
                  <a:gdLst>
                    <a:gd name="T0" fmla="*/ 6 w 26"/>
                    <a:gd name="T1" fmla="*/ 9 h 28"/>
                    <a:gd name="T2" fmla="*/ 6 w 26"/>
                    <a:gd name="T3" fmla="*/ 9 h 28"/>
                    <a:gd name="T4" fmla="*/ 13 w 26"/>
                    <a:gd name="T5" fmla="*/ 3 h 28"/>
                    <a:gd name="T6" fmla="*/ 14 w 26"/>
                    <a:gd name="T7" fmla="*/ 3 h 28"/>
                    <a:gd name="T8" fmla="*/ 13 w 26"/>
                    <a:gd name="T9" fmla="*/ 4 h 28"/>
                    <a:gd name="T10" fmla="*/ 13 w 26"/>
                    <a:gd name="T11" fmla="*/ 3 h 28"/>
                    <a:gd name="T12" fmla="*/ 13 w 26"/>
                    <a:gd name="T13" fmla="*/ 2 h 28"/>
                    <a:gd name="T14" fmla="*/ 10 w 26"/>
                    <a:gd name="T15" fmla="*/ 1 h 28"/>
                    <a:gd name="T16" fmla="*/ 10 w 26"/>
                    <a:gd name="T17" fmla="*/ 2 h 28"/>
                    <a:gd name="T18" fmla="*/ 9 w 26"/>
                    <a:gd name="T19" fmla="*/ 2 h 28"/>
                    <a:gd name="T20" fmla="*/ 9 w 26"/>
                    <a:gd name="T21" fmla="*/ 1 h 28"/>
                    <a:gd name="T22" fmla="*/ 9 w 26"/>
                    <a:gd name="T23" fmla="*/ 0 h 28"/>
                    <a:gd name="T24" fmla="*/ 5 w 26"/>
                    <a:gd name="T25" fmla="*/ 2 h 28"/>
                    <a:gd name="T26" fmla="*/ 1 w 26"/>
                    <a:gd name="T27" fmla="*/ 5 h 28"/>
                    <a:gd name="T28" fmla="*/ 8 w 26"/>
                    <a:gd name="T29" fmla="*/ 10 h 28"/>
                    <a:gd name="T30" fmla="*/ 11 w 26"/>
                    <a:gd name="T31" fmla="*/ 16 h 28"/>
                    <a:gd name="T32" fmla="*/ 12 w 26"/>
                    <a:gd name="T33" fmla="*/ 26 h 28"/>
                    <a:gd name="T34" fmla="*/ 8 w 26"/>
                    <a:gd name="T35" fmla="*/ 9 h 28"/>
                    <a:gd name="T36" fmla="*/ 2 w 26"/>
                    <a:gd name="T37" fmla="*/ 6 h 28"/>
                    <a:gd name="T38" fmla="*/ 2 w 26"/>
                    <a:gd name="T39" fmla="*/ 4 h 28"/>
                    <a:gd name="T40" fmla="*/ 2 w 26"/>
                    <a:gd name="T41" fmla="*/ 3 h 28"/>
                    <a:gd name="T42" fmla="*/ 4 w 26"/>
                    <a:gd name="T43" fmla="*/ 3 h 28"/>
                    <a:gd name="T44" fmla="*/ 6 w 26"/>
                    <a:gd name="T45" fmla="*/ 6 h 28"/>
                    <a:gd name="T46" fmla="*/ 6 w 26"/>
                    <a:gd name="T47" fmla="*/ 2 h 28"/>
                    <a:gd name="T48" fmla="*/ 8 w 26"/>
                    <a:gd name="T49" fmla="*/ 1 h 28"/>
                    <a:gd name="T50" fmla="*/ 11 w 26"/>
                    <a:gd name="T51" fmla="*/ 3 h 28"/>
                    <a:gd name="T52" fmla="*/ 12 w 26"/>
                    <a:gd name="T53" fmla="*/ 2 h 28"/>
                    <a:gd name="T54" fmla="*/ 12 w 26"/>
                    <a:gd name="T55" fmla="*/ 5 h 28"/>
                    <a:gd name="T56" fmla="*/ 14 w 26"/>
                    <a:gd name="T57" fmla="*/ 2 h 28"/>
                    <a:gd name="T58" fmla="*/ 15 w 26"/>
                    <a:gd name="T59" fmla="*/ 3 h 28"/>
                    <a:gd name="T60" fmla="*/ 17 w 26"/>
                    <a:gd name="T61" fmla="*/ 3 h 28"/>
                    <a:gd name="T62" fmla="*/ 17 w 26"/>
                    <a:gd name="T63" fmla="*/ 1 h 28"/>
                    <a:gd name="T64" fmla="*/ 19 w 26"/>
                    <a:gd name="T65" fmla="*/ 1 h 28"/>
                    <a:gd name="T66" fmla="*/ 18 w 26"/>
                    <a:gd name="T67" fmla="*/ 4 h 28"/>
                    <a:gd name="T68" fmla="*/ 21 w 26"/>
                    <a:gd name="T69" fmla="*/ 2 h 28"/>
                    <a:gd name="T70" fmla="*/ 21 w 26"/>
                    <a:gd name="T71" fmla="*/ 2 h 28"/>
                    <a:gd name="T72" fmla="*/ 23 w 26"/>
                    <a:gd name="T73" fmla="*/ 2 h 28"/>
                    <a:gd name="T74" fmla="*/ 24 w 26"/>
                    <a:gd name="T75" fmla="*/ 3 h 28"/>
                    <a:gd name="T76" fmla="*/ 25 w 26"/>
                    <a:gd name="T77" fmla="*/ 4 h 28"/>
                    <a:gd name="T78" fmla="*/ 24 w 26"/>
                    <a:gd name="T79" fmla="*/ 6 h 28"/>
                    <a:gd name="T80" fmla="*/ 18 w 26"/>
                    <a:gd name="T81" fmla="*/ 10 h 28"/>
                    <a:gd name="T82" fmla="*/ 15 w 26"/>
                    <a:gd name="T83" fmla="*/ 28 h 28"/>
                    <a:gd name="T84" fmla="*/ 16 w 26"/>
                    <a:gd name="T85" fmla="*/ 26 h 28"/>
                    <a:gd name="T86" fmla="*/ 19 w 26"/>
                    <a:gd name="T87" fmla="*/ 11 h 28"/>
                    <a:gd name="T88" fmla="*/ 25 w 26"/>
                    <a:gd name="T89" fmla="*/ 6 h 28"/>
                    <a:gd name="T90" fmla="*/ 22 w 26"/>
                    <a:gd name="T91" fmla="*/ 1 h 28"/>
                    <a:gd name="T92" fmla="*/ 20 w 26"/>
                    <a:gd name="T93" fmla="*/ 1 h 28"/>
                    <a:gd name="T94" fmla="*/ 13 w 26"/>
                    <a:gd name="T95" fmla="*/ 1 h 28"/>
                    <a:gd name="T96" fmla="*/ 10 w 26"/>
                    <a:gd name="T9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8">
                      <a:moveTo>
                        <a:pt x="6" y="9"/>
                      </a:moveTo>
                      <a:cubicBezTo>
                        <a:pt x="6" y="9"/>
                        <a:pt x="6" y="9"/>
                        <a:pt x="6" y="9"/>
                      </a:cubicBezTo>
                      <a:cubicBezTo>
                        <a:pt x="6" y="9"/>
                        <a:pt x="6" y="9"/>
                        <a:pt x="6" y="9"/>
                      </a:cubicBezTo>
                      <a:moveTo>
                        <a:pt x="6" y="9"/>
                      </a:moveTo>
                      <a:cubicBezTo>
                        <a:pt x="6" y="9"/>
                        <a:pt x="6" y="9"/>
                        <a:pt x="6" y="9"/>
                      </a:cubicBezTo>
                      <a:cubicBezTo>
                        <a:pt x="6" y="9"/>
                        <a:pt x="6" y="9"/>
                        <a:pt x="6" y="9"/>
                      </a:cubicBezTo>
                      <a:moveTo>
                        <a:pt x="13" y="2"/>
                      </a:moveTo>
                      <a:cubicBezTo>
                        <a:pt x="13" y="2"/>
                        <a:pt x="13" y="2"/>
                        <a:pt x="13" y="3"/>
                      </a:cubicBezTo>
                      <a:cubicBezTo>
                        <a:pt x="13" y="3"/>
                        <a:pt x="13" y="3"/>
                        <a:pt x="13" y="3"/>
                      </a:cubicBezTo>
                      <a:cubicBezTo>
                        <a:pt x="13" y="3"/>
                        <a:pt x="14" y="3"/>
                        <a:pt x="14" y="3"/>
                      </a:cubicBezTo>
                      <a:cubicBezTo>
                        <a:pt x="14" y="3"/>
                        <a:pt x="14" y="3"/>
                        <a:pt x="14" y="3"/>
                      </a:cubicBezTo>
                      <a:cubicBezTo>
                        <a:pt x="14" y="3"/>
                        <a:pt x="14" y="3"/>
                        <a:pt x="14" y="3"/>
                      </a:cubicBezTo>
                      <a:cubicBezTo>
                        <a:pt x="14" y="3"/>
                        <a:pt x="13" y="3"/>
                        <a:pt x="13" y="3"/>
                      </a:cubicBezTo>
                      <a:cubicBezTo>
                        <a:pt x="13" y="3"/>
                        <a:pt x="13" y="3"/>
                        <a:pt x="13" y="3"/>
                      </a:cubicBezTo>
                      <a:cubicBezTo>
                        <a:pt x="13" y="4"/>
                        <a:pt x="13" y="4"/>
                        <a:pt x="13" y="4"/>
                      </a:cubicBezTo>
                      <a:cubicBezTo>
                        <a:pt x="13" y="4"/>
                        <a:pt x="13" y="4"/>
                        <a:pt x="13" y="4"/>
                      </a:cubicBezTo>
                      <a:cubicBezTo>
                        <a:pt x="13" y="4"/>
                        <a:pt x="13" y="4"/>
                        <a:pt x="13" y="4"/>
                      </a:cubicBezTo>
                      <a:cubicBezTo>
                        <a:pt x="13" y="3"/>
                        <a:pt x="13" y="3"/>
                        <a:pt x="13" y="3"/>
                      </a:cubicBezTo>
                      <a:cubicBezTo>
                        <a:pt x="13" y="3"/>
                        <a:pt x="13" y="3"/>
                        <a:pt x="13" y="3"/>
                      </a:cubicBezTo>
                      <a:cubicBezTo>
                        <a:pt x="13" y="3"/>
                        <a:pt x="13" y="3"/>
                        <a:pt x="13" y="3"/>
                      </a:cubicBezTo>
                      <a:cubicBezTo>
                        <a:pt x="13" y="2"/>
                        <a:pt x="13" y="2"/>
                        <a:pt x="13" y="2"/>
                      </a:cubicBezTo>
                      <a:moveTo>
                        <a:pt x="9" y="1"/>
                      </a:moveTo>
                      <a:cubicBezTo>
                        <a:pt x="10" y="1"/>
                        <a:pt x="10" y="1"/>
                        <a:pt x="10" y="1"/>
                      </a:cubicBezTo>
                      <a:cubicBezTo>
                        <a:pt x="10" y="1"/>
                        <a:pt x="10" y="1"/>
                        <a:pt x="10" y="1"/>
                      </a:cubicBezTo>
                      <a:cubicBezTo>
                        <a:pt x="10" y="1"/>
                        <a:pt x="10" y="1"/>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9" y="2"/>
                      </a:cubicBezTo>
                      <a:cubicBezTo>
                        <a:pt x="9" y="2"/>
                        <a:pt x="9" y="2"/>
                        <a:pt x="9" y="2"/>
                      </a:cubicBezTo>
                      <a:cubicBezTo>
                        <a:pt x="9" y="2"/>
                        <a:pt x="9" y="2"/>
                        <a:pt x="9" y="2"/>
                      </a:cubicBezTo>
                      <a:cubicBezTo>
                        <a:pt x="9" y="2"/>
                        <a:pt x="9" y="2"/>
                        <a:pt x="9" y="1"/>
                      </a:cubicBezTo>
                      <a:cubicBezTo>
                        <a:pt x="9" y="1"/>
                        <a:pt x="9" y="1"/>
                        <a:pt x="9" y="1"/>
                      </a:cubicBezTo>
                      <a:cubicBezTo>
                        <a:pt x="9" y="1"/>
                        <a:pt x="9" y="1"/>
                        <a:pt x="9" y="1"/>
                      </a:cubicBezTo>
                      <a:moveTo>
                        <a:pt x="9" y="0"/>
                      </a:moveTo>
                      <a:cubicBezTo>
                        <a:pt x="9" y="0"/>
                        <a:pt x="9" y="0"/>
                        <a:pt x="9" y="0"/>
                      </a:cubicBezTo>
                      <a:cubicBezTo>
                        <a:pt x="8" y="0"/>
                        <a:pt x="7" y="1"/>
                        <a:pt x="6" y="1"/>
                      </a:cubicBezTo>
                      <a:cubicBezTo>
                        <a:pt x="6" y="1"/>
                        <a:pt x="5" y="2"/>
                        <a:pt x="5" y="2"/>
                      </a:cubicBezTo>
                      <a:cubicBezTo>
                        <a:pt x="4" y="2"/>
                        <a:pt x="3" y="2"/>
                        <a:pt x="2" y="2"/>
                      </a:cubicBezTo>
                      <a:cubicBezTo>
                        <a:pt x="2" y="2"/>
                        <a:pt x="1" y="3"/>
                        <a:pt x="1" y="3"/>
                      </a:cubicBezTo>
                      <a:cubicBezTo>
                        <a:pt x="0" y="4"/>
                        <a:pt x="0" y="5"/>
                        <a:pt x="1" y="5"/>
                      </a:cubicBezTo>
                      <a:cubicBezTo>
                        <a:pt x="1" y="6"/>
                        <a:pt x="2" y="7"/>
                        <a:pt x="2" y="7"/>
                      </a:cubicBezTo>
                      <a:cubicBezTo>
                        <a:pt x="3" y="8"/>
                        <a:pt x="5" y="9"/>
                        <a:pt x="6" y="9"/>
                      </a:cubicBezTo>
                      <a:cubicBezTo>
                        <a:pt x="7" y="9"/>
                        <a:pt x="7" y="10"/>
                        <a:pt x="8" y="10"/>
                      </a:cubicBezTo>
                      <a:cubicBezTo>
                        <a:pt x="8" y="10"/>
                        <a:pt x="9" y="11"/>
                        <a:pt x="9" y="11"/>
                      </a:cubicBezTo>
                      <a:cubicBezTo>
                        <a:pt x="9" y="12"/>
                        <a:pt x="10" y="12"/>
                        <a:pt x="10" y="13"/>
                      </a:cubicBezTo>
                      <a:cubicBezTo>
                        <a:pt x="11" y="14"/>
                        <a:pt x="11" y="15"/>
                        <a:pt x="11" y="16"/>
                      </a:cubicBezTo>
                      <a:cubicBezTo>
                        <a:pt x="11" y="20"/>
                        <a:pt x="11" y="23"/>
                        <a:pt x="10" y="26"/>
                      </a:cubicBezTo>
                      <a:cubicBezTo>
                        <a:pt x="10" y="27"/>
                        <a:pt x="11" y="27"/>
                        <a:pt x="11" y="27"/>
                      </a:cubicBezTo>
                      <a:cubicBezTo>
                        <a:pt x="11" y="27"/>
                        <a:pt x="12" y="27"/>
                        <a:pt x="12" y="26"/>
                      </a:cubicBezTo>
                      <a:cubicBezTo>
                        <a:pt x="12" y="24"/>
                        <a:pt x="12" y="21"/>
                        <a:pt x="12" y="19"/>
                      </a:cubicBezTo>
                      <a:cubicBezTo>
                        <a:pt x="12" y="16"/>
                        <a:pt x="12" y="14"/>
                        <a:pt x="11" y="11"/>
                      </a:cubicBezTo>
                      <a:cubicBezTo>
                        <a:pt x="10" y="10"/>
                        <a:pt x="9" y="10"/>
                        <a:pt x="8" y="9"/>
                      </a:cubicBezTo>
                      <a:cubicBezTo>
                        <a:pt x="7" y="8"/>
                        <a:pt x="6" y="8"/>
                        <a:pt x="5" y="7"/>
                      </a:cubicBezTo>
                      <a:cubicBezTo>
                        <a:pt x="4" y="7"/>
                        <a:pt x="4" y="7"/>
                        <a:pt x="3" y="6"/>
                      </a:cubicBezTo>
                      <a:cubicBezTo>
                        <a:pt x="3" y="6"/>
                        <a:pt x="2" y="6"/>
                        <a:pt x="2" y="6"/>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3"/>
                      </a:cubicBezTo>
                      <a:cubicBezTo>
                        <a:pt x="2" y="3"/>
                        <a:pt x="3" y="3"/>
                        <a:pt x="3" y="3"/>
                      </a:cubicBezTo>
                      <a:cubicBezTo>
                        <a:pt x="3" y="3"/>
                        <a:pt x="3" y="3"/>
                        <a:pt x="4" y="3"/>
                      </a:cubicBezTo>
                      <a:cubicBezTo>
                        <a:pt x="4" y="3"/>
                        <a:pt x="4" y="3"/>
                        <a:pt x="4" y="3"/>
                      </a:cubicBezTo>
                      <a:cubicBezTo>
                        <a:pt x="5" y="3"/>
                        <a:pt x="5" y="3"/>
                        <a:pt x="5" y="3"/>
                      </a:cubicBezTo>
                      <a:cubicBezTo>
                        <a:pt x="5" y="3"/>
                        <a:pt x="5" y="3"/>
                        <a:pt x="5" y="3"/>
                      </a:cubicBezTo>
                      <a:cubicBezTo>
                        <a:pt x="5" y="4"/>
                        <a:pt x="5" y="5"/>
                        <a:pt x="6" y="6"/>
                      </a:cubicBezTo>
                      <a:cubicBezTo>
                        <a:pt x="6" y="6"/>
                        <a:pt x="6" y="6"/>
                        <a:pt x="6" y="6"/>
                      </a:cubicBezTo>
                      <a:cubicBezTo>
                        <a:pt x="7" y="5"/>
                        <a:pt x="7" y="4"/>
                        <a:pt x="7" y="3"/>
                      </a:cubicBezTo>
                      <a:cubicBezTo>
                        <a:pt x="7" y="3"/>
                        <a:pt x="7" y="3"/>
                        <a:pt x="6" y="2"/>
                      </a:cubicBezTo>
                      <a:cubicBezTo>
                        <a:pt x="6" y="2"/>
                        <a:pt x="7" y="2"/>
                        <a:pt x="7" y="2"/>
                      </a:cubicBezTo>
                      <a:cubicBezTo>
                        <a:pt x="7" y="2"/>
                        <a:pt x="7" y="2"/>
                        <a:pt x="8" y="1"/>
                      </a:cubicBezTo>
                      <a:cubicBezTo>
                        <a:pt x="8" y="1"/>
                        <a:pt x="8" y="1"/>
                        <a:pt x="8" y="1"/>
                      </a:cubicBezTo>
                      <a:cubicBezTo>
                        <a:pt x="8" y="2"/>
                        <a:pt x="8" y="2"/>
                        <a:pt x="8" y="3"/>
                      </a:cubicBezTo>
                      <a:cubicBezTo>
                        <a:pt x="8" y="3"/>
                        <a:pt x="9" y="3"/>
                        <a:pt x="9" y="3"/>
                      </a:cubicBezTo>
                      <a:cubicBezTo>
                        <a:pt x="10" y="3"/>
                        <a:pt x="10" y="3"/>
                        <a:pt x="11" y="3"/>
                      </a:cubicBezTo>
                      <a:cubicBezTo>
                        <a:pt x="11" y="2"/>
                        <a:pt x="11" y="2"/>
                        <a:pt x="11" y="1"/>
                      </a:cubicBezTo>
                      <a:cubicBezTo>
                        <a:pt x="11" y="1"/>
                        <a:pt x="11" y="1"/>
                        <a:pt x="11" y="1"/>
                      </a:cubicBezTo>
                      <a:cubicBezTo>
                        <a:pt x="12" y="1"/>
                        <a:pt x="12" y="1"/>
                        <a:pt x="12" y="2"/>
                      </a:cubicBezTo>
                      <a:cubicBezTo>
                        <a:pt x="12" y="2"/>
                        <a:pt x="12" y="2"/>
                        <a:pt x="12" y="3"/>
                      </a:cubicBezTo>
                      <a:cubicBezTo>
                        <a:pt x="11" y="3"/>
                        <a:pt x="11" y="4"/>
                        <a:pt x="12" y="5"/>
                      </a:cubicBezTo>
                      <a:cubicBezTo>
                        <a:pt x="12" y="5"/>
                        <a:pt x="12" y="5"/>
                        <a:pt x="12" y="5"/>
                      </a:cubicBezTo>
                      <a:cubicBezTo>
                        <a:pt x="13" y="5"/>
                        <a:pt x="14" y="5"/>
                        <a:pt x="14" y="4"/>
                      </a:cubicBezTo>
                      <a:cubicBezTo>
                        <a:pt x="15" y="4"/>
                        <a:pt x="15" y="3"/>
                        <a:pt x="15" y="3"/>
                      </a:cubicBezTo>
                      <a:cubicBezTo>
                        <a:pt x="15" y="2"/>
                        <a:pt x="14" y="2"/>
                        <a:pt x="14" y="2"/>
                      </a:cubicBezTo>
                      <a:cubicBezTo>
                        <a:pt x="14" y="2"/>
                        <a:pt x="14" y="2"/>
                        <a:pt x="15" y="2"/>
                      </a:cubicBezTo>
                      <a:cubicBezTo>
                        <a:pt x="15" y="2"/>
                        <a:pt x="15" y="2"/>
                        <a:pt x="15" y="2"/>
                      </a:cubicBezTo>
                      <a:cubicBezTo>
                        <a:pt x="15" y="2"/>
                        <a:pt x="15" y="3"/>
                        <a:pt x="15" y="3"/>
                      </a:cubicBezTo>
                      <a:cubicBezTo>
                        <a:pt x="15" y="4"/>
                        <a:pt x="15" y="4"/>
                        <a:pt x="16" y="4"/>
                      </a:cubicBezTo>
                      <a:cubicBezTo>
                        <a:pt x="16" y="4"/>
                        <a:pt x="16" y="4"/>
                        <a:pt x="16" y="4"/>
                      </a:cubicBezTo>
                      <a:cubicBezTo>
                        <a:pt x="16" y="3"/>
                        <a:pt x="17" y="3"/>
                        <a:pt x="17" y="3"/>
                      </a:cubicBezTo>
                      <a:cubicBezTo>
                        <a:pt x="17" y="2"/>
                        <a:pt x="17" y="2"/>
                        <a:pt x="17" y="2"/>
                      </a:cubicBezTo>
                      <a:cubicBezTo>
                        <a:pt x="17" y="2"/>
                        <a:pt x="17" y="2"/>
                        <a:pt x="17" y="1"/>
                      </a:cubicBezTo>
                      <a:cubicBezTo>
                        <a:pt x="17" y="1"/>
                        <a:pt x="17" y="1"/>
                        <a:pt x="17" y="1"/>
                      </a:cubicBezTo>
                      <a:cubicBezTo>
                        <a:pt x="17" y="1"/>
                        <a:pt x="17" y="1"/>
                        <a:pt x="17" y="1"/>
                      </a:cubicBezTo>
                      <a:cubicBezTo>
                        <a:pt x="17" y="1"/>
                        <a:pt x="18" y="1"/>
                        <a:pt x="18" y="1"/>
                      </a:cubicBezTo>
                      <a:cubicBezTo>
                        <a:pt x="18" y="1"/>
                        <a:pt x="18" y="1"/>
                        <a:pt x="19" y="1"/>
                      </a:cubicBezTo>
                      <a:cubicBezTo>
                        <a:pt x="19" y="1"/>
                        <a:pt x="19" y="1"/>
                        <a:pt x="19" y="1"/>
                      </a:cubicBezTo>
                      <a:cubicBezTo>
                        <a:pt x="18" y="2"/>
                        <a:pt x="18" y="2"/>
                        <a:pt x="18" y="3"/>
                      </a:cubicBezTo>
                      <a:cubicBezTo>
                        <a:pt x="18" y="3"/>
                        <a:pt x="18" y="3"/>
                        <a:pt x="18" y="4"/>
                      </a:cubicBezTo>
                      <a:cubicBezTo>
                        <a:pt x="18" y="4"/>
                        <a:pt x="19" y="4"/>
                        <a:pt x="19" y="4"/>
                      </a:cubicBezTo>
                      <a:cubicBezTo>
                        <a:pt x="20" y="4"/>
                        <a:pt x="20" y="3"/>
                        <a:pt x="21" y="2"/>
                      </a:cubicBezTo>
                      <a:cubicBezTo>
                        <a:pt x="21" y="2"/>
                        <a:pt x="21" y="2"/>
                        <a:pt x="21" y="2"/>
                      </a:cubicBezTo>
                      <a:cubicBezTo>
                        <a:pt x="21" y="2"/>
                        <a:pt x="21" y="2"/>
                        <a:pt x="21" y="2"/>
                      </a:cubicBezTo>
                      <a:cubicBezTo>
                        <a:pt x="21" y="2"/>
                        <a:pt x="21" y="2"/>
                        <a:pt x="21" y="2"/>
                      </a:cubicBezTo>
                      <a:cubicBezTo>
                        <a:pt x="21" y="2"/>
                        <a:pt x="21" y="2"/>
                        <a:pt x="21" y="2"/>
                      </a:cubicBezTo>
                      <a:cubicBezTo>
                        <a:pt x="21" y="3"/>
                        <a:pt x="21" y="3"/>
                        <a:pt x="22" y="4"/>
                      </a:cubicBezTo>
                      <a:cubicBezTo>
                        <a:pt x="22" y="4"/>
                        <a:pt x="22" y="4"/>
                        <a:pt x="22" y="4"/>
                      </a:cubicBezTo>
                      <a:cubicBezTo>
                        <a:pt x="23" y="4"/>
                        <a:pt x="23" y="3"/>
                        <a:pt x="23" y="2"/>
                      </a:cubicBezTo>
                      <a:cubicBezTo>
                        <a:pt x="23" y="2"/>
                        <a:pt x="23" y="2"/>
                        <a:pt x="23" y="2"/>
                      </a:cubicBezTo>
                      <a:cubicBezTo>
                        <a:pt x="23" y="2"/>
                        <a:pt x="24" y="2"/>
                        <a:pt x="24" y="3"/>
                      </a:cubicBezTo>
                      <a:cubicBezTo>
                        <a:pt x="24" y="3"/>
                        <a:pt x="24" y="3"/>
                        <a:pt x="24" y="3"/>
                      </a:cubicBezTo>
                      <a:cubicBezTo>
                        <a:pt x="24" y="3"/>
                        <a:pt x="24" y="3"/>
                        <a:pt x="24" y="3"/>
                      </a:cubicBezTo>
                      <a:cubicBezTo>
                        <a:pt x="24" y="3"/>
                        <a:pt x="24" y="3"/>
                        <a:pt x="25" y="3"/>
                      </a:cubicBezTo>
                      <a:cubicBezTo>
                        <a:pt x="25" y="3"/>
                        <a:pt x="25" y="4"/>
                        <a:pt x="25" y="4"/>
                      </a:cubicBezTo>
                      <a:cubicBezTo>
                        <a:pt x="25" y="4"/>
                        <a:pt x="25" y="4"/>
                        <a:pt x="25" y="4"/>
                      </a:cubicBezTo>
                      <a:cubicBezTo>
                        <a:pt x="25" y="4"/>
                        <a:pt x="25" y="4"/>
                        <a:pt x="24" y="5"/>
                      </a:cubicBezTo>
                      <a:cubicBezTo>
                        <a:pt x="24" y="5"/>
                        <a:pt x="24" y="5"/>
                        <a:pt x="24" y="6"/>
                      </a:cubicBezTo>
                      <a:cubicBezTo>
                        <a:pt x="23" y="6"/>
                        <a:pt x="23" y="7"/>
                        <a:pt x="23" y="7"/>
                      </a:cubicBezTo>
                      <a:cubicBezTo>
                        <a:pt x="22" y="8"/>
                        <a:pt x="21" y="8"/>
                        <a:pt x="20" y="9"/>
                      </a:cubicBezTo>
                      <a:cubicBezTo>
                        <a:pt x="19" y="9"/>
                        <a:pt x="19" y="9"/>
                        <a:pt x="18" y="10"/>
                      </a:cubicBezTo>
                      <a:cubicBezTo>
                        <a:pt x="18" y="10"/>
                        <a:pt x="17" y="11"/>
                        <a:pt x="17" y="12"/>
                      </a:cubicBezTo>
                      <a:cubicBezTo>
                        <a:pt x="15" y="14"/>
                        <a:pt x="15" y="18"/>
                        <a:pt x="15" y="21"/>
                      </a:cubicBezTo>
                      <a:cubicBezTo>
                        <a:pt x="15" y="23"/>
                        <a:pt x="15" y="25"/>
                        <a:pt x="15" y="28"/>
                      </a:cubicBezTo>
                      <a:cubicBezTo>
                        <a:pt x="15" y="28"/>
                        <a:pt x="16" y="28"/>
                        <a:pt x="16" y="28"/>
                      </a:cubicBezTo>
                      <a:cubicBezTo>
                        <a:pt x="16" y="28"/>
                        <a:pt x="17" y="28"/>
                        <a:pt x="17" y="28"/>
                      </a:cubicBezTo>
                      <a:cubicBezTo>
                        <a:pt x="16" y="27"/>
                        <a:pt x="16" y="26"/>
                        <a:pt x="16" y="26"/>
                      </a:cubicBezTo>
                      <a:cubicBezTo>
                        <a:pt x="16" y="23"/>
                        <a:pt x="16" y="20"/>
                        <a:pt x="16" y="18"/>
                      </a:cubicBezTo>
                      <a:cubicBezTo>
                        <a:pt x="16" y="16"/>
                        <a:pt x="17" y="15"/>
                        <a:pt x="17" y="13"/>
                      </a:cubicBezTo>
                      <a:cubicBezTo>
                        <a:pt x="18" y="12"/>
                        <a:pt x="18" y="12"/>
                        <a:pt x="19" y="11"/>
                      </a:cubicBezTo>
                      <a:cubicBezTo>
                        <a:pt x="19" y="11"/>
                        <a:pt x="19" y="10"/>
                        <a:pt x="20" y="10"/>
                      </a:cubicBezTo>
                      <a:cubicBezTo>
                        <a:pt x="21" y="9"/>
                        <a:pt x="22" y="9"/>
                        <a:pt x="23" y="8"/>
                      </a:cubicBezTo>
                      <a:cubicBezTo>
                        <a:pt x="24" y="8"/>
                        <a:pt x="25" y="7"/>
                        <a:pt x="25" y="6"/>
                      </a:cubicBezTo>
                      <a:cubicBezTo>
                        <a:pt x="26" y="5"/>
                        <a:pt x="26" y="4"/>
                        <a:pt x="26" y="3"/>
                      </a:cubicBezTo>
                      <a:cubicBezTo>
                        <a:pt x="26" y="3"/>
                        <a:pt x="25" y="2"/>
                        <a:pt x="25" y="2"/>
                      </a:cubicBezTo>
                      <a:cubicBezTo>
                        <a:pt x="24" y="1"/>
                        <a:pt x="23" y="1"/>
                        <a:pt x="22" y="1"/>
                      </a:cubicBezTo>
                      <a:cubicBezTo>
                        <a:pt x="22" y="1"/>
                        <a:pt x="22" y="1"/>
                        <a:pt x="21" y="1"/>
                      </a:cubicBezTo>
                      <a:cubicBezTo>
                        <a:pt x="21" y="1"/>
                        <a:pt x="20" y="1"/>
                        <a:pt x="20" y="1"/>
                      </a:cubicBezTo>
                      <a:cubicBezTo>
                        <a:pt x="20" y="1"/>
                        <a:pt x="20" y="1"/>
                        <a:pt x="20" y="1"/>
                      </a:cubicBezTo>
                      <a:cubicBezTo>
                        <a:pt x="19" y="0"/>
                        <a:pt x="18" y="0"/>
                        <a:pt x="17" y="0"/>
                      </a:cubicBezTo>
                      <a:cubicBezTo>
                        <a:pt x="16" y="0"/>
                        <a:pt x="16" y="0"/>
                        <a:pt x="15" y="1"/>
                      </a:cubicBezTo>
                      <a:cubicBezTo>
                        <a:pt x="15" y="0"/>
                        <a:pt x="14" y="1"/>
                        <a:pt x="13" y="1"/>
                      </a:cubicBezTo>
                      <a:cubicBezTo>
                        <a:pt x="13" y="1"/>
                        <a:pt x="13" y="0"/>
                        <a:pt x="12" y="0"/>
                      </a:cubicBezTo>
                      <a:cubicBezTo>
                        <a:pt x="12" y="0"/>
                        <a:pt x="11" y="0"/>
                        <a:pt x="11" y="0"/>
                      </a:cubicBezTo>
                      <a:cubicBezTo>
                        <a:pt x="10" y="0"/>
                        <a:pt x="10" y="0"/>
                        <a:pt x="10" y="0"/>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4"/>
                <p:cNvSpPr/>
                <p:nvPr/>
              </p:nvSpPr>
              <p:spPr bwMode="auto">
                <a:xfrm>
                  <a:off x="896938" y="2190751"/>
                  <a:ext cx="1588" cy="11113"/>
                </a:xfrm>
                <a:custGeom>
                  <a:avLst/>
                  <a:gdLst>
                    <a:gd name="T0" fmla="*/ 0 w 1"/>
                    <a:gd name="T1" fmla="*/ 1 h 11"/>
                    <a:gd name="T2" fmla="*/ 0 w 1"/>
                    <a:gd name="T3" fmla="*/ 11 h 11"/>
                    <a:gd name="T4" fmla="*/ 1 w 1"/>
                    <a:gd name="T5" fmla="*/ 11 h 11"/>
                    <a:gd name="T6" fmla="*/ 1 w 1"/>
                    <a:gd name="T7" fmla="*/ 11 h 11"/>
                    <a:gd name="T8" fmla="*/ 1 w 1"/>
                    <a:gd name="T9" fmla="*/ 1 h 11"/>
                    <a:gd name="T10" fmla="*/ 0 w 1"/>
                    <a:gd name="T11" fmla="*/ 0 h 11"/>
                    <a:gd name="T12" fmla="*/ 0 w 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0" y="1"/>
                      </a:moveTo>
                      <a:cubicBezTo>
                        <a:pt x="0" y="4"/>
                        <a:pt x="0" y="7"/>
                        <a:pt x="0" y="11"/>
                      </a:cubicBezTo>
                      <a:cubicBezTo>
                        <a:pt x="0" y="11"/>
                        <a:pt x="0" y="11"/>
                        <a:pt x="1" y="11"/>
                      </a:cubicBezTo>
                      <a:cubicBezTo>
                        <a:pt x="1" y="11"/>
                        <a:pt x="1" y="11"/>
                        <a:pt x="1" y="11"/>
                      </a:cubicBezTo>
                      <a:cubicBezTo>
                        <a:pt x="1" y="7"/>
                        <a:pt x="1" y="4"/>
                        <a:pt x="1" y="1"/>
                      </a:cubicBezTo>
                      <a:cubicBezTo>
                        <a:pt x="1" y="0"/>
                        <a:pt x="1" y="0"/>
                        <a:pt x="0"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85"/>
                <p:cNvSpPr/>
                <p:nvPr/>
              </p:nvSpPr>
              <p:spPr bwMode="auto">
                <a:xfrm>
                  <a:off x="912813" y="2197101"/>
                  <a:ext cx="9525" cy="7938"/>
                </a:xfrm>
                <a:custGeom>
                  <a:avLst/>
                  <a:gdLst>
                    <a:gd name="T0" fmla="*/ 8 w 9"/>
                    <a:gd name="T1" fmla="*/ 0 h 8"/>
                    <a:gd name="T2" fmla="*/ 4 w 9"/>
                    <a:gd name="T3" fmla="*/ 3 h 8"/>
                    <a:gd name="T4" fmla="*/ 0 w 9"/>
                    <a:gd name="T5" fmla="*/ 8 h 8"/>
                    <a:gd name="T6" fmla="*/ 0 w 9"/>
                    <a:gd name="T7" fmla="*/ 8 h 8"/>
                    <a:gd name="T8" fmla="*/ 1 w 9"/>
                    <a:gd name="T9" fmla="*/ 8 h 8"/>
                    <a:gd name="T10" fmla="*/ 1 w 9"/>
                    <a:gd name="T11" fmla="*/ 8 h 8"/>
                    <a:gd name="T12" fmla="*/ 6 w 9"/>
                    <a:gd name="T13" fmla="*/ 3 h 8"/>
                    <a:gd name="T14" fmla="*/ 9 w 9"/>
                    <a:gd name="T15" fmla="*/ 1 h 8"/>
                    <a:gd name="T16" fmla="*/ 9 w 9"/>
                    <a:gd name="T17" fmla="*/ 1 h 8"/>
                    <a:gd name="T18" fmla="*/ 8 w 9"/>
                    <a:gd name="T19" fmla="*/ 0 h 8"/>
                    <a:gd name="T20" fmla="*/ 8 w 9"/>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8" y="0"/>
                      </a:moveTo>
                      <a:cubicBezTo>
                        <a:pt x="7" y="1"/>
                        <a:pt x="5" y="2"/>
                        <a:pt x="4" y="3"/>
                      </a:cubicBezTo>
                      <a:cubicBezTo>
                        <a:pt x="2" y="5"/>
                        <a:pt x="1" y="6"/>
                        <a:pt x="0" y="8"/>
                      </a:cubicBezTo>
                      <a:cubicBezTo>
                        <a:pt x="0" y="8"/>
                        <a:pt x="0" y="8"/>
                        <a:pt x="0" y="8"/>
                      </a:cubicBezTo>
                      <a:cubicBezTo>
                        <a:pt x="0" y="8"/>
                        <a:pt x="1" y="8"/>
                        <a:pt x="1" y="8"/>
                      </a:cubicBezTo>
                      <a:cubicBezTo>
                        <a:pt x="1" y="8"/>
                        <a:pt x="1" y="8"/>
                        <a:pt x="1" y="8"/>
                      </a:cubicBezTo>
                      <a:cubicBezTo>
                        <a:pt x="3" y="6"/>
                        <a:pt x="4" y="4"/>
                        <a:pt x="6" y="3"/>
                      </a:cubicBezTo>
                      <a:cubicBezTo>
                        <a:pt x="7" y="2"/>
                        <a:pt x="8" y="2"/>
                        <a:pt x="9" y="1"/>
                      </a:cubicBezTo>
                      <a:cubicBezTo>
                        <a:pt x="9" y="1"/>
                        <a:pt x="9" y="1"/>
                        <a:pt x="9" y="1"/>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86"/>
                <p:cNvSpPr>
                  <a:spLocks noEditPoints="1"/>
                </p:cNvSpPr>
                <p:nvPr/>
              </p:nvSpPr>
              <p:spPr bwMode="auto">
                <a:xfrm>
                  <a:off x="920750" y="2209801"/>
                  <a:ext cx="9525" cy="3175"/>
                </a:xfrm>
                <a:custGeom>
                  <a:avLst/>
                  <a:gdLst>
                    <a:gd name="T0" fmla="*/ 3 w 9"/>
                    <a:gd name="T1" fmla="*/ 1 h 2"/>
                    <a:gd name="T2" fmla="*/ 3 w 9"/>
                    <a:gd name="T3" fmla="*/ 1 h 2"/>
                    <a:gd name="T4" fmla="*/ 3 w 9"/>
                    <a:gd name="T5" fmla="*/ 1 h 2"/>
                    <a:gd name="T6" fmla="*/ 8 w 9"/>
                    <a:gd name="T7" fmla="*/ 0 h 2"/>
                    <a:gd name="T8" fmla="*/ 3 w 9"/>
                    <a:gd name="T9" fmla="*/ 1 h 2"/>
                    <a:gd name="T10" fmla="*/ 0 w 9"/>
                    <a:gd name="T11" fmla="*/ 1 h 2"/>
                    <a:gd name="T12" fmla="*/ 0 w 9"/>
                    <a:gd name="T13" fmla="*/ 2 h 2"/>
                    <a:gd name="T14" fmla="*/ 0 w 9"/>
                    <a:gd name="T15" fmla="*/ 2 h 2"/>
                    <a:gd name="T16" fmla="*/ 5 w 9"/>
                    <a:gd name="T17" fmla="*/ 2 h 2"/>
                    <a:gd name="T18" fmla="*/ 9 w 9"/>
                    <a:gd name="T19" fmla="*/ 1 h 2"/>
                    <a:gd name="T20" fmla="*/ 9 w 9"/>
                    <a:gd name="T21" fmla="*/ 0 h 2"/>
                    <a:gd name="T22" fmla="*/ 8 w 9"/>
                    <a:gd name="T23" fmla="*/ 0 h 2"/>
                    <a:gd name="T24" fmla="*/ 8 w 9"/>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
                      <a:moveTo>
                        <a:pt x="3" y="1"/>
                      </a:moveTo>
                      <a:cubicBezTo>
                        <a:pt x="3" y="1"/>
                        <a:pt x="3" y="1"/>
                        <a:pt x="3" y="1"/>
                      </a:cubicBezTo>
                      <a:cubicBezTo>
                        <a:pt x="3" y="1"/>
                        <a:pt x="3" y="1"/>
                        <a:pt x="3" y="1"/>
                      </a:cubicBezTo>
                      <a:moveTo>
                        <a:pt x="8" y="0"/>
                      </a:moveTo>
                      <a:cubicBezTo>
                        <a:pt x="6" y="0"/>
                        <a:pt x="5" y="1"/>
                        <a:pt x="3" y="1"/>
                      </a:cubicBezTo>
                      <a:cubicBezTo>
                        <a:pt x="2" y="1"/>
                        <a:pt x="1" y="1"/>
                        <a:pt x="0" y="1"/>
                      </a:cubicBezTo>
                      <a:cubicBezTo>
                        <a:pt x="0" y="1"/>
                        <a:pt x="0" y="1"/>
                        <a:pt x="0" y="2"/>
                      </a:cubicBezTo>
                      <a:cubicBezTo>
                        <a:pt x="0" y="2"/>
                        <a:pt x="0" y="2"/>
                        <a:pt x="0" y="2"/>
                      </a:cubicBezTo>
                      <a:cubicBezTo>
                        <a:pt x="2" y="2"/>
                        <a:pt x="3" y="2"/>
                        <a:pt x="5" y="2"/>
                      </a:cubicBezTo>
                      <a:cubicBezTo>
                        <a:pt x="6" y="2"/>
                        <a:pt x="7" y="1"/>
                        <a:pt x="9" y="1"/>
                      </a:cubicBezTo>
                      <a:cubicBezTo>
                        <a:pt x="9" y="1"/>
                        <a:pt x="9" y="1"/>
                        <a:pt x="9" y="0"/>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87"/>
                <p:cNvSpPr/>
                <p:nvPr/>
              </p:nvSpPr>
              <p:spPr bwMode="auto">
                <a:xfrm>
                  <a:off x="925513" y="2225676"/>
                  <a:ext cx="9525" cy="0"/>
                </a:xfrm>
                <a:custGeom>
                  <a:avLst/>
                  <a:gdLst>
                    <a:gd name="T0" fmla="*/ 8 w 9"/>
                    <a:gd name="T1" fmla="*/ 0 h 1"/>
                    <a:gd name="T2" fmla="*/ 6 w 9"/>
                    <a:gd name="T3" fmla="*/ 0 h 1"/>
                    <a:gd name="T4" fmla="*/ 2 w 9"/>
                    <a:gd name="T5" fmla="*/ 0 h 1"/>
                    <a:gd name="T6" fmla="*/ 0 w 9"/>
                    <a:gd name="T7" fmla="*/ 0 h 1"/>
                    <a:gd name="T8" fmla="*/ 0 w 9"/>
                    <a:gd name="T9" fmla="*/ 1 h 1"/>
                    <a:gd name="T10" fmla="*/ 0 w 9"/>
                    <a:gd name="T11" fmla="*/ 1 h 1"/>
                    <a:gd name="T12" fmla="*/ 2 w 9"/>
                    <a:gd name="T13" fmla="*/ 1 h 1"/>
                    <a:gd name="T14" fmla="*/ 9 w 9"/>
                    <a:gd name="T15" fmla="*/ 1 h 1"/>
                    <a:gd name="T16" fmla="*/ 9 w 9"/>
                    <a:gd name="T17" fmla="*/ 0 h 1"/>
                    <a:gd name="T18" fmla="*/ 9 w 9"/>
                    <a:gd name="T19" fmla="*/ 0 h 1"/>
                    <a:gd name="T20" fmla="*/ 8 w 9"/>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
                      <a:moveTo>
                        <a:pt x="8" y="0"/>
                      </a:moveTo>
                      <a:cubicBezTo>
                        <a:pt x="8" y="0"/>
                        <a:pt x="7" y="0"/>
                        <a:pt x="6" y="0"/>
                      </a:cubicBezTo>
                      <a:cubicBezTo>
                        <a:pt x="5" y="0"/>
                        <a:pt x="3" y="0"/>
                        <a:pt x="2" y="0"/>
                      </a:cubicBezTo>
                      <a:cubicBezTo>
                        <a:pt x="1" y="0"/>
                        <a:pt x="1" y="0"/>
                        <a:pt x="0" y="0"/>
                      </a:cubicBezTo>
                      <a:cubicBezTo>
                        <a:pt x="0" y="0"/>
                        <a:pt x="0" y="0"/>
                        <a:pt x="0" y="1"/>
                      </a:cubicBezTo>
                      <a:cubicBezTo>
                        <a:pt x="0" y="1"/>
                        <a:pt x="0" y="1"/>
                        <a:pt x="0" y="1"/>
                      </a:cubicBezTo>
                      <a:cubicBezTo>
                        <a:pt x="1" y="1"/>
                        <a:pt x="1" y="1"/>
                        <a:pt x="2" y="1"/>
                      </a:cubicBezTo>
                      <a:cubicBezTo>
                        <a:pt x="4" y="1"/>
                        <a:pt x="7" y="1"/>
                        <a:pt x="9" y="1"/>
                      </a:cubicBezTo>
                      <a:cubicBezTo>
                        <a:pt x="9" y="1"/>
                        <a:pt x="9" y="0"/>
                        <a:pt x="9" y="0"/>
                      </a:cubicBezTo>
                      <a:cubicBezTo>
                        <a:pt x="9" y="0"/>
                        <a:pt x="9"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88"/>
                <p:cNvSpPr>
                  <a:spLocks noEditPoints="1"/>
                </p:cNvSpPr>
                <p:nvPr/>
              </p:nvSpPr>
              <p:spPr bwMode="auto">
                <a:xfrm>
                  <a:off x="923925" y="2238376"/>
                  <a:ext cx="7938" cy="6350"/>
                </a:xfrm>
                <a:custGeom>
                  <a:avLst/>
                  <a:gdLst>
                    <a:gd name="T0" fmla="*/ 2 w 7"/>
                    <a:gd name="T1" fmla="*/ 2 h 6"/>
                    <a:gd name="T2" fmla="*/ 2 w 7"/>
                    <a:gd name="T3" fmla="*/ 2 h 6"/>
                    <a:gd name="T4" fmla="*/ 2 w 7"/>
                    <a:gd name="T5" fmla="*/ 2 h 6"/>
                    <a:gd name="T6" fmla="*/ 0 w 7"/>
                    <a:gd name="T7" fmla="*/ 0 h 6"/>
                    <a:gd name="T8" fmla="*/ 1 w 7"/>
                    <a:gd name="T9" fmla="*/ 1 h 6"/>
                    <a:gd name="T10" fmla="*/ 2 w 7"/>
                    <a:gd name="T11" fmla="*/ 2 h 6"/>
                    <a:gd name="T12" fmla="*/ 5 w 7"/>
                    <a:gd name="T13" fmla="*/ 3 h 6"/>
                    <a:gd name="T14" fmla="*/ 6 w 7"/>
                    <a:gd name="T15" fmla="*/ 4 h 6"/>
                    <a:gd name="T16" fmla="*/ 6 w 7"/>
                    <a:gd name="T17" fmla="*/ 4 h 6"/>
                    <a:gd name="T18" fmla="*/ 6 w 7"/>
                    <a:gd name="T19" fmla="*/ 5 h 6"/>
                    <a:gd name="T20" fmla="*/ 6 w 7"/>
                    <a:gd name="T21" fmla="*/ 5 h 6"/>
                    <a:gd name="T22" fmla="*/ 6 w 7"/>
                    <a:gd name="T23" fmla="*/ 5 h 6"/>
                    <a:gd name="T24" fmla="*/ 6 w 7"/>
                    <a:gd name="T25" fmla="*/ 6 h 6"/>
                    <a:gd name="T26" fmla="*/ 7 w 7"/>
                    <a:gd name="T27" fmla="*/ 6 h 6"/>
                    <a:gd name="T28" fmla="*/ 7 w 7"/>
                    <a:gd name="T29" fmla="*/ 4 h 6"/>
                    <a:gd name="T30" fmla="*/ 5 w 7"/>
                    <a:gd name="T31" fmla="*/ 2 h 6"/>
                    <a:gd name="T32" fmla="*/ 1 w 7"/>
                    <a:gd name="T33" fmla="*/ 0 h 6"/>
                    <a:gd name="T34" fmla="*/ 1 w 7"/>
                    <a:gd name="T35" fmla="*/ 0 h 6"/>
                    <a:gd name="T36" fmla="*/ 0 w 7"/>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2" y="2"/>
                      </a:moveTo>
                      <a:cubicBezTo>
                        <a:pt x="2" y="2"/>
                        <a:pt x="2" y="2"/>
                        <a:pt x="2" y="2"/>
                      </a:cubicBezTo>
                      <a:cubicBezTo>
                        <a:pt x="2" y="2"/>
                        <a:pt x="2" y="2"/>
                        <a:pt x="2" y="2"/>
                      </a:cubicBezTo>
                      <a:moveTo>
                        <a:pt x="0" y="0"/>
                      </a:moveTo>
                      <a:cubicBezTo>
                        <a:pt x="0" y="1"/>
                        <a:pt x="0" y="1"/>
                        <a:pt x="1" y="1"/>
                      </a:cubicBezTo>
                      <a:cubicBezTo>
                        <a:pt x="1" y="1"/>
                        <a:pt x="2" y="2"/>
                        <a:pt x="2" y="2"/>
                      </a:cubicBezTo>
                      <a:cubicBezTo>
                        <a:pt x="3" y="2"/>
                        <a:pt x="4" y="3"/>
                        <a:pt x="5" y="3"/>
                      </a:cubicBezTo>
                      <a:cubicBezTo>
                        <a:pt x="5" y="3"/>
                        <a:pt x="5"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7" y="6"/>
                        <a:pt x="7" y="6"/>
                        <a:pt x="7" y="6"/>
                      </a:cubicBezTo>
                      <a:cubicBezTo>
                        <a:pt x="7" y="5"/>
                        <a:pt x="7" y="4"/>
                        <a:pt x="7" y="4"/>
                      </a:cubicBezTo>
                      <a:cubicBezTo>
                        <a:pt x="6" y="3"/>
                        <a:pt x="6" y="2"/>
                        <a:pt x="5" y="2"/>
                      </a:cubicBezTo>
                      <a:cubicBezTo>
                        <a:pt x="4" y="1"/>
                        <a:pt x="2" y="1"/>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89"/>
                <p:cNvSpPr/>
                <p:nvPr/>
              </p:nvSpPr>
              <p:spPr bwMode="auto">
                <a:xfrm>
                  <a:off x="919163" y="2251076"/>
                  <a:ext cx="7938" cy="6350"/>
                </a:xfrm>
                <a:custGeom>
                  <a:avLst/>
                  <a:gdLst>
                    <a:gd name="T0" fmla="*/ 0 w 7"/>
                    <a:gd name="T1" fmla="*/ 0 h 6"/>
                    <a:gd name="T2" fmla="*/ 1 w 7"/>
                    <a:gd name="T3" fmla="*/ 1 h 6"/>
                    <a:gd name="T4" fmla="*/ 4 w 7"/>
                    <a:gd name="T5" fmla="*/ 3 h 6"/>
                    <a:gd name="T6" fmla="*/ 5 w 7"/>
                    <a:gd name="T7" fmla="*/ 5 h 6"/>
                    <a:gd name="T8" fmla="*/ 6 w 7"/>
                    <a:gd name="T9" fmla="*/ 5 h 6"/>
                    <a:gd name="T10" fmla="*/ 6 w 7"/>
                    <a:gd name="T11" fmla="*/ 5 h 6"/>
                    <a:gd name="T12" fmla="*/ 7 w 7"/>
                    <a:gd name="T13" fmla="*/ 6 h 6"/>
                    <a:gd name="T14" fmla="*/ 7 w 7"/>
                    <a:gd name="T15" fmla="*/ 5 h 6"/>
                    <a:gd name="T16" fmla="*/ 5 w 7"/>
                    <a:gd name="T17" fmla="*/ 2 h 6"/>
                    <a:gd name="T18" fmla="*/ 1 w 7"/>
                    <a:gd name="T19" fmla="*/ 0 h 6"/>
                    <a:gd name="T20" fmla="*/ 1 w 7"/>
                    <a:gd name="T21" fmla="*/ 0 h 6"/>
                    <a:gd name="T22" fmla="*/ 0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0"/>
                      </a:moveTo>
                      <a:cubicBezTo>
                        <a:pt x="0" y="0"/>
                        <a:pt x="0" y="1"/>
                        <a:pt x="1" y="1"/>
                      </a:cubicBezTo>
                      <a:cubicBezTo>
                        <a:pt x="2" y="2"/>
                        <a:pt x="3" y="2"/>
                        <a:pt x="4" y="3"/>
                      </a:cubicBezTo>
                      <a:cubicBezTo>
                        <a:pt x="4" y="4"/>
                        <a:pt x="5" y="4"/>
                        <a:pt x="5" y="5"/>
                      </a:cubicBezTo>
                      <a:cubicBezTo>
                        <a:pt x="6" y="5"/>
                        <a:pt x="6" y="5"/>
                        <a:pt x="6" y="5"/>
                      </a:cubicBezTo>
                      <a:cubicBezTo>
                        <a:pt x="6" y="5"/>
                        <a:pt x="6" y="5"/>
                        <a:pt x="6" y="5"/>
                      </a:cubicBezTo>
                      <a:cubicBezTo>
                        <a:pt x="6" y="6"/>
                        <a:pt x="6" y="6"/>
                        <a:pt x="7" y="6"/>
                      </a:cubicBezTo>
                      <a:cubicBezTo>
                        <a:pt x="7" y="6"/>
                        <a:pt x="7" y="5"/>
                        <a:pt x="7" y="5"/>
                      </a:cubicBezTo>
                      <a:cubicBezTo>
                        <a:pt x="7" y="4"/>
                        <a:pt x="6" y="3"/>
                        <a:pt x="5" y="2"/>
                      </a:cubicBezTo>
                      <a:cubicBezTo>
                        <a:pt x="4" y="1"/>
                        <a:pt x="2" y="1"/>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0"/>
                <p:cNvSpPr/>
                <p:nvPr/>
              </p:nvSpPr>
              <p:spPr bwMode="auto">
                <a:xfrm>
                  <a:off x="862013" y="2254251"/>
                  <a:ext cx="11113" cy="6350"/>
                </a:xfrm>
                <a:custGeom>
                  <a:avLst/>
                  <a:gdLst>
                    <a:gd name="T0" fmla="*/ 10 w 11"/>
                    <a:gd name="T1" fmla="*/ 0 h 5"/>
                    <a:gd name="T2" fmla="*/ 7 w 11"/>
                    <a:gd name="T3" fmla="*/ 1 h 5"/>
                    <a:gd name="T4" fmla="*/ 3 w 11"/>
                    <a:gd name="T5" fmla="*/ 3 h 5"/>
                    <a:gd name="T6" fmla="*/ 2 w 11"/>
                    <a:gd name="T7" fmla="*/ 3 h 5"/>
                    <a:gd name="T8" fmla="*/ 1 w 11"/>
                    <a:gd name="T9" fmla="*/ 3 h 5"/>
                    <a:gd name="T10" fmla="*/ 1 w 11"/>
                    <a:gd name="T11" fmla="*/ 3 h 5"/>
                    <a:gd name="T12" fmla="*/ 0 w 11"/>
                    <a:gd name="T13" fmla="*/ 4 h 5"/>
                    <a:gd name="T14" fmla="*/ 0 w 11"/>
                    <a:gd name="T15" fmla="*/ 5 h 5"/>
                    <a:gd name="T16" fmla="*/ 4 w 11"/>
                    <a:gd name="T17" fmla="*/ 4 h 5"/>
                    <a:gd name="T18" fmla="*/ 8 w 11"/>
                    <a:gd name="T19" fmla="*/ 2 h 5"/>
                    <a:gd name="T20" fmla="*/ 10 w 11"/>
                    <a:gd name="T21" fmla="*/ 1 h 5"/>
                    <a:gd name="T22" fmla="*/ 11 w 11"/>
                    <a:gd name="T23" fmla="*/ 1 h 5"/>
                    <a:gd name="T24" fmla="*/ 10 w 11"/>
                    <a:gd name="T25" fmla="*/ 0 h 5"/>
                    <a:gd name="T26" fmla="*/ 10 w 11"/>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0" y="0"/>
                      </a:moveTo>
                      <a:cubicBezTo>
                        <a:pt x="9" y="0"/>
                        <a:pt x="8" y="1"/>
                        <a:pt x="7" y="1"/>
                      </a:cubicBezTo>
                      <a:cubicBezTo>
                        <a:pt x="6" y="2"/>
                        <a:pt x="5" y="2"/>
                        <a:pt x="3" y="3"/>
                      </a:cubicBezTo>
                      <a:cubicBezTo>
                        <a:pt x="3" y="3"/>
                        <a:pt x="2" y="3"/>
                        <a:pt x="2" y="3"/>
                      </a:cubicBezTo>
                      <a:cubicBezTo>
                        <a:pt x="1" y="4"/>
                        <a:pt x="1" y="4"/>
                        <a:pt x="1" y="3"/>
                      </a:cubicBezTo>
                      <a:cubicBezTo>
                        <a:pt x="1" y="3"/>
                        <a:pt x="1" y="3"/>
                        <a:pt x="1" y="3"/>
                      </a:cubicBezTo>
                      <a:cubicBezTo>
                        <a:pt x="0" y="3"/>
                        <a:pt x="0" y="4"/>
                        <a:pt x="0" y="4"/>
                      </a:cubicBezTo>
                      <a:cubicBezTo>
                        <a:pt x="0" y="4"/>
                        <a:pt x="0" y="5"/>
                        <a:pt x="0" y="5"/>
                      </a:cubicBezTo>
                      <a:cubicBezTo>
                        <a:pt x="2" y="5"/>
                        <a:pt x="3" y="4"/>
                        <a:pt x="4" y="4"/>
                      </a:cubicBezTo>
                      <a:cubicBezTo>
                        <a:pt x="6" y="3"/>
                        <a:pt x="7" y="2"/>
                        <a:pt x="8" y="2"/>
                      </a:cubicBezTo>
                      <a:cubicBezTo>
                        <a:pt x="9" y="2"/>
                        <a:pt x="10" y="1"/>
                        <a:pt x="10" y="1"/>
                      </a:cubicBezTo>
                      <a:cubicBezTo>
                        <a:pt x="11" y="1"/>
                        <a:pt x="11" y="1"/>
                        <a:pt x="11" y="1"/>
                      </a:cubicBezTo>
                      <a:cubicBezTo>
                        <a:pt x="11"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91"/>
                <p:cNvSpPr/>
                <p:nvPr/>
              </p:nvSpPr>
              <p:spPr bwMode="auto">
                <a:xfrm>
                  <a:off x="852488" y="2244726"/>
                  <a:ext cx="11113" cy="3175"/>
                </a:xfrm>
                <a:custGeom>
                  <a:avLst/>
                  <a:gdLst>
                    <a:gd name="T0" fmla="*/ 10 w 11"/>
                    <a:gd name="T1" fmla="*/ 0 h 2"/>
                    <a:gd name="T2" fmla="*/ 6 w 11"/>
                    <a:gd name="T3" fmla="*/ 0 h 2"/>
                    <a:gd name="T4" fmla="*/ 1 w 11"/>
                    <a:gd name="T5" fmla="*/ 1 h 2"/>
                    <a:gd name="T6" fmla="*/ 0 w 11"/>
                    <a:gd name="T7" fmla="*/ 1 h 2"/>
                    <a:gd name="T8" fmla="*/ 1 w 11"/>
                    <a:gd name="T9" fmla="*/ 2 h 2"/>
                    <a:gd name="T10" fmla="*/ 10 w 11"/>
                    <a:gd name="T11" fmla="*/ 1 h 2"/>
                    <a:gd name="T12" fmla="*/ 11 w 11"/>
                    <a:gd name="T13" fmla="*/ 0 h 2"/>
                    <a:gd name="T14" fmla="*/ 10 w 11"/>
                    <a:gd name="T15" fmla="*/ 0 h 2"/>
                    <a:gd name="T16" fmla="*/ 10 w 1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
                      <a:moveTo>
                        <a:pt x="10" y="0"/>
                      </a:moveTo>
                      <a:cubicBezTo>
                        <a:pt x="9" y="0"/>
                        <a:pt x="7" y="0"/>
                        <a:pt x="6" y="0"/>
                      </a:cubicBezTo>
                      <a:cubicBezTo>
                        <a:pt x="4" y="1"/>
                        <a:pt x="3" y="1"/>
                        <a:pt x="1" y="1"/>
                      </a:cubicBezTo>
                      <a:cubicBezTo>
                        <a:pt x="1" y="1"/>
                        <a:pt x="0" y="1"/>
                        <a:pt x="0" y="1"/>
                      </a:cubicBezTo>
                      <a:cubicBezTo>
                        <a:pt x="0" y="2"/>
                        <a:pt x="1" y="2"/>
                        <a:pt x="1" y="2"/>
                      </a:cubicBezTo>
                      <a:cubicBezTo>
                        <a:pt x="4" y="2"/>
                        <a:pt x="7" y="2"/>
                        <a:pt x="10" y="1"/>
                      </a:cubicBezTo>
                      <a:cubicBezTo>
                        <a:pt x="10" y="1"/>
                        <a:pt x="11" y="0"/>
                        <a:pt x="11" y="0"/>
                      </a:cubicBezTo>
                      <a:cubicBezTo>
                        <a:pt x="10"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92"/>
                <p:cNvSpPr/>
                <p:nvPr/>
              </p:nvSpPr>
              <p:spPr bwMode="auto">
                <a:xfrm>
                  <a:off x="854075" y="2219326"/>
                  <a:ext cx="9525" cy="6350"/>
                </a:xfrm>
                <a:custGeom>
                  <a:avLst/>
                  <a:gdLst>
                    <a:gd name="T0" fmla="*/ 1 w 9"/>
                    <a:gd name="T1" fmla="*/ 0 h 7"/>
                    <a:gd name="T2" fmla="*/ 0 w 9"/>
                    <a:gd name="T3" fmla="*/ 1 h 7"/>
                    <a:gd name="T4" fmla="*/ 4 w 9"/>
                    <a:gd name="T5" fmla="*/ 4 h 7"/>
                    <a:gd name="T6" fmla="*/ 8 w 9"/>
                    <a:gd name="T7" fmla="*/ 7 h 7"/>
                    <a:gd name="T8" fmla="*/ 9 w 9"/>
                    <a:gd name="T9" fmla="*/ 6 h 7"/>
                    <a:gd name="T10" fmla="*/ 9 w 9"/>
                    <a:gd name="T11" fmla="*/ 6 h 7"/>
                    <a:gd name="T12" fmla="*/ 3 w 9"/>
                    <a:gd name="T13" fmla="*/ 2 h 7"/>
                    <a:gd name="T14" fmla="*/ 2 w 9"/>
                    <a:gd name="T15" fmla="*/ 1 h 7"/>
                    <a:gd name="T16" fmla="*/ 1 w 9"/>
                    <a:gd name="T17" fmla="*/ 0 h 7"/>
                    <a:gd name="T18" fmla="*/ 1 w 9"/>
                    <a:gd name="T19" fmla="*/ 0 h 7"/>
                    <a:gd name="T20" fmla="*/ 1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1" y="0"/>
                      </a:moveTo>
                      <a:cubicBezTo>
                        <a:pt x="0" y="0"/>
                        <a:pt x="0" y="1"/>
                        <a:pt x="0" y="1"/>
                      </a:cubicBezTo>
                      <a:cubicBezTo>
                        <a:pt x="1" y="2"/>
                        <a:pt x="3" y="3"/>
                        <a:pt x="4" y="4"/>
                      </a:cubicBezTo>
                      <a:cubicBezTo>
                        <a:pt x="5" y="5"/>
                        <a:pt x="7" y="6"/>
                        <a:pt x="8" y="7"/>
                      </a:cubicBezTo>
                      <a:cubicBezTo>
                        <a:pt x="9" y="7"/>
                        <a:pt x="9" y="7"/>
                        <a:pt x="9" y="6"/>
                      </a:cubicBezTo>
                      <a:cubicBezTo>
                        <a:pt x="9" y="6"/>
                        <a:pt x="9" y="6"/>
                        <a:pt x="9" y="6"/>
                      </a:cubicBezTo>
                      <a:cubicBezTo>
                        <a:pt x="7" y="4"/>
                        <a:pt x="5" y="4"/>
                        <a:pt x="3" y="2"/>
                      </a:cubicBezTo>
                      <a:cubicBezTo>
                        <a:pt x="3" y="2"/>
                        <a:pt x="2" y="1"/>
                        <a:pt x="2" y="1"/>
                      </a:cubicBezTo>
                      <a:cubicBezTo>
                        <a:pt x="2" y="1"/>
                        <a:pt x="2"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3"/>
                <p:cNvSpPr/>
                <p:nvPr/>
              </p:nvSpPr>
              <p:spPr bwMode="auto">
                <a:xfrm>
                  <a:off x="866775" y="2198688"/>
                  <a:ext cx="9525" cy="11113"/>
                </a:xfrm>
                <a:custGeom>
                  <a:avLst/>
                  <a:gdLst>
                    <a:gd name="T0" fmla="*/ 0 w 9"/>
                    <a:gd name="T1" fmla="*/ 1 h 10"/>
                    <a:gd name="T2" fmla="*/ 1 w 9"/>
                    <a:gd name="T3" fmla="*/ 4 h 10"/>
                    <a:gd name="T4" fmla="*/ 3 w 9"/>
                    <a:gd name="T5" fmla="*/ 6 h 10"/>
                    <a:gd name="T6" fmla="*/ 6 w 9"/>
                    <a:gd name="T7" fmla="*/ 8 h 10"/>
                    <a:gd name="T8" fmla="*/ 8 w 9"/>
                    <a:gd name="T9" fmla="*/ 10 h 10"/>
                    <a:gd name="T10" fmla="*/ 9 w 9"/>
                    <a:gd name="T11" fmla="*/ 10 h 10"/>
                    <a:gd name="T12" fmla="*/ 9 w 9"/>
                    <a:gd name="T13" fmla="*/ 9 h 10"/>
                    <a:gd name="T14" fmla="*/ 5 w 9"/>
                    <a:gd name="T15" fmla="*/ 7 h 10"/>
                    <a:gd name="T16" fmla="*/ 2 w 9"/>
                    <a:gd name="T17" fmla="*/ 3 h 10"/>
                    <a:gd name="T18" fmla="*/ 1 w 9"/>
                    <a:gd name="T19" fmla="*/ 2 h 10"/>
                    <a:gd name="T20" fmla="*/ 1 w 9"/>
                    <a:gd name="T21" fmla="*/ 1 h 10"/>
                    <a:gd name="T22" fmla="*/ 1 w 9"/>
                    <a:gd name="T23" fmla="*/ 1 h 10"/>
                    <a:gd name="T24" fmla="*/ 0 w 9"/>
                    <a:gd name="T25" fmla="*/ 0 h 10"/>
                    <a:gd name="T26" fmla="*/ 0 w 9"/>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
                      </a:moveTo>
                      <a:cubicBezTo>
                        <a:pt x="0" y="2"/>
                        <a:pt x="0" y="3"/>
                        <a:pt x="1" y="4"/>
                      </a:cubicBezTo>
                      <a:cubicBezTo>
                        <a:pt x="1" y="4"/>
                        <a:pt x="2" y="5"/>
                        <a:pt x="3" y="6"/>
                      </a:cubicBezTo>
                      <a:cubicBezTo>
                        <a:pt x="4" y="7"/>
                        <a:pt x="5" y="7"/>
                        <a:pt x="6" y="8"/>
                      </a:cubicBezTo>
                      <a:cubicBezTo>
                        <a:pt x="6" y="9"/>
                        <a:pt x="7" y="9"/>
                        <a:pt x="8" y="10"/>
                      </a:cubicBezTo>
                      <a:cubicBezTo>
                        <a:pt x="8" y="10"/>
                        <a:pt x="8" y="10"/>
                        <a:pt x="9" y="10"/>
                      </a:cubicBezTo>
                      <a:cubicBezTo>
                        <a:pt x="9" y="10"/>
                        <a:pt x="9" y="9"/>
                        <a:pt x="9" y="9"/>
                      </a:cubicBezTo>
                      <a:cubicBezTo>
                        <a:pt x="8" y="8"/>
                        <a:pt x="6" y="7"/>
                        <a:pt x="5" y="7"/>
                      </a:cubicBezTo>
                      <a:cubicBezTo>
                        <a:pt x="4" y="6"/>
                        <a:pt x="3" y="4"/>
                        <a:pt x="2" y="3"/>
                      </a:cubicBezTo>
                      <a:cubicBezTo>
                        <a:pt x="1" y="3"/>
                        <a:pt x="1" y="2"/>
                        <a:pt x="1" y="2"/>
                      </a:cubicBezTo>
                      <a:cubicBezTo>
                        <a:pt x="1" y="2"/>
                        <a:pt x="1" y="1"/>
                        <a:pt x="1" y="1"/>
                      </a:cubicBezTo>
                      <a:cubicBezTo>
                        <a:pt x="1" y="1"/>
                        <a:pt x="1" y="1"/>
                        <a:pt x="1" y="1"/>
                      </a:cubicBezTo>
                      <a:cubicBezTo>
                        <a:pt x="1" y="1"/>
                        <a:pt x="0" y="0"/>
                        <a:pt x="0"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4"/>
                <p:cNvSpPr/>
                <p:nvPr/>
              </p:nvSpPr>
              <p:spPr bwMode="auto">
                <a:xfrm>
                  <a:off x="855663" y="2439988"/>
                  <a:ext cx="1588" cy="9525"/>
                </a:xfrm>
                <a:custGeom>
                  <a:avLst/>
                  <a:gdLst>
                    <a:gd name="T0" fmla="*/ 1 w 2"/>
                    <a:gd name="T1" fmla="*/ 0 h 9"/>
                    <a:gd name="T2" fmla="*/ 0 w 2"/>
                    <a:gd name="T3" fmla="*/ 9 h 9"/>
                    <a:gd name="T4" fmla="*/ 1 w 2"/>
                    <a:gd name="T5" fmla="*/ 9 h 9"/>
                    <a:gd name="T6" fmla="*/ 2 w 2"/>
                    <a:gd name="T7" fmla="*/ 0 h 9"/>
                    <a:gd name="T8" fmla="*/ 1 w 2"/>
                    <a:gd name="T9" fmla="*/ 0 h 9"/>
                    <a:gd name="T10" fmla="*/ 1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1" y="0"/>
                      </a:moveTo>
                      <a:cubicBezTo>
                        <a:pt x="1" y="3"/>
                        <a:pt x="0" y="6"/>
                        <a:pt x="0" y="9"/>
                      </a:cubicBezTo>
                      <a:cubicBezTo>
                        <a:pt x="0" y="9"/>
                        <a:pt x="1" y="9"/>
                        <a:pt x="1" y="9"/>
                      </a:cubicBezTo>
                      <a:cubicBezTo>
                        <a:pt x="1" y="6"/>
                        <a:pt x="2" y="3"/>
                        <a:pt x="2" y="0"/>
                      </a:cubicBezTo>
                      <a:cubicBezTo>
                        <a:pt x="2"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5"/>
                <p:cNvSpPr>
                  <a:spLocks noEditPoints="1"/>
                </p:cNvSpPr>
                <p:nvPr/>
              </p:nvSpPr>
              <p:spPr bwMode="auto">
                <a:xfrm>
                  <a:off x="820738" y="2447926"/>
                  <a:ext cx="39688" cy="41275"/>
                </a:xfrm>
                <a:custGeom>
                  <a:avLst/>
                  <a:gdLst>
                    <a:gd name="T0" fmla="*/ 18 w 37"/>
                    <a:gd name="T1" fmla="*/ 38 h 39"/>
                    <a:gd name="T2" fmla="*/ 18 w 37"/>
                    <a:gd name="T3" fmla="*/ 38 h 39"/>
                    <a:gd name="T4" fmla="*/ 28 w 37"/>
                    <a:gd name="T5" fmla="*/ 35 h 39"/>
                    <a:gd name="T6" fmla="*/ 26 w 37"/>
                    <a:gd name="T7" fmla="*/ 18 h 39"/>
                    <a:gd name="T8" fmla="*/ 26 w 37"/>
                    <a:gd name="T9" fmla="*/ 18 h 39"/>
                    <a:gd name="T10" fmla="*/ 20 w 37"/>
                    <a:gd name="T11" fmla="*/ 16 h 39"/>
                    <a:gd name="T12" fmla="*/ 20 w 37"/>
                    <a:gd name="T13" fmla="*/ 16 h 39"/>
                    <a:gd name="T14" fmla="*/ 20 w 37"/>
                    <a:gd name="T15" fmla="*/ 16 h 39"/>
                    <a:gd name="T16" fmla="*/ 16 w 37"/>
                    <a:gd name="T17" fmla="*/ 8 h 39"/>
                    <a:gd name="T18" fmla="*/ 23 w 37"/>
                    <a:gd name="T19" fmla="*/ 3 h 39"/>
                    <a:gd name="T20" fmla="*/ 23 w 37"/>
                    <a:gd name="T21" fmla="*/ 3 h 39"/>
                    <a:gd name="T22" fmla="*/ 18 w 37"/>
                    <a:gd name="T23" fmla="*/ 4 h 39"/>
                    <a:gd name="T24" fmla="*/ 14 w 37"/>
                    <a:gd name="T25" fmla="*/ 14 h 39"/>
                    <a:gd name="T26" fmla="*/ 21 w 37"/>
                    <a:gd name="T27" fmla="*/ 17 h 39"/>
                    <a:gd name="T28" fmla="*/ 30 w 37"/>
                    <a:gd name="T29" fmla="*/ 19 h 39"/>
                    <a:gd name="T30" fmla="*/ 33 w 37"/>
                    <a:gd name="T31" fmla="*/ 21 h 39"/>
                    <a:gd name="T32" fmla="*/ 35 w 37"/>
                    <a:gd name="T33" fmla="*/ 26 h 39"/>
                    <a:gd name="T34" fmla="*/ 35 w 37"/>
                    <a:gd name="T35" fmla="*/ 30 h 39"/>
                    <a:gd name="T36" fmla="*/ 32 w 37"/>
                    <a:gd name="T37" fmla="*/ 33 h 39"/>
                    <a:gd name="T38" fmla="*/ 18 w 37"/>
                    <a:gd name="T39" fmla="*/ 38 h 39"/>
                    <a:gd name="T40" fmla="*/ 18 w 37"/>
                    <a:gd name="T41" fmla="*/ 38 h 39"/>
                    <a:gd name="T42" fmla="*/ 18 w 37"/>
                    <a:gd name="T43" fmla="*/ 38 h 39"/>
                    <a:gd name="T44" fmla="*/ 2 w 37"/>
                    <a:gd name="T45" fmla="*/ 37 h 39"/>
                    <a:gd name="T46" fmla="*/ 0 w 37"/>
                    <a:gd name="T47" fmla="*/ 29 h 39"/>
                    <a:gd name="T48" fmla="*/ 0 w 37"/>
                    <a:gd name="T49" fmla="*/ 29 h 39"/>
                    <a:gd name="T50" fmla="*/ 2 w 37"/>
                    <a:gd name="T51" fmla="*/ 38 h 39"/>
                    <a:gd name="T52" fmla="*/ 17 w 37"/>
                    <a:gd name="T53" fmla="*/ 39 h 39"/>
                    <a:gd name="T54" fmla="*/ 32 w 37"/>
                    <a:gd name="T55" fmla="*/ 34 h 39"/>
                    <a:gd name="T56" fmla="*/ 35 w 37"/>
                    <a:gd name="T57" fmla="*/ 23 h 39"/>
                    <a:gd name="T58" fmla="*/ 29 w 37"/>
                    <a:gd name="T59" fmla="*/ 18 h 39"/>
                    <a:gd name="T60" fmla="*/ 17 w 37"/>
                    <a:gd name="T61" fmla="*/ 16 h 39"/>
                    <a:gd name="T62" fmla="*/ 15 w 37"/>
                    <a:gd name="T63" fmla="*/ 14 h 39"/>
                    <a:gd name="T64" fmla="*/ 14 w 37"/>
                    <a:gd name="T65" fmla="*/ 12 h 39"/>
                    <a:gd name="T66" fmla="*/ 15 w 37"/>
                    <a:gd name="T67" fmla="*/ 9 h 39"/>
                    <a:gd name="T68" fmla="*/ 18 w 37"/>
                    <a:gd name="T69" fmla="*/ 5 h 39"/>
                    <a:gd name="T70" fmla="*/ 28 w 37"/>
                    <a:gd name="T71" fmla="*/ 1 h 39"/>
                    <a:gd name="T72" fmla="*/ 33 w 37"/>
                    <a:gd name="T73" fmla="*/ 2 h 39"/>
                    <a:gd name="T74" fmla="*/ 35 w 37"/>
                    <a:gd name="T75" fmla="*/ 2 h 39"/>
                    <a:gd name="T76" fmla="*/ 30 w 37"/>
                    <a:gd name="T7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9">
                      <a:moveTo>
                        <a:pt x="18" y="38"/>
                      </a:moveTo>
                      <a:cubicBezTo>
                        <a:pt x="18" y="38"/>
                        <a:pt x="18" y="38"/>
                        <a:pt x="18" y="38"/>
                      </a:cubicBezTo>
                      <a:cubicBezTo>
                        <a:pt x="18" y="38"/>
                        <a:pt x="18" y="38"/>
                        <a:pt x="18" y="38"/>
                      </a:cubicBezTo>
                      <a:cubicBezTo>
                        <a:pt x="18" y="38"/>
                        <a:pt x="18" y="38"/>
                        <a:pt x="18" y="38"/>
                      </a:cubicBezTo>
                      <a:moveTo>
                        <a:pt x="28" y="35"/>
                      </a:moveTo>
                      <a:cubicBezTo>
                        <a:pt x="28" y="35"/>
                        <a:pt x="28" y="35"/>
                        <a:pt x="28" y="35"/>
                      </a:cubicBezTo>
                      <a:cubicBezTo>
                        <a:pt x="28" y="35"/>
                        <a:pt x="28" y="35"/>
                        <a:pt x="28" y="35"/>
                      </a:cubicBezTo>
                      <a:moveTo>
                        <a:pt x="26" y="18"/>
                      </a:moveTo>
                      <a:cubicBezTo>
                        <a:pt x="26" y="18"/>
                        <a:pt x="26" y="18"/>
                        <a:pt x="26" y="18"/>
                      </a:cubicBezTo>
                      <a:cubicBezTo>
                        <a:pt x="26" y="18"/>
                        <a:pt x="26" y="18"/>
                        <a:pt x="26" y="18"/>
                      </a:cubicBezTo>
                      <a:moveTo>
                        <a:pt x="20" y="16"/>
                      </a:moveTo>
                      <a:cubicBezTo>
                        <a:pt x="20" y="16"/>
                        <a:pt x="20" y="16"/>
                        <a:pt x="20" y="16"/>
                      </a:cubicBezTo>
                      <a:cubicBezTo>
                        <a:pt x="20" y="16"/>
                        <a:pt x="20" y="16"/>
                        <a:pt x="20" y="16"/>
                      </a:cubicBezTo>
                      <a:moveTo>
                        <a:pt x="20" y="16"/>
                      </a:moveTo>
                      <a:cubicBezTo>
                        <a:pt x="20" y="16"/>
                        <a:pt x="20" y="16"/>
                        <a:pt x="20" y="16"/>
                      </a:cubicBezTo>
                      <a:cubicBezTo>
                        <a:pt x="20" y="16"/>
                        <a:pt x="20" y="16"/>
                        <a:pt x="20" y="16"/>
                      </a:cubicBezTo>
                      <a:moveTo>
                        <a:pt x="16" y="8"/>
                      </a:moveTo>
                      <a:cubicBezTo>
                        <a:pt x="16" y="8"/>
                        <a:pt x="16" y="8"/>
                        <a:pt x="16" y="8"/>
                      </a:cubicBezTo>
                      <a:cubicBezTo>
                        <a:pt x="16" y="8"/>
                        <a:pt x="16" y="8"/>
                        <a:pt x="16" y="8"/>
                      </a:cubicBezTo>
                      <a:moveTo>
                        <a:pt x="23" y="3"/>
                      </a:moveTo>
                      <a:cubicBezTo>
                        <a:pt x="23" y="3"/>
                        <a:pt x="23" y="3"/>
                        <a:pt x="23" y="3"/>
                      </a:cubicBezTo>
                      <a:cubicBezTo>
                        <a:pt x="23" y="3"/>
                        <a:pt x="23" y="3"/>
                        <a:pt x="23" y="3"/>
                      </a:cubicBezTo>
                      <a:moveTo>
                        <a:pt x="27" y="1"/>
                      </a:moveTo>
                      <a:cubicBezTo>
                        <a:pt x="24" y="1"/>
                        <a:pt x="21" y="3"/>
                        <a:pt x="18" y="4"/>
                      </a:cubicBezTo>
                      <a:cubicBezTo>
                        <a:pt x="16" y="6"/>
                        <a:pt x="14" y="8"/>
                        <a:pt x="13" y="11"/>
                      </a:cubicBezTo>
                      <a:cubicBezTo>
                        <a:pt x="13" y="12"/>
                        <a:pt x="13" y="13"/>
                        <a:pt x="14" y="14"/>
                      </a:cubicBezTo>
                      <a:cubicBezTo>
                        <a:pt x="14" y="15"/>
                        <a:pt x="15" y="16"/>
                        <a:pt x="16" y="16"/>
                      </a:cubicBezTo>
                      <a:cubicBezTo>
                        <a:pt x="18" y="17"/>
                        <a:pt x="19" y="17"/>
                        <a:pt x="21" y="17"/>
                      </a:cubicBezTo>
                      <a:cubicBezTo>
                        <a:pt x="23" y="18"/>
                        <a:pt x="24" y="18"/>
                        <a:pt x="26" y="18"/>
                      </a:cubicBezTo>
                      <a:cubicBezTo>
                        <a:pt x="28" y="18"/>
                        <a:pt x="29" y="18"/>
                        <a:pt x="30" y="19"/>
                      </a:cubicBezTo>
                      <a:cubicBezTo>
                        <a:pt x="31" y="19"/>
                        <a:pt x="31" y="19"/>
                        <a:pt x="32" y="20"/>
                      </a:cubicBezTo>
                      <a:cubicBezTo>
                        <a:pt x="32" y="20"/>
                        <a:pt x="33" y="20"/>
                        <a:pt x="33" y="21"/>
                      </a:cubicBezTo>
                      <a:cubicBezTo>
                        <a:pt x="34" y="21"/>
                        <a:pt x="34" y="22"/>
                        <a:pt x="34" y="23"/>
                      </a:cubicBezTo>
                      <a:cubicBezTo>
                        <a:pt x="35" y="24"/>
                        <a:pt x="35" y="25"/>
                        <a:pt x="35" y="26"/>
                      </a:cubicBezTo>
                      <a:cubicBezTo>
                        <a:pt x="35" y="27"/>
                        <a:pt x="35" y="27"/>
                        <a:pt x="35" y="28"/>
                      </a:cubicBezTo>
                      <a:cubicBezTo>
                        <a:pt x="35" y="29"/>
                        <a:pt x="35" y="29"/>
                        <a:pt x="35" y="30"/>
                      </a:cubicBezTo>
                      <a:cubicBezTo>
                        <a:pt x="35" y="30"/>
                        <a:pt x="34" y="31"/>
                        <a:pt x="34" y="31"/>
                      </a:cubicBezTo>
                      <a:cubicBezTo>
                        <a:pt x="33" y="32"/>
                        <a:pt x="32" y="33"/>
                        <a:pt x="32" y="33"/>
                      </a:cubicBezTo>
                      <a:cubicBezTo>
                        <a:pt x="30" y="34"/>
                        <a:pt x="29" y="35"/>
                        <a:pt x="28" y="35"/>
                      </a:cubicBezTo>
                      <a:cubicBezTo>
                        <a:pt x="25" y="37"/>
                        <a:pt x="21" y="37"/>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4" y="38"/>
                        <a:pt x="9" y="38"/>
                        <a:pt x="5" y="38"/>
                      </a:cubicBezTo>
                      <a:cubicBezTo>
                        <a:pt x="4" y="38"/>
                        <a:pt x="3" y="37"/>
                        <a:pt x="2" y="37"/>
                      </a:cubicBezTo>
                      <a:cubicBezTo>
                        <a:pt x="2" y="35"/>
                        <a:pt x="1" y="33"/>
                        <a:pt x="1" y="30"/>
                      </a:cubicBezTo>
                      <a:cubicBezTo>
                        <a:pt x="1" y="30"/>
                        <a:pt x="0" y="29"/>
                        <a:pt x="0" y="29"/>
                      </a:cubicBezTo>
                      <a:cubicBezTo>
                        <a:pt x="0" y="28"/>
                        <a:pt x="0" y="28"/>
                        <a:pt x="0" y="28"/>
                      </a:cubicBezTo>
                      <a:cubicBezTo>
                        <a:pt x="0" y="28"/>
                        <a:pt x="0" y="28"/>
                        <a:pt x="0" y="29"/>
                      </a:cubicBezTo>
                      <a:cubicBezTo>
                        <a:pt x="0" y="32"/>
                        <a:pt x="1" y="35"/>
                        <a:pt x="1" y="38"/>
                      </a:cubicBezTo>
                      <a:cubicBezTo>
                        <a:pt x="1" y="38"/>
                        <a:pt x="1" y="38"/>
                        <a:pt x="2" y="38"/>
                      </a:cubicBezTo>
                      <a:cubicBezTo>
                        <a:pt x="4" y="39"/>
                        <a:pt x="6" y="39"/>
                        <a:pt x="8" y="39"/>
                      </a:cubicBezTo>
                      <a:cubicBezTo>
                        <a:pt x="11" y="39"/>
                        <a:pt x="14" y="39"/>
                        <a:pt x="17" y="39"/>
                      </a:cubicBezTo>
                      <a:cubicBezTo>
                        <a:pt x="20" y="38"/>
                        <a:pt x="23" y="38"/>
                        <a:pt x="25" y="37"/>
                      </a:cubicBezTo>
                      <a:cubicBezTo>
                        <a:pt x="28" y="36"/>
                        <a:pt x="30" y="35"/>
                        <a:pt x="32" y="34"/>
                      </a:cubicBezTo>
                      <a:cubicBezTo>
                        <a:pt x="34" y="33"/>
                        <a:pt x="35" y="31"/>
                        <a:pt x="36" y="29"/>
                      </a:cubicBezTo>
                      <a:cubicBezTo>
                        <a:pt x="37" y="27"/>
                        <a:pt x="36" y="25"/>
                        <a:pt x="35" y="23"/>
                      </a:cubicBezTo>
                      <a:cubicBezTo>
                        <a:pt x="35" y="21"/>
                        <a:pt x="34" y="20"/>
                        <a:pt x="33" y="19"/>
                      </a:cubicBezTo>
                      <a:cubicBezTo>
                        <a:pt x="32" y="18"/>
                        <a:pt x="31" y="18"/>
                        <a:pt x="29" y="18"/>
                      </a:cubicBezTo>
                      <a:cubicBezTo>
                        <a:pt x="26" y="17"/>
                        <a:pt x="23" y="17"/>
                        <a:pt x="20" y="16"/>
                      </a:cubicBezTo>
                      <a:cubicBezTo>
                        <a:pt x="19" y="16"/>
                        <a:pt x="18" y="16"/>
                        <a:pt x="17" y="16"/>
                      </a:cubicBezTo>
                      <a:cubicBezTo>
                        <a:pt x="16" y="16"/>
                        <a:pt x="16" y="15"/>
                        <a:pt x="16" y="15"/>
                      </a:cubicBezTo>
                      <a:cubicBezTo>
                        <a:pt x="15" y="15"/>
                        <a:pt x="15" y="15"/>
                        <a:pt x="15" y="14"/>
                      </a:cubicBezTo>
                      <a:cubicBezTo>
                        <a:pt x="15" y="14"/>
                        <a:pt x="15" y="14"/>
                        <a:pt x="14" y="14"/>
                      </a:cubicBezTo>
                      <a:cubicBezTo>
                        <a:pt x="14" y="13"/>
                        <a:pt x="14" y="13"/>
                        <a:pt x="14" y="12"/>
                      </a:cubicBezTo>
                      <a:cubicBezTo>
                        <a:pt x="14" y="12"/>
                        <a:pt x="14" y="11"/>
                        <a:pt x="14" y="11"/>
                      </a:cubicBezTo>
                      <a:cubicBezTo>
                        <a:pt x="14" y="10"/>
                        <a:pt x="14" y="10"/>
                        <a:pt x="15" y="9"/>
                      </a:cubicBezTo>
                      <a:cubicBezTo>
                        <a:pt x="15" y="9"/>
                        <a:pt x="15" y="8"/>
                        <a:pt x="16" y="8"/>
                      </a:cubicBezTo>
                      <a:cubicBezTo>
                        <a:pt x="16" y="7"/>
                        <a:pt x="17" y="6"/>
                        <a:pt x="18" y="5"/>
                      </a:cubicBezTo>
                      <a:cubicBezTo>
                        <a:pt x="20" y="4"/>
                        <a:pt x="21" y="3"/>
                        <a:pt x="23" y="3"/>
                      </a:cubicBezTo>
                      <a:cubicBezTo>
                        <a:pt x="25" y="2"/>
                        <a:pt x="26" y="2"/>
                        <a:pt x="28" y="1"/>
                      </a:cubicBezTo>
                      <a:cubicBezTo>
                        <a:pt x="29" y="1"/>
                        <a:pt x="30" y="1"/>
                        <a:pt x="31" y="1"/>
                      </a:cubicBezTo>
                      <a:cubicBezTo>
                        <a:pt x="32" y="1"/>
                        <a:pt x="33" y="2"/>
                        <a:pt x="33" y="2"/>
                      </a:cubicBezTo>
                      <a:cubicBezTo>
                        <a:pt x="34" y="2"/>
                        <a:pt x="34" y="2"/>
                        <a:pt x="34" y="2"/>
                      </a:cubicBezTo>
                      <a:cubicBezTo>
                        <a:pt x="35" y="3"/>
                        <a:pt x="35" y="2"/>
                        <a:pt x="35" y="2"/>
                      </a:cubicBezTo>
                      <a:cubicBezTo>
                        <a:pt x="35" y="2"/>
                        <a:pt x="35" y="2"/>
                        <a:pt x="35" y="2"/>
                      </a:cubicBezTo>
                      <a:cubicBezTo>
                        <a:pt x="33" y="1"/>
                        <a:pt x="32" y="0"/>
                        <a:pt x="30" y="0"/>
                      </a:cubicBezTo>
                      <a:cubicBezTo>
                        <a:pt x="29" y="0"/>
                        <a:pt x="28" y="1"/>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96"/>
                <p:cNvSpPr>
                  <a:spLocks noEditPoints="1"/>
                </p:cNvSpPr>
                <p:nvPr/>
              </p:nvSpPr>
              <p:spPr bwMode="auto">
                <a:xfrm>
                  <a:off x="819150" y="2439988"/>
                  <a:ext cx="38100" cy="39688"/>
                </a:xfrm>
                <a:custGeom>
                  <a:avLst/>
                  <a:gdLst>
                    <a:gd name="T0" fmla="*/ 5 w 36"/>
                    <a:gd name="T1" fmla="*/ 36 h 37"/>
                    <a:gd name="T2" fmla="*/ 5 w 36"/>
                    <a:gd name="T3" fmla="*/ 36 h 37"/>
                    <a:gd name="T4" fmla="*/ 5 w 36"/>
                    <a:gd name="T5" fmla="*/ 36 h 37"/>
                    <a:gd name="T6" fmla="*/ 19 w 36"/>
                    <a:gd name="T7" fmla="*/ 32 h 37"/>
                    <a:gd name="T8" fmla="*/ 3 w 36"/>
                    <a:gd name="T9" fmla="*/ 20 h 37"/>
                    <a:gd name="T10" fmla="*/ 3 w 36"/>
                    <a:gd name="T11" fmla="*/ 20 h 37"/>
                    <a:gd name="T12" fmla="*/ 3 w 36"/>
                    <a:gd name="T13" fmla="*/ 12 h 37"/>
                    <a:gd name="T14" fmla="*/ 8 w 36"/>
                    <a:gd name="T15" fmla="*/ 6 h 37"/>
                    <a:gd name="T16" fmla="*/ 8 w 36"/>
                    <a:gd name="T17" fmla="*/ 6 h 37"/>
                    <a:gd name="T18" fmla="*/ 14 w 36"/>
                    <a:gd name="T19" fmla="*/ 3 h 37"/>
                    <a:gd name="T20" fmla="*/ 19 w 36"/>
                    <a:gd name="T21" fmla="*/ 1 h 37"/>
                    <a:gd name="T22" fmla="*/ 1 w 36"/>
                    <a:gd name="T23" fmla="*/ 15 h 37"/>
                    <a:gd name="T24" fmla="*/ 4 w 36"/>
                    <a:gd name="T25" fmla="*/ 23 h 37"/>
                    <a:gd name="T26" fmla="*/ 11 w 36"/>
                    <a:gd name="T27" fmla="*/ 27 h 37"/>
                    <a:gd name="T28" fmla="*/ 19 w 36"/>
                    <a:gd name="T29" fmla="*/ 32 h 37"/>
                    <a:gd name="T30" fmla="*/ 19 w 36"/>
                    <a:gd name="T31" fmla="*/ 33 h 37"/>
                    <a:gd name="T32" fmla="*/ 19 w 36"/>
                    <a:gd name="T33" fmla="*/ 34 h 37"/>
                    <a:gd name="T34" fmla="*/ 19 w 36"/>
                    <a:gd name="T35" fmla="*/ 35 h 37"/>
                    <a:gd name="T36" fmla="*/ 14 w 36"/>
                    <a:gd name="T37" fmla="*/ 36 h 37"/>
                    <a:gd name="T38" fmla="*/ 1 w 36"/>
                    <a:gd name="T39" fmla="*/ 35 h 37"/>
                    <a:gd name="T40" fmla="*/ 1 w 36"/>
                    <a:gd name="T41" fmla="*/ 36 h 37"/>
                    <a:gd name="T42" fmla="*/ 9 w 36"/>
                    <a:gd name="T43" fmla="*/ 37 h 37"/>
                    <a:gd name="T44" fmla="*/ 18 w 36"/>
                    <a:gd name="T45" fmla="*/ 36 h 37"/>
                    <a:gd name="T46" fmla="*/ 20 w 36"/>
                    <a:gd name="T47" fmla="*/ 32 h 37"/>
                    <a:gd name="T48" fmla="*/ 13 w 36"/>
                    <a:gd name="T49" fmla="*/ 27 h 37"/>
                    <a:gd name="T50" fmla="*/ 4 w 36"/>
                    <a:gd name="T51" fmla="*/ 22 h 37"/>
                    <a:gd name="T52" fmla="*/ 2 w 36"/>
                    <a:gd name="T53" fmla="*/ 17 h 37"/>
                    <a:gd name="T54" fmla="*/ 3 w 36"/>
                    <a:gd name="T55" fmla="*/ 12 h 37"/>
                    <a:gd name="T56" fmla="*/ 8 w 36"/>
                    <a:gd name="T57" fmla="*/ 6 h 37"/>
                    <a:gd name="T58" fmla="*/ 22 w 36"/>
                    <a:gd name="T59" fmla="*/ 1 h 37"/>
                    <a:gd name="T60" fmla="*/ 36 w 36"/>
                    <a:gd name="T61" fmla="*/ 0 h 37"/>
                    <a:gd name="T62" fmla="*/ 19 w 36"/>
                    <a:gd name="T6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7">
                      <a:moveTo>
                        <a:pt x="5" y="36"/>
                      </a:moveTo>
                      <a:cubicBezTo>
                        <a:pt x="5" y="36"/>
                        <a:pt x="5" y="36"/>
                        <a:pt x="5" y="36"/>
                      </a:cubicBezTo>
                      <a:cubicBezTo>
                        <a:pt x="5" y="36"/>
                        <a:pt x="5" y="36"/>
                        <a:pt x="5" y="36"/>
                      </a:cubicBezTo>
                      <a:moveTo>
                        <a:pt x="5" y="36"/>
                      </a:moveTo>
                      <a:cubicBezTo>
                        <a:pt x="5" y="36"/>
                        <a:pt x="5" y="36"/>
                        <a:pt x="5" y="36"/>
                      </a:cubicBezTo>
                      <a:cubicBezTo>
                        <a:pt x="5" y="36"/>
                        <a:pt x="5" y="36"/>
                        <a:pt x="5" y="36"/>
                      </a:cubicBezTo>
                      <a:moveTo>
                        <a:pt x="19" y="32"/>
                      </a:moveTo>
                      <a:cubicBezTo>
                        <a:pt x="19" y="32"/>
                        <a:pt x="19" y="32"/>
                        <a:pt x="19" y="32"/>
                      </a:cubicBezTo>
                      <a:cubicBezTo>
                        <a:pt x="19" y="32"/>
                        <a:pt x="19" y="32"/>
                        <a:pt x="19" y="32"/>
                      </a:cubicBezTo>
                      <a:moveTo>
                        <a:pt x="3" y="20"/>
                      </a:moveTo>
                      <a:cubicBezTo>
                        <a:pt x="3" y="20"/>
                        <a:pt x="3" y="20"/>
                        <a:pt x="3" y="20"/>
                      </a:cubicBezTo>
                      <a:cubicBezTo>
                        <a:pt x="3" y="20"/>
                        <a:pt x="3" y="20"/>
                        <a:pt x="3" y="20"/>
                      </a:cubicBezTo>
                      <a:moveTo>
                        <a:pt x="3" y="12"/>
                      </a:moveTo>
                      <a:cubicBezTo>
                        <a:pt x="3" y="12"/>
                        <a:pt x="3" y="12"/>
                        <a:pt x="3" y="12"/>
                      </a:cubicBezTo>
                      <a:cubicBezTo>
                        <a:pt x="3" y="12"/>
                        <a:pt x="3" y="12"/>
                        <a:pt x="3" y="12"/>
                      </a:cubicBezTo>
                      <a:moveTo>
                        <a:pt x="8" y="6"/>
                      </a:moveTo>
                      <a:cubicBezTo>
                        <a:pt x="8" y="6"/>
                        <a:pt x="8" y="6"/>
                        <a:pt x="8" y="6"/>
                      </a:cubicBezTo>
                      <a:cubicBezTo>
                        <a:pt x="8" y="6"/>
                        <a:pt x="8" y="6"/>
                        <a:pt x="8" y="6"/>
                      </a:cubicBezTo>
                      <a:moveTo>
                        <a:pt x="14" y="3"/>
                      </a:moveTo>
                      <a:cubicBezTo>
                        <a:pt x="14" y="3"/>
                        <a:pt x="14" y="3"/>
                        <a:pt x="14" y="3"/>
                      </a:cubicBezTo>
                      <a:cubicBezTo>
                        <a:pt x="14" y="3"/>
                        <a:pt x="14" y="3"/>
                        <a:pt x="14" y="3"/>
                      </a:cubicBezTo>
                      <a:moveTo>
                        <a:pt x="19" y="1"/>
                      </a:moveTo>
                      <a:cubicBezTo>
                        <a:pt x="15" y="2"/>
                        <a:pt x="10" y="3"/>
                        <a:pt x="7" y="6"/>
                      </a:cubicBezTo>
                      <a:cubicBezTo>
                        <a:pt x="4" y="8"/>
                        <a:pt x="1" y="12"/>
                        <a:pt x="1" y="15"/>
                      </a:cubicBezTo>
                      <a:cubicBezTo>
                        <a:pt x="1" y="17"/>
                        <a:pt x="2" y="19"/>
                        <a:pt x="2" y="21"/>
                      </a:cubicBezTo>
                      <a:cubicBezTo>
                        <a:pt x="3" y="22"/>
                        <a:pt x="3" y="22"/>
                        <a:pt x="4" y="23"/>
                      </a:cubicBezTo>
                      <a:cubicBezTo>
                        <a:pt x="4" y="23"/>
                        <a:pt x="4" y="23"/>
                        <a:pt x="5" y="24"/>
                      </a:cubicBezTo>
                      <a:cubicBezTo>
                        <a:pt x="7" y="25"/>
                        <a:pt x="9" y="26"/>
                        <a:pt x="11" y="27"/>
                      </a:cubicBezTo>
                      <a:cubicBezTo>
                        <a:pt x="13" y="28"/>
                        <a:pt x="15" y="29"/>
                        <a:pt x="17" y="31"/>
                      </a:cubicBezTo>
                      <a:cubicBezTo>
                        <a:pt x="18" y="31"/>
                        <a:pt x="18" y="32"/>
                        <a:pt x="19" y="32"/>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5"/>
                        <a:pt x="19" y="35"/>
                        <a:pt x="19" y="35"/>
                      </a:cubicBezTo>
                      <a:cubicBezTo>
                        <a:pt x="18" y="35"/>
                        <a:pt x="18" y="35"/>
                        <a:pt x="18" y="35"/>
                      </a:cubicBezTo>
                      <a:cubicBezTo>
                        <a:pt x="17" y="36"/>
                        <a:pt x="15" y="36"/>
                        <a:pt x="14" y="36"/>
                      </a:cubicBezTo>
                      <a:cubicBezTo>
                        <a:pt x="11" y="37"/>
                        <a:pt x="8" y="36"/>
                        <a:pt x="5" y="36"/>
                      </a:cubicBezTo>
                      <a:cubicBezTo>
                        <a:pt x="4" y="36"/>
                        <a:pt x="3" y="36"/>
                        <a:pt x="1" y="35"/>
                      </a:cubicBezTo>
                      <a:cubicBezTo>
                        <a:pt x="1" y="35"/>
                        <a:pt x="1" y="35"/>
                        <a:pt x="1" y="35"/>
                      </a:cubicBezTo>
                      <a:cubicBezTo>
                        <a:pt x="0" y="35"/>
                        <a:pt x="0" y="36"/>
                        <a:pt x="1" y="36"/>
                      </a:cubicBezTo>
                      <a:cubicBezTo>
                        <a:pt x="2" y="36"/>
                        <a:pt x="3" y="37"/>
                        <a:pt x="4" y="37"/>
                      </a:cubicBezTo>
                      <a:cubicBezTo>
                        <a:pt x="6" y="37"/>
                        <a:pt x="7" y="37"/>
                        <a:pt x="9" y="37"/>
                      </a:cubicBezTo>
                      <a:cubicBezTo>
                        <a:pt x="11" y="37"/>
                        <a:pt x="13" y="37"/>
                        <a:pt x="14" y="37"/>
                      </a:cubicBezTo>
                      <a:cubicBezTo>
                        <a:pt x="16" y="37"/>
                        <a:pt x="17" y="37"/>
                        <a:pt x="18" y="36"/>
                      </a:cubicBezTo>
                      <a:cubicBezTo>
                        <a:pt x="19" y="36"/>
                        <a:pt x="20" y="35"/>
                        <a:pt x="20" y="34"/>
                      </a:cubicBezTo>
                      <a:cubicBezTo>
                        <a:pt x="20" y="33"/>
                        <a:pt x="20" y="33"/>
                        <a:pt x="20" y="32"/>
                      </a:cubicBezTo>
                      <a:cubicBezTo>
                        <a:pt x="19" y="31"/>
                        <a:pt x="18" y="30"/>
                        <a:pt x="17" y="30"/>
                      </a:cubicBezTo>
                      <a:cubicBezTo>
                        <a:pt x="16" y="29"/>
                        <a:pt x="14" y="28"/>
                        <a:pt x="13" y="27"/>
                      </a:cubicBezTo>
                      <a:cubicBezTo>
                        <a:pt x="11" y="26"/>
                        <a:pt x="8" y="25"/>
                        <a:pt x="6" y="23"/>
                      </a:cubicBezTo>
                      <a:cubicBezTo>
                        <a:pt x="5" y="23"/>
                        <a:pt x="5" y="22"/>
                        <a:pt x="4" y="22"/>
                      </a:cubicBezTo>
                      <a:cubicBezTo>
                        <a:pt x="4" y="21"/>
                        <a:pt x="3" y="20"/>
                        <a:pt x="3" y="20"/>
                      </a:cubicBezTo>
                      <a:cubicBezTo>
                        <a:pt x="2" y="19"/>
                        <a:pt x="2" y="18"/>
                        <a:pt x="2" y="17"/>
                      </a:cubicBezTo>
                      <a:cubicBezTo>
                        <a:pt x="2" y="16"/>
                        <a:pt x="2" y="16"/>
                        <a:pt x="2" y="15"/>
                      </a:cubicBezTo>
                      <a:cubicBezTo>
                        <a:pt x="2" y="14"/>
                        <a:pt x="2" y="13"/>
                        <a:pt x="3" y="12"/>
                      </a:cubicBezTo>
                      <a:cubicBezTo>
                        <a:pt x="3" y="11"/>
                        <a:pt x="4" y="10"/>
                        <a:pt x="5" y="10"/>
                      </a:cubicBezTo>
                      <a:cubicBezTo>
                        <a:pt x="6" y="8"/>
                        <a:pt x="7" y="7"/>
                        <a:pt x="8" y="6"/>
                      </a:cubicBezTo>
                      <a:cubicBezTo>
                        <a:pt x="10" y="5"/>
                        <a:pt x="12" y="4"/>
                        <a:pt x="14" y="3"/>
                      </a:cubicBezTo>
                      <a:cubicBezTo>
                        <a:pt x="17" y="2"/>
                        <a:pt x="19" y="2"/>
                        <a:pt x="22" y="1"/>
                      </a:cubicBezTo>
                      <a:cubicBezTo>
                        <a:pt x="27" y="1"/>
                        <a:pt x="31" y="1"/>
                        <a:pt x="36" y="1"/>
                      </a:cubicBezTo>
                      <a:cubicBezTo>
                        <a:pt x="36" y="1"/>
                        <a:pt x="36" y="0"/>
                        <a:pt x="36" y="0"/>
                      </a:cubicBezTo>
                      <a:cubicBezTo>
                        <a:pt x="35" y="0"/>
                        <a:pt x="34" y="0"/>
                        <a:pt x="33" y="0"/>
                      </a:cubicBezTo>
                      <a:cubicBezTo>
                        <a:pt x="28" y="0"/>
                        <a:pt x="24" y="0"/>
                        <a:pt x="1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97"/>
                <p:cNvSpPr/>
                <p:nvPr/>
              </p:nvSpPr>
              <p:spPr bwMode="auto">
                <a:xfrm>
                  <a:off x="838200" y="2432051"/>
                  <a:ext cx="9525" cy="9525"/>
                </a:xfrm>
                <a:custGeom>
                  <a:avLst/>
                  <a:gdLst>
                    <a:gd name="T0" fmla="*/ 1 w 8"/>
                    <a:gd name="T1" fmla="*/ 1 h 9"/>
                    <a:gd name="T2" fmla="*/ 0 w 8"/>
                    <a:gd name="T3" fmla="*/ 1 h 9"/>
                    <a:gd name="T4" fmla="*/ 0 w 8"/>
                    <a:gd name="T5" fmla="*/ 9 h 9"/>
                    <a:gd name="T6" fmla="*/ 1 w 8"/>
                    <a:gd name="T7" fmla="*/ 9 h 9"/>
                    <a:gd name="T8" fmla="*/ 1 w 8"/>
                    <a:gd name="T9" fmla="*/ 9 h 9"/>
                    <a:gd name="T10" fmla="*/ 1 w 8"/>
                    <a:gd name="T11" fmla="*/ 1 h 9"/>
                    <a:gd name="T12" fmla="*/ 7 w 8"/>
                    <a:gd name="T13" fmla="*/ 1 h 9"/>
                    <a:gd name="T14" fmla="*/ 7 w 8"/>
                    <a:gd name="T15" fmla="*/ 7 h 9"/>
                    <a:gd name="T16" fmla="*/ 8 w 8"/>
                    <a:gd name="T17" fmla="*/ 7 h 9"/>
                    <a:gd name="T18" fmla="*/ 8 w 8"/>
                    <a:gd name="T19" fmla="*/ 1 h 9"/>
                    <a:gd name="T20" fmla="*/ 7 w 8"/>
                    <a:gd name="T21" fmla="*/ 0 h 9"/>
                    <a:gd name="T22" fmla="*/ 6 w 8"/>
                    <a:gd name="T23" fmla="*/ 0 h 9"/>
                    <a:gd name="T24" fmla="*/ 1 w 8"/>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1" y="1"/>
                      </a:moveTo>
                      <a:cubicBezTo>
                        <a:pt x="1" y="1"/>
                        <a:pt x="0" y="1"/>
                        <a:pt x="0" y="1"/>
                      </a:cubicBezTo>
                      <a:cubicBezTo>
                        <a:pt x="0" y="4"/>
                        <a:pt x="1" y="6"/>
                        <a:pt x="0" y="9"/>
                      </a:cubicBezTo>
                      <a:cubicBezTo>
                        <a:pt x="0" y="9"/>
                        <a:pt x="0" y="9"/>
                        <a:pt x="1" y="9"/>
                      </a:cubicBezTo>
                      <a:cubicBezTo>
                        <a:pt x="1" y="9"/>
                        <a:pt x="1" y="9"/>
                        <a:pt x="1" y="9"/>
                      </a:cubicBezTo>
                      <a:cubicBezTo>
                        <a:pt x="1" y="6"/>
                        <a:pt x="1" y="4"/>
                        <a:pt x="1" y="1"/>
                      </a:cubicBezTo>
                      <a:cubicBezTo>
                        <a:pt x="3" y="1"/>
                        <a:pt x="5" y="1"/>
                        <a:pt x="7" y="1"/>
                      </a:cubicBezTo>
                      <a:cubicBezTo>
                        <a:pt x="7" y="3"/>
                        <a:pt x="7" y="5"/>
                        <a:pt x="7" y="7"/>
                      </a:cubicBezTo>
                      <a:cubicBezTo>
                        <a:pt x="7" y="8"/>
                        <a:pt x="8" y="8"/>
                        <a:pt x="8" y="7"/>
                      </a:cubicBezTo>
                      <a:cubicBezTo>
                        <a:pt x="8" y="5"/>
                        <a:pt x="8" y="3"/>
                        <a:pt x="8" y="1"/>
                      </a:cubicBezTo>
                      <a:cubicBezTo>
                        <a:pt x="8" y="1"/>
                        <a:pt x="8" y="1"/>
                        <a:pt x="7" y="0"/>
                      </a:cubicBezTo>
                      <a:cubicBezTo>
                        <a:pt x="7" y="0"/>
                        <a:pt x="7" y="0"/>
                        <a:pt x="6" y="0"/>
                      </a:cubicBezTo>
                      <a:cubicBezTo>
                        <a:pt x="5" y="0"/>
                        <a:pt x="3"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98"/>
                <p:cNvSpPr/>
                <p:nvPr/>
              </p:nvSpPr>
              <p:spPr bwMode="auto">
                <a:xfrm>
                  <a:off x="839788" y="2486026"/>
                  <a:ext cx="7938" cy="9525"/>
                </a:xfrm>
                <a:custGeom>
                  <a:avLst/>
                  <a:gdLst>
                    <a:gd name="T0" fmla="*/ 7 w 8"/>
                    <a:gd name="T1" fmla="*/ 0 h 8"/>
                    <a:gd name="T2" fmla="*/ 7 w 8"/>
                    <a:gd name="T3" fmla="*/ 6 h 8"/>
                    <a:gd name="T4" fmla="*/ 6 w 8"/>
                    <a:gd name="T5" fmla="*/ 6 h 8"/>
                    <a:gd name="T6" fmla="*/ 1 w 8"/>
                    <a:gd name="T7" fmla="*/ 7 h 8"/>
                    <a:gd name="T8" fmla="*/ 1 w 8"/>
                    <a:gd name="T9" fmla="*/ 2 h 8"/>
                    <a:gd name="T10" fmla="*/ 0 w 8"/>
                    <a:gd name="T11" fmla="*/ 2 h 8"/>
                    <a:gd name="T12" fmla="*/ 0 w 8"/>
                    <a:gd name="T13" fmla="*/ 7 h 8"/>
                    <a:gd name="T14" fmla="*/ 0 w 8"/>
                    <a:gd name="T15" fmla="*/ 7 h 8"/>
                    <a:gd name="T16" fmla="*/ 7 w 8"/>
                    <a:gd name="T17" fmla="*/ 7 h 8"/>
                    <a:gd name="T18" fmla="*/ 8 w 8"/>
                    <a:gd name="T19" fmla="*/ 7 h 8"/>
                    <a:gd name="T20" fmla="*/ 8 w 8"/>
                    <a:gd name="T21" fmla="*/ 0 h 8"/>
                    <a:gd name="T22" fmla="*/ 7 w 8"/>
                    <a:gd name="T23" fmla="*/ 0 h 8"/>
                    <a:gd name="T24" fmla="*/ 7 w 8"/>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7" y="0"/>
                      </a:moveTo>
                      <a:cubicBezTo>
                        <a:pt x="7" y="2"/>
                        <a:pt x="7" y="4"/>
                        <a:pt x="7" y="6"/>
                      </a:cubicBezTo>
                      <a:cubicBezTo>
                        <a:pt x="6" y="6"/>
                        <a:pt x="6" y="6"/>
                        <a:pt x="6" y="6"/>
                      </a:cubicBezTo>
                      <a:cubicBezTo>
                        <a:pt x="4" y="7"/>
                        <a:pt x="3" y="7"/>
                        <a:pt x="1" y="7"/>
                      </a:cubicBezTo>
                      <a:cubicBezTo>
                        <a:pt x="1" y="5"/>
                        <a:pt x="1" y="3"/>
                        <a:pt x="1" y="2"/>
                      </a:cubicBezTo>
                      <a:cubicBezTo>
                        <a:pt x="1" y="1"/>
                        <a:pt x="0" y="1"/>
                        <a:pt x="0" y="2"/>
                      </a:cubicBezTo>
                      <a:cubicBezTo>
                        <a:pt x="0" y="3"/>
                        <a:pt x="0" y="5"/>
                        <a:pt x="0" y="7"/>
                      </a:cubicBezTo>
                      <a:cubicBezTo>
                        <a:pt x="0" y="7"/>
                        <a:pt x="0" y="7"/>
                        <a:pt x="0" y="7"/>
                      </a:cubicBezTo>
                      <a:cubicBezTo>
                        <a:pt x="3" y="7"/>
                        <a:pt x="5" y="8"/>
                        <a:pt x="7" y="7"/>
                      </a:cubicBezTo>
                      <a:cubicBezTo>
                        <a:pt x="7" y="7"/>
                        <a:pt x="8" y="7"/>
                        <a:pt x="8" y="7"/>
                      </a:cubicBezTo>
                      <a:cubicBezTo>
                        <a:pt x="8" y="5"/>
                        <a:pt x="8" y="2"/>
                        <a:pt x="8" y="0"/>
                      </a:cubicBezTo>
                      <a:cubicBezTo>
                        <a:pt x="8"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99"/>
                <p:cNvSpPr>
                  <a:spLocks noEditPoints="1"/>
                </p:cNvSpPr>
                <p:nvPr/>
              </p:nvSpPr>
              <p:spPr bwMode="auto">
                <a:xfrm>
                  <a:off x="819150" y="2441576"/>
                  <a:ext cx="36513" cy="19050"/>
                </a:xfrm>
                <a:custGeom>
                  <a:avLst/>
                  <a:gdLst>
                    <a:gd name="T0" fmla="*/ 32 w 34"/>
                    <a:gd name="T1" fmla="*/ 1 h 19"/>
                    <a:gd name="T2" fmla="*/ 31 w 34"/>
                    <a:gd name="T3" fmla="*/ 3 h 19"/>
                    <a:gd name="T4" fmla="*/ 29 w 34"/>
                    <a:gd name="T5" fmla="*/ 3 h 19"/>
                    <a:gd name="T6" fmla="*/ 34 w 34"/>
                    <a:gd name="T7" fmla="*/ 4 h 19"/>
                    <a:gd name="T8" fmla="*/ 27 w 34"/>
                    <a:gd name="T9" fmla="*/ 4 h 19"/>
                    <a:gd name="T10" fmla="*/ 26 w 34"/>
                    <a:gd name="T11" fmla="*/ 5 h 19"/>
                    <a:gd name="T12" fmla="*/ 20 w 34"/>
                    <a:gd name="T13" fmla="*/ 6 h 19"/>
                    <a:gd name="T14" fmla="*/ 21 w 34"/>
                    <a:gd name="T15" fmla="*/ 6 h 19"/>
                    <a:gd name="T16" fmla="*/ 3 w 34"/>
                    <a:gd name="T17" fmla="*/ 13 h 19"/>
                    <a:gd name="T18" fmla="*/ 3 w 34"/>
                    <a:gd name="T19" fmla="*/ 14 h 19"/>
                    <a:gd name="T20" fmla="*/ 3 w 34"/>
                    <a:gd name="T21" fmla="*/ 16 h 19"/>
                    <a:gd name="T22" fmla="*/ 5 w 34"/>
                    <a:gd name="T23" fmla="*/ 17 h 19"/>
                    <a:gd name="T24" fmla="*/ 4 w 34"/>
                    <a:gd name="T25" fmla="*/ 10 h 19"/>
                    <a:gd name="T26" fmla="*/ 5 w 34"/>
                    <a:gd name="T27" fmla="*/ 8 h 19"/>
                    <a:gd name="T28" fmla="*/ 0 w 34"/>
                    <a:gd name="T29" fmla="*/ 15 h 19"/>
                    <a:gd name="T30" fmla="*/ 4 w 34"/>
                    <a:gd name="T31" fmla="*/ 8 h 19"/>
                    <a:gd name="T32" fmla="*/ 3 w 34"/>
                    <a:gd name="T33" fmla="*/ 13 h 19"/>
                    <a:gd name="T34" fmla="*/ 17 w 34"/>
                    <a:gd name="T35" fmla="*/ 7 h 19"/>
                    <a:gd name="T36" fmla="*/ 33 w 34"/>
                    <a:gd name="T37" fmla="*/ 5 h 19"/>
                    <a:gd name="T38" fmla="*/ 7 w 34"/>
                    <a:gd name="T39" fmla="*/ 6 h 19"/>
                    <a:gd name="T40" fmla="*/ 5 w 34"/>
                    <a:gd name="T41" fmla="*/ 8 h 19"/>
                    <a:gd name="T42" fmla="*/ 8 w 34"/>
                    <a:gd name="T43" fmla="*/ 4 h 19"/>
                    <a:gd name="T44" fmla="*/ 14 w 34"/>
                    <a:gd name="T45" fmla="*/ 6 h 19"/>
                    <a:gd name="T46" fmla="*/ 9 w 34"/>
                    <a:gd name="T47" fmla="*/ 5 h 19"/>
                    <a:gd name="T48" fmla="*/ 8 w 34"/>
                    <a:gd name="T49" fmla="*/ 14 h 19"/>
                    <a:gd name="T50" fmla="*/ 19 w 34"/>
                    <a:gd name="T51" fmla="*/ 9 h 19"/>
                    <a:gd name="T52" fmla="*/ 28 w 34"/>
                    <a:gd name="T53" fmla="*/ 2 h 19"/>
                    <a:gd name="T54" fmla="*/ 27 w 34"/>
                    <a:gd name="T55" fmla="*/ 4 h 19"/>
                    <a:gd name="T56" fmla="*/ 27 w 34"/>
                    <a:gd name="T57" fmla="*/ 6 h 19"/>
                    <a:gd name="T58" fmla="*/ 26 w 34"/>
                    <a:gd name="T59" fmla="*/ 2 h 19"/>
                    <a:gd name="T60" fmla="*/ 30 w 34"/>
                    <a:gd name="T61" fmla="*/ 5 h 19"/>
                    <a:gd name="T62" fmla="*/ 32 w 34"/>
                    <a:gd name="T63" fmla="*/ 1 h 19"/>
                    <a:gd name="T64" fmla="*/ 25 w 34"/>
                    <a:gd name="T65" fmla="*/ 4 h 19"/>
                    <a:gd name="T66" fmla="*/ 27 w 34"/>
                    <a:gd name="T67" fmla="*/ 0 h 19"/>
                    <a:gd name="T68" fmla="*/ 19 w 34"/>
                    <a:gd name="T69" fmla="*/ 7 h 19"/>
                    <a:gd name="T70" fmla="*/ 19 w 34"/>
                    <a:gd name="T71" fmla="*/ 1 h 19"/>
                    <a:gd name="T72" fmla="*/ 17 w 34"/>
                    <a:gd name="T73" fmla="*/ 1 h 19"/>
                    <a:gd name="T74" fmla="*/ 9 w 34"/>
                    <a:gd name="T75" fmla="*/ 4 h 19"/>
                    <a:gd name="T76" fmla="*/ 0 w 34"/>
                    <a:gd name="T77" fmla="*/ 16 h 19"/>
                    <a:gd name="T78" fmla="*/ 2 w 34"/>
                    <a:gd name="T79" fmla="*/ 16 h 19"/>
                    <a:gd name="T80" fmla="*/ 3 w 34"/>
                    <a:gd name="T81" fmla="*/ 17 h 19"/>
                    <a:gd name="T82" fmla="*/ 13 w 34"/>
                    <a:gd name="T83" fmla="*/ 5 h 19"/>
                    <a:gd name="T84" fmla="*/ 9 w 34"/>
                    <a:gd name="T85" fmla="*/ 10 h 19"/>
                    <a:gd name="T86" fmla="*/ 16 w 34"/>
                    <a:gd name="T87" fmla="*/ 3 h 19"/>
                    <a:gd name="T88" fmla="*/ 11 w 34"/>
                    <a:gd name="T89" fmla="*/ 9 h 19"/>
                    <a:gd name="T90" fmla="*/ 17 w 34"/>
                    <a:gd name="T91" fmla="*/ 2 h 19"/>
                    <a:gd name="T92" fmla="*/ 15 w 34"/>
                    <a:gd name="T93" fmla="*/ 7 h 19"/>
                    <a:gd name="T94" fmla="*/ 16 w 34"/>
                    <a:gd name="T95" fmla="*/ 7 h 19"/>
                    <a:gd name="T96" fmla="*/ 23 w 34"/>
                    <a:gd name="T97" fmla="*/ 1 h 19"/>
                    <a:gd name="T98" fmla="*/ 26 w 34"/>
                    <a:gd name="T99" fmla="*/ 0 h 19"/>
                    <a:gd name="T100" fmla="*/ 27 w 34"/>
                    <a:gd name="T101" fmla="*/ 1 h 19"/>
                    <a:gd name="T102" fmla="*/ 27 w 34"/>
                    <a:gd name="T103" fmla="*/ 1 h 19"/>
                    <a:gd name="T104" fmla="*/ 25 w 34"/>
                    <a:gd name="T105" fmla="*/ 4 h 19"/>
                    <a:gd name="T106" fmla="*/ 24 w 34"/>
                    <a:gd name="T107" fmla="*/ 7 h 19"/>
                    <a:gd name="T108" fmla="*/ 31 w 34"/>
                    <a:gd name="T109" fmla="*/ 2 h 19"/>
                    <a:gd name="T110" fmla="*/ 32 w 34"/>
                    <a:gd name="T111" fmla="*/ 1 h 19"/>
                    <a:gd name="T112" fmla="*/ 33 w 34"/>
                    <a:gd name="T113" fmla="*/ 1 h 19"/>
                    <a:gd name="T114" fmla="*/ 32 w 34"/>
                    <a:gd name="T115" fmla="*/ 3 h 19"/>
                    <a:gd name="T116" fmla="*/ 33 w 34"/>
                    <a:gd name="T117" fmla="*/ 6 h 19"/>
                    <a:gd name="T118" fmla="*/ 34 w 34"/>
                    <a:gd name="T119" fmla="*/ 4 h 19"/>
                    <a:gd name="T120" fmla="*/ 34 w 34"/>
                    <a:gd name="T121" fmla="*/ 2 h 19"/>
                    <a:gd name="T122" fmla="*/ 33 w 34"/>
                    <a:gd name="T123" fmla="*/ 0 h 19"/>
                    <a:gd name="T124" fmla="*/ 28 w 34"/>
                    <a:gd name="T1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 h="19">
                      <a:moveTo>
                        <a:pt x="27" y="1"/>
                      </a:moveTo>
                      <a:cubicBezTo>
                        <a:pt x="27" y="1"/>
                        <a:pt x="27" y="1"/>
                        <a:pt x="27" y="1"/>
                      </a:cubicBezTo>
                      <a:cubicBezTo>
                        <a:pt x="27" y="1"/>
                        <a:pt x="27" y="1"/>
                        <a:pt x="27" y="1"/>
                      </a:cubicBezTo>
                      <a:cubicBezTo>
                        <a:pt x="27" y="1"/>
                        <a:pt x="27" y="1"/>
                        <a:pt x="27" y="1"/>
                      </a:cubicBezTo>
                      <a:moveTo>
                        <a:pt x="32" y="1"/>
                      </a:moveTo>
                      <a:cubicBezTo>
                        <a:pt x="32" y="1"/>
                        <a:pt x="32" y="1"/>
                        <a:pt x="32" y="1"/>
                      </a:cubicBezTo>
                      <a:cubicBezTo>
                        <a:pt x="32" y="1"/>
                        <a:pt x="32" y="1"/>
                        <a:pt x="32" y="1"/>
                      </a:cubicBezTo>
                      <a:moveTo>
                        <a:pt x="17" y="1"/>
                      </a:moveTo>
                      <a:cubicBezTo>
                        <a:pt x="17" y="1"/>
                        <a:pt x="17" y="1"/>
                        <a:pt x="17" y="1"/>
                      </a:cubicBezTo>
                      <a:cubicBezTo>
                        <a:pt x="17" y="1"/>
                        <a:pt x="17" y="1"/>
                        <a:pt x="17" y="1"/>
                      </a:cubicBezTo>
                      <a:moveTo>
                        <a:pt x="31" y="3"/>
                      </a:moveTo>
                      <a:cubicBezTo>
                        <a:pt x="31" y="3"/>
                        <a:pt x="31" y="3"/>
                        <a:pt x="31" y="3"/>
                      </a:cubicBezTo>
                      <a:cubicBezTo>
                        <a:pt x="31" y="3"/>
                        <a:pt x="31" y="3"/>
                        <a:pt x="31" y="3"/>
                      </a:cubicBezTo>
                      <a:cubicBezTo>
                        <a:pt x="31" y="3"/>
                        <a:pt x="31" y="3"/>
                        <a:pt x="31" y="3"/>
                      </a:cubicBezTo>
                      <a:moveTo>
                        <a:pt x="16" y="3"/>
                      </a:moveTo>
                      <a:cubicBezTo>
                        <a:pt x="16" y="3"/>
                        <a:pt x="16" y="3"/>
                        <a:pt x="16" y="3"/>
                      </a:cubicBezTo>
                      <a:cubicBezTo>
                        <a:pt x="16" y="3"/>
                        <a:pt x="16" y="3"/>
                        <a:pt x="16" y="3"/>
                      </a:cubicBezTo>
                      <a:cubicBezTo>
                        <a:pt x="16" y="3"/>
                        <a:pt x="16" y="3"/>
                        <a:pt x="16" y="3"/>
                      </a:cubicBezTo>
                      <a:moveTo>
                        <a:pt x="29" y="3"/>
                      </a:moveTo>
                      <a:cubicBezTo>
                        <a:pt x="29" y="3"/>
                        <a:pt x="29" y="3"/>
                        <a:pt x="29" y="3"/>
                      </a:cubicBezTo>
                      <a:cubicBezTo>
                        <a:pt x="29" y="3"/>
                        <a:pt x="29" y="3"/>
                        <a:pt x="29" y="3"/>
                      </a:cubicBezTo>
                      <a:moveTo>
                        <a:pt x="32" y="3"/>
                      </a:moveTo>
                      <a:cubicBezTo>
                        <a:pt x="32" y="3"/>
                        <a:pt x="32" y="3"/>
                        <a:pt x="32" y="3"/>
                      </a:cubicBezTo>
                      <a:cubicBezTo>
                        <a:pt x="32" y="3"/>
                        <a:pt x="32" y="3"/>
                        <a:pt x="32" y="3"/>
                      </a:cubicBezTo>
                      <a:cubicBezTo>
                        <a:pt x="32" y="3"/>
                        <a:pt x="32" y="3"/>
                        <a:pt x="32" y="3"/>
                      </a:cubicBezTo>
                      <a:moveTo>
                        <a:pt x="34" y="4"/>
                      </a:moveTo>
                      <a:cubicBezTo>
                        <a:pt x="34" y="4"/>
                        <a:pt x="34" y="4"/>
                        <a:pt x="34" y="4"/>
                      </a:cubicBezTo>
                      <a:cubicBezTo>
                        <a:pt x="34" y="4"/>
                        <a:pt x="34" y="4"/>
                        <a:pt x="34" y="4"/>
                      </a:cubicBezTo>
                      <a:cubicBezTo>
                        <a:pt x="34" y="4"/>
                        <a:pt x="34" y="4"/>
                        <a:pt x="34" y="4"/>
                      </a:cubicBezTo>
                      <a:moveTo>
                        <a:pt x="25" y="4"/>
                      </a:moveTo>
                      <a:cubicBezTo>
                        <a:pt x="25" y="4"/>
                        <a:pt x="25" y="4"/>
                        <a:pt x="25" y="4"/>
                      </a:cubicBezTo>
                      <a:cubicBezTo>
                        <a:pt x="25" y="4"/>
                        <a:pt x="25" y="4"/>
                        <a:pt x="25" y="4"/>
                      </a:cubicBezTo>
                      <a:cubicBezTo>
                        <a:pt x="25" y="4"/>
                        <a:pt x="25" y="4"/>
                        <a:pt x="25" y="4"/>
                      </a:cubicBezTo>
                      <a:moveTo>
                        <a:pt x="27" y="4"/>
                      </a:moveTo>
                      <a:cubicBezTo>
                        <a:pt x="27" y="4"/>
                        <a:pt x="27" y="4"/>
                        <a:pt x="27" y="4"/>
                      </a:cubicBezTo>
                      <a:cubicBezTo>
                        <a:pt x="27" y="4"/>
                        <a:pt x="27" y="4"/>
                        <a:pt x="27" y="4"/>
                      </a:cubicBezTo>
                      <a:cubicBezTo>
                        <a:pt x="27" y="4"/>
                        <a:pt x="27" y="4"/>
                        <a:pt x="27" y="4"/>
                      </a:cubicBezTo>
                      <a:moveTo>
                        <a:pt x="8" y="4"/>
                      </a:moveTo>
                      <a:cubicBezTo>
                        <a:pt x="8" y="4"/>
                        <a:pt x="8" y="4"/>
                        <a:pt x="8" y="4"/>
                      </a:cubicBezTo>
                      <a:cubicBezTo>
                        <a:pt x="8" y="4"/>
                        <a:pt x="8" y="4"/>
                        <a:pt x="8" y="4"/>
                      </a:cubicBezTo>
                      <a:cubicBezTo>
                        <a:pt x="8" y="4"/>
                        <a:pt x="8" y="4"/>
                        <a:pt x="8" y="4"/>
                      </a:cubicBezTo>
                      <a:moveTo>
                        <a:pt x="26" y="5"/>
                      </a:moveTo>
                      <a:cubicBezTo>
                        <a:pt x="26" y="5"/>
                        <a:pt x="26" y="5"/>
                        <a:pt x="26" y="5"/>
                      </a:cubicBezTo>
                      <a:cubicBezTo>
                        <a:pt x="26" y="5"/>
                        <a:pt x="26" y="5"/>
                        <a:pt x="26" y="5"/>
                      </a:cubicBezTo>
                      <a:cubicBezTo>
                        <a:pt x="26" y="5"/>
                        <a:pt x="26" y="5"/>
                        <a:pt x="26" y="5"/>
                      </a:cubicBezTo>
                      <a:moveTo>
                        <a:pt x="13" y="5"/>
                      </a:moveTo>
                      <a:cubicBezTo>
                        <a:pt x="13" y="5"/>
                        <a:pt x="13" y="5"/>
                        <a:pt x="13" y="5"/>
                      </a:cubicBezTo>
                      <a:cubicBezTo>
                        <a:pt x="13" y="5"/>
                        <a:pt x="13" y="5"/>
                        <a:pt x="13" y="5"/>
                      </a:cubicBezTo>
                      <a:moveTo>
                        <a:pt x="20" y="6"/>
                      </a:moveTo>
                      <a:cubicBezTo>
                        <a:pt x="20" y="6"/>
                        <a:pt x="20" y="6"/>
                        <a:pt x="20" y="6"/>
                      </a:cubicBezTo>
                      <a:cubicBezTo>
                        <a:pt x="20" y="6"/>
                        <a:pt x="20" y="6"/>
                        <a:pt x="20" y="6"/>
                      </a:cubicBezTo>
                      <a:moveTo>
                        <a:pt x="14" y="6"/>
                      </a:moveTo>
                      <a:cubicBezTo>
                        <a:pt x="14" y="6"/>
                        <a:pt x="14" y="6"/>
                        <a:pt x="14" y="6"/>
                      </a:cubicBezTo>
                      <a:cubicBezTo>
                        <a:pt x="14" y="6"/>
                        <a:pt x="14" y="6"/>
                        <a:pt x="14" y="6"/>
                      </a:cubicBezTo>
                      <a:cubicBezTo>
                        <a:pt x="14" y="6"/>
                        <a:pt x="14" y="6"/>
                        <a:pt x="14" y="6"/>
                      </a:cubicBezTo>
                      <a:moveTo>
                        <a:pt x="21" y="6"/>
                      </a:moveTo>
                      <a:cubicBezTo>
                        <a:pt x="21" y="6"/>
                        <a:pt x="21" y="6"/>
                        <a:pt x="21" y="6"/>
                      </a:cubicBezTo>
                      <a:cubicBezTo>
                        <a:pt x="21" y="6"/>
                        <a:pt x="21" y="6"/>
                        <a:pt x="21" y="6"/>
                      </a:cubicBezTo>
                      <a:cubicBezTo>
                        <a:pt x="21" y="6"/>
                        <a:pt x="21" y="6"/>
                        <a:pt x="21" y="6"/>
                      </a:cubicBezTo>
                      <a:moveTo>
                        <a:pt x="19" y="7"/>
                      </a:moveTo>
                      <a:cubicBezTo>
                        <a:pt x="19" y="7"/>
                        <a:pt x="19" y="7"/>
                        <a:pt x="19" y="7"/>
                      </a:cubicBezTo>
                      <a:cubicBezTo>
                        <a:pt x="19" y="7"/>
                        <a:pt x="19" y="7"/>
                        <a:pt x="19" y="7"/>
                      </a:cubicBezTo>
                      <a:moveTo>
                        <a:pt x="3" y="13"/>
                      </a:moveTo>
                      <a:cubicBezTo>
                        <a:pt x="3" y="13"/>
                        <a:pt x="3" y="13"/>
                        <a:pt x="3" y="13"/>
                      </a:cubicBezTo>
                      <a:cubicBezTo>
                        <a:pt x="3" y="13"/>
                        <a:pt x="3" y="13"/>
                        <a:pt x="3" y="13"/>
                      </a:cubicBezTo>
                      <a:moveTo>
                        <a:pt x="0" y="15"/>
                      </a:moveTo>
                      <a:cubicBezTo>
                        <a:pt x="0" y="15"/>
                        <a:pt x="0" y="15"/>
                        <a:pt x="0" y="15"/>
                      </a:cubicBezTo>
                      <a:cubicBezTo>
                        <a:pt x="0" y="15"/>
                        <a:pt x="0" y="15"/>
                        <a:pt x="0" y="15"/>
                      </a:cubicBezTo>
                      <a:cubicBezTo>
                        <a:pt x="0" y="15"/>
                        <a:pt x="0" y="15"/>
                        <a:pt x="0" y="15"/>
                      </a:cubicBezTo>
                      <a:moveTo>
                        <a:pt x="3" y="14"/>
                      </a:moveTo>
                      <a:cubicBezTo>
                        <a:pt x="3" y="15"/>
                        <a:pt x="2" y="15"/>
                        <a:pt x="2" y="16"/>
                      </a:cubicBezTo>
                      <a:cubicBezTo>
                        <a:pt x="2" y="16"/>
                        <a:pt x="2" y="15"/>
                        <a:pt x="2" y="15"/>
                      </a:cubicBezTo>
                      <a:cubicBezTo>
                        <a:pt x="3" y="15"/>
                        <a:pt x="3" y="14"/>
                        <a:pt x="3" y="14"/>
                      </a:cubicBezTo>
                      <a:moveTo>
                        <a:pt x="5" y="13"/>
                      </a:moveTo>
                      <a:cubicBezTo>
                        <a:pt x="4" y="14"/>
                        <a:pt x="4" y="15"/>
                        <a:pt x="3" y="16"/>
                      </a:cubicBezTo>
                      <a:cubicBezTo>
                        <a:pt x="3" y="16"/>
                        <a:pt x="3" y="16"/>
                        <a:pt x="3" y="16"/>
                      </a:cubicBezTo>
                      <a:cubicBezTo>
                        <a:pt x="3" y="16"/>
                        <a:pt x="3" y="16"/>
                        <a:pt x="3" y="16"/>
                      </a:cubicBezTo>
                      <a:cubicBezTo>
                        <a:pt x="4" y="15"/>
                        <a:pt x="4" y="14"/>
                        <a:pt x="5" y="13"/>
                      </a:cubicBezTo>
                      <a:moveTo>
                        <a:pt x="9" y="11"/>
                      </a:moveTo>
                      <a:cubicBezTo>
                        <a:pt x="9" y="11"/>
                        <a:pt x="9" y="11"/>
                        <a:pt x="9" y="11"/>
                      </a:cubicBezTo>
                      <a:cubicBezTo>
                        <a:pt x="9" y="11"/>
                        <a:pt x="9" y="11"/>
                        <a:pt x="9" y="11"/>
                      </a:cubicBezTo>
                      <a:cubicBezTo>
                        <a:pt x="8" y="12"/>
                        <a:pt x="7" y="14"/>
                        <a:pt x="6" y="15"/>
                      </a:cubicBezTo>
                      <a:cubicBezTo>
                        <a:pt x="6" y="16"/>
                        <a:pt x="5" y="18"/>
                        <a:pt x="4" y="19"/>
                      </a:cubicBezTo>
                      <a:cubicBezTo>
                        <a:pt x="4" y="18"/>
                        <a:pt x="5" y="17"/>
                        <a:pt x="5" y="17"/>
                      </a:cubicBezTo>
                      <a:cubicBezTo>
                        <a:pt x="5" y="17"/>
                        <a:pt x="5" y="17"/>
                        <a:pt x="5" y="17"/>
                      </a:cubicBezTo>
                      <a:cubicBezTo>
                        <a:pt x="6" y="15"/>
                        <a:pt x="7" y="13"/>
                        <a:pt x="9" y="11"/>
                      </a:cubicBezTo>
                      <a:moveTo>
                        <a:pt x="4" y="10"/>
                      </a:moveTo>
                      <a:cubicBezTo>
                        <a:pt x="3" y="11"/>
                        <a:pt x="3" y="12"/>
                        <a:pt x="2" y="13"/>
                      </a:cubicBezTo>
                      <a:cubicBezTo>
                        <a:pt x="3" y="12"/>
                        <a:pt x="3" y="12"/>
                        <a:pt x="3" y="12"/>
                      </a:cubicBezTo>
                      <a:cubicBezTo>
                        <a:pt x="3" y="12"/>
                        <a:pt x="3" y="12"/>
                        <a:pt x="3" y="12"/>
                      </a:cubicBezTo>
                      <a:cubicBezTo>
                        <a:pt x="3" y="11"/>
                        <a:pt x="4" y="10"/>
                        <a:pt x="4" y="10"/>
                      </a:cubicBezTo>
                      <a:moveTo>
                        <a:pt x="15" y="7"/>
                      </a:moveTo>
                      <a:cubicBezTo>
                        <a:pt x="13" y="11"/>
                        <a:pt x="10" y="15"/>
                        <a:pt x="8" y="18"/>
                      </a:cubicBezTo>
                      <a:cubicBezTo>
                        <a:pt x="8" y="18"/>
                        <a:pt x="8" y="18"/>
                        <a:pt x="8" y="18"/>
                      </a:cubicBezTo>
                      <a:cubicBezTo>
                        <a:pt x="8" y="18"/>
                        <a:pt x="8" y="18"/>
                        <a:pt x="8" y="18"/>
                      </a:cubicBezTo>
                      <a:cubicBezTo>
                        <a:pt x="10" y="14"/>
                        <a:pt x="12" y="11"/>
                        <a:pt x="15" y="7"/>
                      </a:cubicBezTo>
                      <a:moveTo>
                        <a:pt x="5" y="7"/>
                      </a:moveTo>
                      <a:cubicBezTo>
                        <a:pt x="5" y="7"/>
                        <a:pt x="5" y="8"/>
                        <a:pt x="5" y="8"/>
                      </a:cubicBezTo>
                      <a:cubicBezTo>
                        <a:pt x="5" y="8"/>
                        <a:pt x="5" y="8"/>
                        <a:pt x="5" y="8"/>
                      </a:cubicBezTo>
                      <a:cubicBezTo>
                        <a:pt x="5" y="8"/>
                        <a:pt x="5" y="8"/>
                        <a:pt x="5" y="8"/>
                      </a:cubicBezTo>
                      <a:cubicBezTo>
                        <a:pt x="5" y="8"/>
                        <a:pt x="5" y="8"/>
                        <a:pt x="5" y="8"/>
                      </a:cubicBezTo>
                      <a:cubicBezTo>
                        <a:pt x="4" y="9"/>
                        <a:pt x="3" y="10"/>
                        <a:pt x="3" y="12"/>
                      </a:cubicBezTo>
                      <a:cubicBezTo>
                        <a:pt x="3" y="12"/>
                        <a:pt x="2" y="13"/>
                        <a:pt x="2" y="13"/>
                      </a:cubicBezTo>
                      <a:cubicBezTo>
                        <a:pt x="2" y="14"/>
                        <a:pt x="1" y="15"/>
                        <a:pt x="0" y="16"/>
                      </a:cubicBezTo>
                      <a:cubicBezTo>
                        <a:pt x="0" y="16"/>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4"/>
                        <a:pt x="1" y="13"/>
                      </a:cubicBezTo>
                      <a:cubicBezTo>
                        <a:pt x="1" y="13"/>
                        <a:pt x="1" y="13"/>
                        <a:pt x="1" y="13"/>
                      </a:cubicBezTo>
                      <a:cubicBezTo>
                        <a:pt x="2" y="11"/>
                        <a:pt x="3" y="10"/>
                        <a:pt x="4" y="8"/>
                      </a:cubicBezTo>
                      <a:cubicBezTo>
                        <a:pt x="5" y="8"/>
                        <a:pt x="5" y="7"/>
                        <a:pt x="5" y="7"/>
                      </a:cubicBezTo>
                      <a:moveTo>
                        <a:pt x="7" y="7"/>
                      </a:moveTo>
                      <a:cubicBezTo>
                        <a:pt x="6" y="9"/>
                        <a:pt x="5" y="11"/>
                        <a:pt x="3" y="14"/>
                      </a:cubicBezTo>
                      <a:cubicBezTo>
                        <a:pt x="3" y="14"/>
                        <a:pt x="3" y="14"/>
                        <a:pt x="3" y="14"/>
                      </a:cubicBezTo>
                      <a:cubicBezTo>
                        <a:pt x="3" y="14"/>
                        <a:pt x="3" y="15"/>
                        <a:pt x="2" y="15"/>
                      </a:cubicBezTo>
                      <a:cubicBezTo>
                        <a:pt x="2" y="14"/>
                        <a:pt x="3" y="13"/>
                        <a:pt x="3" y="13"/>
                      </a:cubicBezTo>
                      <a:cubicBezTo>
                        <a:pt x="3" y="13"/>
                        <a:pt x="3" y="13"/>
                        <a:pt x="3" y="13"/>
                      </a:cubicBezTo>
                      <a:cubicBezTo>
                        <a:pt x="4" y="10"/>
                        <a:pt x="5" y="9"/>
                        <a:pt x="7" y="7"/>
                      </a:cubicBezTo>
                      <a:moveTo>
                        <a:pt x="18" y="5"/>
                      </a:moveTo>
                      <a:cubicBezTo>
                        <a:pt x="18" y="6"/>
                        <a:pt x="17" y="7"/>
                        <a:pt x="16" y="8"/>
                      </a:cubicBezTo>
                      <a:cubicBezTo>
                        <a:pt x="15" y="9"/>
                        <a:pt x="15" y="10"/>
                        <a:pt x="14" y="11"/>
                      </a:cubicBezTo>
                      <a:cubicBezTo>
                        <a:pt x="13" y="13"/>
                        <a:pt x="12" y="14"/>
                        <a:pt x="11" y="15"/>
                      </a:cubicBezTo>
                      <a:cubicBezTo>
                        <a:pt x="11" y="15"/>
                        <a:pt x="11" y="15"/>
                        <a:pt x="11" y="15"/>
                      </a:cubicBezTo>
                      <a:cubicBezTo>
                        <a:pt x="13" y="12"/>
                        <a:pt x="15" y="10"/>
                        <a:pt x="17" y="7"/>
                      </a:cubicBezTo>
                      <a:cubicBezTo>
                        <a:pt x="17" y="6"/>
                        <a:pt x="18" y="6"/>
                        <a:pt x="18" y="5"/>
                      </a:cubicBezTo>
                      <a:moveTo>
                        <a:pt x="8" y="5"/>
                      </a:moveTo>
                      <a:cubicBezTo>
                        <a:pt x="8" y="6"/>
                        <a:pt x="7" y="7"/>
                        <a:pt x="7" y="9"/>
                      </a:cubicBezTo>
                      <a:cubicBezTo>
                        <a:pt x="6" y="10"/>
                        <a:pt x="5" y="12"/>
                        <a:pt x="4" y="13"/>
                      </a:cubicBezTo>
                      <a:cubicBezTo>
                        <a:pt x="5" y="11"/>
                        <a:pt x="6" y="8"/>
                        <a:pt x="7" y="6"/>
                      </a:cubicBezTo>
                      <a:cubicBezTo>
                        <a:pt x="8" y="6"/>
                        <a:pt x="8" y="5"/>
                        <a:pt x="8" y="5"/>
                      </a:cubicBezTo>
                      <a:moveTo>
                        <a:pt x="33" y="5"/>
                      </a:moveTo>
                      <a:cubicBezTo>
                        <a:pt x="33" y="5"/>
                        <a:pt x="33" y="5"/>
                        <a:pt x="33" y="5"/>
                      </a:cubicBezTo>
                      <a:cubicBezTo>
                        <a:pt x="33" y="5"/>
                        <a:pt x="33" y="5"/>
                        <a:pt x="33" y="5"/>
                      </a:cubicBezTo>
                      <a:moveTo>
                        <a:pt x="8" y="4"/>
                      </a:moveTo>
                      <a:cubicBezTo>
                        <a:pt x="8" y="5"/>
                        <a:pt x="8" y="5"/>
                        <a:pt x="8" y="5"/>
                      </a:cubicBezTo>
                      <a:cubicBezTo>
                        <a:pt x="8" y="5"/>
                        <a:pt x="8" y="5"/>
                        <a:pt x="8" y="5"/>
                      </a:cubicBezTo>
                      <a:cubicBezTo>
                        <a:pt x="8" y="5"/>
                        <a:pt x="8" y="5"/>
                        <a:pt x="8" y="5"/>
                      </a:cubicBezTo>
                      <a:cubicBezTo>
                        <a:pt x="8" y="6"/>
                        <a:pt x="8" y="6"/>
                        <a:pt x="7" y="6"/>
                      </a:cubicBezTo>
                      <a:cubicBezTo>
                        <a:pt x="5" y="9"/>
                        <a:pt x="3" y="12"/>
                        <a:pt x="2" y="15"/>
                      </a:cubicBezTo>
                      <a:cubicBezTo>
                        <a:pt x="2" y="15"/>
                        <a:pt x="2" y="15"/>
                        <a:pt x="2" y="15"/>
                      </a:cubicBezTo>
                      <a:cubicBezTo>
                        <a:pt x="2" y="15"/>
                        <a:pt x="2" y="14"/>
                        <a:pt x="2" y="14"/>
                      </a:cubicBezTo>
                      <a:cubicBezTo>
                        <a:pt x="2" y="14"/>
                        <a:pt x="2" y="14"/>
                        <a:pt x="2" y="14"/>
                      </a:cubicBezTo>
                      <a:cubicBezTo>
                        <a:pt x="2" y="14"/>
                        <a:pt x="2" y="13"/>
                        <a:pt x="2" y="13"/>
                      </a:cubicBezTo>
                      <a:cubicBezTo>
                        <a:pt x="3" y="12"/>
                        <a:pt x="4" y="10"/>
                        <a:pt x="4" y="9"/>
                      </a:cubicBezTo>
                      <a:cubicBezTo>
                        <a:pt x="4" y="9"/>
                        <a:pt x="5" y="8"/>
                        <a:pt x="5" y="8"/>
                      </a:cubicBezTo>
                      <a:cubicBezTo>
                        <a:pt x="5" y="8"/>
                        <a:pt x="5" y="7"/>
                        <a:pt x="5" y="7"/>
                      </a:cubicBezTo>
                      <a:cubicBezTo>
                        <a:pt x="5" y="7"/>
                        <a:pt x="5" y="7"/>
                        <a:pt x="5" y="7"/>
                      </a:cubicBezTo>
                      <a:cubicBezTo>
                        <a:pt x="6" y="6"/>
                        <a:pt x="7" y="5"/>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moveTo>
                        <a:pt x="16" y="4"/>
                      </a:moveTo>
                      <a:cubicBezTo>
                        <a:pt x="13" y="9"/>
                        <a:pt x="9" y="14"/>
                        <a:pt x="6" y="19"/>
                      </a:cubicBezTo>
                      <a:cubicBezTo>
                        <a:pt x="7" y="18"/>
                        <a:pt x="7" y="18"/>
                        <a:pt x="7" y="18"/>
                      </a:cubicBezTo>
                      <a:cubicBezTo>
                        <a:pt x="7" y="18"/>
                        <a:pt x="7" y="18"/>
                        <a:pt x="7" y="18"/>
                      </a:cubicBezTo>
                      <a:cubicBezTo>
                        <a:pt x="9" y="14"/>
                        <a:pt x="11" y="9"/>
                        <a:pt x="14" y="6"/>
                      </a:cubicBezTo>
                      <a:cubicBezTo>
                        <a:pt x="14" y="6"/>
                        <a:pt x="14" y="6"/>
                        <a:pt x="14" y="6"/>
                      </a:cubicBezTo>
                      <a:cubicBezTo>
                        <a:pt x="14" y="6"/>
                        <a:pt x="14" y="6"/>
                        <a:pt x="14" y="6"/>
                      </a:cubicBezTo>
                      <a:cubicBezTo>
                        <a:pt x="14" y="6"/>
                        <a:pt x="14" y="6"/>
                        <a:pt x="14" y="6"/>
                      </a:cubicBezTo>
                      <a:cubicBezTo>
                        <a:pt x="14" y="6"/>
                        <a:pt x="14" y="6"/>
                        <a:pt x="14" y="6"/>
                      </a:cubicBezTo>
                      <a:cubicBezTo>
                        <a:pt x="15" y="5"/>
                        <a:pt x="15" y="5"/>
                        <a:pt x="16" y="4"/>
                      </a:cubicBezTo>
                      <a:moveTo>
                        <a:pt x="9" y="4"/>
                      </a:moveTo>
                      <a:cubicBezTo>
                        <a:pt x="9" y="4"/>
                        <a:pt x="9" y="5"/>
                        <a:pt x="9" y="5"/>
                      </a:cubicBezTo>
                      <a:cubicBezTo>
                        <a:pt x="9" y="5"/>
                        <a:pt x="9" y="5"/>
                        <a:pt x="9" y="5"/>
                      </a:cubicBezTo>
                      <a:cubicBezTo>
                        <a:pt x="8" y="6"/>
                        <a:pt x="8" y="7"/>
                        <a:pt x="7" y="8"/>
                      </a:cubicBezTo>
                      <a:cubicBezTo>
                        <a:pt x="8" y="7"/>
                        <a:pt x="8" y="6"/>
                        <a:pt x="8" y="5"/>
                      </a:cubicBezTo>
                      <a:cubicBezTo>
                        <a:pt x="8" y="5"/>
                        <a:pt x="9" y="4"/>
                        <a:pt x="9" y="4"/>
                      </a:cubicBezTo>
                      <a:moveTo>
                        <a:pt x="16" y="3"/>
                      </a:moveTo>
                      <a:cubicBezTo>
                        <a:pt x="14" y="5"/>
                        <a:pt x="12" y="7"/>
                        <a:pt x="11" y="9"/>
                      </a:cubicBezTo>
                      <a:cubicBezTo>
                        <a:pt x="11" y="10"/>
                        <a:pt x="10" y="11"/>
                        <a:pt x="10" y="11"/>
                      </a:cubicBezTo>
                      <a:cubicBezTo>
                        <a:pt x="9" y="12"/>
                        <a:pt x="9" y="13"/>
                        <a:pt x="8" y="14"/>
                      </a:cubicBezTo>
                      <a:cubicBezTo>
                        <a:pt x="7" y="15"/>
                        <a:pt x="6" y="17"/>
                        <a:pt x="6" y="19"/>
                      </a:cubicBezTo>
                      <a:cubicBezTo>
                        <a:pt x="6" y="17"/>
                        <a:pt x="6" y="16"/>
                        <a:pt x="7" y="15"/>
                      </a:cubicBezTo>
                      <a:cubicBezTo>
                        <a:pt x="7" y="15"/>
                        <a:pt x="7" y="15"/>
                        <a:pt x="7" y="15"/>
                      </a:cubicBezTo>
                      <a:cubicBezTo>
                        <a:pt x="8" y="12"/>
                        <a:pt x="10" y="9"/>
                        <a:pt x="12" y="7"/>
                      </a:cubicBezTo>
                      <a:cubicBezTo>
                        <a:pt x="13" y="5"/>
                        <a:pt x="14" y="4"/>
                        <a:pt x="16" y="3"/>
                      </a:cubicBezTo>
                      <a:moveTo>
                        <a:pt x="24" y="3"/>
                      </a:moveTo>
                      <a:cubicBezTo>
                        <a:pt x="22" y="5"/>
                        <a:pt x="21" y="7"/>
                        <a:pt x="19" y="9"/>
                      </a:cubicBezTo>
                      <a:cubicBezTo>
                        <a:pt x="20" y="8"/>
                        <a:pt x="20" y="7"/>
                        <a:pt x="21" y="6"/>
                      </a:cubicBezTo>
                      <a:cubicBezTo>
                        <a:pt x="21" y="6"/>
                        <a:pt x="21" y="6"/>
                        <a:pt x="21" y="6"/>
                      </a:cubicBezTo>
                      <a:cubicBezTo>
                        <a:pt x="21" y="6"/>
                        <a:pt x="21" y="6"/>
                        <a:pt x="21" y="6"/>
                      </a:cubicBezTo>
                      <a:cubicBezTo>
                        <a:pt x="21" y="6"/>
                        <a:pt x="21" y="6"/>
                        <a:pt x="21" y="6"/>
                      </a:cubicBezTo>
                      <a:cubicBezTo>
                        <a:pt x="21" y="6"/>
                        <a:pt x="21" y="6"/>
                        <a:pt x="21" y="6"/>
                      </a:cubicBezTo>
                      <a:cubicBezTo>
                        <a:pt x="22" y="5"/>
                        <a:pt x="23" y="4"/>
                        <a:pt x="24" y="3"/>
                      </a:cubicBezTo>
                      <a:moveTo>
                        <a:pt x="28" y="2"/>
                      </a:moveTo>
                      <a:cubicBezTo>
                        <a:pt x="27" y="3"/>
                        <a:pt x="27" y="4"/>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6"/>
                        <a:pt x="25" y="7"/>
                      </a:cubicBezTo>
                      <a:cubicBezTo>
                        <a:pt x="25" y="6"/>
                        <a:pt x="26" y="5"/>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8" y="3"/>
                        <a:pt x="28" y="2"/>
                      </a:cubicBezTo>
                      <a:moveTo>
                        <a:pt x="30" y="2"/>
                      </a:moveTo>
                      <a:cubicBezTo>
                        <a:pt x="30" y="3"/>
                        <a:pt x="28" y="5"/>
                        <a:pt x="27" y="6"/>
                      </a:cubicBezTo>
                      <a:cubicBezTo>
                        <a:pt x="28" y="5"/>
                        <a:pt x="29" y="4"/>
                        <a:pt x="29" y="3"/>
                      </a:cubicBezTo>
                      <a:cubicBezTo>
                        <a:pt x="29" y="3"/>
                        <a:pt x="29" y="3"/>
                        <a:pt x="29" y="3"/>
                      </a:cubicBezTo>
                      <a:cubicBezTo>
                        <a:pt x="29" y="3"/>
                        <a:pt x="29" y="3"/>
                        <a:pt x="29" y="3"/>
                      </a:cubicBezTo>
                      <a:cubicBezTo>
                        <a:pt x="29" y="3"/>
                        <a:pt x="29" y="3"/>
                        <a:pt x="29" y="3"/>
                      </a:cubicBezTo>
                      <a:cubicBezTo>
                        <a:pt x="29" y="3"/>
                        <a:pt x="29" y="3"/>
                        <a:pt x="29" y="3"/>
                      </a:cubicBezTo>
                      <a:cubicBezTo>
                        <a:pt x="30" y="3"/>
                        <a:pt x="30" y="2"/>
                        <a:pt x="30" y="2"/>
                      </a:cubicBezTo>
                      <a:moveTo>
                        <a:pt x="26" y="2"/>
                      </a:moveTo>
                      <a:cubicBezTo>
                        <a:pt x="25" y="3"/>
                        <a:pt x="24" y="4"/>
                        <a:pt x="23" y="5"/>
                      </a:cubicBezTo>
                      <a:cubicBezTo>
                        <a:pt x="23" y="5"/>
                        <a:pt x="23" y="5"/>
                        <a:pt x="23" y="5"/>
                      </a:cubicBezTo>
                      <a:cubicBezTo>
                        <a:pt x="22" y="6"/>
                        <a:pt x="21" y="7"/>
                        <a:pt x="20" y="8"/>
                      </a:cubicBezTo>
                      <a:cubicBezTo>
                        <a:pt x="21" y="7"/>
                        <a:pt x="22" y="6"/>
                        <a:pt x="23" y="4"/>
                      </a:cubicBezTo>
                      <a:cubicBezTo>
                        <a:pt x="24" y="3"/>
                        <a:pt x="25" y="3"/>
                        <a:pt x="26" y="2"/>
                      </a:cubicBezTo>
                      <a:moveTo>
                        <a:pt x="32" y="1"/>
                      </a:moveTo>
                      <a:cubicBezTo>
                        <a:pt x="31" y="3"/>
                        <a:pt x="30" y="4"/>
                        <a:pt x="30" y="5"/>
                      </a:cubicBezTo>
                      <a:cubicBezTo>
                        <a:pt x="30" y="5"/>
                        <a:pt x="30" y="5"/>
                        <a:pt x="30" y="4"/>
                      </a:cubicBezTo>
                      <a:cubicBezTo>
                        <a:pt x="30" y="4"/>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2"/>
                        <a:pt x="32" y="2"/>
                        <a:pt x="32" y="1"/>
                      </a:cubicBezTo>
                      <a:moveTo>
                        <a:pt x="28" y="1"/>
                      </a:moveTo>
                      <a:cubicBezTo>
                        <a:pt x="27" y="3"/>
                        <a:pt x="26" y="4"/>
                        <a:pt x="25" y="5"/>
                      </a:cubicBezTo>
                      <a:cubicBezTo>
                        <a:pt x="24" y="6"/>
                        <a:pt x="23" y="7"/>
                        <a:pt x="22" y="8"/>
                      </a:cubicBezTo>
                      <a:cubicBezTo>
                        <a:pt x="23" y="7"/>
                        <a:pt x="24" y="5"/>
                        <a:pt x="25" y="4"/>
                      </a:cubicBezTo>
                      <a:cubicBezTo>
                        <a:pt x="25" y="4"/>
                        <a:pt x="25" y="4"/>
                        <a:pt x="25" y="4"/>
                      </a:cubicBezTo>
                      <a:cubicBezTo>
                        <a:pt x="25" y="4"/>
                        <a:pt x="25" y="4"/>
                        <a:pt x="25" y="4"/>
                      </a:cubicBezTo>
                      <a:cubicBezTo>
                        <a:pt x="25" y="4"/>
                        <a:pt x="25" y="4"/>
                        <a:pt x="25" y="4"/>
                      </a:cubicBezTo>
                      <a:cubicBezTo>
                        <a:pt x="25" y="4"/>
                        <a:pt x="25" y="4"/>
                        <a:pt x="25" y="4"/>
                      </a:cubicBezTo>
                      <a:cubicBezTo>
                        <a:pt x="26" y="3"/>
                        <a:pt x="27" y="2"/>
                        <a:pt x="28" y="1"/>
                      </a:cubicBezTo>
                      <a:moveTo>
                        <a:pt x="29" y="0"/>
                      </a:moveTo>
                      <a:cubicBezTo>
                        <a:pt x="28" y="0"/>
                        <a:pt x="27" y="0"/>
                        <a:pt x="27" y="1"/>
                      </a:cubicBezTo>
                      <a:cubicBezTo>
                        <a:pt x="27" y="1"/>
                        <a:pt x="26" y="1"/>
                        <a:pt x="26" y="1"/>
                      </a:cubicBezTo>
                      <a:cubicBezTo>
                        <a:pt x="26" y="1"/>
                        <a:pt x="27" y="1"/>
                        <a:pt x="27" y="0"/>
                      </a:cubicBezTo>
                      <a:cubicBezTo>
                        <a:pt x="27" y="0"/>
                        <a:pt x="27" y="0"/>
                        <a:pt x="27" y="0"/>
                      </a:cubicBezTo>
                      <a:cubicBezTo>
                        <a:pt x="26" y="1"/>
                        <a:pt x="26" y="1"/>
                        <a:pt x="25" y="2"/>
                      </a:cubicBezTo>
                      <a:cubicBezTo>
                        <a:pt x="25" y="1"/>
                        <a:pt x="26" y="1"/>
                        <a:pt x="27" y="0"/>
                      </a:cubicBezTo>
                      <a:cubicBezTo>
                        <a:pt x="27" y="0"/>
                        <a:pt x="27" y="0"/>
                        <a:pt x="27" y="0"/>
                      </a:cubicBezTo>
                      <a:cubicBezTo>
                        <a:pt x="24" y="1"/>
                        <a:pt x="22" y="3"/>
                        <a:pt x="21" y="5"/>
                      </a:cubicBezTo>
                      <a:cubicBezTo>
                        <a:pt x="19" y="7"/>
                        <a:pt x="17" y="9"/>
                        <a:pt x="16" y="11"/>
                      </a:cubicBezTo>
                      <a:cubicBezTo>
                        <a:pt x="17" y="10"/>
                        <a:pt x="18" y="8"/>
                        <a:pt x="19" y="7"/>
                      </a:cubicBezTo>
                      <a:cubicBezTo>
                        <a:pt x="19" y="7"/>
                        <a:pt x="19" y="7"/>
                        <a:pt x="19" y="7"/>
                      </a:cubicBezTo>
                      <a:cubicBezTo>
                        <a:pt x="20" y="5"/>
                        <a:pt x="22" y="3"/>
                        <a:pt x="23" y="0"/>
                      </a:cubicBezTo>
                      <a:cubicBezTo>
                        <a:pt x="23" y="0"/>
                        <a:pt x="23" y="0"/>
                        <a:pt x="23" y="0"/>
                      </a:cubicBezTo>
                      <a:cubicBezTo>
                        <a:pt x="22" y="1"/>
                        <a:pt x="21" y="3"/>
                        <a:pt x="20" y="4"/>
                      </a:cubicBezTo>
                      <a:cubicBezTo>
                        <a:pt x="20" y="3"/>
                        <a:pt x="21" y="2"/>
                        <a:pt x="22" y="1"/>
                      </a:cubicBezTo>
                      <a:cubicBezTo>
                        <a:pt x="22" y="1"/>
                        <a:pt x="22" y="1"/>
                        <a:pt x="22" y="1"/>
                      </a:cubicBezTo>
                      <a:cubicBezTo>
                        <a:pt x="19" y="3"/>
                        <a:pt x="18" y="4"/>
                        <a:pt x="16" y="6"/>
                      </a:cubicBezTo>
                      <a:cubicBezTo>
                        <a:pt x="17" y="5"/>
                        <a:pt x="18" y="3"/>
                        <a:pt x="19" y="1"/>
                      </a:cubicBezTo>
                      <a:cubicBezTo>
                        <a:pt x="19" y="1"/>
                        <a:pt x="19" y="1"/>
                        <a:pt x="19" y="1"/>
                      </a:cubicBezTo>
                      <a:cubicBezTo>
                        <a:pt x="18" y="2"/>
                        <a:pt x="17" y="2"/>
                        <a:pt x="16" y="3"/>
                      </a:cubicBezTo>
                      <a:cubicBezTo>
                        <a:pt x="17" y="3"/>
                        <a:pt x="17" y="3"/>
                        <a:pt x="17" y="2"/>
                      </a:cubicBezTo>
                      <a:cubicBezTo>
                        <a:pt x="17" y="2"/>
                        <a:pt x="17" y="2"/>
                        <a:pt x="17" y="2"/>
                      </a:cubicBezTo>
                      <a:cubicBezTo>
                        <a:pt x="17" y="2"/>
                        <a:pt x="16" y="3"/>
                        <a:pt x="16" y="3"/>
                      </a:cubicBezTo>
                      <a:cubicBezTo>
                        <a:pt x="16" y="2"/>
                        <a:pt x="17" y="2"/>
                        <a:pt x="17" y="1"/>
                      </a:cubicBezTo>
                      <a:cubicBezTo>
                        <a:pt x="17" y="1"/>
                        <a:pt x="17" y="1"/>
                        <a:pt x="17" y="1"/>
                      </a:cubicBezTo>
                      <a:cubicBezTo>
                        <a:pt x="15" y="3"/>
                        <a:pt x="13" y="5"/>
                        <a:pt x="12" y="7"/>
                      </a:cubicBezTo>
                      <a:cubicBezTo>
                        <a:pt x="12" y="6"/>
                        <a:pt x="13" y="4"/>
                        <a:pt x="13" y="3"/>
                      </a:cubicBezTo>
                      <a:cubicBezTo>
                        <a:pt x="13" y="3"/>
                        <a:pt x="13" y="3"/>
                        <a:pt x="13" y="3"/>
                      </a:cubicBezTo>
                      <a:cubicBezTo>
                        <a:pt x="11" y="4"/>
                        <a:pt x="9" y="7"/>
                        <a:pt x="7" y="9"/>
                      </a:cubicBezTo>
                      <a:cubicBezTo>
                        <a:pt x="6" y="10"/>
                        <a:pt x="6" y="10"/>
                        <a:pt x="6" y="11"/>
                      </a:cubicBezTo>
                      <a:cubicBezTo>
                        <a:pt x="6" y="10"/>
                        <a:pt x="7" y="9"/>
                        <a:pt x="7" y="8"/>
                      </a:cubicBezTo>
                      <a:cubicBezTo>
                        <a:pt x="8" y="7"/>
                        <a:pt x="9" y="5"/>
                        <a:pt x="9" y="4"/>
                      </a:cubicBezTo>
                      <a:cubicBezTo>
                        <a:pt x="9" y="3"/>
                        <a:pt x="9" y="3"/>
                        <a:pt x="9" y="3"/>
                      </a:cubicBezTo>
                      <a:cubicBezTo>
                        <a:pt x="9" y="4"/>
                        <a:pt x="9" y="4"/>
                        <a:pt x="8" y="5"/>
                      </a:cubicBezTo>
                      <a:cubicBezTo>
                        <a:pt x="8" y="5"/>
                        <a:pt x="8" y="4"/>
                        <a:pt x="8" y="4"/>
                      </a:cubicBezTo>
                      <a:cubicBezTo>
                        <a:pt x="8" y="4"/>
                        <a:pt x="8" y="4"/>
                        <a:pt x="8" y="4"/>
                      </a:cubicBezTo>
                      <a:cubicBezTo>
                        <a:pt x="6" y="6"/>
                        <a:pt x="5" y="7"/>
                        <a:pt x="3" y="9"/>
                      </a:cubicBezTo>
                      <a:cubicBezTo>
                        <a:pt x="2" y="10"/>
                        <a:pt x="2" y="12"/>
                        <a:pt x="1" y="13"/>
                      </a:cubicBezTo>
                      <a:cubicBezTo>
                        <a:pt x="1" y="14"/>
                        <a:pt x="0" y="15"/>
                        <a:pt x="0" y="16"/>
                      </a:cubicBezTo>
                      <a:cubicBezTo>
                        <a:pt x="0" y="16"/>
                        <a:pt x="0" y="16"/>
                        <a:pt x="0" y="16"/>
                      </a:cubicBezTo>
                      <a:cubicBezTo>
                        <a:pt x="1" y="15"/>
                        <a:pt x="2" y="14"/>
                        <a:pt x="2" y="13"/>
                      </a:cubicBezTo>
                      <a:cubicBezTo>
                        <a:pt x="2" y="14"/>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5"/>
                        <a:pt x="3" y="15"/>
                        <a:pt x="3" y="14"/>
                      </a:cubicBezTo>
                      <a:cubicBezTo>
                        <a:pt x="4" y="12"/>
                        <a:pt x="5" y="11"/>
                        <a:pt x="6" y="10"/>
                      </a:cubicBezTo>
                      <a:cubicBezTo>
                        <a:pt x="6" y="10"/>
                        <a:pt x="6" y="9"/>
                        <a:pt x="6" y="9"/>
                      </a:cubicBezTo>
                      <a:cubicBezTo>
                        <a:pt x="6" y="10"/>
                        <a:pt x="6" y="11"/>
                        <a:pt x="5" y="11"/>
                      </a:cubicBezTo>
                      <a:cubicBezTo>
                        <a:pt x="4" y="14"/>
                        <a:pt x="3" y="16"/>
                        <a:pt x="2" y="18"/>
                      </a:cubicBezTo>
                      <a:cubicBezTo>
                        <a:pt x="2" y="18"/>
                        <a:pt x="2" y="18"/>
                        <a:pt x="2" y="18"/>
                      </a:cubicBezTo>
                      <a:cubicBezTo>
                        <a:pt x="2" y="18"/>
                        <a:pt x="3" y="17"/>
                        <a:pt x="3" y="17"/>
                      </a:cubicBezTo>
                      <a:cubicBezTo>
                        <a:pt x="3" y="17"/>
                        <a:pt x="3" y="17"/>
                        <a:pt x="3" y="17"/>
                      </a:cubicBezTo>
                      <a:cubicBezTo>
                        <a:pt x="4" y="15"/>
                        <a:pt x="5" y="13"/>
                        <a:pt x="5" y="11"/>
                      </a:cubicBezTo>
                      <a:cubicBezTo>
                        <a:pt x="6" y="10"/>
                        <a:pt x="7" y="8"/>
                        <a:pt x="9" y="7"/>
                      </a:cubicBezTo>
                      <a:cubicBezTo>
                        <a:pt x="10" y="6"/>
                        <a:pt x="11" y="4"/>
                        <a:pt x="13" y="3"/>
                      </a:cubicBezTo>
                      <a:cubicBezTo>
                        <a:pt x="13" y="3"/>
                        <a:pt x="13" y="3"/>
                        <a:pt x="13" y="3"/>
                      </a:cubicBezTo>
                      <a:cubicBezTo>
                        <a:pt x="13" y="3"/>
                        <a:pt x="13" y="4"/>
                        <a:pt x="13" y="5"/>
                      </a:cubicBezTo>
                      <a:cubicBezTo>
                        <a:pt x="13" y="5"/>
                        <a:pt x="13" y="5"/>
                        <a:pt x="13" y="5"/>
                      </a:cubicBezTo>
                      <a:cubicBezTo>
                        <a:pt x="12" y="6"/>
                        <a:pt x="11" y="7"/>
                        <a:pt x="11" y="8"/>
                      </a:cubicBezTo>
                      <a:cubicBezTo>
                        <a:pt x="10" y="9"/>
                        <a:pt x="9" y="10"/>
                        <a:pt x="9" y="11"/>
                      </a:cubicBezTo>
                      <a:cubicBezTo>
                        <a:pt x="8" y="12"/>
                        <a:pt x="7" y="13"/>
                        <a:pt x="6" y="15"/>
                      </a:cubicBezTo>
                      <a:cubicBezTo>
                        <a:pt x="5" y="16"/>
                        <a:pt x="4" y="18"/>
                        <a:pt x="4" y="19"/>
                      </a:cubicBezTo>
                      <a:cubicBezTo>
                        <a:pt x="4" y="19"/>
                        <a:pt x="4" y="19"/>
                        <a:pt x="4" y="19"/>
                      </a:cubicBezTo>
                      <a:cubicBezTo>
                        <a:pt x="5" y="18"/>
                        <a:pt x="6" y="16"/>
                        <a:pt x="7" y="15"/>
                      </a:cubicBezTo>
                      <a:cubicBezTo>
                        <a:pt x="8" y="13"/>
                        <a:pt x="8" y="12"/>
                        <a:pt x="9" y="10"/>
                      </a:cubicBezTo>
                      <a:cubicBezTo>
                        <a:pt x="10" y="9"/>
                        <a:pt x="10" y="9"/>
                        <a:pt x="11" y="8"/>
                      </a:cubicBezTo>
                      <a:cubicBezTo>
                        <a:pt x="12" y="7"/>
                        <a:pt x="12" y="6"/>
                        <a:pt x="13" y="5"/>
                      </a:cubicBezTo>
                      <a:cubicBezTo>
                        <a:pt x="13" y="5"/>
                        <a:pt x="13" y="5"/>
                        <a:pt x="13" y="5"/>
                      </a:cubicBezTo>
                      <a:cubicBezTo>
                        <a:pt x="14" y="4"/>
                        <a:pt x="15" y="2"/>
                        <a:pt x="17" y="1"/>
                      </a:cubicBezTo>
                      <a:cubicBezTo>
                        <a:pt x="17" y="1"/>
                        <a:pt x="17" y="1"/>
                        <a:pt x="17" y="1"/>
                      </a:cubicBezTo>
                      <a:cubicBezTo>
                        <a:pt x="17" y="1"/>
                        <a:pt x="17" y="1"/>
                        <a:pt x="17" y="1"/>
                      </a:cubicBezTo>
                      <a:cubicBezTo>
                        <a:pt x="16" y="2"/>
                        <a:pt x="16" y="2"/>
                        <a:pt x="16" y="3"/>
                      </a:cubicBezTo>
                      <a:cubicBezTo>
                        <a:pt x="15" y="4"/>
                        <a:pt x="14" y="4"/>
                        <a:pt x="13" y="5"/>
                      </a:cubicBezTo>
                      <a:cubicBezTo>
                        <a:pt x="12" y="7"/>
                        <a:pt x="11" y="8"/>
                        <a:pt x="10" y="10"/>
                      </a:cubicBezTo>
                      <a:cubicBezTo>
                        <a:pt x="9" y="11"/>
                        <a:pt x="8" y="13"/>
                        <a:pt x="7" y="14"/>
                      </a:cubicBezTo>
                      <a:cubicBezTo>
                        <a:pt x="6" y="16"/>
                        <a:pt x="6" y="17"/>
                        <a:pt x="5" y="19"/>
                      </a:cubicBezTo>
                      <a:cubicBezTo>
                        <a:pt x="5" y="19"/>
                        <a:pt x="5" y="19"/>
                        <a:pt x="5" y="19"/>
                      </a:cubicBezTo>
                      <a:cubicBezTo>
                        <a:pt x="6" y="17"/>
                        <a:pt x="7" y="16"/>
                        <a:pt x="8" y="14"/>
                      </a:cubicBezTo>
                      <a:cubicBezTo>
                        <a:pt x="9" y="12"/>
                        <a:pt x="10" y="11"/>
                        <a:pt x="11" y="9"/>
                      </a:cubicBezTo>
                      <a:cubicBezTo>
                        <a:pt x="13" y="7"/>
                        <a:pt x="15" y="5"/>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7" y="3"/>
                        <a:pt x="17" y="2"/>
                      </a:cubicBezTo>
                      <a:cubicBezTo>
                        <a:pt x="17" y="3"/>
                        <a:pt x="16" y="3"/>
                        <a:pt x="16" y="4"/>
                      </a:cubicBezTo>
                      <a:cubicBezTo>
                        <a:pt x="14" y="5"/>
                        <a:pt x="13" y="7"/>
                        <a:pt x="12" y="9"/>
                      </a:cubicBezTo>
                      <a:cubicBezTo>
                        <a:pt x="9" y="12"/>
                        <a:pt x="8" y="16"/>
                        <a:pt x="6" y="19"/>
                      </a:cubicBezTo>
                      <a:cubicBezTo>
                        <a:pt x="6" y="19"/>
                        <a:pt x="6" y="19"/>
                        <a:pt x="6" y="19"/>
                      </a:cubicBezTo>
                      <a:cubicBezTo>
                        <a:pt x="9" y="14"/>
                        <a:pt x="13" y="9"/>
                        <a:pt x="16" y="4"/>
                      </a:cubicBezTo>
                      <a:cubicBezTo>
                        <a:pt x="17" y="3"/>
                        <a:pt x="18" y="2"/>
                        <a:pt x="19" y="1"/>
                      </a:cubicBezTo>
                      <a:cubicBezTo>
                        <a:pt x="18" y="3"/>
                        <a:pt x="17" y="5"/>
                        <a:pt x="15" y="7"/>
                      </a:cubicBezTo>
                      <a:cubicBezTo>
                        <a:pt x="15" y="8"/>
                        <a:pt x="14" y="8"/>
                        <a:pt x="14" y="9"/>
                      </a:cubicBezTo>
                      <a:cubicBezTo>
                        <a:pt x="11" y="12"/>
                        <a:pt x="9" y="16"/>
                        <a:pt x="8" y="19"/>
                      </a:cubicBezTo>
                      <a:cubicBezTo>
                        <a:pt x="8" y="19"/>
                        <a:pt x="8" y="19"/>
                        <a:pt x="8" y="19"/>
                      </a:cubicBezTo>
                      <a:cubicBezTo>
                        <a:pt x="8" y="19"/>
                        <a:pt x="8" y="19"/>
                        <a:pt x="8" y="19"/>
                      </a:cubicBezTo>
                      <a:cubicBezTo>
                        <a:pt x="8" y="19"/>
                        <a:pt x="8" y="19"/>
                        <a:pt x="8" y="19"/>
                      </a:cubicBezTo>
                      <a:cubicBezTo>
                        <a:pt x="8" y="19"/>
                        <a:pt x="8" y="19"/>
                        <a:pt x="8" y="19"/>
                      </a:cubicBezTo>
                      <a:cubicBezTo>
                        <a:pt x="10" y="15"/>
                        <a:pt x="13" y="11"/>
                        <a:pt x="16" y="7"/>
                      </a:cubicBezTo>
                      <a:cubicBezTo>
                        <a:pt x="17" y="5"/>
                        <a:pt x="19" y="3"/>
                        <a:pt x="21" y="1"/>
                      </a:cubicBezTo>
                      <a:cubicBezTo>
                        <a:pt x="21" y="2"/>
                        <a:pt x="20" y="3"/>
                        <a:pt x="19" y="4"/>
                      </a:cubicBezTo>
                      <a:cubicBezTo>
                        <a:pt x="16" y="8"/>
                        <a:pt x="13" y="12"/>
                        <a:pt x="11" y="16"/>
                      </a:cubicBezTo>
                      <a:cubicBezTo>
                        <a:pt x="11" y="16"/>
                        <a:pt x="11" y="16"/>
                        <a:pt x="11" y="16"/>
                      </a:cubicBezTo>
                      <a:cubicBezTo>
                        <a:pt x="13" y="14"/>
                        <a:pt x="14" y="11"/>
                        <a:pt x="16" y="9"/>
                      </a:cubicBezTo>
                      <a:cubicBezTo>
                        <a:pt x="17" y="7"/>
                        <a:pt x="18" y="6"/>
                        <a:pt x="19" y="5"/>
                      </a:cubicBezTo>
                      <a:cubicBezTo>
                        <a:pt x="20" y="3"/>
                        <a:pt x="22" y="2"/>
                        <a:pt x="23" y="1"/>
                      </a:cubicBezTo>
                      <a:cubicBezTo>
                        <a:pt x="22" y="2"/>
                        <a:pt x="21" y="4"/>
                        <a:pt x="20" y="6"/>
                      </a:cubicBezTo>
                      <a:cubicBezTo>
                        <a:pt x="20" y="6"/>
                        <a:pt x="20" y="6"/>
                        <a:pt x="20" y="6"/>
                      </a:cubicBezTo>
                      <a:cubicBezTo>
                        <a:pt x="18" y="7"/>
                        <a:pt x="17" y="9"/>
                        <a:pt x="15" y="11"/>
                      </a:cubicBezTo>
                      <a:cubicBezTo>
                        <a:pt x="15" y="11"/>
                        <a:pt x="15" y="11"/>
                        <a:pt x="15" y="11"/>
                      </a:cubicBezTo>
                      <a:cubicBezTo>
                        <a:pt x="17" y="10"/>
                        <a:pt x="18" y="8"/>
                        <a:pt x="20" y="6"/>
                      </a:cubicBezTo>
                      <a:cubicBezTo>
                        <a:pt x="21" y="4"/>
                        <a:pt x="23" y="2"/>
                        <a:pt x="25" y="1"/>
                      </a:cubicBezTo>
                      <a:cubicBezTo>
                        <a:pt x="26" y="1"/>
                        <a:pt x="26" y="0"/>
                        <a:pt x="26" y="0"/>
                      </a:cubicBezTo>
                      <a:cubicBezTo>
                        <a:pt x="26" y="0"/>
                        <a:pt x="26" y="1"/>
                        <a:pt x="26" y="1"/>
                      </a:cubicBezTo>
                      <a:cubicBezTo>
                        <a:pt x="26" y="1"/>
                        <a:pt x="26" y="1"/>
                        <a:pt x="26" y="1"/>
                      </a:cubicBezTo>
                      <a:cubicBezTo>
                        <a:pt x="25" y="2"/>
                        <a:pt x="25" y="2"/>
                        <a:pt x="24" y="2"/>
                      </a:cubicBezTo>
                      <a:cubicBezTo>
                        <a:pt x="22" y="5"/>
                        <a:pt x="20" y="7"/>
                        <a:pt x="19" y="9"/>
                      </a:cubicBezTo>
                      <a:cubicBezTo>
                        <a:pt x="19" y="9"/>
                        <a:pt x="19" y="9"/>
                        <a:pt x="19" y="9"/>
                      </a:cubicBezTo>
                      <a:cubicBezTo>
                        <a:pt x="21" y="7"/>
                        <a:pt x="23" y="5"/>
                        <a:pt x="24" y="3"/>
                      </a:cubicBezTo>
                      <a:cubicBezTo>
                        <a:pt x="25" y="2"/>
                        <a:pt x="26" y="1"/>
                        <a:pt x="27" y="1"/>
                      </a:cubicBezTo>
                      <a:cubicBezTo>
                        <a:pt x="26" y="1"/>
                        <a:pt x="26" y="1"/>
                        <a:pt x="26" y="1"/>
                      </a:cubicBezTo>
                      <a:cubicBezTo>
                        <a:pt x="25" y="2"/>
                        <a:pt x="25" y="3"/>
                        <a:pt x="24" y="3"/>
                      </a:cubicBezTo>
                      <a:cubicBezTo>
                        <a:pt x="22" y="5"/>
                        <a:pt x="21" y="7"/>
                        <a:pt x="20" y="9"/>
                      </a:cubicBezTo>
                      <a:cubicBezTo>
                        <a:pt x="20" y="9"/>
                        <a:pt x="20" y="9"/>
                        <a:pt x="20" y="9"/>
                      </a:cubicBezTo>
                      <a:cubicBezTo>
                        <a:pt x="22" y="6"/>
                        <a:pt x="24" y="4"/>
                        <a:pt x="26" y="1"/>
                      </a:cubicBezTo>
                      <a:cubicBezTo>
                        <a:pt x="26" y="1"/>
                        <a:pt x="27" y="1"/>
                        <a:pt x="27" y="1"/>
                      </a:cubicBezTo>
                      <a:cubicBezTo>
                        <a:pt x="27" y="1"/>
                        <a:pt x="27" y="1"/>
                        <a:pt x="27" y="1"/>
                      </a:cubicBezTo>
                      <a:cubicBezTo>
                        <a:pt x="27" y="1"/>
                        <a:pt x="27" y="1"/>
                        <a:pt x="27" y="1"/>
                      </a:cubicBezTo>
                      <a:cubicBezTo>
                        <a:pt x="27" y="1"/>
                        <a:pt x="27" y="1"/>
                        <a:pt x="27" y="1"/>
                      </a:cubicBezTo>
                      <a:cubicBezTo>
                        <a:pt x="27" y="1"/>
                        <a:pt x="27" y="1"/>
                        <a:pt x="27" y="1"/>
                      </a:cubicBezTo>
                      <a:cubicBezTo>
                        <a:pt x="27" y="0"/>
                        <a:pt x="28" y="0"/>
                        <a:pt x="29" y="0"/>
                      </a:cubicBezTo>
                      <a:cubicBezTo>
                        <a:pt x="29" y="0"/>
                        <a:pt x="29" y="0"/>
                        <a:pt x="29" y="0"/>
                      </a:cubicBezTo>
                      <a:cubicBezTo>
                        <a:pt x="29" y="0"/>
                        <a:pt x="28" y="1"/>
                        <a:pt x="28" y="1"/>
                      </a:cubicBezTo>
                      <a:cubicBezTo>
                        <a:pt x="27" y="2"/>
                        <a:pt x="26" y="3"/>
                        <a:pt x="25" y="4"/>
                      </a:cubicBezTo>
                      <a:cubicBezTo>
                        <a:pt x="24" y="5"/>
                        <a:pt x="23" y="7"/>
                        <a:pt x="22" y="8"/>
                      </a:cubicBezTo>
                      <a:cubicBezTo>
                        <a:pt x="22" y="8"/>
                        <a:pt x="22" y="8"/>
                        <a:pt x="22" y="8"/>
                      </a:cubicBezTo>
                      <a:cubicBezTo>
                        <a:pt x="24" y="6"/>
                        <a:pt x="26" y="4"/>
                        <a:pt x="28" y="1"/>
                      </a:cubicBezTo>
                      <a:cubicBezTo>
                        <a:pt x="28" y="1"/>
                        <a:pt x="29" y="1"/>
                        <a:pt x="29" y="1"/>
                      </a:cubicBezTo>
                      <a:cubicBezTo>
                        <a:pt x="29" y="1"/>
                        <a:pt x="29" y="2"/>
                        <a:pt x="28" y="2"/>
                      </a:cubicBezTo>
                      <a:cubicBezTo>
                        <a:pt x="28" y="2"/>
                        <a:pt x="28" y="3"/>
                        <a:pt x="27" y="3"/>
                      </a:cubicBezTo>
                      <a:cubicBezTo>
                        <a:pt x="26" y="4"/>
                        <a:pt x="25" y="6"/>
                        <a:pt x="24" y="7"/>
                      </a:cubicBezTo>
                      <a:cubicBezTo>
                        <a:pt x="24" y="7"/>
                        <a:pt x="24" y="7"/>
                        <a:pt x="24" y="7"/>
                      </a:cubicBezTo>
                      <a:cubicBezTo>
                        <a:pt x="26" y="6"/>
                        <a:pt x="27" y="4"/>
                        <a:pt x="28" y="2"/>
                      </a:cubicBezTo>
                      <a:cubicBezTo>
                        <a:pt x="29" y="2"/>
                        <a:pt x="29" y="1"/>
                        <a:pt x="30" y="1"/>
                      </a:cubicBezTo>
                      <a:cubicBezTo>
                        <a:pt x="30" y="1"/>
                        <a:pt x="31" y="0"/>
                        <a:pt x="31" y="0"/>
                      </a:cubicBezTo>
                      <a:cubicBezTo>
                        <a:pt x="31" y="0"/>
                        <a:pt x="31" y="0"/>
                        <a:pt x="31" y="1"/>
                      </a:cubicBezTo>
                      <a:cubicBezTo>
                        <a:pt x="31" y="1"/>
                        <a:pt x="31" y="1"/>
                        <a:pt x="31" y="1"/>
                      </a:cubicBezTo>
                      <a:cubicBezTo>
                        <a:pt x="31" y="1"/>
                        <a:pt x="31" y="1"/>
                        <a:pt x="31" y="2"/>
                      </a:cubicBezTo>
                      <a:cubicBezTo>
                        <a:pt x="30" y="2"/>
                        <a:pt x="30" y="2"/>
                        <a:pt x="29" y="3"/>
                      </a:cubicBezTo>
                      <a:cubicBezTo>
                        <a:pt x="28" y="4"/>
                        <a:pt x="28" y="5"/>
                        <a:pt x="27" y="6"/>
                      </a:cubicBezTo>
                      <a:cubicBezTo>
                        <a:pt x="27" y="6"/>
                        <a:pt x="27" y="6"/>
                        <a:pt x="27" y="6"/>
                      </a:cubicBezTo>
                      <a:cubicBezTo>
                        <a:pt x="28" y="5"/>
                        <a:pt x="30" y="3"/>
                        <a:pt x="31" y="2"/>
                      </a:cubicBezTo>
                      <a:cubicBezTo>
                        <a:pt x="31" y="1"/>
                        <a:pt x="31" y="1"/>
                        <a:pt x="32" y="1"/>
                      </a:cubicBezTo>
                      <a:cubicBezTo>
                        <a:pt x="32" y="1"/>
                        <a:pt x="32" y="0"/>
                        <a:pt x="33" y="0"/>
                      </a:cubicBezTo>
                      <a:cubicBezTo>
                        <a:pt x="33" y="0"/>
                        <a:pt x="33" y="1"/>
                        <a:pt x="32" y="1"/>
                      </a:cubicBezTo>
                      <a:cubicBezTo>
                        <a:pt x="32" y="1"/>
                        <a:pt x="32" y="1"/>
                        <a:pt x="32" y="1"/>
                      </a:cubicBezTo>
                      <a:cubicBezTo>
                        <a:pt x="32" y="1"/>
                        <a:pt x="32" y="1"/>
                        <a:pt x="32" y="1"/>
                      </a:cubicBezTo>
                      <a:cubicBezTo>
                        <a:pt x="32" y="2"/>
                        <a:pt x="31" y="2"/>
                        <a:pt x="31" y="3"/>
                      </a:cubicBezTo>
                      <a:cubicBezTo>
                        <a:pt x="30" y="3"/>
                        <a:pt x="30" y="4"/>
                        <a:pt x="29" y="5"/>
                      </a:cubicBezTo>
                      <a:cubicBezTo>
                        <a:pt x="29" y="6"/>
                        <a:pt x="29" y="6"/>
                        <a:pt x="29" y="5"/>
                      </a:cubicBezTo>
                      <a:cubicBezTo>
                        <a:pt x="30" y="4"/>
                        <a:pt x="32" y="3"/>
                        <a:pt x="32" y="1"/>
                      </a:cubicBezTo>
                      <a:cubicBezTo>
                        <a:pt x="33" y="1"/>
                        <a:pt x="33" y="1"/>
                        <a:pt x="33" y="1"/>
                      </a:cubicBezTo>
                      <a:cubicBezTo>
                        <a:pt x="33" y="1"/>
                        <a:pt x="33" y="1"/>
                        <a:pt x="33" y="1"/>
                      </a:cubicBezTo>
                      <a:cubicBezTo>
                        <a:pt x="33" y="1"/>
                        <a:pt x="33" y="2"/>
                        <a:pt x="33" y="2"/>
                      </a:cubicBezTo>
                      <a:cubicBezTo>
                        <a:pt x="32" y="3"/>
                        <a:pt x="31" y="4"/>
                        <a:pt x="31" y="5"/>
                      </a:cubicBezTo>
                      <a:cubicBezTo>
                        <a:pt x="31" y="5"/>
                        <a:pt x="31" y="5"/>
                        <a:pt x="31" y="5"/>
                      </a:cubicBezTo>
                      <a:cubicBezTo>
                        <a:pt x="31" y="5"/>
                        <a:pt x="32" y="4"/>
                        <a:pt x="32" y="3"/>
                      </a:cubicBezTo>
                      <a:cubicBezTo>
                        <a:pt x="32" y="3"/>
                        <a:pt x="32" y="3"/>
                        <a:pt x="32" y="3"/>
                      </a:cubicBezTo>
                      <a:cubicBezTo>
                        <a:pt x="32" y="3"/>
                        <a:pt x="32" y="3"/>
                        <a:pt x="32" y="3"/>
                      </a:cubicBezTo>
                      <a:cubicBezTo>
                        <a:pt x="32" y="3"/>
                        <a:pt x="32" y="3"/>
                        <a:pt x="32" y="3"/>
                      </a:cubicBezTo>
                      <a:cubicBezTo>
                        <a:pt x="32" y="3"/>
                        <a:pt x="32" y="3"/>
                        <a:pt x="32" y="3"/>
                      </a:cubicBezTo>
                      <a:cubicBezTo>
                        <a:pt x="32" y="3"/>
                        <a:pt x="33" y="3"/>
                        <a:pt x="33" y="3"/>
                      </a:cubicBezTo>
                      <a:cubicBezTo>
                        <a:pt x="33" y="3"/>
                        <a:pt x="33" y="3"/>
                        <a:pt x="34" y="2"/>
                      </a:cubicBezTo>
                      <a:cubicBezTo>
                        <a:pt x="34" y="2"/>
                        <a:pt x="34" y="2"/>
                        <a:pt x="34" y="2"/>
                      </a:cubicBezTo>
                      <a:cubicBezTo>
                        <a:pt x="34" y="3"/>
                        <a:pt x="33" y="4"/>
                        <a:pt x="33" y="5"/>
                      </a:cubicBezTo>
                      <a:cubicBezTo>
                        <a:pt x="33" y="5"/>
                        <a:pt x="33" y="5"/>
                        <a:pt x="33" y="6"/>
                      </a:cubicBezTo>
                      <a:cubicBezTo>
                        <a:pt x="33" y="6"/>
                        <a:pt x="33" y="6"/>
                        <a:pt x="33" y="6"/>
                      </a:cubicBezTo>
                      <a:cubicBezTo>
                        <a:pt x="33" y="5"/>
                        <a:pt x="33" y="5"/>
                        <a:pt x="33" y="5"/>
                      </a:cubicBezTo>
                      <a:cubicBezTo>
                        <a:pt x="33" y="4"/>
                        <a:pt x="33" y="4"/>
                        <a:pt x="34" y="4"/>
                      </a:cubicBezTo>
                      <a:cubicBezTo>
                        <a:pt x="34" y="4"/>
                        <a:pt x="34" y="4"/>
                        <a:pt x="34" y="4"/>
                      </a:cubicBezTo>
                      <a:cubicBezTo>
                        <a:pt x="34" y="4"/>
                        <a:pt x="34" y="4"/>
                        <a:pt x="34" y="4"/>
                      </a:cubicBezTo>
                      <a:cubicBezTo>
                        <a:pt x="34" y="4"/>
                        <a:pt x="34" y="4"/>
                        <a:pt x="34" y="4"/>
                      </a:cubicBezTo>
                      <a:cubicBezTo>
                        <a:pt x="34" y="4"/>
                        <a:pt x="34" y="4"/>
                        <a:pt x="34" y="4"/>
                      </a:cubicBezTo>
                      <a:cubicBezTo>
                        <a:pt x="34" y="4"/>
                        <a:pt x="34" y="4"/>
                        <a:pt x="34" y="3"/>
                      </a:cubicBezTo>
                      <a:cubicBezTo>
                        <a:pt x="34" y="4"/>
                        <a:pt x="34" y="4"/>
                        <a:pt x="34" y="4"/>
                      </a:cubicBezTo>
                      <a:cubicBezTo>
                        <a:pt x="34" y="4"/>
                        <a:pt x="34" y="4"/>
                        <a:pt x="34" y="4"/>
                      </a:cubicBezTo>
                      <a:cubicBezTo>
                        <a:pt x="34" y="4"/>
                        <a:pt x="34" y="4"/>
                        <a:pt x="34" y="3"/>
                      </a:cubicBezTo>
                      <a:cubicBezTo>
                        <a:pt x="34" y="3"/>
                        <a:pt x="34" y="3"/>
                        <a:pt x="34" y="3"/>
                      </a:cubicBezTo>
                      <a:cubicBezTo>
                        <a:pt x="34" y="4"/>
                        <a:pt x="33" y="4"/>
                        <a:pt x="33" y="4"/>
                      </a:cubicBezTo>
                      <a:cubicBezTo>
                        <a:pt x="33" y="4"/>
                        <a:pt x="34" y="3"/>
                        <a:pt x="34" y="2"/>
                      </a:cubicBezTo>
                      <a:cubicBezTo>
                        <a:pt x="34" y="2"/>
                        <a:pt x="34" y="2"/>
                        <a:pt x="34" y="2"/>
                      </a:cubicBezTo>
                      <a:cubicBezTo>
                        <a:pt x="33" y="3"/>
                        <a:pt x="32" y="3"/>
                        <a:pt x="32" y="4"/>
                      </a:cubicBezTo>
                      <a:cubicBezTo>
                        <a:pt x="33" y="3"/>
                        <a:pt x="33" y="2"/>
                        <a:pt x="33" y="1"/>
                      </a:cubicBezTo>
                      <a:cubicBezTo>
                        <a:pt x="33" y="1"/>
                        <a:pt x="33" y="1"/>
                        <a:pt x="33" y="1"/>
                      </a:cubicBezTo>
                      <a:cubicBezTo>
                        <a:pt x="33" y="1"/>
                        <a:pt x="33" y="1"/>
                        <a:pt x="32" y="1"/>
                      </a:cubicBezTo>
                      <a:cubicBezTo>
                        <a:pt x="33" y="1"/>
                        <a:pt x="33" y="0"/>
                        <a:pt x="33" y="0"/>
                      </a:cubicBezTo>
                      <a:cubicBezTo>
                        <a:pt x="33" y="0"/>
                        <a:pt x="33" y="0"/>
                        <a:pt x="33" y="0"/>
                      </a:cubicBezTo>
                      <a:cubicBezTo>
                        <a:pt x="32" y="0"/>
                        <a:pt x="31" y="1"/>
                        <a:pt x="31" y="1"/>
                      </a:cubicBezTo>
                      <a:cubicBezTo>
                        <a:pt x="31" y="1"/>
                        <a:pt x="31" y="0"/>
                        <a:pt x="31" y="0"/>
                      </a:cubicBezTo>
                      <a:cubicBezTo>
                        <a:pt x="31" y="0"/>
                        <a:pt x="31" y="0"/>
                        <a:pt x="31" y="0"/>
                      </a:cubicBezTo>
                      <a:cubicBezTo>
                        <a:pt x="30" y="0"/>
                        <a:pt x="29" y="1"/>
                        <a:pt x="29" y="2"/>
                      </a:cubicBezTo>
                      <a:cubicBezTo>
                        <a:pt x="29" y="1"/>
                        <a:pt x="29" y="1"/>
                        <a:pt x="29" y="0"/>
                      </a:cubicBezTo>
                      <a:cubicBezTo>
                        <a:pt x="29" y="0"/>
                        <a:pt x="29" y="0"/>
                        <a:pt x="29" y="0"/>
                      </a:cubicBezTo>
                      <a:cubicBezTo>
                        <a:pt x="29" y="1"/>
                        <a:pt x="29" y="1"/>
                        <a:pt x="28" y="1"/>
                      </a:cubicBezTo>
                      <a:cubicBezTo>
                        <a:pt x="28" y="1"/>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00"/>
                <p:cNvSpPr>
                  <a:spLocks noEditPoints="1"/>
                </p:cNvSpPr>
                <p:nvPr/>
              </p:nvSpPr>
              <p:spPr bwMode="auto">
                <a:xfrm>
                  <a:off x="823913" y="2454276"/>
                  <a:ext cx="6350" cy="9525"/>
                </a:xfrm>
                <a:custGeom>
                  <a:avLst/>
                  <a:gdLst>
                    <a:gd name="T0" fmla="*/ 5 w 6"/>
                    <a:gd name="T1" fmla="*/ 6 h 9"/>
                    <a:gd name="T2" fmla="*/ 5 w 6"/>
                    <a:gd name="T3" fmla="*/ 6 h 9"/>
                    <a:gd name="T4" fmla="*/ 1 w 6"/>
                    <a:gd name="T5" fmla="*/ 7 h 9"/>
                    <a:gd name="T6" fmla="*/ 1 w 6"/>
                    <a:gd name="T7" fmla="*/ 7 h 9"/>
                    <a:gd name="T8" fmla="*/ 3 w 6"/>
                    <a:gd name="T9" fmla="*/ 8 h 9"/>
                    <a:gd name="T10" fmla="*/ 3 w 6"/>
                    <a:gd name="T11" fmla="*/ 8 h 9"/>
                    <a:gd name="T12" fmla="*/ 4 w 6"/>
                    <a:gd name="T13" fmla="*/ 8 h 9"/>
                    <a:gd name="T14" fmla="*/ 3 w 6"/>
                    <a:gd name="T15" fmla="*/ 7 h 9"/>
                    <a:gd name="T16" fmla="*/ 3 w 6"/>
                    <a:gd name="T17" fmla="*/ 7 h 9"/>
                    <a:gd name="T18" fmla="*/ 0 w 6"/>
                    <a:gd name="T19" fmla="*/ 6 h 9"/>
                    <a:gd name="T20" fmla="*/ 6 w 6"/>
                    <a:gd name="T21" fmla="*/ 4 h 9"/>
                    <a:gd name="T22" fmla="*/ 6 w 6"/>
                    <a:gd name="T23" fmla="*/ 4 h 9"/>
                    <a:gd name="T24" fmla="*/ 5 w 6"/>
                    <a:gd name="T25" fmla="*/ 6 h 9"/>
                    <a:gd name="T26" fmla="*/ 5 w 6"/>
                    <a:gd name="T27" fmla="*/ 6 h 9"/>
                    <a:gd name="T28" fmla="*/ 5 w 6"/>
                    <a:gd name="T29" fmla="*/ 6 h 9"/>
                    <a:gd name="T30" fmla="*/ 2 w 6"/>
                    <a:gd name="T31" fmla="*/ 0 h 9"/>
                    <a:gd name="T32" fmla="*/ 0 w 6"/>
                    <a:gd name="T33" fmla="*/ 6 h 9"/>
                    <a:gd name="T34" fmla="*/ 2 w 6"/>
                    <a:gd name="T35" fmla="*/ 3 h 9"/>
                    <a:gd name="T36" fmla="*/ 1 w 6"/>
                    <a:gd name="T37" fmla="*/ 9 h 9"/>
                    <a:gd name="T38" fmla="*/ 3 w 6"/>
                    <a:gd name="T39" fmla="*/ 6 h 9"/>
                    <a:gd name="T40" fmla="*/ 3 w 6"/>
                    <a:gd name="T41" fmla="*/ 9 h 9"/>
                    <a:gd name="T42" fmla="*/ 4 w 6"/>
                    <a:gd name="T43" fmla="*/ 9 h 9"/>
                    <a:gd name="T44" fmla="*/ 4 w 6"/>
                    <a:gd name="T45" fmla="*/ 8 h 9"/>
                    <a:gd name="T46" fmla="*/ 6 w 6"/>
                    <a:gd name="T47" fmla="*/ 3 h 9"/>
                    <a:gd name="T48" fmla="*/ 5 w 6"/>
                    <a:gd name="T49" fmla="*/ 6 h 9"/>
                    <a:gd name="T50" fmla="*/ 3 w 6"/>
                    <a:gd name="T51" fmla="*/ 9 h 9"/>
                    <a:gd name="T52" fmla="*/ 3 w 6"/>
                    <a:gd name="T53" fmla="*/ 8 h 9"/>
                    <a:gd name="T54" fmla="*/ 3 w 6"/>
                    <a:gd name="T55" fmla="*/ 8 h 9"/>
                    <a:gd name="T56" fmla="*/ 3 w 6"/>
                    <a:gd name="T57" fmla="*/ 8 h 9"/>
                    <a:gd name="T58" fmla="*/ 3 w 6"/>
                    <a:gd name="T59" fmla="*/ 6 h 9"/>
                    <a:gd name="T60" fmla="*/ 3 w 6"/>
                    <a:gd name="T61" fmla="*/ 6 h 9"/>
                    <a:gd name="T62" fmla="*/ 4 w 6"/>
                    <a:gd name="T63" fmla="*/ 4 h 9"/>
                    <a:gd name="T64" fmla="*/ 2 w 6"/>
                    <a:gd name="T65" fmla="*/ 8 h 9"/>
                    <a:gd name="T66" fmla="*/ 1 w 6"/>
                    <a:gd name="T67" fmla="*/ 8 h 9"/>
                    <a:gd name="T68" fmla="*/ 1 w 6"/>
                    <a:gd name="T69" fmla="*/ 7 h 9"/>
                    <a:gd name="T70" fmla="*/ 1 w 6"/>
                    <a:gd name="T71" fmla="*/ 7 h 9"/>
                    <a:gd name="T72" fmla="*/ 2 w 6"/>
                    <a:gd name="T73" fmla="*/ 5 h 9"/>
                    <a:gd name="T74" fmla="*/ 3 w 6"/>
                    <a:gd name="T75" fmla="*/ 2 h 9"/>
                    <a:gd name="T76" fmla="*/ 0 w 6"/>
                    <a:gd name="T77" fmla="*/ 6 h 9"/>
                    <a:gd name="T78" fmla="*/ 0 w 6"/>
                    <a:gd name="T79" fmla="*/ 5 h 9"/>
                    <a:gd name="T80" fmla="*/ 1 w 6"/>
                    <a:gd name="T81" fmla="*/ 2 h 9"/>
                    <a:gd name="T82" fmla="*/ 2 w 6"/>
                    <a:gd name="T83" fmla="*/ 0 h 9"/>
                    <a:gd name="T84" fmla="*/ 2 w 6"/>
                    <a:gd name="T8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9">
                      <a:moveTo>
                        <a:pt x="5" y="6"/>
                      </a:moveTo>
                      <a:cubicBezTo>
                        <a:pt x="5" y="6"/>
                        <a:pt x="5" y="6"/>
                        <a:pt x="5" y="6"/>
                      </a:cubicBezTo>
                      <a:cubicBezTo>
                        <a:pt x="5" y="6"/>
                        <a:pt x="5" y="6"/>
                        <a:pt x="5" y="6"/>
                      </a:cubicBezTo>
                      <a:cubicBezTo>
                        <a:pt x="5" y="6"/>
                        <a:pt x="5" y="6"/>
                        <a:pt x="5" y="6"/>
                      </a:cubicBezTo>
                      <a:moveTo>
                        <a:pt x="1" y="7"/>
                      </a:moveTo>
                      <a:cubicBezTo>
                        <a:pt x="1" y="7"/>
                        <a:pt x="1" y="7"/>
                        <a:pt x="1" y="7"/>
                      </a:cubicBezTo>
                      <a:cubicBezTo>
                        <a:pt x="1" y="7"/>
                        <a:pt x="1" y="7"/>
                        <a:pt x="1" y="7"/>
                      </a:cubicBezTo>
                      <a:cubicBezTo>
                        <a:pt x="1" y="7"/>
                        <a:pt x="1" y="7"/>
                        <a:pt x="1" y="7"/>
                      </a:cubicBezTo>
                      <a:moveTo>
                        <a:pt x="3" y="8"/>
                      </a:moveTo>
                      <a:cubicBezTo>
                        <a:pt x="3" y="8"/>
                        <a:pt x="3" y="8"/>
                        <a:pt x="3" y="8"/>
                      </a:cubicBezTo>
                      <a:cubicBezTo>
                        <a:pt x="3" y="8"/>
                        <a:pt x="3" y="8"/>
                        <a:pt x="3" y="8"/>
                      </a:cubicBezTo>
                      <a:cubicBezTo>
                        <a:pt x="3" y="8"/>
                        <a:pt x="3" y="8"/>
                        <a:pt x="3" y="8"/>
                      </a:cubicBezTo>
                      <a:moveTo>
                        <a:pt x="4" y="8"/>
                      </a:moveTo>
                      <a:cubicBezTo>
                        <a:pt x="4" y="8"/>
                        <a:pt x="4" y="8"/>
                        <a:pt x="4" y="8"/>
                      </a:cubicBezTo>
                      <a:cubicBezTo>
                        <a:pt x="4" y="8"/>
                        <a:pt x="4" y="8"/>
                        <a:pt x="4" y="8"/>
                      </a:cubicBezTo>
                      <a:moveTo>
                        <a:pt x="3" y="7"/>
                      </a:moveTo>
                      <a:cubicBezTo>
                        <a:pt x="3" y="7"/>
                        <a:pt x="3" y="7"/>
                        <a:pt x="3" y="7"/>
                      </a:cubicBezTo>
                      <a:cubicBezTo>
                        <a:pt x="3" y="7"/>
                        <a:pt x="3" y="7"/>
                        <a:pt x="3" y="7"/>
                      </a:cubicBezTo>
                      <a:moveTo>
                        <a:pt x="0" y="6"/>
                      </a:moveTo>
                      <a:cubicBezTo>
                        <a:pt x="0" y="6"/>
                        <a:pt x="0" y="6"/>
                        <a:pt x="0" y="6"/>
                      </a:cubicBezTo>
                      <a:cubicBezTo>
                        <a:pt x="0" y="6"/>
                        <a:pt x="0" y="6"/>
                        <a:pt x="0" y="6"/>
                      </a:cubicBezTo>
                      <a:moveTo>
                        <a:pt x="6" y="4"/>
                      </a:moveTo>
                      <a:cubicBezTo>
                        <a:pt x="6" y="4"/>
                        <a:pt x="6" y="4"/>
                        <a:pt x="6" y="4"/>
                      </a:cubicBezTo>
                      <a:cubicBezTo>
                        <a:pt x="6" y="4"/>
                        <a:pt x="6" y="4"/>
                        <a:pt x="6" y="4"/>
                      </a:cubicBezTo>
                      <a:cubicBezTo>
                        <a:pt x="5" y="5"/>
                        <a:pt x="5" y="5"/>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5"/>
                        <a:pt x="5" y="4"/>
                        <a:pt x="6" y="4"/>
                      </a:cubicBezTo>
                      <a:moveTo>
                        <a:pt x="2" y="0"/>
                      </a:moveTo>
                      <a:cubicBezTo>
                        <a:pt x="1" y="1"/>
                        <a:pt x="1" y="2"/>
                        <a:pt x="0" y="3"/>
                      </a:cubicBezTo>
                      <a:cubicBezTo>
                        <a:pt x="0" y="4"/>
                        <a:pt x="0" y="5"/>
                        <a:pt x="0" y="6"/>
                      </a:cubicBezTo>
                      <a:cubicBezTo>
                        <a:pt x="0" y="6"/>
                        <a:pt x="0" y="6"/>
                        <a:pt x="0" y="6"/>
                      </a:cubicBezTo>
                      <a:cubicBezTo>
                        <a:pt x="1" y="5"/>
                        <a:pt x="2" y="4"/>
                        <a:pt x="2" y="3"/>
                      </a:cubicBezTo>
                      <a:cubicBezTo>
                        <a:pt x="2" y="4"/>
                        <a:pt x="2" y="5"/>
                        <a:pt x="1" y="6"/>
                      </a:cubicBezTo>
                      <a:cubicBezTo>
                        <a:pt x="1" y="7"/>
                        <a:pt x="0" y="8"/>
                        <a:pt x="1" y="9"/>
                      </a:cubicBezTo>
                      <a:cubicBezTo>
                        <a:pt x="1" y="9"/>
                        <a:pt x="1" y="9"/>
                        <a:pt x="1" y="9"/>
                      </a:cubicBezTo>
                      <a:cubicBezTo>
                        <a:pt x="2" y="8"/>
                        <a:pt x="2" y="7"/>
                        <a:pt x="3" y="6"/>
                      </a:cubicBezTo>
                      <a:cubicBezTo>
                        <a:pt x="3" y="7"/>
                        <a:pt x="2" y="8"/>
                        <a:pt x="3" y="9"/>
                      </a:cubicBezTo>
                      <a:cubicBezTo>
                        <a:pt x="3" y="9"/>
                        <a:pt x="3" y="9"/>
                        <a:pt x="3" y="9"/>
                      </a:cubicBezTo>
                      <a:cubicBezTo>
                        <a:pt x="3" y="8"/>
                        <a:pt x="4" y="7"/>
                        <a:pt x="4" y="7"/>
                      </a:cubicBezTo>
                      <a:cubicBezTo>
                        <a:pt x="4" y="7"/>
                        <a:pt x="4" y="8"/>
                        <a:pt x="4" y="9"/>
                      </a:cubicBezTo>
                      <a:cubicBezTo>
                        <a:pt x="4" y="9"/>
                        <a:pt x="4" y="9"/>
                        <a:pt x="4" y="9"/>
                      </a:cubicBezTo>
                      <a:cubicBezTo>
                        <a:pt x="4" y="8"/>
                        <a:pt x="4" y="8"/>
                        <a:pt x="4" y="8"/>
                      </a:cubicBezTo>
                      <a:cubicBezTo>
                        <a:pt x="4" y="7"/>
                        <a:pt x="4" y="7"/>
                        <a:pt x="4" y="7"/>
                      </a:cubicBezTo>
                      <a:cubicBezTo>
                        <a:pt x="5" y="5"/>
                        <a:pt x="6" y="4"/>
                        <a:pt x="6" y="3"/>
                      </a:cubicBezTo>
                      <a:cubicBezTo>
                        <a:pt x="6" y="3"/>
                        <a:pt x="6" y="3"/>
                        <a:pt x="6" y="3"/>
                      </a:cubicBezTo>
                      <a:cubicBezTo>
                        <a:pt x="6" y="4"/>
                        <a:pt x="5" y="5"/>
                        <a:pt x="5" y="6"/>
                      </a:cubicBezTo>
                      <a:cubicBezTo>
                        <a:pt x="4" y="6"/>
                        <a:pt x="4" y="6"/>
                        <a:pt x="4" y="6"/>
                      </a:cubicBezTo>
                      <a:cubicBezTo>
                        <a:pt x="4" y="7"/>
                        <a:pt x="3" y="8"/>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7"/>
                      </a:cubicBezTo>
                      <a:cubicBezTo>
                        <a:pt x="3" y="7"/>
                        <a:pt x="3" y="6"/>
                        <a:pt x="3" y="6"/>
                      </a:cubicBezTo>
                      <a:cubicBezTo>
                        <a:pt x="3" y="6"/>
                        <a:pt x="3" y="6"/>
                        <a:pt x="3" y="6"/>
                      </a:cubicBezTo>
                      <a:cubicBezTo>
                        <a:pt x="3" y="6"/>
                        <a:pt x="3" y="6"/>
                        <a:pt x="3" y="6"/>
                      </a:cubicBezTo>
                      <a:cubicBezTo>
                        <a:pt x="4" y="5"/>
                        <a:pt x="4" y="5"/>
                        <a:pt x="4" y="4"/>
                      </a:cubicBezTo>
                      <a:cubicBezTo>
                        <a:pt x="4" y="4"/>
                        <a:pt x="4" y="4"/>
                        <a:pt x="4" y="4"/>
                      </a:cubicBezTo>
                      <a:cubicBezTo>
                        <a:pt x="4" y="4"/>
                        <a:pt x="3" y="5"/>
                        <a:pt x="3" y="6"/>
                      </a:cubicBezTo>
                      <a:cubicBezTo>
                        <a:pt x="3" y="6"/>
                        <a:pt x="2" y="7"/>
                        <a:pt x="2" y="8"/>
                      </a:cubicBezTo>
                      <a:cubicBezTo>
                        <a:pt x="1" y="8"/>
                        <a:pt x="1" y="8"/>
                        <a:pt x="1" y="9"/>
                      </a:cubicBezTo>
                      <a:cubicBezTo>
                        <a:pt x="1" y="9"/>
                        <a:pt x="1" y="8"/>
                        <a:pt x="1" y="8"/>
                      </a:cubicBezTo>
                      <a:cubicBezTo>
                        <a:pt x="1" y="8"/>
                        <a:pt x="1" y="8"/>
                        <a:pt x="1" y="7"/>
                      </a:cubicBezTo>
                      <a:cubicBezTo>
                        <a:pt x="1" y="7"/>
                        <a:pt x="1" y="7"/>
                        <a:pt x="1" y="7"/>
                      </a:cubicBezTo>
                      <a:cubicBezTo>
                        <a:pt x="1" y="7"/>
                        <a:pt x="1" y="7"/>
                        <a:pt x="1" y="7"/>
                      </a:cubicBezTo>
                      <a:cubicBezTo>
                        <a:pt x="1" y="7"/>
                        <a:pt x="1" y="7"/>
                        <a:pt x="1" y="7"/>
                      </a:cubicBezTo>
                      <a:cubicBezTo>
                        <a:pt x="1" y="7"/>
                        <a:pt x="1" y="7"/>
                        <a:pt x="1" y="7"/>
                      </a:cubicBezTo>
                      <a:cubicBezTo>
                        <a:pt x="1" y="6"/>
                        <a:pt x="1" y="5"/>
                        <a:pt x="2" y="5"/>
                      </a:cubicBezTo>
                      <a:cubicBezTo>
                        <a:pt x="2" y="5"/>
                        <a:pt x="2" y="5"/>
                        <a:pt x="2" y="5"/>
                      </a:cubicBezTo>
                      <a:cubicBezTo>
                        <a:pt x="2" y="4"/>
                        <a:pt x="2" y="3"/>
                        <a:pt x="3" y="2"/>
                      </a:cubicBezTo>
                      <a:cubicBezTo>
                        <a:pt x="3" y="2"/>
                        <a:pt x="3" y="2"/>
                        <a:pt x="3" y="2"/>
                      </a:cubicBezTo>
                      <a:cubicBezTo>
                        <a:pt x="2" y="4"/>
                        <a:pt x="1" y="5"/>
                        <a:pt x="0" y="6"/>
                      </a:cubicBezTo>
                      <a:cubicBezTo>
                        <a:pt x="0" y="6"/>
                        <a:pt x="0" y="6"/>
                        <a:pt x="0" y="6"/>
                      </a:cubicBezTo>
                      <a:cubicBezTo>
                        <a:pt x="0" y="6"/>
                        <a:pt x="0" y="5"/>
                        <a:pt x="0" y="5"/>
                      </a:cubicBezTo>
                      <a:cubicBezTo>
                        <a:pt x="0" y="5"/>
                        <a:pt x="0" y="5"/>
                        <a:pt x="0" y="5"/>
                      </a:cubicBezTo>
                      <a:cubicBezTo>
                        <a:pt x="0" y="4"/>
                        <a:pt x="0" y="3"/>
                        <a:pt x="1" y="2"/>
                      </a:cubicBezTo>
                      <a:cubicBezTo>
                        <a:pt x="1" y="2"/>
                        <a:pt x="1" y="2"/>
                        <a:pt x="1" y="2"/>
                      </a:cubicBezTo>
                      <a:cubicBezTo>
                        <a:pt x="1" y="2"/>
                        <a:pt x="1"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01"/>
                <p:cNvSpPr>
                  <a:spLocks noEditPoints="1"/>
                </p:cNvSpPr>
                <p:nvPr/>
              </p:nvSpPr>
              <p:spPr bwMode="auto">
                <a:xfrm>
                  <a:off x="822325" y="2454276"/>
                  <a:ext cx="34925" cy="31750"/>
                </a:xfrm>
                <a:custGeom>
                  <a:avLst/>
                  <a:gdLst>
                    <a:gd name="T0" fmla="*/ 25 w 34"/>
                    <a:gd name="T1" fmla="*/ 13 h 31"/>
                    <a:gd name="T2" fmla="*/ 25 w 34"/>
                    <a:gd name="T3" fmla="*/ 18 h 31"/>
                    <a:gd name="T4" fmla="*/ 16 w 34"/>
                    <a:gd name="T5" fmla="*/ 21 h 31"/>
                    <a:gd name="T6" fmla="*/ 11 w 34"/>
                    <a:gd name="T7" fmla="*/ 25 h 31"/>
                    <a:gd name="T8" fmla="*/ 4 w 34"/>
                    <a:gd name="T9" fmla="*/ 26 h 31"/>
                    <a:gd name="T10" fmla="*/ 5 w 34"/>
                    <a:gd name="T11" fmla="*/ 27 h 31"/>
                    <a:gd name="T12" fmla="*/ 2 w 34"/>
                    <a:gd name="T13" fmla="*/ 30 h 31"/>
                    <a:gd name="T14" fmla="*/ 4 w 34"/>
                    <a:gd name="T15" fmla="*/ 29 h 31"/>
                    <a:gd name="T16" fmla="*/ 1 w 34"/>
                    <a:gd name="T17" fmla="*/ 27 h 31"/>
                    <a:gd name="T18" fmla="*/ 31 w 34"/>
                    <a:gd name="T19" fmla="*/ 26 h 31"/>
                    <a:gd name="T20" fmla="*/ 1 w 34"/>
                    <a:gd name="T21" fmla="*/ 27 h 31"/>
                    <a:gd name="T22" fmla="*/ 6 w 34"/>
                    <a:gd name="T23" fmla="*/ 26 h 31"/>
                    <a:gd name="T24" fmla="*/ 4 w 34"/>
                    <a:gd name="T25" fmla="*/ 26 h 31"/>
                    <a:gd name="T26" fmla="*/ 11 w 34"/>
                    <a:gd name="T27" fmla="*/ 27 h 31"/>
                    <a:gd name="T28" fmla="*/ 5 w 34"/>
                    <a:gd name="T29" fmla="*/ 30 h 31"/>
                    <a:gd name="T30" fmla="*/ 3 w 34"/>
                    <a:gd name="T31" fmla="*/ 25 h 31"/>
                    <a:gd name="T32" fmla="*/ 18 w 34"/>
                    <a:gd name="T33" fmla="*/ 27 h 31"/>
                    <a:gd name="T34" fmla="*/ 13 w 34"/>
                    <a:gd name="T35" fmla="*/ 26 h 31"/>
                    <a:gd name="T36" fmla="*/ 30 w 34"/>
                    <a:gd name="T37" fmla="*/ 24 h 31"/>
                    <a:gd name="T38" fmla="*/ 15 w 34"/>
                    <a:gd name="T39" fmla="*/ 27 h 31"/>
                    <a:gd name="T40" fmla="*/ 13 w 34"/>
                    <a:gd name="T41" fmla="*/ 25 h 31"/>
                    <a:gd name="T42" fmla="*/ 13 w 34"/>
                    <a:gd name="T43" fmla="*/ 24 h 31"/>
                    <a:gd name="T44" fmla="*/ 17 w 34"/>
                    <a:gd name="T45" fmla="*/ 21 h 31"/>
                    <a:gd name="T46" fmla="*/ 13 w 34"/>
                    <a:gd name="T47" fmla="*/ 27 h 31"/>
                    <a:gd name="T48" fmla="*/ 17 w 34"/>
                    <a:gd name="T49" fmla="*/ 21 h 31"/>
                    <a:gd name="T50" fmla="*/ 18 w 34"/>
                    <a:gd name="T51" fmla="*/ 21 h 31"/>
                    <a:gd name="T52" fmla="*/ 16 w 34"/>
                    <a:gd name="T53" fmla="*/ 27 h 31"/>
                    <a:gd name="T54" fmla="*/ 19 w 34"/>
                    <a:gd name="T55" fmla="*/ 23 h 31"/>
                    <a:gd name="T56" fmla="*/ 19 w 34"/>
                    <a:gd name="T57" fmla="*/ 24 h 31"/>
                    <a:gd name="T58" fmla="*/ 27 w 34"/>
                    <a:gd name="T59" fmla="*/ 18 h 31"/>
                    <a:gd name="T60" fmla="*/ 21 w 34"/>
                    <a:gd name="T61" fmla="*/ 16 h 31"/>
                    <a:gd name="T62" fmla="*/ 18 w 34"/>
                    <a:gd name="T63" fmla="*/ 21 h 31"/>
                    <a:gd name="T64" fmla="*/ 23 w 34"/>
                    <a:gd name="T65" fmla="*/ 13 h 31"/>
                    <a:gd name="T66" fmla="*/ 24 w 34"/>
                    <a:gd name="T67" fmla="*/ 13 h 31"/>
                    <a:gd name="T68" fmla="*/ 14 w 34"/>
                    <a:gd name="T69" fmla="*/ 9 h 31"/>
                    <a:gd name="T70" fmla="*/ 8 w 34"/>
                    <a:gd name="T71" fmla="*/ 11 h 31"/>
                    <a:gd name="T72" fmla="*/ 12 w 34"/>
                    <a:gd name="T73" fmla="*/ 1 h 31"/>
                    <a:gd name="T74" fmla="*/ 9 w 34"/>
                    <a:gd name="T75" fmla="*/ 10 h 31"/>
                    <a:gd name="T76" fmla="*/ 9 w 34"/>
                    <a:gd name="T77" fmla="*/ 12 h 31"/>
                    <a:gd name="T78" fmla="*/ 14 w 34"/>
                    <a:gd name="T79" fmla="*/ 9 h 31"/>
                    <a:gd name="T80" fmla="*/ 15 w 34"/>
                    <a:gd name="T81" fmla="*/ 15 h 31"/>
                    <a:gd name="T82" fmla="*/ 16 w 34"/>
                    <a:gd name="T83" fmla="*/ 18 h 31"/>
                    <a:gd name="T84" fmla="*/ 20 w 34"/>
                    <a:gd name="T85" fmla="*/ 16 h 31"/>
                    <a:gd name="T86" fmla="*/ 19 w 34"/>
                    <a:gd name="T87" fmla="*/ 21 h 31"/>
                    <a:gd name="T88" fmla="*/ 11 w 34"/>
                    <a:gd name="T89" fmla="*/ 24 h 31"/>
                    <a:gd name="T90" fmla="*/ 3 w 34"/>
                    <a:gd name="T91" fmla="*/ 27 h 31"/>
                    <a:gd name="T92" fmla="*/ 0 w 34"/>
                    <a:gd name="T93" fmla="*/ 28 h 31"/>
                    <a:gd name="T94" fmla="*/ 5 w 34"/>
                    <a:gd name="T95" fmla="*/ 27 h 31"/>
                    <a:gd name="T96" fmla="*/ 6 w 34"/>
                    <a:gd name="T97" fmla="*/ 31 h 31"/>
                    <a:gd name="T98" fmla="*/ 10 w 34"/>
                    <a:gd name="T99" fmla="*/ 31 h 31"/>
                    <a:gd name="T100" fmla="*/ 15 w 34"/>
                    <a:gd name="T101" fmla="*/ 31 h 31"/>
                    <a:gd name="T102" fmla="*/ 23 w 34"/>
                    <a:gd name="T103" fmla="*/ 18 h 31"/>
                    <a:gd name="T104" fmla="*/ 19 w 34"/>
                    <a:gd name="T105" fmla="*/ 29 h 31"/>
                    <a:gd name="T106" fmla="*/ 23 w 34"/>
                    <a:gd name="T107" fmla="*/ 26 h 31"/>
                    <a:gd name="T108" fmla="*/ 29 w 34"/>
                    <a:gd name="T109" fmla="*/ 22 h 31"/>
                    <a:gd name="T110" fmla="*/ 32 w 34"/>
                    <a:gd name="T111" fmla="*/ 24 h 31"/>
                    <a:gd name="T112" fmla="*/ 33 w 34"/>
                    <a:gd name="T113" fmla="*/ 24 h 31"/>
                    <a:gd name="T114" fmla="*/ 31 w 34"/>
                    <a:gd name="T115" fmla="*/ 15 h 31"/>
                    <a:gd name="T116" fmla="*/ 23 w 34"/>
                    <a:gd name="T117" fmla="*/ 17 h 31"/>
                    <a:gd name="T118" fmla="*/ 18 w 34"/>
                    <a:gd name="T119" fmla="*/ 14 h 31"/>
                    <a:gd name="T120" fmla="*/ 12 w 34"/>
                    <a:gd name="T12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31">
                      <a:moveTo>
                        <a:pt x="11" y="1"/>
                      </a:moveTo>
                      <a:cubicBezTo>
                        <a:pt x="11" y="1"/>
                        <a:pt x="11" y="1"/>
                        <a:pt x="11" y="1"/>
                      </a:cubicBezTo>
                      <a:cubicBezTo>
                        <a:pt x="11" y="1"/>
                        <a:pt x="11" y="1"/>
                        <a:pt x="11" y="1"/>
                      </a:cubicBezTo>
                      <a:cubicBezTo>
                        <a:pt x="11" y="1"/>
                        <a:pt x="11" y="1"/>
                        <a:pt x="11" y="1"/>
                      </a:cubicBezTo>
                      <a:moveTo>
                        <a:pt x="10" y="10"/>
                      </a:moveTo>
                      <a:cubicBezTo>
                        <a:pt x="10" y="10"/>
                        <a:pt x="10" y="10"/>
                        <a:pt x="10" y="10"/>
                      </a:cubicBezTo>
                      <a:cubicBezTo>
                        <a:pt x="10" y="10"/>
                        <a:pt x="10" y="10"/>
                        <a:pt x="10" y="10"/>
                      </a:cubicBezTo>
                      <a:cubicBezTo>
                        <a:pt x="10" y="10"/>
                        <a:pt x="10" y="10"/>
                        <a:pt x="10" y="10"/>
                      </a:cubicBezTo>
                      <a:moveTo>
                        <a:pt x="12" y="10"/>
                      </a:moveTo>
                      <a:cubicBezTo>
                        <a:pt x="12" y="10"/>
                        <a:pt x="12" y="10"/>
                        <a:pt x="12" y="10"/>
                      </a:cubicBezTo>
                      <a:cubicBezTo>
                        <a:pt x="12" y="10"/>
                        <a:pt x="12" y="10"/>
                        <a:pt x="12" y="10"/>
                      </a:cubicBezTo>
                      <a:cubicBezTo>
                        <a:pt x="12" y="10"/>
                        <a:pt x="12" y="10"/>
                        <a:pt x="12" y="10"/>
                      </a:cubicBezTo>
                      <a:moveTo>
                        <a:pt x="25" y="13"/>
                      </a:moveTo>
                      <a:cubicBezTo>
                        <a:pt x="25" y="13"/>
                        <a:pt x="25" y="13"/>
                        <a:pt x="25" y="13"/>
                      </a:cubicBezTo>
                      <a:cubicBezTo>
                        <a:pt x="25" y="13"/>
                        <a:pt x="25" y="13"/>
                        <a:pt x="25" y="13"/>
                      </a:cubicBezTo>
                      <a:cubicBezTo>
                        <a:pt x="25" y="13"/>
                        <a:pt x="25" y="13"/>
                        <a:pt x="25" y="13"/>
                      </a:cubicBezTo>
                      <a:moveTo>
                        <a:pt x="20" y="13"/>
                      </a:moveTo>
                      <a:cubicBezTo>
                        <a:pt x="20" y="13"/>
                        <a:pt x="20" y="13"/>
                        <a:pt x="20" y="13"/>
                      </a:cubicBezTo>
                      <a:cubicBezTo>
                        <a:pt x="20" y="13"/>
                        <a:pt x="20" y="13"/>
                        <a:pt x="20" y="13"/>
                      </a:cubicBezTo>
                      <a:cubicBezTo>
                        <a:pt x="20" y="13"/>
                        <a:pt x="20" y="13"/>
                        <a:pt x="20" y="13"/>
                      </a:cubicBezTo>
                      <a:moveTo>
                        <a:pt x="22" y="15"/>
                      </a:moveTo>
                      <a:cubicBezTo>
                        <a:pt x="22" y="15"/>
                        <a:pt x="22" y="15"/>
                        <a:pt x="22" y="15"/>
                      </a:cubicBezTo>
                      <a:cubicBezTo>
                        <a:pt x="22" y="15"/>
                        <a:pt x="22" y="15"/>
                        <a:pt x="22" y="15"/>
                      </a:cubicBezTo>
                      <a:moveTo>
                        <a:pt x="24" y="17"/>
                      </a:moveTo>
                      <a:cubicBezTo>
                        <a:pt x="24" y="17"/>
                        <a:pt x="24" y="17"/>
                        <a:pt x="24" y="17"/>
                      </a:cubicBezTo>
                      <a:cubicBezTo>
                        <a:pt x="24" y="17"/>
                        <a:pt x="24" y="17"/>
                        <a:pt x="24" y="17"/>
                      </a:cubicBezTo>
                      <a:cubicBezTo>
                        <a:pt x="24" y="17"/>
                        <a:pt x="24" y="17"/>
                        <a:pt x="24" y="17"/>
                      </a:cubicBezTo>
                      <a:moveTo>
                        <a:pt x="25" y="18"/>
                      </a:moveTo>
                      <a:cubicBezTo>
                        <a:pt x="25" y="18"/>
                        <a:pt x="25" y="18"/>
                        <a:pt x="25" y="18"/>
                      </a:cubicBezTo>
                      <a:cubicBezTo>
                        <a:pt x="25" y="18"/>
                        <a:pt x="25" y="18"/>
                        <a:pt x="25" y="18"/>
                      </a:cubicBezTo>
                      <a:moveTo>
                        <a:pt x="21" y="18"/>
                      </a:moveTo>
                      <a:cubicBezTo>
                        <a:pt x="21" y="18"/>
                        <a:pt x="21" y="18"/>
                        <a:pt x="21" y="18"/>
                      </a:cubicBezTo>
                      <a:cubicBezTo>
                        <a:pt x="21" y="18"/>
                        <a:pt x="21" y="18"/>
                        <a:pt x="21" y="18"/>
                      </a:cubicBezTo>
                      <a:cubicBezTo>
                        <a:pt x="21" y="18"/>
                        <a:pt x="21" y="18"/>
                        <a:pt x="21" y="18"/>
                      </a:cubicBezTo>
                      <a:moveTo>
                        <a:pt x="18" y="19"/>
                      </a:moveTo>
                      <a:cubicBezTo>
                        <a:pt x="18" y="19"/>
                        <a:pt x="18" y="19"/>
                        <a:pt x="18" y="19"/>
                      </a:cubicBezTo>
                      <a:cubicBezTo>
                        <a:pt x="18" y="19"/>
                        <a:pt x="18" y="19"/>
                        <a:pt x="18" y="19"/>
                      </a:cubicBezTo>
                      <a:moveTo>
                        <a:pt x="17" y="21"/>
                      </a:moveTo>
                      <a:cubicBezTo>
                        <a:pt x="17" y="21"/>
                        <a:pt x="17" y="21"/>
                        <a:pt x="17" y="21"/>
                      </a:cubicBezTo>
                      <a:cubicBezTo>
                        <a:pt x="17" y="21"/>
                        <a:pt x="17" y="21"/>
                        <a:pt x="17" y="21"/>
                      </a:cubicBezTo>
                      <a:moveTo>
                        <a:pt x="16" y="21"/>
                      </a:moveTo>
                      <a:cubicBezTo>
                        <a:pt x="16" y="21"/>
                        <a:pt x="16" y="21"/>
                        <a:pt x="16" y="21"/>
                      </a:cubicBezTo>
                      <a:cubicBezTo>
                        <a:pt x="16" y="21"/>
                        <a:pt x="16" y="21"/>
                        <a:pt x="16" y="21"/>
                      </a:cubicBezTo>
                      <a:cubicBezTo>
                        <a:pt x="16" y="21"/>
                        <a:pt x="16" y="21"/>
                        <a:pt x="16" y="21"/>
                      </a:cubicBezTo>
                      <a:moveTo>
                        <a:pt x="29" y="22"/>
                      </a:moveTo>
                      <a:cubicBezTo>
                        <a:pt x="29" y="22"/>
                        <a:pt x="29" y="22"/>
                        <a:pt x="29" y="22"/>
                      </a:cubicBezTo>
                      <a:cubicBezTo>
                        <a:pt x="29" y="22"/>
                        <a:pt x="29" y="22"/>
                        <a:pt x="29" y="22"/>
                      </a:cubicBezTo>
                      <a:moveTo>
                        <a:pt x="2" y="25"/>
                      </a:moveTo>
                      <a:cubicBezTo>
                        <a:pt x="2" y="25"/>
                        <a:pt x="2" y="25"/>
                        <a:pt x="2" y="25"/>
                      </a:cubicBezTo>
                      <a:cubicBezTo>
                        <a:pt x="2" y="25"/>
                        <a:pt x="2" y="25"/>
                        <a:pt x="2" y="25"/>
                      </a:cubicBezTo>
                      <a:cubicBezTo>
                        <a:pt x="2" y="25"/>
                        <a:pt x="2" y="25"/>
                        <a:pt x="2" y="25"/>
                      </a:cubicBezTo>
                      <a:moveTo>
                        <a:pt x="5" y="25"/>
                      </a:moveTo>
                      <a:cubicBezTo>
                        <a:pt x="5" y="25"/>
                        <a:pt x="5" y="25"/>
                        <a:pt x="5" y="25"/>
                      </a:cubicBezTo>
                      <a:cubicBezTo>
                        <a:pt x="5" y="25"/>
                        <a:pt x="5" y="25"/>
                        <a:pt x="5" y="25"/>
                      </a:cubicBezTo>
                      <a:cubicBezTo>
                        <a:pt x="5" y="25"/>
                        <a:pt x="5" y="25"/>
                        <a:pt x="5" y="25"/>
                      </a:cubicBezTo>
                      <a:moveTo>
                        <a:pt x="11" y="25"/>
                      </a:moveTo>
                      <a:cubicBezTo>
                        <a:pt x="11" y="25"/>
                        <a:pt x="11" y="25"/>
                        <a:pt x="11" y="25"/>
                      </a:cubicBezTo>
                      <a:cubicBezTo>
                        <a:pt x="11" y="25"/>
                        <a:pt x="11" y="25"/>
                        <a:pt x="11" y="25"/>
                      </a:cubicBezTo>
                      <a:cubicBezTo>
                        <a:pt x="11" y="25"/>
                        <a:pt x="11" y="25"/>
                        <a:pt x="11" y="25"/>
                      </a:cubicBezTo>
                      <a:moveTo>
                        <a:pt x="8" y="25"/>
                      </a:moveTo>
                      <a:cubicBezTo>
                        <a:pt x="8" y="25"/>
                        <a:pt x="8" y="25"/>
                        <a:pt x="8" y="25"/>
                      </a:cubicBezTo>
                      <a:cubicBezTo>
                        <a:pt x="8" y="25"/>
                        <a:pt x="8" y="25"/>
                        <a:pt x="8" y="25"/>
                      </a:cubicBezTo>
                      <a:cubicBezTo>
                        <a:pt x="8" y="25"/>
                        <a:pt x="8" y="25"/>
                        <a:pt x="8" y="25"/>
                      </a:cubicBezTo>
                      <a:moveTo>
                        <a:pt x="3" y="25"/>
                      </a:moveTo>
                      <a:cubicBezTo>
                        <a:pt x="3" y="25"/>
                        <a:pt x="3" y="25"/>
                        <a:pt x="3" y="25"/>
                      </a:cubicBezTo>
                      <a:cubicBezTo>
                        <a:pt x="3" y="25"/>
                        <a:pt x="3" y="25"/>
                        <a:pt x="3" y="25"/>
                      </a:cubicBezTo>
                      <a:cubicBezTo>
                        <a:pt x="3" y="25"/>
                        <a:pt x="3" y="25"/>
                        <a:pt x="3" y="25"/>
                      </a:cubicBezTo>
                      <a:moveTo>
                        <a:pt x="4" y="26"/>
                      </a:moveTo>
                      <a:cubicBezTo>
                        <a:pt x="4" y="26"/>
                        <a:pt x="4" y="26"/>
                        <a:pt x="4" y="26"/>
                      </a:cubicBezTo>
                      <a:cubicBezTo>
                        <a:pt x="4" y="26"/>
                        <a:pt x="4" y="26"/>
                        <a:pt x="4" y="26"/>
                      </a:cubicBezTo>
                      <a:cubicBezTo>
                        <a:pt x="4" y="26"/>
                        <a:pt x="4" y="26"/>
                        <a:pt x="4" y="26"/>
                      </a:cubicBezTo>
                      <a:moveTo>
                        <a:pt x="13" y="27"/>
                      </a:moveTo>
                      <a:cubicBezTo>
                        <a:pt x="13" y="27"/>
                        <a:pt x="13" y="27"/>
                        <a:pt x="13" y="27"/>
                      </a:cubicBezTo>
                      <a:cubicBezTo>
                        <a:pt x="13" y="27"/>
                        <a:pt x="13" y="27"/>
                        <a:pt x="13" y="27"/>
                      </a:cubicBezTo>
                      <a:cubicBezTo>
                        <a:pt x="13" y="27"/>
                        <a:pt x="13" y="27"/>
                        <a:pt x="13" y="27"/>
                      </a:cubicBezTo>
                      <a:moveTo>
                        <a:pt x="18" y="27"/>
                      </a:moveTo>
                      <a:cubicBezTo>
                        <a:pt x="18" y="27"/>
                        <a:pt x="18" y="27"/>
                        <a:pt x="18" y="27"/>
                      </a:cubicBezTo>
                      <a:cubicBezTo>
                        <a:pt x="18" y="27"/>
                        <a:pt x="18" y="27"/>
                        <a:pt x="18" y="27"/>
                      </a:cubicBezTo>
                      <a:cubicBezTo>
                        <a:pt x="18" y="27"/>
                        <a:pt x="18" y="27"/>
                        <a:pt x="18" y="27"/>
                      </a:cubicBezTo>
                      <a:moveTo>
                        <a:pt x="14" y="27"/>
                      </a:moveTo>
                      <a:cubicBezTo>
                        <a:pt x="14" y="27"/>
                        <a:pt x="14" y="27"/>
                        <a:pt x="14" y="27"/>
                      </a:cubicBezTo>
                      <a:cubicBezTo>
                        <a:pt x="14" y="27"/>
                        <a:pt x="14" y="27"/>
                        <a:pt x="14" y="27"/>
                      </a:cubicBezTo>
                      <a:cubicBezTo>
                        <a:pt x="14" y="27"/>
                        <a:pt x="14" y="27"/>
                        <a:pt x="14" y="27"/>
                      </a:cubicBezTo>
                      <a:moveTo>
                        <a:pt x="5" y="27"/>
                      </a:moveTo>
                      <a:cubicBezTo>
                        <a:pt x="5" y="27"/>
                        <a:pt x="5" y="27"/>
                        <a:pt x="5" y="27"/>
                      </a:cubicBezTo>
                      <a:cubicBezTo>
                        <a:pt x="5" y="27"/>
                        <a:pt x="5" y="27"/>
                        <a:pt x="5" y="27"/>
                      </a:cubicBezTo>
                      <a:cubicBezTo>
                        <a:pt x="5" y="27"/>
                        <a:pt x="5" y="27"/>
                        <a:pt x="5" y="27"/>
                      </a:cubicBezTo>
                      <a:moveTo>
                        <a:pt x="3" y="27"/>
                      </a:moveTo>
                      <a:cubicBezTo>
                        <a:pt x="3" y="27"/>
                        <a:pt x="3" y="27"/>
                        <a:pt x="3" y="27"/>
                      </a:cubicBezTo>
                      <a:cubicBezTo>
                        <a:pt x="3" y="27"/>
                        <a:pt x="3" y="27"/>
                        <a:pt x="3" y="27"/>
                      </a:cubicBezTo>
                      <a:moveTo>
                        <a:pt x="8" y="28"/>
                      </a:moveTo>
                      <a:cubicBezTo>
                        <a:pt x="8" y="28"/>
                        <a:pt x="8" y="28"/>
                        <a:pt x="8" y="28"/>
                      </a:cubicBezTo>
                      <a:cubicBezTo>
                        <a:pt x="8" y="28"/>
                        <a:pt x="8" y="28"/>
                        <a:pt x="8" y="28"/>
                      </a:cubicBezTo>
                      <a:cubicBezTo>
                        <a:pt x="8" y="28"/>
                        <a:pt x="8" y="28"/>
                        <a:pt x="8" y="28"/>
                      </a:cubicBezTo>
                      <a:moveTo>
                        <a:pt x="4" y="29"/>
                      </a:moveTo>
                      <a:cubicBezTo>
                        <a:pt x="4" y="29"/>
                        <a:pt x="4" y="29"/>
                        <a:pt x="4" y="29"/>
                      </a:cubicBezTo>
                      <a:cubicBezTo>
                        <a:pt x="4" y="29"/>
                        <a:pt x="4" y="29"/>
                        <a:pt x="4" y="29"/>
                      </a:cubicBezTo>
                      <a:moveTo>
                        <a:pt x="2" y="30"/>
                      </a:moveTo>
                      <a:cubicBezTo>
                        <a:pt x="2" y="30"/>
                        <a:pt x="2" y="30"/>
                        <a:pt x="2" y="30"/>
                      </a:cubicBezTo>
                      <a:cubicBezTo>
                        <a:pt x="2" y="30"/>
                        <a:pt x="2" y="30"/>
                        <a:pt x="2" y="30"/>
                      </a:cubicBezTo>
                      <a:cubicBezTo>
                        <a:pt x="2" y="30"/>
                        <a:pt x="2" y="30"/>
                        <a:pt x="2" y="30"/>
                      </a:cubicBezTo>
                      <a:moveTo>
                        <a:pt x="10" y="30"/>
                      </a:moveTo>
                      <a:cubicBezTo>
                        <a:pt x="10" y="30"/>
                        <a:pt x="10" y="30"/>
                        <a:pt x="10" y="30"/>
                      </a:cubicBezTo>
                      <a:cubicBezTo>
                        <a:pt x="10" y="30"/>
                        <a:pt x="10" y="30"/>
                        <a:pt x="10" y="30"/>
                      </a:cubicBezTo>
                      <a:cubicBezTo>
                        <a:pt x="10" y="30"/>
                        <a:pt x="10" y="30"/>
                        <a:pt x="10" y="30"/>
                      </a:cubicBezTo>
                      <a:moveTo>
                        <a:pt x="12" y="29"/>
                      </a:moveTo>
                      <a:cubicBezTo>
                        <a:pt x="11" y="29"/>
                        <a:pt x="11" y="30"/>
                        <a:pt x="10" y="31"/>
                      </a:cubicBezTo>
                      <a:cubicBezTo>
                        <a:pt x="10" y="30"/>
                        <a:pt x="11" y="30"/>
                        <a:pt x="11" y="29"/>
                      </a:cubicBezTo>
                      <a:cubicBezTo>
                        <a:pt x="11" y="29"/>
                        <a:pt x="11" y="29"/>
                        <a:pt x="12" y="29"/>
                      </a:cubicBezTo>
                      <a:moveTo>
                        <a:pt x="5" y="28"/>
                      </a:moveTo>
                      <a:cubicBezTo>
                        <a:pt x="5" y="29"/>
                        <a:pt x="4" y="29"/>
                        <a:pt x="4" y="30"/>
                      </a:cubicBezTo>
                      <a:cubicBezTo>
                        <a:pt x="4" y="30"/>
                        <a:pt x="4" y="30"/>
                        <a:pt x="4" y="29"/>
                      </a:cubicBezTo>
                      <a:cubicBezTo>
                        <a:pt x="4" y="29"/>
                        <a:pt x="4" y="29"/>
                        <a:pt x="4" y="29"/>
                      </a:cubicBezTo>
                      <a:cubicBezTo>
                        <a:pt x="5" y="29"/>
                        <a:pt x="5" y="28"/>
                        <a:pt x="5" y="28"/>
                      </a:cubicBezTo>
                      <a:moveTo>
                        <a:pt x="15" y="27"/>
                      </a:moveTo>
                      <a:cubicBezTo>
                        <a:pt x="15" y="28"/>
                        <a:pt x="14" y="29"/>
                        <a:pt x="14" y="30"/>
                      </a:cubicBezTo>
                      <a:cubicBezTo>
                        <a:pt x="14" y="29"/>
                        <a:pt x="15" y="28"/>
                        <a:pt x="15" y="27"/>
                      </a:cubicBezTo>
                      <a:cubicBezTo>
                        <a:pt x="15" y="27"/>
                        <a:pt x="15" y="27"/>
                        <a:pt x="15" y="27"/>
                      </a:cubicBezTo>
                      <a:moveTo>
                        <a:pt x="10" y="27"/>
                      </a:moveTo>
                      <a:cubicBezTo>
                        <a:pt x="10" y="28"/>
                        <a:pt x="10" y="29"/>
                        <a:pt x="9" y="30"/>
                      </a:cubicBezTo>
                      <a:cubicBezTo>
                        <a:pt x="10" y="29"/>
                        <a:pt x="10" y="28"/>
                        <a:pt x="10" y="27"/>
                      </a:cubicBezTo>
                      <a:moveTo>
                        <a:pt x="1" y="26"/>
                      </a:moveTo>
                      <a:cubicBezTo>
                        <a:pt x="1" y="26"/>
                        <a:pt x="1" y="27"/>
                        <a:pt x="1" y="27"/>
                      </a:cubicBezTo>
                      <a:cubicBezTo>
                        <a:pt x="1" y="27"/>
                        <a:pt x="0" y="28"/>
                        <a:pt x="0" y="28"/>
                      </a:cubicBezTo>
                      <a:cubicBezTo>
                        <a:pt x="0" y="28"/>
                        <a:pt x="0" y="28"/>
                        <a:pt x="0" y="28"/>
                      </a:cubicBezTo>
                      <a:cubicBezTo>
                        <a:pt x="0" y="28"/>
                        <a:pt x="0" y="27"/>
                        <a:pt x="1" y="27"/>
                      </a:cubicBezTo>
                      <a:cubicBezTo>
                        <a:pt x="1" y="27"/>
                        <a:pt x="1" y="26"/>
                        <a:pt x="1" y="26"/>
                      </a:cubicBezTo>
                      <a:moveTo>
                        <a:pt x="6" y="26"/>
                      </a:moveTo>
                      <a:cubicBezTo>
                        <a:pt x="6" y="26"/>
                        <a:pt x="6" y="26"/>
                        <a:pt x="6" y="26"/>
                      </a:cubicBezTo>
                      <a:cubicBezTo>
                        <a:pt x="6" y="26"/>
                        <a:pt x="6" y="26"/>
                        <a:pt x="6" y="26"/>
                      </a:cubicBezTo>
                      <a:cubicBezTo>
                        <a:pt x="6" y="26"/>
                        <a:pt x="6" y="27"/>
                        <a:pt x="6" y="27"/>
                      </a:cubicBezTo>
                      <a:cubicBezTo>
                        <a:pt x="6" y="27"/>
                        <a:pt x="6" y="27"/>
                        <a:pt x="6" y="27"/>
                      </a:cubicBezTo>
                      <a:cubicBezTo>
                        <a:pt x="6" y="27"/>
                        <a:pt x="6" y="26"/>
                        <a:pt x="6" y="26"/>
                      </a:cubicBezTo>
                      <a:cubicBezTo>
                        <a:pt x="6" y="26"/>
                        <a:pt x="6" y="26"/>
                        <a:pt x="6" y="26"/>
                      </a:cubicBezTo>
                      <a:moveTo>
                        <a:pt x="6" y="26"/>
                      </a:moveTo>
                      <a:cubicBezTo>
                        <a:pt x="6" y="26"/>
                        <a:pt x="6" y="26"/>
                        <a:pt x="6" y="26"/>
                      </a:cubicBezTo>
                      <a:cubicBezTo>
                        <a:pt x="6" y="26"/>
                        <a:pt x="6" y="26"/>
                        <a:pt x="6" y="26"/>
                      </a:cubicBezTo>
                      <a:moveTo>
                        <a:pt x="31" y="26"/>
                      </a:moveTo>
                      <a:cubicBezTo>
                        <a:pt x="31" y="26"/>
                        <a:pt x="31" y="26"/>
                        <a:pt x="31" y="26"/>
                      </a:cubicBezTo>
                      <a:cubicBezTo>
                        <a:pt x="31" y="26"/>
                        <a:pt x="31" y="26"/>
                        <a:pt x="31" y="26"/>
                      </a:cubicBezTo>
                      <a:moveTo>
                        <a:pt x="3" y="26"/>
                      </a:moveTo>
                      <a:cubicBezTo>
                        <a:pt x="3" y="26"/>
                        <a:pt x="3" y="27"/>
                        <a:pt x="3" y="27"/>
                      </a:cubicBezTo>
                      <a:cubicBezTo>
                        <a:pt x="3" y="27"/>
                        <a:pt x="3" y="27"/>
                        <a:pt x="3" y="27"/>
                      </a:cubicBezTo>
                      <a:cubicBezTo>
                        <a:pt x="3" y="28"/>
                        <a:pt x="3" y="28"/>
                        <a:pt x="2" y="28"/>
                      </a:cubicBezTo>
                      <a:cubicBezTo>
                        <a:pt x="2" y="29"/>
                        <a:pt x="2" y="29"/>
                        <a:pt x="2" y="29"/>
                      </a:cubicBezTo>
                      <a:cubicBezTo>
                        <a:pt x="2" y="29"/>
                        <a:pt x="2" y="28"/>
                        <a:pt x="2" y="28"/>
                      </a:cubicBezTo>
                      <a:cubicBezTo>
                        <a:pt x="2" y="28"/>
                        <a:pt x="2" y="28"/>
                        <a:pt x="2" y="28"/>
                      </a:cubicBezTo>
                      <a:cubicBezTo>
                        <a:pt x="2" y="27"/>
                        <a:pt x="3" y="26"/>
                        <a:pt x="3" y="26"/>
                      </a:cubicBezTo>
                      <a:moveTo>
                        <a:pt x="1" y="26"/>
                      </a:moveTo>
                      <a:cubicBezTo>
                        <a:pt x="1" y="26"/>
                        <a:pt x="1" y="26"/>
                        <a:pt x="1" y="27"/>
                      </a:cubicBezTo>
                      <a:cubicBezTo>
                        <a:pt x="1" y="27"/>
                        <a:pt x="1" y="27"/>
                        <a:pt x="1" y="27"/>
                      </a:cubicBezTo>
                      <a:cubicBezTo>
                        <a:pt x="1" y="27"/>
                        <a:pt x="1" y="27"/>
                        <a:pt x="1" y="27"/>
                      </a:cubicBezTo>
                      <a:cubicBezTo>
                        <a:pt x="1" y="27"/>
                        <a:pt x="1" y="27"/>
                        <a:pt x="1" y="27"/>
                      </a:cubicBezTo>
                      <a:cubicBezTo>
                        <a:pt x="1" y="27"/>
                        <a:pt x="1" y="27"/>
                        <a:pt x="1" y="27"/>
                      </a:cubicBezTo>
                      <a:cubicBezTo>
                        <a:pt x="1" y="26"/>
                        <a:pt x="1" y="26"/>
                        <a:pt x="1" y="26"/>
                      </a:cubicBezTo>
                      <a:cubicBezTo>
                        <a:pt x="1" y="26"/>
                        <a:pt x="1" y="26"/>
                        <a:pt x="1" y="26"/>
                      </a:cubicBezTo>
                      <a:cubicBezTo>
                        <a:pt x="1" y="26"/>
                        <a:pt x="1" y="26"/>
                        <a:pt x="1" y="26"/>
                      </a:cubicBezTo>
                      <a:cubicBezTo>
                        <a:pt x="1" y="26"/>
                        <a:pt x="1" y="26"/>
                        <a:pt x="1" y="26"/>
                      </a:cubicBezTo>
                      <a:moveTo>
                        <a:pt x="3" y="25"/>
                      </a:moveTo>
                      <a:cubicBezTo>
                        <a:pt x="3" y="25"/>
                        <a:pt x="3" y="25"/>
                        <a:pt x="3" y="25"/>
                      </a:cubicBezTo>
                      <a:cubicBezTo>
                        <a:pt x="3" y="25"/>
                        <a:pt x="3" y="25"/>
                        <a:pt x="3" y="25"/>
                      </a:cubicBezTo>
                      <a:cubicBezTo>
                        <a:pt x="3" y="25"/>
                        <a:pt x="3" y="25"/>
                        <a:pt x="3" y="25"/>
                      </a:cubicBezTo>
                      <a:moveTo>
                        <a:pt x="2" y="25"/>
                      </a:moveTo>
                      <a:cubicBezTo>
                        <a:pt x="2" y="25"/>
                        <a:pt x="2" y="25"/>
                        <a:pt x="2" y="25"/>
                      </a:cubicBezTo>
                      <a:cubicBezTo>
                        <a:pt x="2" y="25"/>
                        <a:pt x="2" y="25"/>
                        <a:pt x="2" y="25"/>
                      </a:cubicBezTo>
                      <a:moveTo>
                        <a:pt x="6" y="25"/>
                      </a:moveTo>
                      <a:cubicBezTo>
                        <a:pt x="6" y="25"/>
                        <a:pt x="6" y="25"/>
                        <a:pt x="6" y="26"/>
                      </a:cubicBezTo>
                      <a:cubicBezTo>
                        <a:pt x="6" y="26"/>
                        <a:pt x="6" y="26"/>
                        <a:pt x="6" y="26"/>
                      </a:cubicBezTo>
                      <a:cubicBezTo>
                        <a:pt x="5" y="27"/>
                        <a:pt x="3" y="29"/>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29"/>
                      </a:cubicBezTo>
                      <a:cubicBezTo>
                        <a:pt x="2" y="29"/>
                        <a:pt x="2" y="29"/>
                        <a:pt x="3" y="29"/>
                      </a:cubicBezTo>
                      <a:cubicBezTo>
                        <a:pt x="3" y="28"/>
                        <a:pt x="3" y="28"/>
                        <a:pt x="3" y="28"/>
                      </a:cubicBezTo>
                      <a:cubicBezTo>
                        <a:pt x="3" y="28"/>
                        <a:pt x="3" y="28"/>
                        <a:pt x="3" y="28"/>
                      </a:cubicBezTo>
                      <a:cubicBezTo>
                        <a:pt x="3" y="28"/>
                        <a:pt x="3"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6" y="25"/>
                        <a:pt x="6" y="25"/>
                      </a:cubicBezTo>
                      <a:moveTo>
                        <a:pt x="11" y="25"/>
                      </a:move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6"/>
                        <a:pt x="11" y="27"/>
                      </a:cubicBezTo>
                      <a:cubicBezTo>
                        <a:pt x="10" y="28"/>
                        <a:pt x="9" y="29"/>
                        <a:pt x="9" y="30"/>
                      </a:cubicBezTo>
                      <a:cubicBezTo>
                        <a:pt x="9" y="30"/>
                        <a:pt x="9" y="30"/>
                        <a:pt x="9" y="29"/>
                      </a:cubicBezTo>
                      <a:cubicBezTo>
                        <a:pt x="9" y="29"/>
                        <a:pt x="9" y="29"/>
                        <a:pt x="9" y="29"/>
                      </a:cubicBezTo>
                      <a:cubicBezTo>
                        <a:pt x="9" y="29"/>
                        <a:pt x="9" y="28"/>
                        <a:pt x="10" y="28"/>
                      </a:cubicBezTo>
                      <a:cubicBezTo>
                        <a:pt x="10" y="28"/>
                        <a:pt x="10" y="28"/>
                        <a:pt x="10" y="28"/>
                      </a:cubicBezTo>
                      <a:cubicBezTo>
                        <a:pt x="10" y="27"/>
                        <a:pt x="11" y="26"/>
                        <a:pt x="11" y="25"/>
                      </a:cubicBezTo>
                      <a:moveTo>
                        <a:pt x="8" y="24"/>
                      </a:moveTo>
                      <a:cubicBezTo>
                        <a:pt x="8" y="25"/>
                        <a:pt x="8" y="25"/>
                        <a:pt x="8" y="26"/>
                      </a:cubicBezTo>
                      <a:cubicBezTo>
                        <a:pt x="8" y="26"/>
                        <a:pt x="8" y="26"/>
                        <a:pt x="8" y="26"/>
                      </a:cubicBezTo>
                      <a:cubicBezTo>
                        <a:pt x="8" y="27"/>
                        <a:pt x="8" y="28"/>
                        <a:pt x="7" y="29"/>
                      </a:cubicBezTo>
                      <a:cubicBezTo>
                        <a:pt x="7" y="30"/>
                        <a:pt x="6" y="30"/>
                        <a:pt x="6" y="31"/>
                      </a:cubicBezTo>
                      <a:cubicBezTo>
                        <a:pt x="5" y="31"/>
                        <a:pt x="5" y="31"/>
                        <a:pt x="5" y="31"/>
                      </a:cubicBezTo>
                      <a:cubicBezTo>
                        <a:pt x="5" y="31"/>
                        <a:pt x="5" y="30"/>
                        <a:pt x="5" y="30"/>
                      </a:cubicBezTo>
                      <a:cubicBezTo>
                        <a:pt x="5" y="30"/>
                        <a:pt x="5" y="30"/>
                        <a:pt x="5" y="30"/>
                      </a:cubicBezTo>
                      <a:cubicBezTo>
                        <a:pt x="5" y="29"/>
                        <a:pt x="6" y="28"/>
                        <a:pt x="6" y="27"/>
                      </a:cubicBezTo>
                      <a:cubicBezTo>
                        <a:pt x="6" y="27"/>
                        <a:pt x="6" y="27"/>
                        <a:pt x="6" y="26"/>
                      </a:cubicBezTo>
                      <a:cubicBezTo>
                        <a:pt x="6" y="26"/>
                        <a:pt x="6" y="26"/>
                        <a:pt x="6" y="26"/>
                      </a:cubicBezTo>
                      <a:cubicBezTo>
                        <a:pt x="6" y="26"/>
                        <a:pt x="7"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4"/>
                      </a:cubicBezTo>
                      <a:moveTo>
                        <a:pt x="3" y="24"/>
                      </a:move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2" y="26"/>
                        <a:pt x="2" y="27"/>
                        <a:pt x="1" y="27"/>
                      </a:cubicBezTo>
                      <a:cubicBezTo>
                        <a:pt x="1" y="28"/>
                        <a:pt x="1" y="28"/>
                        <a:pt x="1" y="28"/>
                      </a:cubicBezTo>
                      <a:cubicBezTo>
                        <a:pt x="1" y="28"/>
                        <a:pt x="1" y="27"/>
                        <a:pt x="1" y="27"/>
                      </a:cubicBezTo>
                      <a:cubicBezTo>
                        <a:pt x="1" y="27"/>
                        <a:pt x="1" y="26"/>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3" y="24"/>
                      </a:cubicBezTo>
                      <a:moveTo>
                        <a:pt x="19" y="24"/>
                      </a:moveTo>
                      <a:cubicBezTo>
                        <a:pt x="18" y="25"/>
                        <a:pt x="18" y="26"/>
                        <a:pt x="18" y="27"/>
                      </a:cubicBezTo>
                      <a:cubicBezTo>
                        <a:pt x="18" y="27"/>
                        <a:pt x="18" y="27"/>
                        <a:pt x="18" y="27"/>
                      </a:cubicBezTo>
                      <a:cubicBezTo>
                        <a:pt x="18" y="27"/>
                        <a:pt x="18" y="27"/>
                        <a:pt x="18" y="26"/>
                      </a:cubicBezTo>
                      <a:cubicBezTo>
                        <a:pt x="18" y="28"/>
                        <a:pt x="17" y="29"/>
                        <a:pt x="17" y="30"/>
                      </a:cubicBezTo>
                      <a:cubicBezTo>
                        <a:pt x="17" y="29"/>
                        <a:pt x="18" y="27"/>
                        <a:pt x="18" y="26"/>
                      </a:cubicBezTo>
                      <a:cubicBezTo>
                        <a:pt x="18" y="26"/>
                        <a:pt x="18" y="26"/>
                        <a:pt x="18" y="26"/>
                      </a:cubicBezTo>
                      <a:cubicBezTo>
                        <a:pt x="18" y="25"/>
                        <a:pt x="19" y="25"/>
                        <a:pt x="19" y="24"/>
                      </a:cubicBezTo>
                      <a:moveTo>
                        <a:pt x="2" y="24"/>
                      </a:moveTo>
                      <a:cubicBezTo>
                        <a:pt x="2" y="24"/>
                        <a:pt x="2" y="25"/>
                        <a:pt x="2" y="25"/>
                      </a:cubicBezTo>
                      <a:cubicBezTo>
                        <a:pt x="1" y="25"/>
                        <a:pt x="1" y="25"/>
                        <a:pt x="1" y="25"/>
                      </a:cubicBezTo>
                      <a:cubicBezTo>
                        <a:pt x="1" y="25"/>
                        <a:pt x="1" y="26"/>
                        <a:pt x="1" y="26"/>
                      </a:cubicBezTo>
                      <a:cubicBezTo>
                        <a:pt x="1" y="25"/>
                        <a:pt x="1" y="25"/>
                        <a:pt x="2" y="24"/>
                      </a:cubicBezTo>
                      <a:moveTo>
                        <a:pt x="14" y="24"/>
                      </a:moveTo>
                      <a:cubicBezTo>
                        <a:pt x="14" y="25"/>
                        <a:pt x="13" y="25"/>
                        <a:pt x="13" y="26"/>
                      </a:cubicBezTo>
                      <a:cubicBezTo>
                        <a:pt x="13" y="26"/>
                        <a:pt x="13" y="26"/>
                        <a:pt x="13" y="26"/>
                      </a:cubicBezTo>
                      <a:cubicBezTo>
                        <a:pt x="13" y="27"/>
                        <a:pt x="12" y="28"/>
                        <a:pt x="12" y="28"/>
                      </a:cubicBezTo>
                      <a:cubicBezTo>
                        <a:pt x="12" y="29"/>
                        <a:pt x="11" y="29"/>
                        <a:pt x="11" y="29"/>
                      </a:cubicBezTo>
                      <a:cubicBezTo>
                        <a:pt x="11" y="29"/>
                        <a:pt x="11" y="29"/>
                        <a:pt x="11" y="29"/>
                      </a:cubicBezTo>
                      <a:cubicBezTo>
                        <a:pt x="11" y="29"/>
                        <a:pt x="11" y="29"/>
                        <a:pt x="11" y="29"/>
                      </a:cubicBezTo>
                      <a:cubicBezTo>
                        <a:pt x="12" y="27"/>
                        <a:pt x="13" y="26"/>
                        <a:pt x="14" y="24"/>
                      </a:cubicBezTo>
                      <a:moveTo>
                        <a:pt x="18" y="24"/>
                      </a:moveTo>
                      <a:cubicBezTo>
                        <a:pt x="17" y="26"/>
                        <a:pt x="16" y="27"/>
                        <a:pt x="16" y="29"/>
                      </a:cubicBezTo>
                      <a:cubicBezTo>
                        <a:pt x="16" y="28"/>
                        <a:pt x="16" y="27"/>
                        <a:pt x="17" y="26"/>
                      </a:cubicBezTo>
                      <a:cubicBezTo>
                        <a:pt x="17" y="26"/>
                        <a:pt x="17" y="26"/>
                        <a:pt x="17" y="26"/>
                      </a:cubicBezTo>
                      <a:cubicBezTo>
                        <a:pt x="17" y="26"/>
                        <a:pt x="17" y="26"/>
                        <a:pt x="17" y="25"/>
                      </a:cubicBezTo>
                      <a:cubicBezTo>
                        <a:pt x="17" y="25"/>
                        <a:pt x="18" y="25"/>
                        <a:pt x="18" y="24"/>
                      </a:cubicBezTo>
                      <a:moveTo>
                        <a:pt x="30" y="24"/>
                      </a:moveTo>
                      <a:cubicBezTo>
                        <a:pt x="29" y="25"/>
                        <a:pt x="29" y="27"/>
                        <a:pt x="28" y="28"/>
                      </a:cubicBezTo>
                      <a:cubicBezTo>
                        <a:pt x="28" y="27"/>
                        <a:pt x="29" y="25"/>
                        <a:pt x="30" y="24"/>
                      </a:cubicBezTo>
                      <a:moveTo>
                        <a:pt x="11" y="24"/>
                      </a:moveTo>
                      <a:cubicBezTo>
                        <a:pt x="11" y="24"/>
                        <a:pt x="11" y="24"/>
                        <a:pt x="11" y="24"/>
                      </a:cubicBezTo>
                      <a:cubicBezTo>
                        <a:pt x="10" y="26"/>
                        <a:pt x="9" y="27"/>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7" y="29"/>
                      </a:cubicBezTo>
                      <a:cubicBezTo>
                        <a:pt x="8" y="28"/>
                        <a:pt x="9" y="27"/>
                        <a:pt x="10" y="26"/>
                      </a:cubicBezTo>
                      <a:cubicBezTo>
                        <a:pt x="10" y="25"/>
                        <a:pt x="11" y="24"/>
                        <a:pt x="11" y="24"/>
                      </a:cubicBezTo>
                      <a:moveTo>
                        <a:pt x="17" y="24"/>
                      </a:moveTo>
                      <a:cubicBezTo>
                        <a:pt x="17" y="24"/>
                        <a:pt x="16" y="25"/>
                        <a:pt x="16" y="25"/>
                      </a:cubicBezTo>
                      <a:cubicBezTo>
                        <a:pt x="16" y="25"/>
                        <a:pt x="16" y="25"/>
                        <a:pt x="16" y="25"/>
                      </a:cubicBezTo>
                      <a:cubicBezTo>
                        <a:pt x="16" y="26"/>
                        <a:pt x="16" y="26"/>
                        <a:pt x="15" y="27"/>
                      </a:cubicBezTo>
                      <a:cubicBezTo>
                        <a:pt x="15" y="27"/>
                        <a:pt x="15" y="27"/>
                        <a:pt x="15" y="27"/>
                      </a:cubicBezTo>
                      <a:cubicBezTo>
                        <a:pt x="16" y="26"/>
                        <a:pt x="16" y="25"/>
                        <a:pt x="17" y="24"/>
                      </a:cubicBezTo>
                      <a:moveTo>
                        <a:pt x="30" y="24"/>
                      </a:moveTo>
                      <a:cubicBezTo>
                        <a:pt x="30" y="24"/>
                        <a:pt x="30" y="24"/>
                        <a:pt x="30" y="24"/>
                      </a:cubicBezTo>
                      <a:cubicBezTo>
                        <a:pt x="30" y="24"/>
                        <a:pt x="30" y="24"/>
                        <a:pt x="30" y="24"/>
                      </a:cubicBezTo>
                      <a:moveTo>
                        <a:pt x="22" y="24"/>
                      </a:moveTo>
                      <a:cubicBezTo>
                        <a:pt x="22" y="24"/>
                        <a:pt x="22" y="24"/>
                        <a:pt x="21" y="25"/>
                      </a:cubicBezTo>
                      <a:cubicBezTo>
                        <a:pt x="21" y="26"/>
                        <a:pt x="20" y="27"/>
                        <a:pt x="19" y="29"/>
                      </a:cubicBezTo>
                      <a:cubicBezTo>
                        <a:pt x="20" y="28"/>
                        <a:pt x="20" y="27"/>
                        <a:pt x="20" y="27"/>
                      </a:cubicBezTo>
                      <a:cubicBezTo>
                        <a:pt x="20" y="27"/>
                        <a:pt x="20" y="27"/>
                        <a:pt x="20" y="27"/>
                      </a:cubicBezTo>
                      <a:cubicBezTo>
                        <a:pt x="21" y="26"/>
                        <a:pt x="21" y="25"/>
                        <a:pt x="22" y="24"/>
                      </a:cubicBezTo>
                      <a:moveTo>
                        <a:pt x="14" y="23"/>
                      </a:moveTo>
                      <a:cubicBezTo>
                        <a:pt x="14" y="24"/>
                        <a:pt x="14" y="24"/>
                        <a:pt x="14" y="24"/>
                      </a:cubicBezTo>
                      <a:cubicBezTo>
                        <a:pt x="14" y="24"/>
                        <a:pt x="13" y="25"/>
                        <a:pt x="13" y="25"/>
                      </a:cubicBezTo>
                      <a:cubicBezTo>
                        <a:pt x="12" y="26"/>
                        <a:pt x="12" y="27"/>
                        <a:pt x="11" y="28"/>
                      </a:cubicBezTo>
                      <a:cubicBezTo>
                        <a:pt x="11" y="29"/>
                        <a:pt x="11" y="29"/>
                        <a:pt x="11" y="29"/>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9" y="30"/>
                        <a:pt x="9" y="31"/>
                        <a:pt x="9" y="31"/>
                      </a:cubicBezTo>
                      <a:cubicBezTo>
                        <a:pt x="9" y="31"/>
                        <a:pt x="9" y="30"/>
                        <a:pt x="9" y="30"/>
                      </a:cubicBezTo>
                      <a:cubicBezTo>
                        <a:pt x="9" y="29"/>
                        <a:pt x="10" y="28"/>
                        <a:pt x="10" y="27"/>
                      </a:cubicBezTo>
                      <a:cubicBezTo>
                        <a:pt x="11" y="27"/>
                        <a:pt x="11" y="27"/>
                        <a:pt x="11" y="27"/>
                      </a:cubicBezTo>
                      <a:cubicBezTo>
                        <a:pt x="11" y="26"/>
                        <a:pt x="11" y="26"/>
                        <a:pt x="12" y="25"/>
                      </a:cubicBezTo>
                      <a:cubicBezTo>
                        <a:pt x="12" y="25"/>
                        <a:pt x="13" y="24"/>
                        <a:pt x="13" y="24"/>
                      </a:cubicBezTo>
                      <a:cubicBezTo>
                        <a:pt x="13" y="24"/>
                        <a:pt x="13" y="24"/>
                        <a:pt x="13" y="24"/>
                      </a:cubicBezTo>
                      <a:cubicBezTo>
                        <a:pt x="13" y="24"/>
                        <a:pt x="14" y="24"/>
                        <a:pt x="14" y="23"/>
                      </a:cubicBezTo>
                      <a:moveTo>
                        <a:pt x="21" y="22"/>
                      </a:moveTo>
                      <a:cubicBezTo>
                        <a:pt x="20" y="23"/>
                        <a:pt x="20" y="24"/>
                        <a:pt x="19" y="25"/>
                      </a:cubicBezTo>
                      <a:cubicBezTo>
                        <a:pt x="20" y="24"/>
                        <a:pt x="20" y="23"/>
                        <a:pt x="21" y="22"/>
                      </a:cubicBezTo>
                      <a:moveTo>
                        <a:pt x="30" y="21"/>
                      </a:moveTo>
                      <a:cubicBezTo>
                        <a:pt x="30" y="21"/>
                        <a:pt x="30" y="22"/>
                        <a:pt x="29" y="22"/>
                      </a:cubicBezTo>
                      <a:cubicBezTo>
                        <a:pt x="29" y="22"/>
                        <a:pt x="29" y="22"/>
                        <a:pt x="29" y="22"/>
                      </a:cubicBezTo>
                      <a:cubicBezTo>
                        <a:pt x="29" y="24"/>
                        <a:pt x="28" y="26"/>
                        <a:pt x="26" y="27"/>
                      </a:cubicBezTo>
                      <a:cubicBezTo>
                        <a:pt x="26" y="27"/>
                        <a:pt x="27" y="26"/>
                        <a:pt x="27" y="26"/>
                      </a:cubicBezTo>
                      <a:cubicBezTo>
                        <a:pt x="27" y="26"/>
                        <a:pt x="27" y="26"/>
                        <a:pt x="27" y="26"/>
                      </a:cubicBezTo>
                      <a:cubicBezTo>
                        <a:pt x="28" y="24"/>
                        <a:pt x="29" y="23"/>
                        <a:pt x="30" y="21"/>
                      </a:cubicBezTo>
                      <a:moveTo>
                        <a:pt x="17" y="21"/>
                      </a:moveTo>
                      <a:cubicBezTo>
                        <a:pt x="17" y="21"/>
                        <a:pt x="17" y="21"/>
                        <a:pt x="17" y="21"/>
                      </a:cubicBezTo>
                      <a:cubicBezTo>
                        <a:pt x="17" y="21"/>
                        <a:pt x="17" y="21"/>
                        <a:pt x="17" y="21"/>
                      </a:cubicBezTo>
                      <a:cubicBezTo>
                        <a:pt x="17" y="22"/>
                        <a:pt x="17" y="23"/>
                        <a:pt x="17" y="23"/>
                      </a:cubicBezTo>
                      <a:cubicBezTo>
                        <a:pt x="16" y="25"/>
                        <a:pt x="15" y="26"/>
                        <a:pt x="15" y="27"/>
                      </a:cubicBezTo>
                      <a:cubicBezTo>
                        <a:pt x="15" y="27"/>
                        <a:pt x="15"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5" y="26"/>
                        <a:pt x="15" y="26"/>
                      </a:cubicBezTo>
                      <a:cubicBezTo>
                        <a:pt x="15" y="26"/>
                        <a:pt x="15" y="26"/>
                        <a:pt x="15" y="26"/>
                      </a:cubicBezTo>
                      <a:cubicBezTo>
                        <a:pt x="15" y="25"/>
                        <a:pt x="16" y="23"/>
                        <a:pt x="17" y="22"/>
                      </a:cubicBezTo>
                      <a:cubicBezTo>
                        <a:pt x="17" y="22"/>
                        <a:pt x="17" y="22"/>
                        <a:pt x="17" y="22"/>
                      </a:cubicBezTo>
                      <a:cubicBezTo>
                        <a:pt x="16" y="24"/>
                        <a:pt x="14" y="25"/>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2" y="28"/>
                        <a:pt x="12" y="28"/>
                      </a:cubicBezTo>
                      <a:cubicBezTo>
                        <a:pt x="13" y="27"/>
                        <a:pt x="14" y="25"/>
                        <a:pt x="14" y="24"/>
                      </a:cubicBezTo>
                      <a:cubicBezTo>
                        <a:pt x="14" y="24"/>
                        <a:pt x="14" y="23"/>
                        <a:pt x="15" y="23"/>
                      </a:cubicBezTo>
                      <a:cubicBezTo>
                        <a:pt x="15" y="22"/>
                        <a:pt x="16" y="22"/>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moveTo>
                        <a:pt x="28" y="21"/>
                      </a:moveTo>
                      <a:cubicBezTo>
                        <a:pt x="27" y="23"/>
                        <a:pt x="26" y="26"/>
                        <a:pt x="25" y="28"/>
                      </a:cubicBezTo>
                      <a:cubicBezTo>
                        <a:pt x="25" y="27"/>
                        <a:pt x="25" y="27"/>
                        <a:pt x="25" y="26"/>
                      </a:cubicBezTo>
                      <a:cubicBezTo>
                        <a:pt x="25" y="26"/>
                        <a:pt x="25" y="26"/>
                        <a:pt x="25" y="26"/>
                      </a:cubicBezTo>
                      <a:cubicBezTo>
                        <a:pt x="26" y="24"/>
                        <a:pt x="27" y="23"/>
                        <a:pt x="28" y="21"/>
                      </a:cubicBezTo>
                      <a:moveTo>
                        <a:pt x="18" y="21"/>
                      </a:moveTo>
                      <a:cubicBezTo>
                        <a:pt x="18" y="21"/>
                        <a:pt x="18" y="21"/>
                        <a:pt x="18" y="22"/>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1"/>
                        <a:pt x="18" y="21"/>
                      </a:cubicBezTo>
                      <a:moveTo>
                        <a:pt x="20" y="20"/>
                      </a:moveTo>
                      <a:cubicBezTo>
                        <a:pt x="20" y="21"/>
                        <a:pt x="19" y="22"/>
                        <a:pt x="19" y="22"/>
                      </a:cubicBezTo>
                      <a:cubicBezTo>
                        <a:pt x="19" y="22"/>
                        <a:pt x="19" y="22"/>
                        <a:pt x="19" y="22"/>
                      </a:cubicBezTo>
                      <a:cubicBezTo>
                        <a:pt x="19" y="23"/>
                        <a:pt x="19" y="23"/>
                        <a:pt x="18" y="24"/>
                      </a:cubicBezTo>
                      <a:cubicBezTo>
                        <a:pt x="18" y="24"/>
                        <a:pt x="18" y="24"/>
                        <a:pt x="18" y="24"/>
                      </a:cubicBezTo>
                      <a:cubicBezTo>
                        <a:pt x="18" y="24"/>
                        <a:pt x="18" y="24"/>
                        <a:pt x="18" y="24"/>
                      </a:cubicBezTo>
                      <a:cubicBezTo>
                        <a:pt x="18" y="24"/>
                        <a:pt x="18" y="25"/>
                        <a:pt x="17" y="25"/>
                      </a:cubicBezTo>
                      <a:cubicBezTo>
                        <a:pt x="18" y="23"/>
                        <a:pt x="19" y="22"/>
                        <a:pt x="20" y="20"/>
                      </a:cubicBezTo>
                      <a:moveTo>
                        <a:pt x="20" y="20"/>
                      </a:moveTo>
                      <a:cubicBezTo>
                        <a:pt x="20" y="20"/>
                        <a:pt x="20" y="20"/>
                        <a:pt x="20" y="20"/>
                      </a:cubicBezTo>
                      <a:cubicBezTo>
                        <a:pt x="19" y="21"/>
                        <a:pt x="19" y="22"/>
                        <a:pt x="18" y="23"/>
                      </a:cubicBezTo>
                      <a:cubicBezTo>
                        <a:pt x="18" y="24"/>
                        <a:pt x="17" y="25"/>
                        <a:pt x="17" y="25"/>
                      </a:cubicBezTo>
                      <a:cubicBezTo>
                        <a:pt x="17" y="26"/>
                        <a:pt x="16" y="26"/>
                        <a:pt x="16" y="27"/>
                      </a:cubicBezTo>
                      <a:cubicBezTo>
                        <a:pt x="16" y="26"/>
                        <a:pt x="16" y="26"/>
                        <a:pt x="16" y="26"/>
                      </a:cubicBezTo>
                      <a:cubicBezTo>
                        <a:pt x="16" y="25"/>
                        <a:pt x="17" y="24"/>
                        <a:pt x="17" y="24"/>
                      </a:cubicBezTo>
                      <a:cubicBezTo>
                        <a:pt x="17" y="23"/>
                        <a:pt x="18" y="22"/>
                        <a:pt x="19" y="21"/>
                      </a:cubicBezTo>
                      <a:cubicBezTo>
                        <a:pt x="19" y="21"/>
                        <a:pt x="19" y="21"/>
                        <a:pt x="19" y="21"/>
                      </a:cubicBezTo>
                      <a:cubicBezTo>
                        <a:pt x="19" y="21"/>
                        <a:pt x="20" y="20"/>
                        <a:pt x="20" y="20"/>
                      </a:cubicBezTo>
                      <a:moveTo>
                        <a:pt x="27" y="19"/>
                      </a:moveTo>
                      <a:cubicBezTo>
                        <a:pt x="26" y="23"/>
                        <a:pt x="24" y="26"/>
                        <a:pt x="22" y="30"/>
                      </a:cubicBezTo>
                      <a:cubicBezTo>
                        <a:pt x="22" y="28"/>
                        <a:pt x="23" y="27"/>
                        <a:pt x="23" y="26"/>
                      </a:cubicBezTo>
                      <a:cubicBezTo>
                        <a:pt x="23" y="26"/>
                        <a:pt x="23" y="26"/>
                        <a:pt x="23" y="26"/>
                      </a:cubicBezTo>
                      <a:cubicBezTo>
                        <a:pt x="24" y="23"/>
                        <a:pt x="26" y="21"/>
                        <a:pt x="27" y="19"/>
                      </a:cubicBezTo>
                      <a:moveTo>
                        <a:pt x="21" y="18"/>
                      </a:moveTo>
                      <a:cubicBezTo>
                        <a:pt x="21" y="19"/>
                        <a:pt x="21" y="20"/>
                        <a:pt x="21" y="20"/>
                      </a:cubicBezTo>
                      <a:cubicBezTo>
                        <a:pt x="21" y="20"/>
                        <a:pt x="21" y="20"/>
                        <a:pt x="21" y="20"/>
                      </a:cubicBezTo>
                      <a:cubicBezTo>
                        <a:pt x="20" y="21"/>
                        <a:pt x="19" y="22"/>
                        <a:pt x="19" y="23"/>
                      </a:cubicBezTo>
                      <a:cubicBezTo>
                        <a:pt x="19" y="22"/>
                        <a:pt x="20" y="21"/>
                        <a:pt x="20" y="20"/>
                      </a:cubicBezTo>
                      <a:cubicBezTo>
                        <a:pt x="20" y="20"/>
                        <a:pt x="21" y="19"/>
                        <a:pt x="21" y="18"/>
                      </a:cubicBezTo>
                      <a:moveTo>
                        <a:pt x="22" y="18"/>
                      </a:moveTo>
                      <a:cubicBezTo>
                        <a:pt x="22" y="19"/>
                        <a:pt x="22" y="19"/>
                        <a:pt x="22" y="19"/>
                      </a:cubicBezTo>
                      <a:cubicBezTo>
                        <a:pt x="22" y="19"/>
                        <a:pt x="22" y="20"/>
                        <a:pt x="22" y="20"/>
                      </a:cubicBezTo>
                      <a:cubicBezTo>
                        <a:pt x="21" y="22"/>
                        <a:pt x="20" y="24"/>
                        <a:pt x="19" y="26"/>
                      </a:cubicBezTo>
                      <a:cubicBezTo>
                        <a:pt x="19" y="26"/>
                        <a:pt x="18" y="2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6"/>
                        <a:pt x="19" y="25"/>
                        <a:pt x="19" y="24"/>
                      </a:cubicBezTo>
                      <a:cubicBezTo>
                        <a:pt x="19" y="24"/>
                        <a:pt x="19" y="24"/>
                        <a:pt x="19" y="24"/>
                      </a:cubicBezTo>
                      <a:cubicBezTo>
                        <a:pt x="20" y="22"/>
                        <a:pt x="21" y="20"/>
                        <a:pt x="22" y="18"/>
                      </a:cubicBezTo>
                      <a:moveTo>
                        <a:pt x="22" y="18"/>
                      </a:moveTo>
                      <a:cubicBezTo>
                        <a:pt x="22" y="18"/>
                        <a:pt x="22" y="18"/>
                        <a:pt x="22" y="18"/>
                      </a:cubicBezTo>
                      <a:cubicBezTo>
                        <a:pt x="22" y="18"/>
                        <a:pt x="22" y="18"/>
                        <a:pt x="22" y="18"/>
                      </a:cubicBezTo>
                      <a:cubicBezTo>
                        <a:pt x="22" y="18"/>
                        <a:pt x="21" y="19"/>
                        <a:pt x="21" y="20"/>
                      </a:cubicBezTo>
                      <a:cubicBezTo>
                        <a:pt x="21" y="19"/>
                        <a:pt x="21" y="19"/>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2" y="18"/>
                        <a:pt x="22" y="18"/>
                        <a:pt x="22" y="18"/>
                      </a:cubicBezTo>
                      <a:moveTo>
                        <a:pt x="28" y="17"/>
                      </a:moveTo>
                      <a:cubicBezTo>
                        <a:pt x="27" y="17"/>
                        <a:pt x="27" y="17"/>
                        <a:pt x="27" y="18"/>
                      </a:cubicBezTo>
                      <a:cubicBezTo>
                        <a:pt x="27" y="18"/>
                        <a:pt x="27" y="18"/>
                        <a:pt x="27" y="18"/>
                      </a:cubicBezTo>
                      <a:cubicBezTo>
                        <a:pt x="25" y="21"/>
                        <a:pt x="23" y="25"/>
                        <a:pt x="21" y="29"/>
                      </a:cubicBezTo>
                      <a:cubicBezTo>
                        <a:pt x="21" y="28"/>
                        <a:pt x="22" y="27"/>
                        <a:pt x="22" y="26"/>
                      </a:cubicBezTo>
                      <a:cubicBezTo>
                        <a:pt x="22" y="26"/>
                        <a:pt x="22" y="26"/>
                        <a:pt x="22" y="26"/>
                      </a:cubicBezTo>
                      <a:cubicBezTo>
                        <a:pt x="24" y="23"/>
                        <a:pt x="25" y="20"/>
                        <a:pt x="28" y="17"/>
                      </a:cubicBezTo>
                      <a:moveTo>
                        <a:pt x="24" y="16"/>
                      </a:moveTo>
                      <a:cubicBezTo>
                        <a:pt x="23" y="17"/>
                        <a:pt x="23" y="17"/>
                        <a:pt x="23" y="18"/>
                      </a:cubicBezTo>
                      <a:cubicBezTo>
                        <a:pt x="22" y="19"/>
                        <a:pt x="22" y="19"/>
                        <a:pt x="21" y="20"/>
                      </a:cubicBezTo>
                      <a:cubicBezTo>
                        <a:pt x="21" y="21"/>
                        <a:pt x="20" y="21"/>
                        <a:pt x="20" y="22"/>
                      </a:cubicBezTo>
                      <a:cubicBezTo>
                        <a:pt x="21" y="20"/>
                        <a:pt x="22" y="19"/>
                        <a:pt x="22" y="17"/>
                      </a:cubicBezTo>
                      <a:cubicBezTo>
                        <a:pt x="23" y="17"/>
                        <a:pt x="23" y="17"/>
                        <a:pt x="24" y="16"/>
                      </a:cubicBezTo>
                      <a:moveTo>
                        <a:pt x="21" y="16"/>
                      </a:moveTo>
                      <a:cubicBezTo>
                        <a:pt x="20" y="17"/>
                        <a:pt x="19" y="18"/>
                        <a:pt x="19" y="20"/>
                      </a:cubicBezTo>
                      <a:cubicBezTo>
                        <a:pt x="19" y="18"/>
                        <a:pt x="20" y="17"/>
                        <a:pt x="21" y="16"/>
                      </a:cubicBezTo>
                      <a:moveTo>
                        <a:pt x="20" y="15"/>
                      </a:moveTo>
                      <a:cubicBezTo>
                        <a:pt x="19" y="17"/>
                        <a:pt x="18" y="18"/>
                        <a:pt x="18" y="19"/>
                      </a:cubicBezTo>
                      <a:cubicBezTo>
                        <a:pt x="18" y="19"/>
                        <a:pt x="18" y="19"/>
                        <a:pt x="18" y="19"/>
                      </a:cubicBezTo>
                      <a:cubicBezTo>
                        <a:pt x="18" y="19"/>
                        <a:pt x="18" y="19"/>
                        <a:pt x="18" y="19"/>
                      </a:cubicBezTo>
                      <a:cubicBezTo>
                        <a:pt x="18" y="18"/>
                        <a:pt x="19" y="16"/>
                        <a:pt x="20" y="15"/>
                      </a:cubicBezTo>
                      <a:moveTo>
                        <a:pt x="20" y="15"/>
                      </a:moveTo>
                      <a:cubicBezTo>
                        <a:pt x="20" y="15"/>
                        <a:pt x="20" y="15"/>
                        <a:pt x="20" y="15"/>
                      </a:cubicBezTo>
                      <a:cubicBezTo>
                        <a:pt x="20" y="15"/>
                        <a:pt x="20" y="15"/>
                        <a:pt x="20" y="15"/>
                      </a:cubicBezTo>
                      <a:cubicBezTo>
                        <a:pt x="20" y="15"/>
                        <a:pt x="20" y="15"/>
                        <a:pt x="20" y="15"/>
                      </a:cubicBezTo>
                      <a:moveTo>
                        <a:pt x="23" y="14"/>
                      </a:moveTo>
                      <a:cubicBezTo>
                        <a:pt x="22" y="16"/>
                        <a:pt x="21" y="18"/>
                        <a:pt x="19" y="20"/>
                      </a:cubicBezTo>
                      <a:cubicBezTo>
                        <a:pt x="19" y="21"/>
                        <a:pt x="19" y="21"/>
                        <a:pt x="19" y="21"/>
                      </a:cubicBezTo>
                      <a:cubicBezTo>
                        <a:pt x="18" y="21"/>
                        <a:pt x="18" y="21"/>
                        <a:pt x="18" y="21"/>
                      </a:cubicBezTo>
                      <a:cubicBezTo>
                        <a:pt x="18" y="21"/>
                        <a:pt x="18" y="21"/>
                        <a:pt x="18" y="21"/>
                      </a:cubicBezTo>
                      <a:cubicBezTo>
                        <a:pt x="18" y="21"/>
                        <a:pt x="18" y="21"/>
                        <a:pt x="18" y="20"/>
                      </a:cubicBezTo>
                      <a:cubicBezTo>
                        <a:pt x="19" y="19"/>
                        <a:pt x="21" y="17"/>
                        <a:pt x="21" y="15"/>
                      </a:cubicBezTo>
                      <a:cubicBezTo>
                        <a:pt x="21" y="15"/>
                        <a:pt x="21" y="15"/>
                        <a:pt x="21" y="15"/>
                      </a:cubicBezTo>
                      <a:cubicBezTo>
                        <a:pt x="22" y="15"/>
                        <a:pt x="22" y="14"/>
                        <a:pt x="23" y="14"/>
                      </a:cubicBezTo>
                      <a:moveTo>
                        <a:pt x="24" y="13"/>
                      </a:moveTo>
                      <a:cubicBezTo>
                        <a:pt x="23" y="14"/>
                        <a:pt x="23" y="16"/>
                        <a:pt x="22" y="17"/>
                      </a:cubicBezTo>
                      <a:cubicBezTo>
                        <a:pt x="22" y="18"/>
                        <a:pt x="22" y="18"/>
                        <a:pt x="21" y="18"/>
                      </a:cubicBezTo>
                      <a:cubicBezTo>
                        <a:pt x="21" y="18"/>
                        <a:pt x="21" y="18"/>
                        <a:pt x="21" y="18"/>
                      </a:cubicBezTo>
                      <a:cubicBezTo>
                        <a:pt x="21" y="19"/>
                        <a:pt x="20" y="19"/>
                        <a:pt x="19" y="20"/>
                      </a:cubicBezTo>
                      <a:cubicBezTo>
                        <a:pt x="21" y="18"/>
                        <a:pt x="22" y="16"/>
                        <a:pt x="23" y="14"/>
                      </a:cubicBezTo>
                      <a:cubicBezTo>
                        <a:pt x="23" y="13"/>
                        <a:pt x="24" y="13"/>
                        <a:pt x="24" y="13"/>
                      </a:cubicBezTo>
                      <a:moveTo>
                        <a:pt x="24" y="12"/>
                      </a:moveTo>
                      <a:cubicBezTo>
                        <a:pt x="24" y="12"/>
                        <a:pt x="24" y="12"/>
                        <a:pt x="24" y="13"/>
                      </a:cubicBezTo>
                      <a:cubicBezTo>
                        <a:pt x="24" y="13"/>
                        <a:pt x="23" y="13"/>
                        <a:pt x="23" y="13"/>
                      </a:cubicBezTo>
                      <a:cubicBezTo>
                        <a:pt x="24" y="13"/>
                        <a:pt x="24" y="13"/>
                        <a:pt x="24" y="12"/>
                      </a:cubicBezTo>
                      <a:moveTo>
                        <a:pt x="25" y="12"/>
                      </a:moveTo>
                      <a:cubicBezTo>
                        <a:pt x="25" y="12"/>
                        <a:pt x="25" y="12"/>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4"/>
                        <a:pt x="24" y="15"/>
                      </a:cubicBezTo>
                      <a:cubicBezTo>
                        <a:pt x="24" y="15"/>
                        <a:pt x="24" y="15"/>
                        <a:pt x="24" y="15"/>
                      </a:cubicBezTo>
                      <a:cubicBezTo>
                        <a:pt x="24" y="16"/>
                        <a:pt x="23" y="17"/>
                        <a:pt x="23" y="18"/>
                      </a:cubicBezTo>
                      <a:cubicBezTo>
                        <a:pt x="23" y="17"/>
                        <a:pt x="23" y="17"/>
                        <a:pt x="24" y="16"/>
                      </a:cubicBezTo>
                      <a:cubicBezTo>
                        <a:pt x="24" y="16"/>
                        <a:pt x="24" y="16"/>
                        <a:pt x="24" y="16"/>
                      </a:cubicBezTo>
                      <a:cubicBezTo>
                        <a:pt x="23" y="16"/>
                        <a:pt x="23" y="17"/>
                        <a:pt x="22" y="17"/>
                      </a:cubicBezTo>
                      <a:cubicBezTo>
                        <a:pt x="23" y="16"/>
                        <a:pt x="24" y="14"/>
                        <a:pt x="24" y="13"/>
                      </a:cubicBezTo>
                      <a:cubicBezTo>
                        <a:pt x="24" y="12"/>
                        <a:pt x="25" y="12"/>
                        <a:pt x="25" y="12"/>
                      </a:cubicBezTo>
                      <a:moveTo>
                        <a:pt x="15" y="12"/>
                      </a:moveTo>
                      <a:cubicBezTo>
                        <a:pt x="15" y="12"/>
                        <a:pt x="15" y="12"/>
                        <a:pt x="15" y="12"/>
                      </a:cubicBezTo>
                      <a:cubicBezTo>
                        <a:pt x="15" y="12"/>
                        <a:pt x="15" y="12"/>
                        <a:pt x="15" y="12"/>
                      </a:cubicBezTo>
                      <a:moveTo>
                        <a:pt x="9" y="10"/>
                      </a:moveTo>
                      <a:cubicBezTo>
                        <a:pt x="8" y="11"/>
                        <a:pt x="8" y="12"/>
                        <a:pt x="8" y="12"/>
                      </a:cubicBezTo>
                      <a:cubicBezTo>
                        <a:pt x="8" y="12"/>
                        <a:pt x="8" y="12"/>
                        <a:pt x="8" y="12"/>
                      </a:cubicBezTo>
                      <a:cubicBezTo>
                        <a:pt x="8" y="11"/>
                        <a:pt x="8" y="11"/>
                        <a:pt x="9" y="10"/>
                      </a:cubicBezTo>
                      <a:moveTo>
                        <a:pt x="8" y="10"/>
                      </a:moveTo>
                      <a:cubicBezTo>
                        <a:pt x="8" y="10"/>
                        <a:pt x="8" y="10"/>
                        <a:pt x="8" y="10"/>
                      </a:cubicBezTo>
                      <a:cubicBezTo>
                        <a:pt x="8" y="10"/>
                        <a:pt x="8" y="10"/>
                        <a:pt x="8" y="10"/>
                      </a:cubicBezTo>
                      <a:moveTo>
                        <a:pt x="14" y="9"/>
                      </a:moveTo>
                      <a:cubicBezTo>
                        <a:pt x="14" y="9"/>
                        <a:pt x="14" y="9"/>
                        <a:pt x="14" y="9"/>
                      </a:cubicBezTo>
                      <a:cubicBezTo>
                        <a:pt x="14" y="9"/>
                        <a:pt x="14" y="9"/>
                        <a:pt x="14" y="9"/>
                      </a:cubicBezTo>
                      <a:moveTo>
                        <a:pt x="11" y="4"/>
                      </a:moveTo>
                      <a:cubicBezTo>
                        <a:pt x="11" y="4"/>
                        <a:pt x="11" y="5"/>
                        <a:pt x="11" y="5"/>
                      </a:cubicBezTo>
                      <a:cubicBezTo>
                        <a:pt x="11" y="5"/>
                        <a:pt x="11" y="5"/>
                        <a:pt x="11" y="5"/>
                      </a:cubicBezTo>
                      <a:cubicBezTo>
                        <a:pt x="11" y="5"/>
                        <a:pt x="11" y="5"/>
                        <a:pt x="11" y="5"/>
                      </a:cubicBezTo>
                      <a:cubicBezTo>
                        <a:pt x="10" y="6"/>
                        <a:pt x="10" y="7"/>
                        <a:pt x="10" y="7"/>
                      </a:cubicBezTo>
                      <a:cubicBezTo>
                        <a:pt x="9" y="8"/>
                        <a:pt x="8" y="9"/>
                        <a:pt x="8" y="10"/>
                      </a:cubicBezTo>
                      <a:cubicBezTo>
                        <a:pt x="8" y="10"/>
                        <a:pt x="8" y="10"/>
                        <a:pt x="8" y="10"/>
                      </a:cubicBezTo>
                      <a:cubicBezTo>
                        <a:pt x="8" y="9"/>
                        <a:pt x="8" y="8"/>
                        <a:pt x="8" y="8"/>
                      </a:cubicBezTo>
                      <a:cubicBezTo>
                        <a:pt x="8" y="8"/>
                        <a:pt x="8" y="8"/>
                        <a:pt x="8" y="8"/>
                      </a:cubicBezTo>
                      <a:cubicBezTo>
                        <a:pt x="9" y="6"/>
                        <a:pt x="10" y="5"/>
                        <a:pt x="11" y="4"/>
                      </a:cubicBezTo>
                      <a:moveTo>
                        <a:pt x="12" y="0"/>
                      </a:moveTo>
                      <a:cubicBezTo>
                        <a:pt x="11" y="1"/>
                        <a:pt x="9" y="3"/>
                        <a:pt x="8" y="5"/>
                      </a:cubicBezTo>
                      <a:cubicBezTo>
                        <a:pt x="8" y="7"/>
                        <a:pt x="7" y="9"/>
                        <a:pt x="7" y="11"/>
                      </a:cubicBezTo>
                      <a:cubicBezTo>
                        <a:pt x="7" y="12"/>
                        <a:pt x="8" y="12"/>
                        <a:pt x="8" y="11"/>
                      </a:cubicBezTo>
                      <a:cubicBezTo>
                        <a:pt x="8" y="11"/>
                        <a:pt x="7" y="11"/>
                        <a:pt x="7" y="11"/>
                      </a:cubicBezTo>
                      <a:cubicBezTo>
                        <a:pt x="7" y="11"/>
                        <a:pt x="7" y="11"/>
                        <a:pt x="7" y="11"/>
                      </a:cubicBezTo>
                      <a:cubicBezTo>
                        <a:pt x="7" y="10"/>
                        <a:pt x="7" y="10"/>
                        <a:pt x="7" y="9"/>
                      </a:cubicBezTo>
                      <a:cubicBezTo>
                        <a:pt x="7" y="9"/>
                        <a:pt x="7" y="9"/>
                        <a:pt x="7" y="9"/>
                      </a:cubicBezTo>
                      <a:cubicBezTo>
                        <a:pt x="8" y="8"/>
                        <a:pt x="8" y="7"/>
                        <a:pt x="8" y="6"/>
                      </a:cubicBezTo>
                      <a:cubicBezTo>
                        <a:pt x="8" y="6"/>
                        <a:pt x="8" y="6"/>
                        <a:pt x="8" y="6"/>
                      </a:cubicBezTo>
                      <a:cubicBezTo>
                        <a:pt x="9" y="4"/>
                        <a:pt x="10" y="3"/>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0"/>
                        <a:pt x="12" y="0"/>
                      </a:cubicBezTo>
                      <a:cubicBezTo>
                        <a:pt x="13" y="0"/>
                        <a:pt x="13" y="1"/>
                        <a:pt x="12" y="1"/>
                      </a:cubicBezTo>
                      <a:cubicBezTo>
                        <a:pt x="12" y="1"/>
                        <a:pt x="12" y="1"/>
                        <a:pt x="12" y="1"/>
                      </a:cubicBezTo>
                      <a:cubicBezTo>
                        <a:pt x="12" y="2"/>
                        <a:pt x="12" y="3"/>
                        <a:pt x="12" y="3"/>
                      </a:cubicBezTo>
                      <a:cubicBezTo>
                        <a:pt x="12" y="3"/>
                        <a:pt x="12" y="3"/>
                        <a:pt x="12" y="3"/>
                      </a:cubicBezTo>
                      <a:cubicBezTo>
                        <a:pt x="11" y="4"/>
                        <a:pt x="11" y="4"/>
                        <a:pt x="11" y="5"/>
                      </a:cubicBezTo>
                      <a:cubicBezTo>
                        <a:pt x="11" y="5"/>
                        <a:pt x="11" y="4"/>
                        <a:pt x="11" y="4"/>
                      </a:cubicBezTo>
                      <a:cubicBezTo>
                        <a:pt x="11" y="4"/>
                        <a:pt x="11" y="4"/>
                        <a:pt x="11" y="4"/>
                      </a:cubicBezTo>
                      <a:cubicBezTo>
                        <a:pt x="10" y="5"/>
                        <a:pt x="9" y="6"/>
                        <a:pt x="9" y="7"/>
                      </a:cubicBezTo>
                      <a:cubicBezTo>
                        <a:pt x="8" y="8"/>
                        <a:pt x="8" y="9"/>
                        <a:pt x="8" y="11"/>
                      </a:cubicBezTo>
                      <a:cubicBezTo>
                        <a:pt x="8" y="11"/>
                        <a:pt x="8" y="11"/>
                        <a:pt x="8" y="11"/>
                      </a:cubicBezTo>
                      <a:cubicBezTo>
                        <a:pt x="8" y="10"/>
                        <a:pt x="8" y="10"/>
                        <a:pt x="8" y="10"/>
                      </a:cubicBezTo>
                      <a:cubicBezTo>
                        <a:pt x="8" y="10"/>
                        <a:pt x="8" y="10"/>
                        <a:pt x="8" y="10"/>
                      </a:cubicBezTo>
                      <a:cubicBezTo>
                        <a:pt x="9" y="8"/>
                        <a:pt x="10" y="7"/>
                        <a:pt x="11" y="6"/>
                      </a:cubicBezTo>
                      <a:cubicBezTo>
                        <a:pt x="10" y="6"/>
                        <a:pt x="10" y="7"/>
                        <a:pt x="10" y="8"/>
                      </a:cubicBezTo>
                      <a:cubicBezTo>
                        <a:pt x="10" y="8"/>
                        <a:pt x="10" y="8"/>
                        <a:pt x="10" y="8"/>
                      </a:cubicBezTo>
                      <a:cubicBezTo>
                        <a:pt x="9" y="9"/>
                        <a:pt x="9" y="9"/>
                        <a:pt x="9" y="10"/>
                      </a:cubicBezTo>
                      <a:cubicBezTo>
                        <a:pt x="8" y="11"/>
                        <a:pt x="8" y="12"/>
                        <a:pt x="7" y="13"/>
                      </a:cubicBezTo>
                      <a:cubicBezTo>
                        <a:pt x="7" y="13"/>
                        <a:pt x="8" y="13"/>
                        <a:pt x="8" y="13"/>
                      </a:cubicBezTo>
                      <a:cubicBezTo>
                        <a:pt x="8" y="13"/>
                        <a:pt x="8" y="12"/>
                        <a:pt x="8" y="12"/>
                      </a:cubicBezTo>
                      <a:cubicBezTo>
                        <a:pt x="8" y="12"/>
                        <a:pt x="8" y="12"/>
                        <a:pt x="8" y="12"/>
                      </a:cubicBezTo>
                      <a:cubicBezTo>
                        <a:pt x="8" y="11"/>
                        <a:pt x="9" y="10"/>
                        <a:pt x="9" y="10"/>
                      </a:cubicBezTo>
                      <a:cubicBezTo>
                        <a:pt x="9" y="9"/>
                        <a:pt x="10" y="9"/>
                        <a:pt x="10" y="8"/>
                      </a:cubicBezTo>
                      <a:cubicBezTo>
                        <a:pt x="10" y="9"/>
                        <a:pt x="10" y="9"/>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9" y="12"/>
                        <a:pt x="9" y="13"/>
                      </a:cubicBezTo>
                      <a:cubicBezTo>
                        <a:pt x="9" y="13"/>
                        <a:pt x="9" y="13"/>
                        <a:pt x="9" y="13"/>
                      </a:cubicBezTo>
                      <a:cubicBezTo>
                        <a:pt x="9" y="13"/>
                        <a:pt x="9" y="13"/>
                        <a:pt x="9" y="12"/>
                      </a:cubicBezTo>
                      <a:cubicBezTo>
                        <a:pt x="9" y="12"/>
                        <a:pt x="9" y="12"/>
                        <a:pt x="9" y="12"/>
                      </a:cubicBezTo>
                      <a:cubicBezTo>
                        <a:pt x="10" y="12"/>
                        <a:pt x="10" y="11"/>
                        <a:pt x="11" y="10"/>
                      </a:cubicBezTo>
                      <a:cubicBezTo>
                        <a:pt x="11" y="10"/>
                        <a:pt x="11" y="10"/>
                        <a:pt x="12" y="9"/>
                      </a:cubicBezTo>
                      <a:cubicBezTo>
                        <a:pt x="12" y="9"/>
                        <a:pt x="12" y="9"/>
                        <a:pt x="12" y="9"/>
                      </a:cubicBezTo>
                      <a:cubicBezTo>
                        <a:pt x="12" y="9"/>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2"/>
                        <a:pt x="11" y="13"/>
                      </a:cubicBezTo>
                      <a:cubicBezTo>
                        <a:pt x="11" y="13"/>
                        <a:pt x="11" y="13"/>
                        <a:pt x="11" y="13"/>
                      </a:cubicBezTo>
                      <a:cubicBezTo>
                        <a:pt x="11" y="14"/>
                        <a:pt x="11" y="14"/>
                        <a:pt x="11" y="14"/>
                      </a:cubicBezTo>
                      <a:cubicBezTo>
                        <a:pt x="11" y="14"/>
                        <a:pt x="11" y="14"/>
                        <a:pt x="11" y="14"/>
                      </a:cubicBezTo>
                      <a:cubicBezTo>
                        <a:pt x="12" y="12"/>
                        <a:pt x="13" y="11"/>
                        <a:pt x="14" y="9"/>
                      </a:cubicBezTo>
                      <a:cubicBezTo>
                        <a:pt x="14" y="9"/>
                        <a:pt x="14" y="9"/>
                        <a:pt x="14" y="9"/>
                      </a:cubicBezTo>
                      <a:cubicBezTo>
                        <a:pt x="15" y="10"/>
                        <a:pt x="15" y="10"/>
                        <a:pt x="14" y="11"/>
                      </a:cubicBezTo>
                      <a:cubicBezTo>
                        <a:pt x="14" y="11"/>
                        <a:pt x="14" y="11"/>
                        <a:pt x="14" y="11"/>
                      </a:cubicBezTo>
                      <a:cubicBezTo>
                        <a:pt x="14" y="12"/>
                        <a:pt x="13" y="14"/>
                        <a:pt x="13" y="16"/>
                      </a:cubicBezTo>
                      <a:cubicBezTo>
                        <a:pt x="13" y="16"/>
                        <a:pt x="13" y="16"/>
                        <a:pt x="13" y="16"/>
                      </a:cubicBezTo>
                      <a:cubicBezTo>
                        <a:pt x="13" y="15"/>
                        <a:pt x="13" y="14"/>
                        <a:pt x="14" y="14"/>
                      </a:cubicBezTo>
                      <a:cubicBezTo>
                        <a:pt x="14" y="14"/>
                        <a:pt x="14" y="14"/>
                        <a:pt x="14" y="14"/>
                      </a:cubicBezTo>
                      <a:cubicBezTo>
                        <a:pt x="14" y="13"/>
                        <a:pt x="14" y="12"/>
                        <a:pt x="15" y="12"/>
                      </a:cubicBezTo>
                      <a:cubicBezTo>
                        <a:pt x="15" y="11"/>
                        <a:pt x="16" y="11"/>
                        <a:pt x="16" y="11"/>
                      </a:cubicBezTo>
                      <a:cubicBezTo>
                        <a:pt x="16" y="11"/>
                        <a:pt x="16" y="11"/>
                        <a:pt x="16" y="11"/>
                      </a:cubicBezTo>
                      <a:cubicBezTo>
                        <a:pt x="16" y="11"/>
                        <a:pt x="16" y="11"/>
                        <a:pt x="16" y="11"/>
                      </a:cubicBezTo>
                      <a:cubicBezTo>
                        <a:pt x="16" y="11"/>
                        <a:pt x="16" y="12"/>
                        <a:pt x="16" y="13"/>
                      </a:cubicBezTo>
                      <a:cubicBezTo>
                        <a:pt x="16" y="13"/>
                        <a:pt x="16" y="13"/>
                        <a:pt x="16" y="13"/>
                      </a:cubicBezTo>
                      <a:cubicBezTo>
                        <a:pt x="16" y="14"/>
                        <a:pt x="16" y="14"/>
                        <a:pt x="15" y="15"/>
                      </a:cubicBezTo>
                      <a:cubicBezTo>
                        <a:pt x="15" y="16"/>
                        <a:pt x="15" y="16"/>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6"/>
                        <a:pt x="15" y="16"/>
                        <a:pt x="16" y="15"/>
                      </a:cubicBezTo>
                      <a:cubicBezTo>
                        <a:pt x="16" y="14"/>
                        <a:pt x="17" y="13"/>
                        <a:pt x="18" y="12"/>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7" y="15"/>
                        <a:pt x="17" y="16"/>
                      </a:cubicBezTo>
                      <a:cubicBezTo>
                        <a:pt x="17" y="16"/>
                        <a:pt x="17" y="16"/>
                        <a:pt x="17" y="16"/>
                      </a:cubicBezTo>
                      <a:cubicBezTo>
                        <a:pt x="17" y="16"/>
                        <a:pt x="16" y="17"/>
                        <a:pt x="16" y="18"/>
                      </a:cubicBezTo>
                      <a:cubicBezTo>
                        <a:pt x="16" y="18"/>
                        <a:pt x="16" y="18"/>
                        <a:pt x="16" y="18"/>
                      </a:cubicBezTo>
                      <a:cubicBezTo>
                        <a:pt x="17" y="17"/>
                        <a:pt x="18" y="15"/>
                        <a:pt x="18" y="14"/>
                      </a:cubicBezTo>
                      <a:cubicBezTo>
                        <a:pt x="19" y="14"/>
                        <a:pt x="19"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3"/>
                        <a:pt x="21" y="13"/>
                      </a:cubicBezTo>
                      <a:cubicBezTo>
                        <a:pt x="21" y="13"/>
                        <a:pt x="21" y="13"/>
                        <a:pt x="21" y="13"/>
                      </a:cubicBezTo>
                      <a:cubicBezTo>
                        <a:pt x="21" y="13"/>
                        <a:pt x="21" y="13"/>
                        <a:pt x="21" y="13"/>
                      </a:cubicBezTo>
                      <a:cubicBezTo>
                        <a:pt x="21" y="14"/>
                        <a:pt x="20" y="14"/>
                        <a:pt x="20" y="15"/>
                      </a:cubicBezTo>
                      <a:cubicBezTo>
                        <a:pt x="20" y="15"/>
                        <a:pt x="20" y="15"/>
                        <a:pt x="20" y="15"/>
                      </a:cubicBezTo>
                      <a:cubicBezTo>
                        <a:pt x="20" y="15"/>
                        <a:pt x="20" y="15"/>
                        <a:pt x="20" y="16"/>
                      </a:cubicBezTo>
                      <a:cubicBezTo>
                        <a:pt x="19" y="17"/>
                        <a:pt x="18" y="18"/>
                        <a:pt x="17" y="19"/>
                      </a:cubicBezTo>
                      <a:cubicBezTo>
                        <a:pt x="17" y="19"/>
                        <a:pt x="17" y="19"/>
                        <a:pt x="17" y="19"/>
                      </a:cubicBezTo>
                      <a:cubicBezTo>
                        <a:pt x="18" y="18"/>
                        <a:pt x="19" y="17"/>
                        <a:pt x="20" y="16"/>
                      </a:cubicBezTo>
                      <a:cubicBezTo>
                        <a:pt x="20" y="16"/>
                        <a:pt x="20" y="15"/>
                        <a:pt x="20" y="15"/>
                      </a:cubicBezTo>
                      <a:cubicBezTo>
                        <a:pt x="21" y="14"/>
                        <a:pt x="21" y="14"/>
                        <a:pt x="22" y="13"/>
                      </a:cubicBezTo>
                      <a:cubicBezTo>
                        <a:pt x="22" y="14"/>
                        <a:pt x="22" y="14"/>
                        <a:pt x="22" y="15"/>
                      </a:cubicBezTo>
                      <a:cubicBezTo>
                        <a:pt x="22" y="15"/>
                        <a:pt x="22" y="15"/>
                        <a:pt x="22" y="15"/>
                      </a:cubicBezTo>
                      <a:cubicBezTo>
                        <a:pt x="22" y="15"/>
                        <a:pt x="21" y="15"/>
                        <a:pt x="21" y="15"/>
                      </a:cubicBezTo>
                      <a:cubicBezTo>
                        <a:pt x="21" y="16"/>
                        <a:pt x="21" y="16"/>
                        <a:pt x="21" y="16"/>
                      </a:cubicBezTo>
                      <a:cubicBezTo>
                        <a:pt x="20" y="17"/>
                        <a:pt x="19" y="19"/>
                        <a:pt x="18" y="20"/>
                      </a:cubicBezTo>
                      <a:cubicBezTo>
                        <a:pt x="18" y="21"/>
                        <a:pt x="18" y="21"/>
                        <a:pt x="17" y="22"/>
                      </a:cubicBezTo>
                      <a:cubicBezTo>
                        <a:pt x="17" y="22"/>
                        <a:pt x="17" y="22"/>
                        <a:pt x="17" y="22"/>
                      </a:cubicBezTo>
                      <a:cubicBezTo>
                        <a:pt x="18" y="22"/>
                        <a:pt x="18" y="22"/>
                        <a:pt x="18" y="21"/>
                      </a:cubicBezTo>
                      <a:cubicBezTo>
                        <a:pt x="18" y="21"/>
                        <a:pt x="19" y="21"/>
                        <a:pt x="19" y="21"/>
                      </a:cubicBezTo>
                      <a:cubicBezTo>
                        <a:pt x="19" y="20"/>
                        <a:pt x="20" y="19"/>
                        <a:pt x="21" y="19"/>
                      </a:cubicBezTo>
                      <a:cubicBezTo>
                        <a:pt x="21" y="19"/>
                        <a:pt x="20" y="19"/>
                        <a:pt x="20" y="20"/>
                      </a:cubicBezTo>
                      <a:cubicBezTo>
                        <a:pt x="20" y="20"/>
                        <a:pt x="20" y="20"/>
                        <a:pt x="20" y="20"/>
                      </a:cubicBezTo>
                      <a:cubicBezTo>
                        <a:pt x="20" y="20"/>
                        <a:pt x="20" y="19"/>
                        <a:pt x="20" y="20"/>
                      </a:cubicBezTo>
                      <a:cubicBezTo>
                        <a:pt x="19" y="21"/>
                        <a:pt x="18" y="22"/>
                        <a:pt x="17" y="23"/>
                      </a:cubicBezTo>
                      <a:cubicBezTo>
                        <a:pt x="17" y="22"/>
                        <a:pt x="18" y="22"/>
                        <a:pt x="18" y="21"/>
                      </a:cubicBezTo>
                      <a:cubicBezTo>
                        <a:pt x="18" y="21"/>
                        <a:pt x="18" y="21"/>
                        <a:pt x="18" y="21"/>
                      </a:cubicBezTo>
                      <a:cubicBezTo>
                        <a:pt x="17" y="21"/>
                        <a:pt x="16" y="21"/>
                        <a:pt x="16" y="22"/>
                      </a:cubicBezTo>
                      <a:cubicBezTo>
                        <a:pt x="15" y="22"/>
                        <a:pt x="14" y="23"/>
                        <a:pt x="14" y="24"/>
                      </a:cubicBezTo>
                      <a:cubicBezTo>
                        <a:pt x="14" y="24"/>
                        <a:pt x="14" y="24"/>
                        <a:pt x="14" y="23"/>
                      </a:cubicBezTo>
                      <a:cubicBezTo>
                        <a:pt x="14" y="23"/>
                        <a:pt x="14" y="23"/>
                        <a:pt x="14" y="23"/>
                      </a:cubicBezTo>
                      <a:cubicBezTo>
                        <a:pt x="13" y="24"/>
                        <a:pt x="12" y="25"/>
                        <a:pt x="11" y="26"/>
                      </a:cubicBezTo>
                      <a:cubicBezTo>
                        <a:pt x="11" y="26"/>
                        <a:pt x="11" y="25"/>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9" y="25"/>
                        <a:pt x="8" y="27"/>
                        <a:pt x="7" y="29"/>
                      </a:cubicBezTo>
                      <a:cubicBezTo>
                        <a:pt x="7" y="29"/>
                        <a:pt x="7" y="29"/>
                        <a:pt x="7" y="29"/>
                      </a:cubicBezTo>
                      <a:cubicBezTo>
                        <a:pt x="8" y="28"/>
                        <a:pt x="9" y="26"/>
                        <a:pt x="9" y="24"/>
                      </a:cubicBezTo>
                      <a:cubicBezTo>
                        <a:pt x="9" y="24"/>
                        <a:pt x="8" y="24"/>
                        <a:pt x="8" y="24"/>
                      </a:cubicBezTo>
                      <a:cubicBezTo>
                        <a:pt x="7" y="25"/>
                        <a:pt x="7" y="26"/>
                        <a:pt x="6" y="27"/>
                      </a:cubicBezTo>
                      <a:cubicBezTo>
                        <a:pt x="6" y="26"/>
                        <a:pt x="6" y="26"/>
                        <a:pt x="6" y="26"/>
                      </a:cubicBezTo>
                      <a:cubicBezTo>
                        <a:pt x="6" y="26"/>
                        <a:pt x="6" y="26"/>
                        <a:pt x="6" y="26"/>
                      </a:cubicBezTo>
                      <a:cubicBezTo>
                        <a:pt x="6" y="26"/>
                        <a:pt x="6" y="26"/>
                        <a:pt x="6" y="26"/>
                      </a:cubicBezTo>
                      <a:cubicBezTo>
                        <a:pt x="6" y="25"/>
                        <a:pt x="6" y="25"/>
                        <a:pt x="6" y="25"/>
                      </a:cubicBezTo>
                      <a:cubicBezTo>
                        <a:pt x="6" y="24"/>
                        <a:pt x="6" y="24"/>
                        <a:pt x="6" y="24"/>
                      </a:cubicBezTo>
                      <a:cubicBezTo>
                        <a:pt x="5" y="25"/>
                        <a:pt x="4" y="26"/>
                        <a:pt x="3" y="27"/>
                      </a:cubicBezTo>
                      <a:cubicBezTo>
                        <a:pt x="3" y="27"/>
                        <a:pt x="3" y="28"/>
                        <a:pt x="3" y="28"/>
                      </a:cubicBezTo>
                      <a:cubicBezTo>
                        <a:pt x="3" y="27"/>
                        <a:pt x="3" y="26"/>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2" y="25"/>
                        <a:pt x="2" y="25"/>
                        <a:pt x="2" y="25"/>
                      </a:cubicBezTo>
                      <a:cubicBezTo>
                        <a:pt x="2" y="25"/>
                        <a:pt x="2" y="24"/>
                        <a:pt x="2" y="24"/>
                      </a:cubicBezTo>
                      <a:cubicBezTo>
                        <a:pt x="2" y="24"/>
                        <a:pt x="2" y="24"/>
                        <a:pt x="2" y="24"/>
                      </a:cubicBezTo>
                      <a:cubicBezTo>
                        <a:pt x="1" y="25"/>
                        <a:pt x="1" y="25"/>
                        <a:pt x="1" y="26"/>
                      </a:cubicBezTo>
                      <a:cubicBezTo>
                        <a:pt x="1" y="26"/>
                        <a:pt x="1" y="26"/>
                        <a:pt x="1" y="26"/>
                      </a:cubicBezTo>
                      <a:cubicBezTo>
                        <a:pt x="0" y="27"/>
                        <a:pt x="0" y="27"/>
                        <a:pt x="0" y="28"/>
                      </a:cubicBezTo>
                      <a:cubicBezTo>
                        <a:pt x="0" y="28"/>
                        <a:pt x="0" y="28"/>
                        <a:pt x="0" y="28"/>
                      </a:cubicBezTo>
                      <a:cubicBezTo>
                        <a:pt x="0" y="28"/>
                        <a:pt x="1" y="28"/>
                        <a:pt x="1" y="27"/>
                      </a:cubicBezTo>
                      <a:cubicBezTo>
                        <a:pt x="1" y="28"/>
                        <a:pt x="1" y="28"/>
                        <a:pt x="1" y="28"/>
                      </a:cubicBezTo>
                      <a:cubicBezTo>
                        <a:pt x="1" y="28"/>
                        <a:pt x="1" y="28"/>
                        <a:pt x="1" y="28"/>
                      </a:cubicBezTo>
                      <a:cubicBezTo>
                        <a:pt x="2" y="27"/>
                        <a:pt x="2" y="26"/>
                        <a:pt x="3" y="25"/>
                      </a:cubicBezTo>
                      <a:cubicBezTo>
                        <a:pt x="3" y="25"/>
                        <a:pt x="3" y="25"/>
                        <a:pt x="3" y="25"/>
                      </a:cubicBezTo>
                      <a:cubicBezTo>
                        <a:pt x="2" y="27"/>
                        <a:pt x="2" y="28"/>
                        <a:pt x="2" y="29"/>
                      </a:cubicBezTo>
                      <a:cubicBezTo>
                        <a:pt x="2" y="30"/>
                        <a:pt x="2" y="30"/>
                        <a:pt x="2" y="30"/>
                      </a:cubicBezTo>
                      <a:cubicBezTo>
                        <a:pt x="2" y="31"/>
                        <a:pt x="2" y="31"/>
                        <a:pt x="2" y="31"/>
                      </a:cubicBezTo>
                      <a:cubicBezTo>
                        <a:pt x="2" y="30"/>
                        <a:pt x="2" y="30"/>
                        <a:pt x="2" y="30"/>
                      </a:cubicBezTo>
                      <a:cubicBezTo>
                        <a:pt x="2" y="30"/>
                        <a:pt x="2" y="30"/>
                        <a:pt x="2" y="30"/>
                      </a:cubicBezTo>
                      <a:cubicBezTo>
                        <a:pt x="2" y="30"/>
                        <a:pt x="2" y="30"/>
                        <a:pt x="2" y="30"/>
                      </a:cubicBezTo>
                      <a:cubicBezTo>
                        <a:pt x="3" y="29"/>
                        <a:pt x="4" y="28"/>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6"/>
                        <a:pt x="6" y="26"/>
                      </a:cubicBezTo>
                      <a:cubicBezTo>
                        <a:pt x="6" y="26"/>
                        <a:pt x="5" y="27"/>
                        <a:pt x="5" y="27"/>
                      </a:cubicBezTo>
                      <a:cubicBezTo>
                        <a:pt x="4" y="28"/>
                        <a:pt x="4" y="30"/>
                        <a:pt x="3" y="31"/>
                      </a:cubicBezTo>
                      <a:cubicBezTo>
                        <a:pt x="3" y="31"/>
                        <a:pt x="3" y="31"/>
                        <a:pt x="3" y="31"/>
                      </a:cubicBezTo>
                      <a:cubicBezTo>
                        <a:pt x="4" y="31"/>
                        <a:pt x="4" y="31"/>
                        <a:pt x="4" y="31"/>
                      </a:cubicBezTo>
                      <a:cubicBezTo>
                        <a:pt x="4" y="30"/>
                        <a:pt x="5" y="28"/>
                        <a:pt x="5" y="27"/>
                      </a:cubicBezTo>
                      <a:cubicBezTo>
                        <a:pt x="6" y="27"/>
                        <a:pt x="6" y="27"/>
                        <a:pt x="6" y="27"/>
                      </a:cubicBezTo>
                      <a:cubicBezTo>
                        <a:pt x="6" y="28"/>
                        <a:pt x="5" y="28"/>
                        <a:pt x="5" y="29"/>
                      </a:cubicBezTo>
                      <a:cubicBezTo>
                        <a:pt x="5" y="30"/>
                        <a:pt x="5" y="30"/>
                        <a:pt x="5" y="31"/>
                      </a:cubicBezTo>
                      <a:cubicBezTo>
                        <a:pt x="5" y="31"/>
                        <a:pt x="5" y="31"/>
                        <a:pt x="5" y="31"/>
                      </a:cubicBezTo>
                      <a:cubicBezTo>
                        <a:pt x="6" y="31"/>
                        <a:pt x="6" y="30"/>
                        <a:pt x="7" y="30"/>
                      </a:cubicBezTo>
                      <a:cubicBezTo>
                        <a:pt x="7" y="30"/>
                        <a:pt x="7" y="30"/>
                        <a:pt x="6" y="31"/>
                      </a:cubicBezTo>
                      <a:cubicBezTo>
                        <a:pt x="6" y="31"/>
                        <a:pt x="7" y="31"/>
                        <a:pt x="7" y="31"/>
                      </a:cubicBezTo>
                      <a:cubicBezTo>
                        <a:pt x="7" y="31"/>
                        <a:pt x="7" y="30"/>
                        <a:pt x="7" y="30"/>
                      </a:cubicBezTo>
                      <a:cubicBezTo>
                        <a:pt x="7" y="30"/>
                        <a:pt x="7" y="30"/>
                        <a:pt x="7" y="30"/>
                      </a:cubicBezTo>
                      <a:cubicBezTo>
                        <a:pt x="7" y="30"/>
                        <a:pt x="7" y="29"/>
                        <a:pt x="7" y="29"/>
                      </a:cubicBezTo>
                      <a:cubicBezTo>
                        <a:pt x="9" y="28"/>
                        <a:pt x="10" y="26"/>
                        <a:pt x="11" y="25"/>
                      </a:cubicBezTo>
                      <a:cubicBezTo>
                        <a:pt x="11" y="25"/>
                        <a:pt x="11" y="25"/>
                        <a:pt x="11" y="25"/>
                      </a:cubicBezTo>
                      <a:cubicBezTo>
                        <a:pt x="10" y="26"/>
                        <a:pt x="9" y="28"/>
                        <a:pt x="9" y="30"/>
                      </a:cubicBezTo>
                      <a:cubicBezTo>
                        <a:pt x="9" y="30"/>
                        <a:pt x="8" y="31"/>
                        <a:pt x="8" y="31"/>
                      </a:cubicBezTo>
                      <a:cubicBezTo>
                        <a:pt x="8" y="31"/>
                        <a:pt x="8" y="31"/>
                        <a:pt x="8" y="31"/>
                      </a:cubicBezTo>
                      <a:cubicBezTo>
                        <a:pt x="8" y="31"/>
                        <a:pt x="9" y="31"/>
                        <a:pt x="9" y="30"/>
                      </a:cubicBezTo>
                      <a:cubicBezTo>
                        <a:pt x="9" y="30"/>
                        <a:pt x="9" y="31"/>
                        <a:pt x="9" y="31"/>
                      </a:cubicBezTo>
                      <a:cubicBezTo>
                        <a:pt x="9" y="31"/>
                        <a:pt x="9" y="31"/>
                        <a:pt x="9" y="31"/>
                      </a:cubicBezTo>
                      <a:cubicBezTo>
                        <a:pt x="10" y="30"/>
                        <a:pt x="10" y="30"/>
                        <a:pt x="11" y="29"/>
                      </a:cubicBezTo>
                      <a:cubicBezTo>
                        <a:pt x="10" y="30"/>
                        <a:pt x="10" y="31"/>
                        <a:pt x="10" y="31"/>
                      </a:cubicBezTo>
                      <a:cubicBezTo>
                        <a:pt x="10" y="31"/>
                        <a:pt x="10" y="31"/>
                        <a:pt x="10" y="31"/>
                      </a:cubicBezTo>
                      <a:cubicBezTo>
                        <a:pt x="11" y="30"/>
                        <a:pt x="11" y="29"/>
                        <a:pt x="12" y="28"/>
                      </a:cubicBezTo>
                      <a:cubicBezTo>
                        <a:pt x="14" y="27"/>
                        <a:pt x="15" y="25"/>
                        <a:pt x="16" y="23"/>
                      </a:cubicBezTo>
                      <a:cubicBezTo>
                        <a:pt x="16" y="24"/>
                        <a:pt x="15" y="24"/>
                        <a:pt x="15" y="25"/>
                      </a:cubicBezTo>
                      <a:cubicBezTo>
                        <a:pt x="14" y="26"/>
                        <a:pt x="14" y="27"/>
                        <a:pt x="14" y="28"/>
                      </a:cubicBezTo>
                      <a:cubicBezTo>
                        <a:pt x="14" y="28"/>
                        <a:pt x="14" y="28"/>
                        <a:pt x="14" y="28"/>
                      </a:cubicBezTo>
                      <a:cubicBezTo>
                        <a:pt x="14" y="28"/>
                        <a:pt x="15" y="28"/>
                        <a:pt x="15" y="28"/>
                      </a:cubicBezTo>
                      <a:cubicBezTo>
                        <a:pt x="14" y="29"/>
                        <a:pt x="14" y="30"/>
                        <a:pt x="13" y="31"/>
                      </a:cubicBezTo>
                      <a:cubicBezTo>
                        <a:pt x="13" y="31"/>
                        <a:pt x="13" y="31"/>
                        <a:pt x="13" y="31"/>
                      </a:cubicBezTo>
                      <a:cubicBezTo>
                        <a:pt x="14" y="30"/>
                        <a:pt x="15" y="28"/>
                        <a:pt x="15" y="27"/>
                      </a:cubicBezTo>
                      <a:cubicBezTo>
                        <a:pt x="16" y="27"/>
                        <a:pt x="16" y="26"/>
                        <a:pt x="17" y="26"/>
                      </a:cubicBezTo>
                      <a:cubicBezTo>
                        <a:pt x="16" y="27"/>
                        <a:pt x="15" y="29"/>
                        <a:pt x="15" y="30"/>
                      </a:cubicBezTo>
                      <a:cubicBezTo>
                        <a:pt x="15" y="31"/>
                        <a:pt x="15" y="31"/>
                        <a:pt x="14" y="31"/>
                      </a:cubicBezTo>
                      <a:cubicBezTo>
                        <a:pt x="14" y="31"/>
                        <a:pt x="15" y="31"/>
                        <a:pt x="15" y="31"/>
                      </a:cubicBezTo>
                      <a:cubicBezTo>
                        <a:pt x="15" y="31"/>
                        <a:pt x="15" y="31"/>
                        <a:pt x="15" y="30"/>
                      </a:cubicBezTo>
                      <a:cubicBezTo>
                        <a:pt x="15" y="30"/>
                        <a:pt x="15" y="30"/>
                        <a:pt x="15" y="30"/>
                      </a:cubicBezTo>
                      <a:cubicBezTo>
                        <a:pt x="15" y="30"/>
                        <a:pt x="15" y="30"/>
                        <a:pt x="15" y="30"/>
                      </a:cubicBezTo>
                      <a:cubicBezTo>
                        <a:pt x="16" y="28"/>
                        <a:pt x="17" y="26"/>
                        <a:pt x="18" y="24"/>
                      </a:cubicBezTo>
                      <a:cubicBezTo>
                        <a:pt x="19" y="24"/>
                        <a:pt x="19" y="24"/>
                        <a:pt x="19" y="23"/>
                      </a:cubicBezTo>
                      <a:cubicBezTo>
                        <a:pt x="19" y="23"/>
                        <a:pt x="20" y="22"/>
                        <a:pt x="20" y="21"/>
                      </a:cubicBezTo>
                      <a:cubicBezTo>
                        <a:pt x="19" y="24"/>
                        <a:pt x="17" y="27"/>
                        <a:pt x="16" y="30"/>
                      </a:cubicBezTo>
                      <a:cubicBezTo>
                        <a:pt x="16" y="30"/>
                        <a:pt x="16" y="31"/>
                        <a:pt x="16" y="30"/>
                      </a:cubicBezTo>
                      <a:cubicBezTo>
                        <a:pt x="17" y="29"/>
                        <a:pt x="18" y="27"/>
                        <a:pt x="19" y="26"/>
                      </a:cubicBezTo>
                      <a:cubicBezTo>
                        <a:pt x="20" y="24"/>
                        <a:pt x="21" y="22"/>
                        <a:pt x="21" y="21"/>
                      </a:cubicBezTo>
                      <a:cubicBezTo>
                        <a:pt x="21" y="21"/>
                        <a:pt x="21" y="21"/>
                        <a:pt x="21" y="21"/>
                      </a:cubicBezTo>
                      <a:cubicBezTo>
                        <a:pt x="22" y="20"/>
                        <a:pt x="22" y="20"/>
                        <a:pt x="22" y="20"/>
                      </a:cubicBezTo>
                      <a:cubicBezTo>
                        <a:pt x="22" y="20"/>
                        <a:pt x="22" y="19"/>
                        <a:pt x="22" y="19"/>
                      </a:cubicBezTo>
                      <a:cubicBezTo>
                        <a:pt x="22" y="19"/>
                        <a:pt x="22" y="19"/>
                        <a:pt x="23" y="18"/>
                      </a:cubicBezTo>
                      <a:cubicBezTo>
                        <a:pt x="23" y="18"/>
                        <a:pt x="23" y="18"/>
                        <a:pt x="23" y="18"/>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6"/>
                        <a:pt x="25" y="15"/>
                        <a:pt x="26" y="14"/>
                      </a:cubicBezTo>
                      <a:cubicBezTo>
                        <a:pt x="26" y="15"/>
                        <a:pt x="26" y="16"/>
                        <a:pt x="25" y="18"/>
                      </a:cubicBezTo>
                      <a:cubicBezTo>
                        <a:pt x="25" y="18"/>
                        <a:pt x="25" y="18"/>
                        <a:pt x="25" y="18"/>
                      </a:cubicBezTo>
                      <a:cubicBezTo>
                        <a:pt x="25" y="18"/>
                        <a:pt x="24" y="19"/>
                        <a:pt x="24" y="20"/>
                      </a:cubicBezTo>
                      <a:cubicBezTo>
                        <a:pt x="24" y="20"/>
                        <a:pt x="24" y="20"/>
                        <a:pt x="24" y="20"/>
                      </a:cubicBezTo>
                      <a:cubicBezTo>
                        <a:pt x="23" y="21"/>
                        <a:pt x="23" y="21"/>
                        <a:pt x="23" y="22"/>
                      </a:cubicBezTo>
                      <a:cubicBezTo>
                        <a:pt x="21" y="24"/>
                        <a:pt x="20" y="27"/>
                        <a:pt x="19" y="29"/>
                      </a:cubicBezTo>
                      <a:cubicBezTo>
                        <a:pt x="19" y="29"/>
                        <a:pt x="19" y="29"/>
                        <a:pt x="19" y="29"/>
                      </a:cubicBezTo>
                      <a:cubicBezTo>
                        <a:pt x="20" y="27"/>
                        <a:pt x="21" y="25"/>
                        <a:pt x="23" y="22"/>
                      </a:cubicBezTo>
                      <a:cubicBezTo>
                        <a:pt x="23" y="21"/>
                        <a:pt x="24" y="20"/>
                        <a:pt x="24" y="19"/>
                      </a:cubicBezTo>
                      <a:cubicBezTo>
                        <a:pt x="26" y="17"/>
                        <a:pt x="27" y="16"/>
                        <a:pt x="29" y="14"/>
                      </a:cubicBezTo>
                      <a:cubicBezTo>
                        <a:pt x="28" y="15"/>
                        <a:pt x="28" y="16"/>
                        <a:pt x="28" y="17"/>
                      </a:cubicBezTo>
                      <a:cubicBezTo>
                        <a:pt x="25" y="20"/>
                        <a:pt x="22" y="25"/>
                        <a:pt x="21" y="29"/>
                      </a:cubicBezTo>
                      <a:cubicBezTo>
                        <a:pt x="21" y="29"/>
                        <a:pt x="21" y="29"/>
                        <a:pt x="21" y="29"/>
                      </a:cubicBezTo>
                      <a:cubicBezTo>
                        <a:pt x="22" y="27"/>
                        <a:pt x="24" y="24"/>
                        <a:pt x="25" y="21"/>
                      </a:cubicBezTo>
                      <a:cubicBezTo>
                        <a:pt x="26" y="20"/>
                        <a:pt x="27" y="18"/>
                        <a:pt x="28" y="17"/>
                      </a:cubicBezTo>
                      <a:cubicBezTo>
                        <a:pt x="28" y="16"/>
                        <a:pt x="29" y="16"/>
                        <a:pt x="29" y="15"/>
                      </a:cubicBezTo>
                      <a:cubicBezTo>
                        <a:pt x="29" y="16"/>
                        <a:pt x="28" y="17"/>
                        <a:pt x="28" y="18"/>
                      </a:cubicBezTo>
                      <a:cubicBezTo>
                        <a:pt x="28" y="18"/>
                        <a:pt x="28" y="18"/>
                        <a:pt x="28" y="18"/>
                      </a:cubicBezTo>
                      <a:cubicBezTo>
                        <a:pt x="28" y="18"/>
                        <a:pt x="28" y="18"/>
                        <a:pt x="27" y="18"/>
                      </a:cubicBezTo>
                      <a:cubicBezTo>
                        <a:pt x="27" y="20"/>
                        <a:pt x="26" y="21"/>
                        <a:pt x="25" y="22"/>
                      </a:cubicBezTo>
                      <a:cubicBezTo>
                        <a:pt x="24" y="23"/>
                        <a:pt x="24" y="24"/>
                        <a:pt x="23" y="26"/>
                      </a:cubicBezTo>
                      <a:cubicBezTo>
                        <a:pt x="22" y="27"/>
                        <a:pt x="22" y="29"/>
                        <a:pt x="22" y="30"/>
                      </a:cubicBezTo>
                      <a:cubicBezTo>
                        <a:pt x="22" y="30"/>
                        <a:pt x="22" y="30"/>
                        <a:pt x="22" y="30"/>
                      </a:cubicBezTo>
                      <a:cubicBezTo>
                        <a:pt x="24" y="26"/>
                        <a:pt x="26" y="22"/>
                        <a:pt x="28" y="19"/>
                      </a:cubicBezTo>
                      <a:cubicBezTo>
                        <a:pt x="28" y="18"/>
                        <a:pt x="28" y="18"/>
                        <a:pt x="28" y="18"/>
                      </a:cubicBezTo>
                      <a:cubicBezTo>
                        <a:pt x="29" y="17"/>
                        <a:pt x="30" y="16"/>
                        <a:pt x="31" y="15"/>
                      </a:cubicBezTo>
                      <a:cubicBezTo>
                        <a:pt x="31" y="16"/>
                        <a:pt x="30" y="17"/>
                        <a:pt x="30" y="18"/>
                      </a:cubicBezTo>
                      <a:cubicBezTo>
                        <a:pt x="30" y="18"/>
                        <a:pt x="30" y="18"/>
                        <a:pt x="30" y="18"/>
                      </a:cubicBezTo>
                      <a:cubicBezTo>
                        <a:pt x="30" y="18"/>
                        <a:pt x="29" y="19"/>
                        <a:pt x="29" y="20"/>
                      </a:cubicBezTo>
                      <a:cubicBezTo>
                        <a:pt x="27" y="23"/>
                        <a:pt x="25" y="25"/>
                        <a:pt x="24" y="28"/>
                      </a:cubicBezTo>
                      <a:cubicBezTo>
                        <a:pt x="24" y="28"/>
                        <a:pt x="24" y="28"/>
                        <a:pt x="24" y="28"/>
                      </a:cubicBezTo>
                      <a:cubicBezTo>
                        <a:pt x="26" y="26"/>
                        <a:pt x="27" y="23"/>
                        <a:pt x="29" y="20"/>
                      </a:cubicBezTo>
                      <a:cubicBezTo>
                        <a:pt x="30" y="19"/>
                        <a:pt x="31" y="18"/>
                        <a:pt x="31" y="17"/>
                      </a:cubicBezTo>
                      <a:cubicBezTo>
                        <a:pt x="31" y="18"/>
                        <a:pt x="30" y="20"/>
                        <a:pt x="30" y="21"/>
                      </a:cubicBezTo>
                      <a:cubicBezTo>
                        <a:pt x="30" y="21"/>
                        <a:pt x="29" y="22"/>
                        <a:pt x="29" y="22"/>
                      </a:cubicBezTo>
                      <a:cubicBezTo>
                        <a:pt x="28" y="24"/>
                        <a:pt x="27" y="26"/>
                        <a:pt x="26" y="28"/>
                      </a:cubicBezTo>
                      <a:cubicBezTo>
                        <a:pt x="26" y="28"/>
                        <a:pt x="26" y="28"/>
                        <a:pt x="26" y="28"/>
                      </a:cubicBezTo>
                      <a:cubicBezTo>
                        <a:pt x="27" y="26"/>
                        <a:pt x="28" y="24"/>
                        <a:pt x="29" y="22"/>
                      </a:cubicBezTo>
                      <a:cubicBezTo>
                        <a:pt x="30" y="22"/>
                        <a:pt x="30" y="21"/>
                        <a:pt x="30" y="21"/>
                      </a:cubicBezTo>
                      <a:cubicBezTo>
                        <a:pt x="31" y="20"/>
                        <a:pt x="31" y="19"/>
                        <a:pt x="32" y="19"/>
                      </a:cubicBezTo>
                      <a:cubicBezTo>
                        <a:pt x="32" y="19"/>
                        <a:pt x="32" y="19"/>
                        <a:pt x="32" y="19"/>
                      </a:cubicBezTo>
                      <a:cubicBezTo>
                        <a:pt x="32" y="18"/>
                        <a:pt x="32" y="18"/>
                        <a:pt x="33" y="18"/>
                      </a:cubicBezTo>
                      <a:cubicBezTo>
                        <a:pt x="32" y="20"/>
                        <a:pt x="31" y="22"/>
                        <a:pt x="30" y="24"/>
                      </a:cubicBezTo>
                      <a:cubicBezTo>
                        <a:pt x="29" y="25"/>
                        <a:pt x="28" y="27"/>
                        <a:pt x="28" y="28"/>
                      </a:cubicBezTo>
                      <a:cubicBezTo>
                        <a:pt x="28" y="28"/>
                        <a:pt x="28" y="28"/>
                        <a:pt x="28" y="28"/>
                      </a:cubicBezTo>
                      <a:cubicBezTo>
                        <a:pt x="29" y="27"/>
                        <a:pt x="30" y="25"/>
                        <a:pt x="30" y="24"/>
                      </a:cubicBezTo>
                      <a:cubicBezTo>
                        <a:pt x="31" y="23"/>
                        <a:pt x="32" y="22"/>
                        <a:pt x="32" y="21"/>
                      </a:cubicBezTo>
                      <a:cubicBezTo>
                        <a:pt x="33" y="21"/>
                        <a:pt x="33" y="20"/>
                        <a:pt x="33" y="20"/>
                      </a:cubicBezTo>
                      <a:cubicBezTo>
                        <a:pt x="33" y="21"/>
                        <a:pt x="32" y="23"/>
                        <a:pt x="32" y="24"/>
                      </a:cubicBezTo>
                      <a:cubicBezTo>
                        <a:pt x="32" y="24"/>
                        <a:pt x="32" y="24"/>
                        <a:pt x="32" y="24"/>
                      </a:cubicBezTo>
                      <a:cubicBezTo>
                        <a:pt x="32" y="24"/>
                        <a:pt x="32" y="24"/>
                        <a:pt x="32" y="24"/>
                      </a:cubicBezTo>
                      <a:cubicBezTo>
                        <a:pt x="31" y="25"/>
                        <a:pt x="30" y="26"/>
                        <a:pt x="30" y="28"/>
                      </a:cubicBezTo>
                      <a:cubicBezTo>
                        <a:pt x="30" y="28"/>
                        <a:pt x="30" y="28"/>
                        <a:pt x="30" y="28"/>
                      </a:cubicBezTo>
                      <a:cubicBezTo>
                        <a:pt x="31" y="27"/>
                        <a:pt x="31" y="26"/>
                        <a:pt x="32" y="24"/>
                      </a:cubicBezTo>
                      <a:cubicBezTo>
                        <a:pt x="32" y="24"/>
                        <a:pt x="33" y="23"/>
                        <a:pt x="34" y="22"/>
                      </a:cubicBezTo>
                      <a:cubicBezTo>
                        <a:pt x="34" y="22"/>
                        <a:pt x="34" y="22"/>
                        <a:pt x="34" y="21"/>
                      </a:cubicBezTo>
                      <a:cubicBezTo>
                        <a:pt x="34" y="22"/>
                        <a:pt x="34" y="22"/>
                        <a:pt x="33" y="23"/>
                      </a:cubicBezTo>
                      <a:cubicBezTo>
                        <a:pt x="33" y="24"/>
                        <a:pt x="32" y="26"/>
                        <a:pt x="31" y="27"/>
                      </a:cubicBezTo>
                      <a:cubicBezTo>
                        <a:pt x="31" y="26"/>
                        <a:pt x="32" y="26"/>
                        <a:pt x="32" y="26"/>
                      </a:cubicBezTo>
                      <a:cubicBezTo>
                        <a:pt x="32" y="26"/>
                        <a:pt x="32" y="26"/>
                        <a:pt x="32" y="26"/>
                      </a:cubicBezTo>
                      <a:cubicBezTo>
                        <a:pt x="31" y="26"/>
                        <a:pt x="31" y="27"/>
                        <a:pt x="31" y="27"/>
                      </a:cubicBezTo>
                      <a:cubicBezTo>
                        <a:pt x="31" y="27"/>
                        <a:pt x="31" y="27"/>
                        <a:pt x="31" y="27"/>
                      </a:cubicBezTo>
                      <a:cubicBezTo>
                        <a:pt x="31" y="26"/>
                        <a:pt x="32" y="25"/>
                        <a:pt x="33" y="24"/>
                      </a:cubicBezTo>
                      <a:cubicBezTo>
                        <a:pt x="33" y="23"/>
                        <a:pt x="34" y="22"/>
                        <a:pt x="34" y="21"/>
                      </a:cubicBezTo>
                      <a:cubicBezTo>
                        <a:pt x="34" y="21"/>
                        <a:pt x="34" y="21"/>
                        <a:pt x="34" y="21"/>
                      </a:cubicBezTo>
                      <a:cubicBezTo>
                        <a:pt x="33" y="22"/>
                        <a:pt x="33" y="23"/>
                        <a:pt x="32" y="24"/>
                      </a:cubicBezTo>
                      <a:cubicBezTo>
                        <a:pt x="33" y="22"/>
                        <a:pt x="33" y="21"/>
                        <a:pt x="33" y="20"/>
                      </a:cubicBezTo>
                      <a:cubicBezTo>
                        <a:pt x="33" y="20"/>
                        <a:pt x="33" y="20"/>
                        <a:pt x="33" y="20"/>
                      </a:cubicBezTo>
                      <a:cubicBezTo>
                        <a:pt x="32" y="21"/>
                        <a:pt x="31" y="22"/>
                        <a:pt x="31" y="23"/>
                      </a:cubicBezTo>
                      <a:cubicBezTo>
                        <a:pt x="31" y="21"/>
                        <a:pt x="32" y="19"/>
                        <a:pt x="33" y="17"/>
                      </a:cubicBezTo>
                      <a:cubicBezTo>
                        <a:pt x="33" y="17"/>
                        <a:pt x="33" y="17"/>
                        <a:pt x="33" y="17"/>
                      </a:cubicBezTo>
                      <a:cubicBezTo>
                        <a:pt x="32" y="18"/>
                        <a:pt x="31" y="19"/>
                        <a:pt x="30" y="21"/>
                      </a:cubicBezTo>
                      <a:cubicBezTo>
                        <a:pt x="31" y="19"/>
                        <a:pt x="31" y="18"/>
                        <a:pt x="31" y="16"/>
                      </a:cubicBezTo>
                      <a:cubicBezTo>
                        <a:pt x="31" y="16"/>
                        <a:pt x="31" y="16"/>
                        <a:pt x="31" y="16"/>
                      </a:cubicBezTo>
                      <a:cubicBezTo>
                        <a:pt x="31" y="18"/>
                        <a:pt x="30" y="19"/>
                        <a:pt x="29" y="20"/>
                      </a:cubicBezTo>
                      <a:cubicBezTo>
                        <a:pt x="30" y="18"/>
                        <a:pt x="31" y="16"/>
                        <a:pt x="31" y="15"/>
                      </a:cubicBezTo>
                      <a:cubicBezTo>
                        <a:pt x="31" y="15"/>
                        <a:pt x="31" y="15"/>
                        <a:pt x="31" y="15"/>
                      </a:cubicBezTo>
                      <a:cubicBezTo>
                        <a:pt x="30" y="16"/>
                        <a:pt x="29" y="17"/>
                        <a:pt x="28" y="18"/>
                      </a:cubicBezTo>
                      <a:cubicBezTo>
                        <a:pt x="28" y="18"/>
                        <a:pt x="28" y="18"/>
                        <a:pt x="28" y="18"/>
                      </a:cubicBezTo>
                      <a:cubicBezTo>
                        <a:pt x="28" y="17"/>
                        <a:pt x="29" y="16"/>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5"/>
                        <a:pt x="28" y="16"/>
                        <a:pt x="28" y="16"/>
                      </a:cubicBezTo>
                      <a:cubicBezTo>
                        <a:pt x="28" y="15"/>
                        <a:pt x="29" y="14"/>
                        <a:pt x="29" y="13"/>
                      </a:cubicBezTo>
                      <a:cubicBezTo>
                        <a:pt x="29" y="13"/>
                        <a:pt x="29" y="13"/>
                        <a:pt x="29" y="13"/>
                      </a:cubicBezTo>
                      <a:cubicBezTo>
                        <a:pt x="28" y="15"/>
                        <a:pt x="26" y="17"/>
                        <a:pt x="25" y="19"/>
                      </a:cubicBezTo>
                      <a:cubicBezTo>
                        <a:pt x="25" y="17"/>
                        <a:pt x="26" y="16"/>
                        <a:pt x="26" y="14"/>
                      </a:cubicBezTo>
                      <a:cubicBezTo>
                        <a:pt x="26" y="14"/>
                        <a:pt x="26" y="14"/>
                        <a:pt x="26" y="14"/>
                      </a:cubicBezTo>
                      <a:cubicBezTo>
                        <a:pt x="25" y="15"/>
                        <a:pt x="24" y="16"/>
                        <a:pt x="23" y="17"/>
                      </a:cubicBezTo>
                      <a:cubicBezTo>
                        <a:pt x="23" y="17"/>
                        <a:pt x="24" y="16"/>
                        <a:pt x="24" y="16"/>
                      </a:cubicBezTo>
                      <a:cubicBezTo>
                        <a:pt x="25" y="15"/>
                        <a:pt x="25" y="13"/>
                        <a:pt x="25" y="12"/>
                      </a:cubicBezTo>
                      <a:cubicBezTo>
                        <a:pt x="25" y="12"/>
                        <a:pt x="25" y="12"/>
                        <a:pt x="25" y="12"/>
                      </a:cubicBezTo>
                      <a:cubicBezTo>
                        <a:pt x="25" y="12"/>
                        <a:pt x="24" y="12"/>
                        <a:pt x="24" y="13"/>
                      </a:cubicBezTo>
                      <a:cubicBezTo>
                        <a:pt x="24" y="12"/>
                        <a:pt x="24" y="12"/>
                        <a:pt x="24" y="12"/>
                      </a:cubicBezTo>
                      <a:cubicBezTo>
                        <a:pt x="24" y="12"/>
                        <a:pt x="24" y="12"/>
                        <a:pt x="24" y="12"/>
                      </a:cubicBezTo>
                      <a:cubicBezTo>
                        <a:pt x="24" y="12"/>
                        <a:pt x="23" y="13"/>
                        <a:pt x="23" y="13"/>
                      </a:cubicBezTo>
                      <a:cubicBezTo>
                        <a:pt x="23" y="14"/>
                        <a:pt x="22" y="15"/>
                        <a:pt x="22" y="15"/>
                      </a:cubicBezTo>
                      <a:cubicBezTo>
                        <a:pt x="22" y="14"/>
                        <a:pt x="22" y="14"/>
                        <a:pt x="22" y="13"/>
                      </a:cubicBezTo>
                      <a:cubicBezTo>
                        <a:pt x="22" y="13"/>
                        <a:pt x="22" y="13"/>
                        <a:pt x="22" y="13"/>
                      </a:cubicBezTo>
                      <a:cubicBezTo>
                        <a:pt x="22" y="13"/>
                        <a:pt x="21" y="14"/>
                        <a:pt x="20" y="15"/>
                      </a:cubicBezTo>
                      <a:cubicBezTo>
                        <a:pt x="20" y="14"/>
                        <a:pt x="21" y="13"/>
                        <a:pt x="21" y="13"/>
                      </a:cubicBezTo>
                      <a:cubicBezTo>
                        <a:pt x="21" y="13"/>
                        <a:pt x="21" y="13"/>
                        <a:pt x="21" y="13"/>
                      </a:cubicBezTo>
                      <a:cubicBezTo>
                        <a:pt x="20" y="13"/>
                        <a:pt x="19" y="14"/>
                        <a:pt x="18" y="14"/>
                      </a:cubicBezTo>
                      <a:cubicBezTo>
                        <a:pt x="18" y="15"/>
                        <a:pt x="17" y="16"/>
                        <a:pt x="17" y="17"/>
                      </a:cubicBezTo>
                      <a:cubicBezTo>
                        <a:pt x="17" y="16"/>
                        <a:pt x="17" y="15"/>
                        <a:pt x="18" y="15"/>
                      </a:cubicBezTo>
                      <a:cubicBezTo>
                        <a:pt x="18" y="14"/>
                        <a:pt x="18" y="13"/>
                        <a:pt x="18" y="12"/>
                      </a:cubicBezTo>
                      <a:cubicBezTo>
                        <a:pt x="18" y="12"/>
                        <a:pt x="18" y="12"/>
                        <a:pt x="18" y="12"/>
                      </a:cubicBezTo>
                      <a:cubicBezTo>
                        <a:pt x="17" y="13"/>
                        <a:pt x="16" y="14"/>
                        <a:pt x="16" y="15"/>
                      </a:cubicBezTo>
                      <a:cubicBezTo>
                        <a:pt x="16" y="14"/>
                        <a:pt x="16" y="14"/>
                        <a:pt x="16" y="14"/>
                      </a:cubicBezTo>
                      <a:cubicBezTo>
                        <a:pt x="16" y="13"/>
                        <a:pt x="16" y="12"/>
                        <a:pt x="16" y="10"/>
                      </a:cubicBezTo>
                      <a:cubicBezTo>
                        <a:pt x="16" y="10"/>
                        <a:pt x="16" y="10"/>
                        <a:pt x="16" y="10"/>
                      </a:cubicBezTo>
                      <a:cubicBezTo>
                        <a:pt x="15" y="11"/>
                        <a:pt x="14" y="12"/>
                        <a:pt x="14" y="13"/>
                      </a:cubicBezTo>
                      <a:cubicBezTo>
                        <a:pt x="14" y="12"/>
                        <a:pt x="15" y="10"/>
                        <a:pt x="15" y="9"/>
                      </a:cubicBezTo>
                      <a:cubicBezTo>
                        <a:pt x="15" y="9"/>
                        <a:pt x="14" y="9"/>
                        <a:pt x="14" y="9"/>
                      </a:cubicBezTo>
                      <a:cubicBezTo>
                        <a:pt x="13" y="10"/>
                        <a:pt x="12" y="12"/>
                        <a:pt x="11" y="13"/>
                      </a:cubicBezTo>
                      <a:cubicBezTo>
                        <a:pt x="12" y="12"/>
                        <a:pt x="12" y="10"/>
                        <a:pt x="12" y="9"/>
                      </a:cubicBezTo>
                      <a:cubicBezTo>
                        <a:pt x="12" y="9"/>
                        <a:pt x="12" y="9"/>
                        <a:pt x="12" y="9"/>
                      </a:cubicBezTo>
                      <a:cubicBezTo>
                        <a:pt x="11" y="9"/>
                        <a:pt x="11" y="10"/>
                        <a:pt x="10" y="11"/>
                      </a:cubicBezTo>
                      <a:cubicBezTo>
                        <a:pt x="10" y="11"/>
                        <a:pt x="10" y="12"/>
                        <a:pt x="9" y="12"/>
                      </a:cubicBezTo>
                      <a:cubicBezTo>
                        <a:pt x="10" y="12"/>
                        <a:pt x="10" y="11"/>
                        <a:pt x="10" y="11"/>
                      </a:cubicBezTo>
                      <a:cubicBezTo>
                        <a:pt x="10" y="10"/>
                        <a:pt x="10" y="9"/>
                        <a:pt x="10" y="8"/>
                      </a:cubicBezTo>
                      <a:cubicBezTo>
                        <a:pt x="10" y="8"/>
                        <a:pt x="10" y="8"/>
                        <a:pt x="10" y="8"/>
                      </a:cubicBezTo>
                      <a:cubicBezTo>
                        <a:pt x="10" y="9"/>
                        <a:pt x="10" y="9"/>
                        <a:pt x="9" y="9"/>
                      </a:cubicBezTo>
                      <a:cubicBezTo>
                        <a:pt x="10" y="8"/>
                        <a:pt x="11" y="7"/>
                        <a:pt x="11" y="5"/>
                      </a:cubicBezTo>
                      <a:cubicBezTo>
                        <a:pt x="11" y="5"/>
                        <a:pt x="11" y="5"/>
                        <a:pt x="11" y="5"/>
                      </a:cubicBezTo>
                      <a:cubicBezTo>
                        <a:pt x="12" y="3"/>
                        <a:pt x="13" y="1"/>
                        <a:pt x="13" y="0"/>
                      </a:cubicBezTo>
                      <a:cubicBezTo>
                        <a:pt x="13" y="0"/>
                        <a:pt x="13" y="0"/>
                        <a:pt x="13"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503" name="组合 38"/>
          <p:cNvGrpSpPr/>
          <p:nvPr/>
        </p:nvGrpSpPr>
        <p:grpSpPr>
          <a:xfrm>
            <a:off x="1696072" y="3560233"/>
            <a:ext cx="9286253" cy="1037669"/>
            <a:chOff x="1216025" y="2955926"/>
            <a:chExt cx="1971675" cy="215900"/>
          </a:xfrm>
        </p:grpSpPr>
        <p:sp>
          <p:nvSpPr>
            <p:cNvPr id="504" name="Line 502"/>
            <p:cNvSpPr>
              <a:spLocks noChangeShapeType="1"/>
            </p:cNvSpPr>
            <p:nvPr/>
          </p:nvSpPr>
          <p:spPr bwMode="auto">
            <a:xfrm>
              <a:off x="3187700" y="3074988"/>
              <a:ext cx="0" cy="96838"/>
            </a:xfrm>
            <a:prstGeom prst="line">
              <a:avLst/>
            </a:prstGeom>
            <a:noFill/>
            <a:ln w="7938" cap="flat">
              <a:solidFill>
                <a:srgbClr val="3E3A3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5" name="Freeform 503"/>
            <p:cNvSpPr/>
            <p:nvPr/>
          </p:nvSpPr>
          <p:spPr bwMode="auto">
            <a:xfrm>
              <a:off x="1216025" y="2955926"/>
              <a:ext cx="1971675" cy="11906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7938"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506" name="组合 39"/>
          <p:cNvGrpSpPr/>
          <p:nvPr/>
        </p:nvGrpSpPr>
        <p:grpSpPr>
          <a:xfrm>
            <a:off x="10840464" y="4568995"/>
            <a:ext cx="283722" cy="443004"/>
            <a:chOff x="3141663" y="3136901"/>
            <a:chExt cx="90488" cy="141288"/>
          </a:xfrm>
        </p:grpSpPr>
        <p:sp>
          <p:nvSpPr>
            <p:cNvPr id="507" name="Freeform 504"/>
            <p:cNvSpPr/>
            <p:nvPr/>
          </p:nvSpPr>
          <p:spPr bwMode="auto">
            <a:xfrm>
              <a:off x="3141663" y="3136901"/>
              <a:ext cx="90488" cy="141288"/>
            </a:xfrm>
            <a:custGeom>
              <a:avLst/>
              <a:gdLst>
                <a:gd name="T0" fmla="*/ 86 w 86"/>
                <a:gd name="T1" fmla="*/ 46 h 134"/>
                <a:gd name="T2" fmla="*/ 86 w 86"/>
                <a:gd name="T3" fmla="*/ 69 h 134"/>
                <a:gd name="T4" fmla="*/ 86 w 86"/>
                <a:gd name="T5" fmla="*/ 92 h 134"/>
                <a:gd name="T6" fmla="*/ 43 w 86"/>
                <a:gd name="T7" fmla="*/ 134 h 134"/>
                <a:gd name="T8" fmla="*/ 0 w 86"/>
                <a:gd name="T9" fmla="*/ 92 h 134"/>
                <a:gd name="T10" fmla="*/ 0 w 86"/>
                <a:gd name="T11" fmla="*/ 69 h 134"/>
                <a:gd name="T12" fmla="*/ 0 w 86"/>
                <a:gd name="T13" fmla="*/ 46 h 134"/>
                <a:gd name="T14" fmla="*/ 12 w 86"/>
                <a:gd name="T15" fmla="*/ 13 h 134"/>
                <a:gd name="T16" fmla="*/ 43 w 86"/>
                <a:gd name="T17" fmla="*/ 0 h 134"/>
                <a:gd name="T18" fmla="*/ 74 w 86"/>
                <a:gd name="T19" fmla="*/ 13 h 134"/>
                <a:gd name="T20" fmla="*/ 86 w 86"/>
                <a:gd name="T21"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34">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3148013" y="3144840"/>
              <a:ext cx="77788" cy="127000"/>
            </a:xfrm>
            <a:custGeom>
              <a:avLst/>
              <a:gdLst>
                <a:gd name="T0" fmla="*/ 73 w 73"/>
                <a:gd name="T1" fmla="*/ 38 h 121"/>
                <a:gd name="T2" fmla="*/ 73 w 73"/>
                <a:gd name="T3" fmla="*/ 61 h 121"/>
                <a:gd name="T4" fmla="*/ 73 w 73"/>
                <a:gd name="T5" fmla="*/ 84 h 121"/>
                <a:gd name="T6" fmla="*/ 37 w 73"/>
                <a:gd name="T7" fmla="*/ 121 h 121"/>
                <a:gd name="T8" fmla="*/ 0 w 73"/>
                <a:gd name="T9" fmla="*/ 84 h 121"/>
                <a:gd name="T10" fmla="*/ 0 w 73"/>
                <a:gd name="T11" fmla="*/ 61 h 121"/>
                <a:gd name="T12" fmla="*/ 0 w 73"/>
                <a:gd name="T13" fmla="*/ 38 h 121"/>
                <a:gd name="T14" fmla="*/ 10 w 73"/>
                <a:gd name="T15" fmla="*/ 11 h 121"/>
                <a:gd name="T16" fmla="*/ 32 w 73"/>
                <a:gd name="T17" fmla="*/ 0 h 121"/>
                <a:gd name="T18" fmla="*/ 35 w 73"/>
                <a:gd name="T19" fmla="*/ 3 h 121"/>
                <a:gd name="T20" fmla="*/ 35 w 73"/>
                <a:gd name="T21" fmla="*/ 23 h 121"/>
                <a:gd name="T22" fmla="*/ 31 w 73"/>
                <a:gd name="T23" fmla="*/ 31 h 121"/>
                <a:gd name="T24" fmla="*/ 28 w 73"/>
                <a:gd name="T25" fmla="*/ 37 h 121"/>
                <a:gd name="T26" fmla="*/ 28 w 73"/>
                <a:gd name="T27" fmla="*/ 51 h 121"/>
                <a:gd name="T28" fmla="*/ 45 w 73"/>
                <a:gd name="T29" fmla="*/ 51 h 121"/>
                <a:gd name="T30" fmla="*/ 45 w 73"/>
                <a:gd name="T31" fmla="*/ 37 h 121"/>
                <a:gd name="T32" fmla="*/ 42 w 73"/>
                <a:gd name="T33" fmla="*/ 30 h 121"/>
                <a:gd name="T34" fmla="*/ 39 w 73"/>
                <a:gd name="T35" fmla="*/ 24 h 121"/>
                <a:gd name="T36" fmla="*/ 39 w 73"/>
                <a:gd name="T37" fmla="*/ 4 h 121"/>
                <a:gd name="T38" fmla="*/ 42 w 73"/>
                <a:gd name="T39" fmla="*/ 0 h 121"/>
                <a:gd name="T40" fmla="*/ 64 w 73"/>
                <a:gd name="T41" fmla="*/ 11 h 121"/>
                <a:gd name="T42" fmla="*/ 73 w 73"/>
                <a:gd name="T43"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21">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rgbClr val="E44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3181350" y="3176588"/>
              <a:ext cx="11113" cy="28575"/>
            </a:xfrm>
            <a:custGeom>
              <a:avLst/>
              <a:gdLst>
                <a:gd name="T0" fmla="*/ 10 w 10"/>
                <a:gd name="T1" fmla="*/ 7 h 28"/>
                <a:gd name="T2" fmla="*/ 10 w 10"/>
                <a:gd name="T3" fmla="*/ 21 h 28"/>
                <a:gd name="T4" fmla="*/ 0 w 10"/>
                <a:gd name="T5" fmla="*/ 21 h 28"/>
                <a:gd name="T6" fmla="*/ 0 w 10"/>
                <a:gd name="T7" fmla="*/ 7 h 28"/>
                <a:gd name="T8" fmla="*/ 10 w 10"/>
                <a:gd name="T9" fmla="*/ 7 h 28"/>
              </a:gdLst>
              <a:ahLst/>
              <a:cxnLst>
                <a:cxn ang="0">
                  <a:pos x="T0" y="T1"/>
                </a:cxn>
                <a:cxn ang="0">
                  <a:pos x="T2" y="T3"/>
                </a:cxn>
                <a:cxn ang="0">
                  <a:pos x="T4" y="T5"/>
                </a:cxn>
                <a:cxn ang="0">
                  <a:pos x="T6" y="T7"/>
                </a:cxn>
                <a:cxn ang="0">
                  <a:pos x="T8" y="T9"/>
                </a:cxn>
              </a:cxnLst>
              <a:rect l="0" t="0" r="r" b="b"/>
              <a:pathLst>
                <a:path w="10" h="28">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2960328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smtClean="0">
                <a:solidFill>
                  <a:schemeClr val="accent6">
                    <a:lumMod val="50000"/>
                  </a:schemeClr>
                </a:solidFill>
              </a:rPr>
              <a:t>1-9 </a:t>
            </a:r>
            <a:r>
              <a:rPr lang="zh-TW" altLang="zh-TW" sz="4400" dirty="0" smtClean="0">
                <a:solidFill>
                  <a:schemeClr val="accent6">
                    <a:lumMod val="50000"/>
                  </a:schemeClr>
                </a:solidFill>
              </a:rPr>
              <a:t>教師</a:t>
            </a:r>
            <a:r>
              <a:rPr lang="zh-TW" altLang="zh-TW" sz="4400" dirty="0">
                <a:solidFill>
                  <a:schemeClr val="accent6">
                    <a:lumMod val="50000"/>
                  </a:schemeClr>
                </a:solidFill>
              </a:rPr>
              <a:t>期刊論文資料表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2</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13</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0" name="矩形 9"/>
          <p:cNvSpPr/>
          <p:nvPr/>
        </p:nvSpPr>
        <p:spPr>
          <a:xfrm>
            <a:off x="0" y="4029894"/>
            <a:ext cx="12191999" cy="286232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期刊論文是否為跨國</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地區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合作</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請填報學校專任教師發表於「專業學術期刊或學報」</a:t>
            </a:r>
            <a:r>
              <a:rPr lang="zh-TW" altLang="en-US" sz="2400"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是</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與跨國合作</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是</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與大陸、港澳地區合作</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否</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為跨國</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地區</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合作之著作，且其合作學者之任職機構為境外國家</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地區</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之學術機構、大學、研究中心</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等</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可複選</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是</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跨國合作</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：係指學校專任教師之「專業學術期刊或學報」之發表有與其他學者合作</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著</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，且該學者之「服務</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任職</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機構」為境外國家之機構者，始能填報，本欄不包括服務於大陸、港澳地區之學者</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126810449"/>
              </p:ext>
            </p:extLst>
          </p:nvPr>
        </p:nvGraphicFramePr>
        <p:xfrm>
          <a:off x="214392" y="1209432"/>
          <a:ext cx="11830749" cy="2673593"/>
        </p:xfrm>
        <a:graphic>
          <a:graphicData uri="http://schemas.openxmlformats.org/drawingml/2006/table">
            <a:tbl>
              <a:tblPr firstRow="1" firstCol="1" lastRow="1" lastCol="1" bandRow="1" bandCol="1">
                <a:tableStyleId>{5C22544A-7EE6-4342-B048-85BDC9FD1C3A}</a:tableStyleId>
              </a:tblPr>
              <a:tblGrid>
                <a:gridCol w="461883">
                  <a:extLst>
                    <a:ext uri="{9D8B030D-6E8A-4147-A177-3AD203B41FA5}">
                      <a16:colId xmlns:a16="http://schemas.microsoft.com/office/drawing/2014/main" xmlns="" val="2542408602"/>
                    </a:ext>
                  </a:extLst>
                </a:gridCol>
                <a:gridCol w="504825">
                  <a:extLst>
                    <a:ext uri="{9D8B030D-6E8A-4147-A177-3AD203B41FA5}">
                      <a16:colId xmlns:a16="http://schemas.microsoft.com/office/drawing/2014/main" xmlns="" val="1377479349"/>
                    </a:ext>
                  </a:extLst>
                </a:gridCol>
                <a:gridCol w="466725">
                  <a:extLst>
                    <a:ext uri="{9D8B030D-6E8A-4147-A177-3AD203B41FA5}">
                      <a16:colId xmlns:a16="http://schemas.microsoft.com/office/drawing/2014/main" xmlns="" val="1365294194"/>
                    </a:ext>
                  </a:extLst>
                </a:gridCol>
                <a:gridCol w="791335">
                  <a:extLst>
                    <a:ext uri="{9D8B030D-6E8A-4147-A177-3AD203B41FA5}">
                      <a16:colId xmlns:a16="http://schemas.microsoft.com/office/drawing/2014/main" xmlns="" val="3923747192"/>
                    </a:ext>
                  </a:extLst>
                </a:gridCol>
                <a:gridCol w="556192">
                  <a:extLst>
                    <a:ext uri="{9D8B030D-6E8A-4147-A177-3AD203B41FA5}">
                      <a16:colId xmlns:a16="http://schemas.microsoft.com/office/drawing/2014/main" xmlns="" val="2606354861"/>
                    </a:ext>
                  </a:extLst>
                </a:gridCol>
                <a:gridCol w="556192">
                  <a:extLst>
                    <a:ext uri="{9D8B030D-6E8A-4147-A177-3AD203B41FA5}">
                      <a16:colId xmlns:a16="http://schemas.microsoft.com/office/drawing/2014/main" xmlns="" val="233950448"/>
                    </a:ext>
                  </a:extLst>
                </a:gridCol>
                <a:gridCol w="810906">
                  <a:extLst>
                    <a:ext uri="{9D8B030D-6E8A-4147-A177-3AD203B41FA5}">
                      <a16:colId xmlns:a16="http://schemas.microsoft.com/office/drawing/2014/main" xmlns="" val="2044542476"/>
                    </a:ext>
                  </a:extLst>
                </a:gridCol>
                <a:gridCol w="933450">
                  <a:extLst>
                    <a:ext uri="{9D8B030D-6E8A-4147-A177-3AD203B41FA5}">
                      <a16:colId xmlns:a16="http://schemas.microsoft.com/office/drawing/2014/main" xmlns="" val="2376058941"/>
                    </a:ext>
                  </a:extLst>
                </a:gridCol>
                <a:gridCol w="914400">
                  <a:extLst>
                    <a:ext uri="{9D8B030D-6E8A-4147-A177-3AD203B41FA5}">
                      <a16:colId xmlns:a16="http://schemas.microsoft.com/office/drawing/2014/main" xmlns="" val="937578230"/>
                    </a:ext>
                  </a:extLst>
                </a:gridCol>
                <a:gridCol w="1409700">
                  <a:extLst>
                    <a:ext uri="{9D8B030D-6E8A-4147-A177-3AD203B41FA5}">
                      <a16:colId xmlns:a16="http://schemas.microsoft.com/office/drawing/2014/main" xmlns="" val="2785071531"/>
                    </a:ext>
                  </a:extLst>
                </a:gridCol>
                <a:gridCol w="2590800">
                  <a:extLst>
                    <a:ext uri="{9D8B030D-6E8A-4147-A177-3AD203B41FA5}">
                      <a16:colId xmlns:a16="http://schemas.microsoft.com/office/drawing/2014/main" xmlns="" val="353192059"/>
                    </a:ext>
                  </a:extLst>
                </a:gridCol>
                <a:gridCol w="1152525">
                  <a:extLst>
                    <a:ext uri="{9D8B030D-6E8A-4147-A177-3AD203B41FA5}">
                      <a16:colId xmlns:a16="http://schemas.microsoft.com/office/drawing/2014/main" xmlns="" val="3643515852"/>
                    </a:ext>
                  </a:extLst>
                </a:gridCol>
                <a:gridCol w="681816">
                  <a:extLst>
                    <a:ext uri="{9D8B030D-6E8A-4147-A177-3AD203B41FA5}">
                      <a16:colId xmlns:a16="http://schemas.microsoft.com/office/drawing/2014/main" xmlns="" val="1696050090"/>
                    </a:ext>
                  </a:extLst>
                </a:gridCol>
              </a:tblGrid>
              <a:tr h="2673593">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年度</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教師</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論文</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名稱</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論文收錄分類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作者</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順序</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通訊</a:t>
                      </a:r>
                      <a:endParaRPr lang="zh-TW" sz="2400" b="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作者</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刊物</a:t>
                      </a:r>
                      <a:endParaRPr lang="zh-TW" sz="2400" b="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名稱</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發表</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卷數</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是否</a:t>
                      </a:r>
                      <a:r>
                        <a:rPr lang="zh-TW" sz="2400" b="0" kern="0" dirty="0" smtClean="0">
                          <a:solidFill>
                            <a:schemeClr val="tx1"/>
                          </a:solidFill>
                          <a:effectLst/>
                          <a:latin typeface="微軟正黑體" panose="020B0604030504040204" pitchFamily="34" charset="-120"/>
                          <a:ea typeface="微軟正黑體" panose="020B0604030504040204" pitchFamily="34" charset="-120"/>
                        </a:rPr>
                        <a:t>具有</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審</a:t>
                      </a:r>
                      <a:r>
                        <a:rPr lang="zh-TW" sz="2400" b="0" kern="0" dirty="0">
                          <a:solidFill>
                            <a:schemeClr val="tx1"/>
                          </a:solidFill>
                          <a:effectLst/>
                          <a:latin typeface="微軟正黑體" panose="020B0604030504040204" pitchFamily="34" charset="-120"/>
                          <a:ea typeface="微軟正黑體" panose="020B0604030504040204" pitchFamily="34" charset="-120"/>
                        </a:rPr>
                        <a:t>稿制度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期刊論文是否為</a:t>
                      </a:r>
                    </a:p>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跨國</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地區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合作</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發表</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期</a:t>
                      </a:r>
                      <a:r>
                        <a:rPr lang="zh-TW" sz="2400" b="0" kern="100" dirty="0">
                          <a:solidFill>
                            <a:schemeClr val="tx1"/>
                          </a:solidFill>
                          <a:effectLst/>
                          <a:latin typeface="微軟正黑體" panose="020B0604030504040204" pitchFamily="34" charset="-120"/>
                          <a:ea typeface="微軟正黑體" panose="020B0604030504040204" pitchFamily="34" charset="-120"/>
                        </a:rPr>
                        <a:t>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altLang="en-US" sz="2400" b="0" kern="0" dirty="0" smtClean="0">
                          <a:solidFill>
                            <a:schemeClr val="tx1"/>
                          </a:solidFill>
                          <a:effectLst/>
                          <a:latin typeface="微軟正黑體" panose="020B0604030504040204" pitchFamily="34" charset="-120"/>
                          <a:ea typeface="微軟正黑體" panose="020B0604030504040204" pitchFamily="34" charset="-120"/>
                        </a:rPr>
                        <a:t>略</a:t>
                      </a:r>
                      <a:r>
                        <a:rPr lang="en-US" altLang="zh-TW" sz="2400" b="0" kern="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84289312"/>
                  </a:ext>
                </a:extLst>
              </a:tr>
            </a:tbl>
          </a:graphicData>
        </a:graphic>
      </p:graphicFrame>
    </p:spTree>
    <p:extLst>
      <p:ext uri="{BB962C8B-B14F-4D97-AF65-F5344CB8AC3E}">
        <p14:creationId xmlns:p14="http://schemas.microsoft.com/office/powerpoint/2010/main" val="3942472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smtClean="0">
                <a:solidFill>
                  <a:schemeClr val="accent6">
                    <a:lumMod val="50000"/>
                  </a:schemeClr>
                </a:solidFill>
              </a:rPr>
              <a:t>1-9 </a:t>
            </a:r>
            <a:r>
              <a:rPr lang="zh-TW" altLang="zh-TW" sz="4400" dirty="0" smtClean="0">
                <a:solidFill>
                  <a:schemeClr val="accent6">
                    <a:lumMod val="50000"/>
                  </a:schemeClr>
                </a:solidFill>
              </a:rPr>
              <a:t>教師</a:t>
            </a:r>
            <a:r>
              <a:rPr lang="zh-TW" altLang="zh-TW" sz="4400" dirty="0">
                <a:solidFill>
                  <a:schemeClr val="accent6">
                    <a:lumMod val="50000"/>
                  </a:schemeClr>
                </a:solidFill>
              </a:rPr>
              <a:t>期刊論文資料表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2</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14</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0" name="矩形 9"/>
          <p:cNvSpPr/>
          <p:nvPr/>
        </p:nvSpPr>
        <p:spPr>
          <a:xfrm>
            <a:off x="0" y="4029894"/>
            <a:ext cx="12191999" cy="2769989"/>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期刊論文是否為跨國</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地區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合作</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是</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大陸、港澳地區合作</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：係指學校專任教師之「專業學術期刊或學報」之發表有與其他學者合作</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著</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，且該學者之「服務</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任職</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機構」為大陸、港澳地區者，始得填報。</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否</a:t>
            </a:r>
            <a:r>
              <a:rPr lang="zh-TW" altLang="zh-TW" sz="2400" dirty="0">
                <a:latin typeface="微軟正黑體" panose="020B0604030504040204" pitchFamily="34" charset="-120"/>
                <a:ea typeface="微軟正黑體" panose="020B0604030504040204" pitchFamily="34" charset="-120"/>
              </a:rPr>
              <a:t>：學校專任教師之「專業學術期刊或學報」未與跨國</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地區</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機構之學者合作</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本</a:t>
            </a:r>
            <a:r>
              <a:rPr lang="zh-TW" altLang="zh-TW" sz="2400" dirty="0">
                <a:latin typeface="微軟正黑體" panose="020B0604030504040204" pitchFamily="34" charset="-120"/>
                <a:ea typeface="微軟正黑體" panose="020B0604030504040204" pitchFamily="34" charset="-120"/>
              </a:rPr>
              <a:t>欄</a:t>
            </a:r>
            <a:r>
              <a:rPr lang="zh-TW" altLang="zh-TW" sz="2400" b="1" dirty="0">
                <a:solidFill>
                  <a:srgbClr val="FF0000"/>
                </a:solidFill>
                <a:latin typeface="微軟正黑體" panose="020B0604030504040204" pitchFamily="34" charset="-120"/>
                <a:ea typeface="微軟正黑體" panose="020B0604030504040204" pitchFamily="34" charset="-120"/>
              </a:rPr>
              <a:t>蒐集學術合作請按「專科以上學校學術倫理案件處理原則」規定辦理</a:t>
            </a:r>
            <a:r>
              <a:rPr lang="zh-TW" altLang="zh-TW" sz="2400" dirty="0">
                <a:latin typeface="微軟正黑體" panose="020B0604030504040204" pitchFamily="34" charset="-120"/>
                <a:ea typeface="微軟正黑體" panose="020B0604030504040204" pitchFamily="34" charset="-120"/>
              </a:rPr>
              <a:t>，亦即對所發表著作具實質貢獻，始得列名為作者。</a:t>
            </a:r>
          </a:p>
          <a:p>
            <a:pPr algn="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a:t>
            </a:r>
            <a:r>
              <a:rPr lang="zh-TW" altLang="zh-TW" dirty="0">
                <a:latin typeface="微軟正黑體" panose="020B0604030504040204" pitchFamily="34" charset="-120"/>
                <a:ea typeface="微軟正黑體" panose="020B0604030504040204" pitchFamily="34" charset="-120"/>
              </a:rPr>
              <a:t>因應「</a:t>
            </a:r>
            <a:r>
              <a:rPr lang="zh-TW" altLang="en-US" dirty="0">
                <a:latin typeface="微軟正黑體" panose="020B0604030504040204" pitchFamily="34" charset="-120"/>
                <a:ea typeface="微軟正黑體" panose="020B0604030504040204" pitchFamily="34" charset="-120"/>
              </a:rPr>
              <a:t>教育部技職司</a:t>
            </a:r>
            <a:r>
              <a:rPr lang="zh-TW" altLang="zh-TW"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需求</a:t>
            </a:r>
            <a:r>
              <a:rPr lang="zh-TW" altLang="zh-TW" dirty="0">
                <a:latin typeface="微軟正黑體" panose="020B0604030504040204" pitchFamily="34" charset="-120"/>
                <a:ea typeface="微軟正黑體" panose="020B0604030504040204" pitchFamily="34" charset="-120"/>
              </a:rPr>
              <a:t>新增欄位】</a:t>
            </a:r>
          </a:p>
        </p:txBody>
      </p:sp>
      <p:graphicFrame>
        <p:nvGraphicFramePr>
          <p:cNvPr id="9" name="表格 8"/>
          <p:cNvGraphicFramePr>
            <a:graphicFrameLocks noGrp="1"/>
          </p:cNvGraphicFramePr>
          <p:nvPr>
            <p:extLst>
              <p:ext uri="{D42A27DB-BD31-4B8C-83A1-F6EECF244321}">
                <p14:modId xmlns:p14="http://schemas.microsoft.com/office/powerpoint/2010/main" val="293504550"/>
              </p:ext>
            </p:extLst>
          </p:nvPr>
        </p:nvGraphicFramePr>
        <p:xfrm>
          <a:off x="214392" y="1209432"/>
          <a:ext cx="11830749" cy="2673593"/>
        </p:xfrm>
        <a:graphic>
          <a:graphicData uri="http://schemas.openxmlformats.org/drawingml/2006/table">
            <a:tbl>
              <a:tblPr firstRow="1" firstCol="1" lastRow="1" lastCol="1" bandRow="1" bandCol="1">
                <a:tableStyleId>{5C22544A-7EE6-4342-B048-85BDC9FD1C3A}</a:tableStyleId>
              </a:tblPr>
              <a:tblGrid>
                <a:gridCol w="461883">
                  <a:extLst>
                    <a:ext uri="{9D8B030D-6E8A-4147-A177-3AD203B41FA5}">
                      <a16:colId xmlns:a16="http://schemas.microsoft.com/office/drawing/2014/main" xmlns="" val="2542408602"/>
                    </a:ext>
                  </a:extLst>
                </a:gridCol>
                <a:gridCol w="504825">
                  <a:extLst>
                    <a:ext uri="{9D8B030D-6E8A-4147-A177-3AD203B41FA5}">
                      <a16:colId xmlns:a16="http://schemas.microsoft.com/office/drawing/2014/main" xmlns="" val="1377479349"/>
                    </a:ext>
                  </a:extLst>
                </a:gridCol>
                <a:gridCol w="466725">
                  <a:extLst>
                    <a:ext uri="{9D8B030D-6E8A-4147-A177-3AD203B41FA5}">
                      <a16:colId xmlns:a16="http://schemas.microsoft.com/office/drawing/2014/main" xmlns="" val="1365294194"/>
                    </a:ext>
                  </a:extLst>
                </a:gridCol>
                <a:gridCol w="791335">
                  <a:extLst>
                    <a:ext uri="{9D8B030D-6E8A-4147-A177-3AD203B41FA5}">
                      <a16:colId xmlns:a16="http://schemas.microsoft.com/office/drawing/2014/main" xmlns="" val="3923747192"/>
                    </a:ext>
                  </a:extLst>
                </a:gridCol>
                <a:gridCol w="556192">
                  <a:extLst>
                    <a:ext uri="{9D8B030D-6E8A-4147-A177-3AD203B41FA5}">
                      <a16:colId xmlns:a16="http://schemas.microsoft.com/office/drawing/2014/main" xmlns="" val="2606354861"/>
                    </a:ext>
                  </a:extLst>
                </a:gridCol>
                <a:gridCol w="556192">
                  <a:extLst>
                    <a:ext uri="{9D8B030D-6E8A-4147-A177-3AD203B41FA5}">
                      <a16:colId xmlns:a16="http://schemas.microsoft.com/office/drawing/2014/main" xmlns="" val="233950448"/>
                    </a:ext>
                  </a:extLst>
                </a:gridCol>
                <a:gridCol w="810906">
                  <a:extLst>
                    <a:ext uri="{9D8B030D-6E8A-4147-A177-3AD203B41FA5}">
                      <a16:colId xmlns:a16="http://schemas.microsoft.com/office/drawing/2014/main" xmlns="" val="2044542476"/>
                    </a:ext>
                  </a:extLst>
                </a:gridCol>
                <a:gridCol w="933450">
                  <a:extLst>
                    <a:ext uri="{9D8B030D-6E8A-4147-A177-3AD203B41FA5}">
                      <a16:colId xmlns:a16="http://schemas.microsoft.com/office/drawing/2014/main" xmlns="" val="2376058941"/>
                    </a:ext>
                  </a:extLst>
                </a:gridCol>
                <a:gridCol w="914400">
                  <a:extLst>
                    <a:ext uri="{9D8B030D-6E8A-4147-A177-3AD203B41FA5}">
                      <a16:colId xmlns:a16="http://schemas.microsoft.com/office/drawing/2014/main" xmlns="" val="937578230"/>
                    </a:ext>
                  </a:extLst>
                </a:gridCol>
                <a:gridCol w="1409700">
                  <a:extLst>
                    <a:ext uri="{9D8B030D-6E8A-4147-A177-3AD203B41FA5}">
                      <a16:colId xmlns:a16="http://schemas.microsoft.com/office/drawing/2014/main" xmlns="" val="2785071531"/>
                    </a:ext>
                  </a:extLst>
                </a:gridCol>
                <a:gridCol w="2590800">
                  <a:extLst>
                    <a:ext uri="{9D8B030D-6E8A-4147-A177-3AD203B41FA5}">
                      <a16:colId xmlns:a16="http://schemas.microsoft.com/office/drawing/2014/main" xmlns="" val="353192059"/>
                    </a:ext>
                  </a:extLst>
                </a:gridCol>
                <a:gridCol w="1152525">
                  <a:extLst>
                    <a:ext uri="{9D8B030D-6E8A-4147-A177-3AD203B41FA5}">
                      <a16:colId xmlns:a16="http://schemas.microsoft.com/office/drawing/2014/main" xmlns="" val="3643515852"/>
                    </a:ext>
                  </a:extLst>
                </a:gridCol>
                <a:gridCol w="681816">
                  <a:extLst>
                    <a:ext uri="{9D8B030D-6E8A-4147-A177-3AD203B41FA5}">
                      <a16:colId xmlns:a16="http://schemas.microsoft.com/office/drawing/2014/main" xmlns="" val="1696050090"/>
                    </a:ext>
                  </a:extLst>
                </a:gridCol>
              </a:tblGrid>
              <a:tr h="2673593">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年度</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教師</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論文</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名稱</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論文收錄分類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作者</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順序</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通訊</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作者</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刊物</a:t>
                      </a:r>
                      <a:endParaRPr lang="zh-TW" sz="2400" b="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名稱</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發表</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卷數</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是否</a:t>
                      </a:r>
                      <a:r>
                        <a:rPr lang="zh-TW" sz="2400" b="0" kern="0" dirty="0" smtClean="0">
                          <a:solidFill>
                            <a:schemeClr val="tx1"/>
                          </a:solidFill>
                          <a:effectLst/>
                          <a:latin typeface="微軟正黑體" panose="020B0604030504040204" pitchFamily="34" charset="-120"/>
                          <a:ea typeface="微軟正黑體" panose="020B0604030504040204" pitchFamily="34" charset="-120"/>
                        </a:rPr>
                        <a:t>具有</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審</a:t>
                      </a:r>
                      <a:r>
                        <a:rPr lang="zh-TW" sz="2400" b="0" kern="0" dirty="0">
                          <a:solidFill>
                            <a:schemeClr val="tx1"/>
                          </a:solidFill>
                          <a:effectLst/>
                          <a:latin typeface="微軟正黑體" panose="020B0604030504040204" pitchFamily="34" charset="-120"/>
                          <a:ea typeface="微軟正黑體" panose="020B0604030504040204" pitchFamily="34" charset="-120"/>
                        </a:rPr>
                        <a:t>稿制度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期刊論文是否為</a:t>
                      </a:r>
                    </a:p>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跨國</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地區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合作</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發表</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期</a:t>
                      </a:r>
                      <a:r>
                        <a:rPr lang="zh-TW" sz="2400" b="0" kern="100" dirty="0">
                          <a:solidFill>
                            <a:schemeClr val="tx1"/>
                          </a:solidFill>
                          <a:effectLst/>
                          <a:latin typeface="微軟正黑體" panose="020B0604030504040204" pitchFamily="34" charset="-120"/>
                          <a:ea typeface="微軟正黑體" panose="020B0604030504040204" pitchFamily="34" charset="-120"/>
                        </a:rPr>
                        <a:t>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altLang="en-US" sz="2400" b="0" kern="0" dirty="0" smtClean="0">
                          <a:solidFill>
                            <a:schemeClr val="tx1"/>
                          </a:solidFill>
                          <a:effectLst/>
                          <a:latin typeface="微軟正黑體" panose="020B0604030504040204" pitchFamily="34" charset="-120"/>
                          <a:ea typeface="微軟正黑體" panose="020B0604030504040204" pitchFamily="34" charset="-120"/>
                        </a:rPr>
                        <a:t>略</a:t>
                      </a:r>
                      <a:r>
                        <a:rPr lang="en-US" altLang="zh-TW" sz="2400" b="0" kern="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84289312"/>
                  </a:ext>
                </a:extLst>
              </a:tr>
            </a:tbl>
          </a:graphicData>
        </a:graphic>
      </p:graphicFrame>
    </p:spTree>
    <p:extLst>
      <p:ext uri="{BB962C8B-B14F-4D97-AF65-F5344CB8AC3E}">
        <p14:creationId xmlns:p14="http://schemas.microsoft.com/office/powerpoint/2010/main" val="3954660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858632"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1-11 </a:t>
            </a:r>
            <a:r>
              <a:rPr lang="zh-TW" altLang="zh-TW" sz="3800" dirty="0" smtClean="0">
                <a:solidFill>
                  <a:schemeClr val="accent6">
                    <a:lumMod val="50000"/>
                  </a:schemeClr>
                </a:solidFill>
              </a:rPr>
              <a:t>教師</a:t>
            </a:r>
            <a:r>
              <a:rPr lang="zh-TW" altLang="zh-TW" sz="3800" dirty="0">
                <a:solidFill>
                  <a:schemeClr val="accent6">
                    <a:lumMod val="50000"/>
                  </a:schemeClr>
                </a:solidFill>
              </a:rPr>
              <a:t>發表專書</a:t>
            </a:r>
            <a:r>
              <a:rPr lang="en-US" altLang="zh-TW" sz="3800" dirty="0">
                <a:solidFill>
                  <a:schemeClr val="accent6">
                    <a:lumMod val="50000"/>
                  </a:schemeClr>
                </a:solidFill>
              </a:rPr>
              <a:t> (</a:t>
            </a:r>
            <a:r>
              <a:rPr lang="zh-TW" altLang="zh-TW" sz="3800" dirty="0">
                <a:solidFill>
                  <a:schemeClr val="accent6">
                    <a:lumMod val="50000"/>
                  </a:schemeClr>
                </a:solidFill>
              </a:rPr>
              <a:t>含篇章</a:t>
            </a:r>
            <a:r>
              <a:rPr lang="en-US" altLang="zh-TW" sz="3800" dirty="0">
                <a:solidFill>
                  <a:schemeClr val="accent6">
                    <a:lumMod val="50000"/>
                  </a:schemeClr>
                </a:solidFill>
              </a:rPr>
              <a:t>) </a:t>
            </a:r>
            <a:r>
              <a:rPr lang="zh-TW" altLang="zh-TW" sz="3800" dirty="0">
                <a:solidFill>
                  <a:schemeClr val="accent6">
                    <a:lumMod val="50000"/>
                  </a:schemeClr>
                </a:solidFill>
              </a:rPr>
              <a:t>及其他著作資料表</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3</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15</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9" name="矩形 8"/>
          <p:cNvSpPr/>
          <p:nvPr/>
        </p:nvSpPr>
        <p:spPr>
          <a:xfrm>
            <a:off x="0" y="4029894"/>
            <a:ext cx="12191999" cy="286232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專書</a:t>
            </a:r>
            <a:r>
              <a:rPr lang="zh-TW" altLang="zh-TW" sz="2400" b="1" dirty="0" smtClean="0">
                <a:solidFill>
                  <a:srgbClr val="FF0000"/>
                </a:solidFill>
                <a:latin typeface="微軟正黑體" panose="020B0604030504040204" pitchFamily="34" charset="-120"/>
                <a:ea typeface="微軟正黑體" panose="020B0604030504040204" pitchFamily="34" charset="-120"/>
              </a:rPr>
              <a:t>是否</a:t>
            </a:r>
            <a:r>
              <a:rPr lang="zh-TW" altLang="zh-TW" sz="2400" b="1" dirty="0">
                <a:solidFill>
                  <a:srgbClr val="FF0000"/>
                </a:solidFill>
                <a:latin typeface="微軟正黑體" panose="020B0604030504040204" pitchFamily="34" charset="-120"/>
                <a:ea typeface="微軟正黑體" panose="020B0604030504040204" pitchFamily="34" charset="-120"/>
              </a:rPr>
              <a:t>為跨國</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地區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合作</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請填報學校專任教師發表於「</a:t>
            </a:r>
            <a:r>
              <a:rPr lang="zh-TW" altLang="en-US" sz="2400" dirty="0" smtClean="0">
                <a:latin typeface="微軟正黑體" panose="020B0604030504040204" pitchFamily="34" charset="-120"/>
                <a:ea typeface="微軟正黑體" panose="020B0604030504040204" pitchFamily="34" charset="-120"/>
              </a:rPr>
              <a:t>專書（含篇章）</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是</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與跨國合作</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是</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與大陸、港澳地區合作</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否</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為跨國</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地區</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合作之著作，且其合作學者之任職機構為境外國家</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地區</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之學術機構、大學、研究中心</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等</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可複選</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是</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跨國合作</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：係指學校專任教師</a:t>
            </a:r>
            <a:r>
              <a:rPr lang="zh-TW" altLang="zh-TW" sz="2400" dirty="0" smtClean="0">
                <a:latin typeface="微軟正黑體" panose="020B0604030504040204" pitchFamily="34" charset="-120"/>
                <a:ea typeface="微軟正黑體" panose="020B0604030504040204" pitchFamily="34" charset="-120"/>
              </a:rPr>
              <a:t>之</a:t>
            </a:r>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專書（含篇章）</a:t>
            </a:r>
            <a:r>
              <a:rPr lang="zh-TW"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之</a:t>
            </a:r>
            <a:r>
              <a:rPr lang="zh-TW" altLang="zh-TW" sz="2400" dirty="0">
                <a:latin typeface="微軟正黑體" panose="020B0604030504040204" pitchFamily="34" charset="-120"/>
                <a:ea typeface="微軟正黑體" panose="020B0604030504040204" pitchFamily="34" charset="-120"/>
              </a:rPr>
              <a:t>發表有與其他學者合作</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著</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，且該學者之「服務</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任職</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機構」為境外國家之機構者，始能填報，本欄不包括服務於大陸、港澳地區之學者</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53419251"/>
              </p:ext>
            </p:extLst>
          </p:nvPr>
        </p:nvGraphicFramePr>
        <p:xfrm>
          <a:off x="214391" y="1199088"/>
          <a:ext cx="11834736" cy="2694281"/>
        </p:xfrm>
        <a:graphic>
          <a:graphicData uri="http://schemas.openxmlformats.org/drawingml/2006/table">
            <a:tbl>
              <a:tblPr firstRow="1" firstCol="1" lastRow="1" lastCol="1" bandRow="1" bandCol="1">
                <a:tableStyleId>{5C22544A-7EE6-4342-B048-85BDC9FD1C3A}</a:tableStyleId>
              </a:tblPr>
              <a:tblGrid>
                <a:gridCol w="739671">
                  <a:extLst>
                    <a:ext uri="{9D8B030D-6E8A-4147-A177-3AD203B41FA5}">
                      <a16:colId xmlns:a16="http://schemas.microsoft.com/office/drawing/2014/main" xmlns="" val="1766328207"/>
                    </a:ext>
                  </a:extLst>
                </a:gridCol>
                <a:gridCol w="739671">
                  <a:extLst>
                    <a:ext uri="{9D8B030D-6E8A-4147-A177-3AD203B41FA5}">
                      <a16:colId xmlns:a16="http://schemas.microsoft.com/office/drawing/2014/main" xmlns="" val="865896465"/>
                    </a:ext>
                  </a:extLst>
                </a:gridCol>
                <a:gridCol w="739671">
                  <a:extLst>
                    <a:ext uri="{9D8B030D-6E8A-4147-A177-3AD203B41FA5}">
                      <a16:colId xmlns:a16="http://schemas.microsoft.com/office/drawing/2014/main" xmlns="" val="3721160679"/>
                    </a:ext>
                  </a:extLst>
                </a:gridCol>
                <a:gridCol w="709846">
                  <a:extLst>
                    <a:ext uri="{9D8B030D-6E8A-4147-A177-3AD203B41FA5}">
                      <a16:colId xmlns:a16="http://schemas.microsoft.com/office/drawing/2014/main" xmlns="" val="2994267839"/>
                    </a:ext>
                  </a:extLst>
                </a:gridCol>
                <a:gridCol w="771525">
                  <a:extLst>
                    <a:ext uri="{9D8B030D-6E8A-4147-A177-3AD203B41FA5}">
                      <a16:colId xmlns:a16="http://schemas.microsoft.com/office/drawing/2014/main" xmlns="" val="977907456"/>
                    </a:ext>
                  </a:extLst>
                </a:gridCol>
                <a:gridCol w="2590800">
                  <a:extLst>
                    <a:ext uri="{9D8B030D-6E8A-4147-A177-3AD203B41FA5}">
                      <a16:colId xmlns:a16="http://schemas.microsoft.com/office/drawing/2014/main" xmlns="" val="3299568943"/>
                    </a:ext>
                  </a:extLst>
                </a:gridCol>
                <a:gridCol w="790575">
                  <a:extLst>
                    <a:ext uri="{9D8B030D-6E8A-4147-A177-3AD203B41FA5}">
                      <a16:colId xmlns:a16="http://schemas.microsoft.com/office/drawing/2014/main" xmlns="" val="2193528711"/>
                    </a:ext>
                  </a:extLst>
                </a:gridCol>
                <a:gridCol w="857250">
                  <a:extLst>
                    <a:ext uri="{9D8B030D-6E8A-4147-A177-3AD203B41FA5}">
                      <a16:colId xmlns:a16="http://schemas.microsoft.com/office/drawing/2014/main" xmlns="" val="1202794363"/>
                    </a:ext>
                  </a:extLst>
                </a:gridCol>
                <a:gridCol w="657225">
                  <a:extLst>
                    <a:ext uri="{9D8B030D-6E8A-4147-A177-3AD203B41FA5}">
                      <a16:colId xmlns:a16="http://schemas.microsoft.com/office/drawing/2014/main" xmlns="" val="2057179767"/>
                    </a:ext>
                  </a:extLst>
                </a:gridCol>
                <a:gridCol w="495300">
                  <a:extLst>
                    <a:ext uri="{9D8B030D-6E8A-4147-A177-3AD203B41FA5}">
                      <a16:colId xmlns:a16="http://schemas.microsoft.com/office/drawing/2014/main" xmlns="" val="2202977895"/>
                    </a:ext>
                  </a:extLst>
                </a:gridCol>
                <a:gridCol w="1400175">
                  <a:extLst>
                    <a:ext uri="{9D8B030D-6E8A-4147-A177-3AD203B41FA5}">
                      <a16:colId xmlns:a16="http://schemas.microsoft.com/office/drawing/2014/main" xmlns="" val="660283275"/>
                    </a:ext>
                  </a:extLst>
                </a:gridCol>
                <a:gridCol w="603356">
                  <a:extLst>
                    <a:ext uri="{9D8B030D-6E8A-4147-A177-3AD203B41FA5}">
                      <a16:colId xmlns:a16="http://schemas.microsoft.com/office/drawing/2014/main" xmlns="" val="1903713838"/>
                    </a:ext>
                  </a:extLst>
                </a:gridCol>
                <a:gridCol w="739671">
                  <a:extLst>
                    <a:ext uri="{9D8B030D-6E8A-4147-A177-3AD203B41FA5}">
                      <a16:colId xmlns:a16="http://schemas.microsoft.com/office/drawing/2014/main" xmlns="" val="2717467074"/>
                    </a:ext>
                  </a:extLst>
                </a:gridCol>
              </a:tblGrid>
              <a:tr h="2694281">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年度</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教師</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rPr>
                        <a:t>略</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使用</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語文</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專書是否為</a:t>
                      </a:r>
                    </a:p>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跨國</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地區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合作</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作者順序</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通訊</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作者</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出版年</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出</a:t>
                      </a:r>
                      <a:endParaRPr lang="zh-TW" sz="2400" b="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版</a:t>
                      </a:r>
                      <a:endParaRPr lang="zh-TW" sz="2400" b="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月</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出版社</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出版處所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rPr>
                        <a:t>ISBN</a:t>
                      </a:r>
                      <a:r>
                        <a:rPr lang="zh-TW" sz="2400" b="0" kern="100" dirty="0">
                          <a:solidFill>
                            <a:schemeClr val="tx1"/>
                          </a:solidFill>
                          <a:effectLst/>
                          <a:latin typeface="微軟正黑體" panose="020B0604030504040204" pitchFamily="34" charset="-120"/>
                          <a:ea typeface="微軟正黑體" panose="020B0604030504040204" pitchFamily="34" charset="-120"/>
                        </a:rPr>
                        <a:t>編號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所屬計畫案</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19162515"/>
                  </a:ext>
                </a:extLst>
              </a:tr>
            </a:tbl>
          </a:graphicData>
        </a:graphic>
      </p:graphicFrame>
    </p:spTree>
    <p:extLst>
      <p:ext uri="{BB962C8B-B14F-4D97-AF65-F5344CB8AC3E}">
        <p14:creationId xmlns:p14="http://schemas.microsoft.com/office/powerpoint/2010/main" val="3830284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858632"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1-11 </a:t>
            </a:r>
            <a:r>
              <a:rPr lang="zh-TW" altLang="zh-TW" sz="3800" dirty="0" smtClean="0">
                <a:solidFill>
                  <a:schemeClr val="accent6">
                    <a:lumMod val="50000"/>
                  </a:schemeClr>
                </a:solidFill>
              </a:rPr>
              <a:t>教師</a:t>
            </a:r>
            <a:r>
              <a:rPr lang="zh-TW" altLang="zh-TW" sz="3800" dirty="0">
                <a:solidFill>
                  <a:schemeClr val="accent6">
                    <a:lumMod val="50000"/>
                  </a:schemeClr>
                </a:solidFill>
              </a:rPr>
              <a:t>發表專書</a:t>
            </a:r>
            <a:r>
              <a:rPr lang="en-US" altLang="zh-TW" sz="3800" dirty="0">
                <a:solidFill>
                  <a:schemeClr val="accent6">
                    <a:lumMod val="50000"/>
                  </a:schemeClr>
                </a:solidFill>
              </a:rPr>
              <a:t> (</a:t>
            </a:r>
            <a:r>
              <a:rPr lang="zh-TW" altLang="zh-TW" sz="3800" dirty="0">
                <a:solidFill>
                  <a:schemeClr val="accent6">
                    <a:lumMod val="50000"/>
                  </a:schemeClr>
                </a:solidFill>
              </a:rPr>
              <a:t>含篇章</a:t>
            </a:r>
            <a:r>
              <a:rPr lang="en-US" altLang="zh-TW" sz="3800" dirty="0">
                <a:solidFill>
                  <a:schemeClr val="accent6">
                    <a:lumMod val="50000"/>
                  </a:schemeClr>
                </a:solidFill>
              </a:rPr>
              <a:t>) </a:t>
            </a:r>
            <a:r>
              <a:rPr lang="zh-TW" altLang="zh-TW" sz="3800" dirty="0">
                <a:solidFill>
                  <a:schemeClr val="accent6">
                    <a:lumMod val="50000"/>
                  </a:schemeClr>
                </a:solidFill>
              </a:rPr>
              <a:t>及其他著作資料表</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3</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16</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9" name="矩形 8"/>
          <p:cNvSpPr/>
          <p:nvPr/>
        </p:nvSpPr>
        <p:spPr>
          <a:xfrm>
            <a:off x="0" y="4029894"/>
            <a:ext cx="12191999" cy="2769989"/>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專書</a:t>
            </a:r>
            <a:r>
              <a:rPr lang="zh-TW" altLang="zh-TW" sz="2400" b="1" dirty="0">
                <a:solidFill>
                  <a:srgbClr val="FF0000"/>
                </a:solidFill>
                <a:latin typeface="微軟正黑體" panose="020B0604030504040204" pitchFamily="34" charset="-120"/>
                <a:ea typeface="微軟正黑體" panose="020B0604030504040204" pitchFamily="34" charset="-120"/>
              </a:rPr>
              <a:t>是否為跨國</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地區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合作</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是</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大陸、港澳地區合作</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：係指學校專任教師之</a:t>
            </a:r>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專書（含篇章）</a:t>
            </a:r>
            <a:r>
              <a:rPr lang="zh-TW"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之發表有與其他學者合作</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著</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，且該學者之「服務</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任職</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機構」為大陸、港澳地區者，始得填報。</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否</a:t>
            </a:r>
            <a:r>
              <a:rPr lang="zh-TW" altLang="zh-TW" sz="2400" dirty="0">
                <a:latin typeface="微軟正黑體" panose="020B0604030504040204" pitchFamily="34" charset="-120"/>
                <a:ea typeface="微軟正黑體" panose="020B0604030504040204" pitchFamily="34" charset="-120"/>
              </a:rPr>
              <a:t>：學校專任教師</a:t>
            </a:r>
            <a:r>
              <a:rPr lang="zh-TW" altLang="zh-TW" sz="2400" dirty="0" smtClean="0">
                <a:latin typeface="微軟正黑體" panose="020B0604030504040204" pitchFamily="34" charset="-120"/>
                <a:ea typeface="微軟正黑體" panose="020B0604030504040204" pitchFamily="34" charset="-120"/>
              </a:rPr>
              <a:t>之</a:t>
            </a:r>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專書（含篇章）</a:t>
            </a:r>
            <a:r>
              <a:rPr lang="zh-TW"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未</a:t>
            </a:r>
            <a:r>
              <a:rPr lang="zh-TW" altLang="zh-TW" sz="2400" dirty="0">
                <a:latin typeface="微軟正黑體" panose="020B0604030504040204" pitchFamily="34" charset="-120"/>
                <a:ea typeface="微軟正黑體" panose="020B0604030504040204" pitchFamily="34" charset="-120"/>
              </a:rPr>
              <a:t>與跨國</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地區</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機構之學者合作</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本</a:t>
            </a:r>
            <a:r>
              <a:rPr lang="zh-TW" altLang="zh-TW" sz="2400" dirty="0">
                <a:latin typeface="微軟正黑體" panose="020B0604030504040204" pitchFamily="34" charset="-120"/>
                <a:ea typeface="微軟正黑體" panose="020B0604030504040204" pitchFamily="34" charset="-120"/>
              </a:rPr>
              <a:t>欄</a:t>
            </a:r>
            <a:r>
              <a:rPr lang="zh-TW" altLang="zh-TW" sz="2400" b="1" dirty="0">
                <a:solidFill>
                  <a:srgbClr val="FF0000"/>
                </a:solidFill>
                <a:latin typeface="微軟正黑體" panose="020B0604030504040204" pitchFamily="34" charset="-120"/>
                <a:ea typeface="微軟正黑體" panose="020B0604030504040204" pitchFamily="34" charset="-120"/>
              </a:rPr>
              <a:t>蒐集學術合作請按「專科以上學校學術倫理案件處理原則」規定辦理</a:t>
            </a:r>
            <a:r>
              <a:rPr lang="zh-TW" altLang="zh-TW" sz="2400" dirty="0">
                <a:latin typeface="微軟正黑體" panose="020B0604030504040204" pitchFamily="34" charset="-120"/>
                <a:ea typeface="微軟正黑體" panose="020B0604030504040204" pitchFamily="34" charset="-120"/>
              </a:rPr>
              <a:t>，亦即對所發表著作具實質貢獻，始得列名為作者。</a:t>
            </a:r>
          </a:p>
          <a:p>
            <a:pPr algn="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a:t>
            </a:r>
            <a:r>
              <a:rPr lang="zh-TW" altLang="zh-TW" dirty="0">
                <a:latin typeface="微軟正黑體" panose="020B0604030504040204" pitchFamily="34" charset="-120"/>
                <a:ea typeface="微軟正黑體" panose="020B0604030504040204" pitchFamily="34" charset="-120"/>
              </a:rPr>
              <a:t>因應「</a:t>
            </a:r>
            <a:r>
              <a:rPr lang="zh-TW" altLang="en-US" dirty="0">
                <a:latin typeface="微軟正黑體" panose="020B0604030504040204" pitchFamily="34" charset="-120"/>
                <a:ea typeface="微軟正黑體" panose="020B0604030504040204" pitchFamily="34" charset="-120"/>
              </a:rPr>
              <a:t>教育部技職司</a:t>
            </a:r>
            <a:r>
              <a:rPr lang="zh-TW" altLang="zh-TW"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需求</a:t>
            </a:r>
            <a:r>
              <a:rPr lang="zh-TW" altLang="zh-TW" dirty="0">
                <a:latin typeface="微軟正黑體" panose="020B0604030504040204" pitchFamily="34" charset="-120"/>
                <a:ea typeface="微軟正黑體" panose="020B0604030504040204" pitchFamily="34" charset="-120"/>
              </a:rPr>
              <a:t>新增欄位】</a:t>
            </a:r>
          </a:p>
        </p:txBody>
      </p:sp>
      <p:graphicFrame>
        <p:nvGraphicFramePr>
          <p:cNvPr id="10" name="表格 9"/>
          <p:cNvGraphicFramePr>
            <a:graphicFrameLocks noGrp="1"/>
          </p:cNvGraphicFramePr>
          <p:nvPr>
            <p:extLst>
              <p:ext uri="{D42A27DB-BD31-4B8C-83A1-F6EECF244321}">
                <p14:modId xmlns:p14="http://schemas.microsoft.com/office/powerpoint/2010/main" val="140389106"/>
              </p:ext>
            </p:extLst>
          </p:nvPr>
        </p:nvGraphicFramePr>
        <p:xfrm>
          <a:off x="214391" y="1199088"/>
          <a:ext cx="11834736" cy="2694281"/>
        </p:xfrm>
        <a:graphic>
          <a:graphicData uri="http://schemas.openxmlformats.org/drawingml/2006/table">
            <a:tbl>
              <a:tblPr firstRow="1" firstCol="1" lastRow="1" lastCol="1" bandRow="1" bandCol="1">
                <a:tableStyleId>{5C22544A-7EE6-4342-B048-85BDC9FD1C3A}</a:tableStyleId>
              </a:tblPr>
              <a:tblGrid>
                <a:gridCol w="739671">
                  <a:extLst>
                    <a:ext uri="{9D8B030D-6E8A-4147-A177-3AD203B41FA5}">
                      <a16:colId xmlns:a16="http://schemas.microsoft.com/office/drawing/2014/main" xmlns="" val="1766328207"/>
                    </a:ext>
                  </a:extLst>
                </a:gridCol>
                <a:gridCol w="739671">
                  <a:extLst>
                    <a:ext uri="{9D8B030D-6E8A-4147-A177-3AD203B41FA5}">
                      <a16:colId xmlns:a16="http://schemas.microsoft.com/office/drawing/2014/main" xmlns="" val="865896465"/>
                    </a:ext>
                  </a:extLst>
                </a:gridCol>
                <a:gridCol w="739671">
                  <a:extLst>
                    <a:ext uri="{9D8B030D-6E8A-4147-A177-3AD203B41FA5}">
                      <a16:colId xmlns:a16="http://schemas.microsoft.com/office/drawing/2014/main" xmlns="" val="3721160679"/>
                    </a:ext>
                  </a:extLst>
                </a:gridCol>
                <a:gridCol w="709846">
                  <a:extLst>
                    <a:ext uri="{9D8B030D-6E8A-4147-A177-3AD203B41FA5}">
                      <a16:colId xmlns:a16="http://schemas.microsoft.com/office/drawing/2014/main" xmlns="" val="2994267839"/>
                    </a:ext>
                  </a:extLst>
                </a:gridCol>
                <a:gridCol w="771525">
                  <a:extLst>
                    <a:ext uri="{9D8B030D-6E8A-4147-A177-3AD203B41FA5}">
                      <a16:colId xmlns:a16="http://schemas.microsoft.com/office/drawing/2014/main" xmlns="" val="977907456"/>
                    </a:ext>
                  </a:extLst>
                </a:gridCol>
                <a:gridCol w="2590800">
                  <a:extLst>
                    <a:ext uri="{9D8B030D-6E8A-4147-A177-3AD203B41FA5}">
                      <a16:colId xmlns:a16="http://schemas.microsoft.com/office/drawing/2014/main" xmlns="" val="3299568943"/>
                    </a:ext>
                  </a:extLst>
                </a:gridCol>
                <a:gridCol w="790575">
                  <a:extLst>
                    <a:ext uri="{9D8B030D-6E8A-4147-A177-3AD203B41FA5}">
                      <a16:colId xmlns:a16="http://schemas.microsoft.com/office/drawing/2014/main" xmlns="" val="2193528711"/>
                    </a:ext>
                  </a:extLst>
                </a:gridCol>
                <a:gridCol w="857250">
                  <a:extLst>
                    <a:ext uri="{9D8B030D-6E8A-4147-A177-3AD203B41FA5}">
                      <a16:colId xmlns:a16="http://schemas.microsoft.com/office/drawing/2014/main" xmlns="" val="1202794363"/>
                    </a:ext>
                  </a:extLst>
                </a:gridCol>
                <a:gridCol w="657225">
                  <a:extLst>
                    <a:ext uri="{9D8B030D-6E8A-4147-A177-3AD203B41FA5}">
                      <a16:colId xmlns:a16="http://schemas.microsoft.com/office/drawing/2014/main" xmlns="" val="2057179767"/>
                    </a:ext>
                  </a:extLst>
                </a:gridCol>
                <a:gridCol w="495300">
                  <a:extLst>
                    <a:ext uri="{9D8B030D-6E8A-4147-A177-3AD203B41FA5}">
                      <a16:colId xmlns:a16="http://schemas.microsoft.com/office/drawing/2014/main" xmlns="" val="2202977895"/>
                    </a:ext>
                  </a:extLst>
                </a:gridCol>
                <a:gridCol w="1400175">
                  <a:extLst>
                    <a:ext uri="{9D8B030D-6E8A-4147-A177-3AD203B41FA5}">
                      <a16:colId xmlns:a16="http://schemas.microsoft.com/office/drawing/2014/main" xmlns="" val="660283275"/>
                    </a:ext>
                  </a:extLst>
                </a:gridCol>
                <a:gridCol w="603356">
                  <a:extLst>
                    <a:ext uri="{9D8B030D-6E8A-4147-A177-3AD203B41FA5}">
                      <a16:colId xmlns:a16="http://schemas.microsoft.com/office/drawing/2014/main" xmlns="" val="1903713838"/>
                    </a:ext>
                  </a:extLst>
                </a:gridCol>
                <a:gridCol w="739671">
                  <a:extLst>
                    <a:ext uri="{9D8B030D-6E8A-4147-A177-3AD203B41FA5}">
                      <a16:colId xmlns:a16="http://schemas.microsoft.com/office/drawing/2014/main" xmlns="" val="2717467074"/>
                    </a:ext>
                  </a:extLst>
                </a:gridCol>
              </a:tblGrid>
              <a:tr h="2694281">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年度</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教師</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rPr>
                        <a:t>略</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使用</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語文</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專書是否為</a:t>
                      </a:r>
                    </a:p>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跨國</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地區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合作</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作者順序</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通訊</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作者</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出版年</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出</a:t>
                      </a:r>
                      <a:endParaRPr lang="zh-TW" sz="2400" b="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版</a:t>
                      </a:r>
                      <a:endParaRPr lang="zh-TW" sz="2400" b="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月</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出版社</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出版處所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rPr>
                        <a:t>ISBN</a:t>
                      </a:r>
                      <a:r>
                        <a:rPr lang="zh-TW" sz="2400" b="0" kern="100" dirty="0">
                          <a:solidFill>
                            <a:schemeClr val="tx1"/>
                          </a:solidFill>
                          <a:effectLst/>
                          <a:latin typeface="微軟正黑體" panose="020B0604030504040204" pitchFamily="34" charset="-120"/>
                          <a:ea typeface="微軟正黑體" panose="020B0604030504040204" pitchFamily="34" charset="-120"/>
                        </a:rPr>
                        <a:t>編號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所屬計畫案</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19162515"/>
                  </a:ext>
                </a:extLst>
              </a:tr>
            </a:tbl>
          </a:graphicData>
        </a:graphic>
      </p:graphicFrame>
    </p:spTree>
    <p:extLst>
      <p:ext uri="{BB962C8B-B14F-4D97-AF65-F5344CB8AC3E}">
        <p14:creationId xmlns:p14="http://schemas.microsoft.com/office/powerpoint/2010/main" val="1843925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200" dirty="0" smtClean="0">
                <a:solidFill>
                  <a:schemeClr val="accent6">
                    <a:lumMod val="50000"/>
                  </a:schemeClr>
                </a:solidFill>
              </a:rPr>
              <a:t>表</a:t>
            </a:r>
            <a:r>
              <a:rPr lang="en-US" altLang="zh-TW" sz="4200" dirty="0" smtClean="0">
                <a:solidFill>
                  <a:schemeClr val="accent6">
                    <a:lumMod val="50000"/>
                  </a:schemeClr>
                </a:solidFill>
              </a:rPr>
              <a:t>1-20 </a:t>
            </a:r>
            <a:r>
              <a:rPr lang="zh-TW" altLang="zh-TW" sz="4200" dirty="0" smtClean="0">
                <a:solidFill>
                  <a:schemeClr val="accent6">
                    <a:lumMod val="50000"/>
                  </a:schemeClr>
                </a:solidFill>
              </a:rPr>
              <a:t>私立</a:t>
            </a:r>
            <a:r>
              <a:rPr lang="zh-TW" altLang="zh-TW" sz="4200" dirty="0">
                <a:solidFill>
                  <a:schemeClr val="accent6">
                    <a:lumMod val="50000"/>
                  </a:schemeClr>
                </a:solidFill>
              </a:rPr>
              <a:t>大專校院編制內專任教師待遇標準</a:t>
            </a:r>
            <a:endParaRPr lang="zh-CN" altLang="en-US" sz="42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4</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17</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769989"/>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平均支給</a:t>
            </a:r>
            <a:r>
              <a:rPr lang="zh-TW" altLang="zh-TW" sz="2400" b="1" dirty="0" smtClean="0">
                <a:solidFill>
                  <a:srgbClr val="FF0000"/>
                </a:solidFill>
                <a:latin typeface="微軟正黑體" panose="020B0604030504040204" pitchFamily="34" charset="-120"/>
                <a:ea typeface="微軟正黑體" panose="020B0604030504040204" pitchFamily="34" charset="-120"/>
              </a:rPr>
              <a:t>數額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本</a:t>
            </a:r>
            <a:r>
              <a:rPr lang="zh-TW" altLang="zh-TW" sz="2400" dirty="0">
                <a:latin typeface="微軟正黑體" panose="020B0604030504040204" pitchFamily="34" charset="-120"/>
                <a:ea typeface="微軟正黑體" panose="020B0604030504040204" pitchFamily="34" charset="-120"/>
              </a:rPr>
              <a:t>欄係</a:t>
            </a:r>
            <a:r>
              <a:rPr lang="en-US" altLang="zh-TW" sz="2400" dirty="0">
                <a:latin typeface="微軟正黑體" panose="020B0604030504040204" pitchFamily="34" charset="-120"/>
                <a:ea typeface="微軟正黑體" panose="020B0604030504040204" pitchFamily="34" charset="-120"/>
              </a:rPr>
              <a:t>10</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日或</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日聘任</a:t>
            </a:r>
            <a:r>
              <a:rPr lang="zh-TW" altLang="zh-TW" sz="2400" dirty="0" smtClean="0">
                <a:latin typeface="微軟正黑體" panose="020B0604030504040204" pitchFamily="34" charset="-120"/>
                <a:ea typeface="微軟正黑體" panose="020B0604030504040204" pitchFamily="34" charset="-120"/>
              </a:rPr>
              <a:t>之「編制內」專任教師領有學校現行學術研究加給【教授；副教授；助理教授；講師</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聘書職級</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】實際支領學術</a:t>
            </a:r>
            <a:r>
              <a:rPr lang="zh-TW" altLang="zh-TW" sz="2400" dirty="0">
                <a:latin typeface="微軟正黑體" panose="020B0604030504040204" pitchFamily="34" charset="-120"/>
                <a:ea typeface="微軟正黑體" panose="020B0604030504040204" pitchFamily="34" charset="-120"/>
              </a:rPr>
              <a:t>研究加給之平均數，</a:t>
            </a:r>
            <a:r>
              <a:rPr lang="zh-TW" altLang="zh-TW" sz="2400" b="1" dirty="0">
                <a:solidFill>
                  <a:srgbClr val="FF0000"/>
                </a:solidFill>
                <a:latin typeface="微軟正黑體" panose="020B0604030504040204" pitchFamily="34" charset="-120"/>
                <a:ea typeface="微軟正黑體" panose="020B0604030504040204" pitchFamily="34" charset="-120"/>
              </a:rPr>
              <a:t>將由系統自動計算學校各職級專任教師之「實際</a:t>
            </a:r>
            <a:r>
              <a:rPr lang="zh-TW" altLang="zh-TW" sz="2400" b="1" dirty="0" smtClean="0">
                <a:solidFill>
                  <a:srgbClr val="FF0000"/>
                </a:solidFill>
                <a:latin typeface="微軟正黑體" panose="020B0604030504040204" pitchFamily="34" charset="-120"/>
                <a:ea typeface="微軟正黑體" panose="020B0604030504040204" pitchFamily="34" charset="-120"/>
              </a:rPr>
              <a:t>支給</a:t>
            </a:r>
            <a:r>
              <a:rPr lang="zh-TW" altLang="zh-TW" sz="2400" b="1" dirty="0">
                <a:solidFill>
                  <a:srgbClr val="FF0000"/>
                </a:solidFill>
                <a:latin typeface="微軟正黑體" panose="020B0604030504040204" pitchFamily="34" charset="-120"/>
                <a:ea typeface="微軟正黑體" panose="020B0604030504040204" pitchFamily="34" charset="-120"/>
              </a:rPr>
              <a:t>總經費除以支給人數」，並以四捨五入整數計算（元</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人）</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月因應「教育部人事處」需求新增欄位】</a:t>
            </a: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2915407321"/>
              </p:ext>
            </p:extLst>
          </p:nvPr>
        </p:nvGraphicFramePr>
        <p:xfrm>
          <a:off x="214390" y="1184539"/>
          <a:ext cx="11815686" cy="2756603"/>
        </p:xfrm>
        <a:graphic>
          <a:graphicData uri="http://schemas.openxmlformats.org/drawingml/2006/table">
            <a:tbl>
              <a:tblPr/>
              <a:tblGrid>
                <a:gridCol w="592499">
                  <a:extLst>
                    <a:ext uri="{9D8B030D-6E8A-4147-A177-3AD203B41FA5}">
                      <a16:colId xmlns:a16="http://schemas.microsoft.com/office/drawing/2014/main" xmlns="" val="1301770024"/>
                    </a:ext>
                  </a:extLst>
                </a:gridCol>
                <a:gridCol w="912136">
                  <a:extLst>
                    <a:ext uri="{9D8B030D-6E8A-4147-A177-3AD203B41FA5}">
                      <a16:colId xmlns:a16="http://schemas.microsoft.com/office/drawing/2014/main" xmlns="" val="1894723854"/>
                    </a:ext>
                  </a:extLst>
                </a:gridCol>
                <a:gridCol w="877535">
                  <a:extLst>
                    <a:ext uri="{9D8B030D-6E8A-4147-A177-3AD203B41FA5}">
                      <a16:colId xmlns:a16="http://schemas.microsoft.com/office/drawing/2014/main" xmlns="" val="718809806"/>
                    </a:ext>
                  </a:extLst>
                </a:gridCol>
                <a:gridCol w="1196695">
                  <a:extLst>
                    <a:ext uri="{9D8B030D-6E8A-4147-A177-3AD203B41FA5}">
                      <a16:colId xmlns:a16="http://schemas.microsoft.com/office/drawing/2014/main" xmlns="" val="3208469059"/>
                    </a:ext>
                  </a:extLst>
                </a:gridCol>
                <a:gridCol w="1724373">
                  <a:extLst>
                    <a:ext uri="{9D8B030D-6E8A-4147-A177-3AD203B41FA5}">
                      <a16:colId xmlns:a16="http://schemas.microsoft.com/office/drawing/2014/main" xmlns="" val="1811870299"/>
                    </a:ext>
                  </a:extLst>
                </a:gridCol>
                <a:gridCol w="1299939">
                  <a:extLst>
                    <a:ext uri="{9D8B030D-6E8A-4147-A177-3AD203B41FA5}">
                      <a16:colId xmlns:a16="http://schemas.microsoft.com/office/drawing/2014/main" xmlns="" val="2822051628"/>
                    </a:ext>
                  </a:extLst>
                </a:gridCol>
                <a:gridCol w="764672">
                  <a:extLst>
                    <a:ext uri="{9D8B030D-6E8A-4147-A177-3AD203B41FA5}">
                      <a16:colId xmlns:a16="http://schemas.microsoft.com/office/drawing/2014/main" xmlns="" val="2445842513"/>
                    </a:ext>
                  </a:extLst>
                </a:gridCol>
                <a:gridCol w="866627">
                  <a:extLst>
                    <a:ext uri="{9D8B030D-6E8A-4147-A177-3AD203B41FA5}">
                      <a16:colId xmlns:a16="http://schemas.microsoft.com/office/drawing/2014/main" xmlns="" val="4260387505"/>
                    </a:ext>
                  </a:extLst>
                </a:gridCol>
                <a:gridCol w="1060514">
                  <a:extLst>
                    <a:ext uri="{9D8B030D-6E8A-4147-A177-3AD203B41FA5}">
                      <a16:colId xmlns:a16="http://schemas.microsoft.com/office/drawing/2014/main" xmlns="" val="3627898241"/>
                    </a:ext>
                  </a:extLst>
                </a:gridCol>
                <a:gridCol w="700193">
                  <a:extLst>
                    <a:ext uri="{9D8B030D-6E8A-4147-A177-3AD203B41FA5}">
                      <a16:colId xmlns:a16="http://schemas.microsoft.com/office/drawing/2014/main" xmlns="" val="830148779"/>
                    </a:ext>
                  </a:extLst>
                </a:gridCol>
                <a:gridCol w="763847">
                  <a:extLst>
                    <a:ext uri="{9D8B030D-6E8A-4147-A177-3AD203B41FA5}">
                      <a16:colId xmlns:a16="http://schemas.microsoft.com/office/drawing/2014/main" xmlns="" val="639314330"/>
                    </a:ext>
                  </a:extLst>
                </a:gridCol>
                <a:gridCol w="1056656">
                  <a:extLst>
                    <a:ext uri="{9D8B030D-6E8A-4147-A177-3AD203B41FA5}">
                      <a16:colId xmlns:a16="http://schemas.microsoft.com/office/drawing/2014/main" xmlns="" val="3074728777"/>
                    </a:ext>
                  </a:extLst>
                </a:gridCol>
              </a:tblGrid>
              <a:tr h="369010">
                <a:tc rowSpan="4">
                  <a:txBody>
                    <a:bodyPr/>
                    <a:lstStyle>
                      <a:lvl1pPr marL="71438">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學年度</a:t>
                      </a:r>
                      <a:r>
                        <a:rPr kumimoji="0" lang="en-US"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學期</a:t>
                      </a:r>
                    </a:p>
                  </a:txBody>
                  <a:tcPr marL="17780" marR="17780" marT="0" marB="0" vert="eaVert"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教師職級</a:t>
                      </a:r>
                      <a:endParaRPr kumimoji="0" lang="en-US"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聘書</a:t>
                      </a:r>
                      <a:r>
                        <a:rPr kumimoji="0" lang="en-US"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a:t>
                      </a:r>
                      <a:endPar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現行本薪</a:t>
                      </a: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年功薪</a:t>
                      </a: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b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b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月支數額</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gridSpan="9">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學術研究加給數額及調整情形</a:t>
                      </a:r>
                    </a:p>
                  </a:txBody>
                  <a:tcPr marL="17780" marR="1778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138140762"/>
                  </a:ext>
                </a:extLst>
              </a:tr>
              <a:tr h="73801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6">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現行學術研究加給支給情形（單位：元）</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調整學術研究</a:t>
                      </a:r>
                      <a:endPar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加給情形</a:t>
                      </a:r>
                    </a:p>
                  </a:txBody>
                  <a:tcPr marL="17780" marR="1778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728859896"/>
                  </a:ext>
                </a:extLst>
              </a:tr>
              <a:tr h="73801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支給數額是否採</a:t>
                      </a:r>
                      <a:endParaRPr kumimoji="0" lang="en-US"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分級制</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支給數額規定</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依聘約所載數額</a:t>
                      </a:r>
                      <a:endParaRPr kumimoji="0" lang="en-US"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支給情形</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rowSpan="2">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是否</a:t>
                      </a:r>
                      <a:endPar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調整</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支給數額調整情形</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經教師協議同意調整</a:t>
                      </a:r>
                    </a:p>
                  </a:txBody>
                  <a:tcPr marL="17780" marR="1778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88938500"/>
                  </a:ext>
                </a:extLst>
              </a:tr>
              <a:tr h="9115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規定開始適用之日期</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規定支給數額</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支給</a:t>
                      </a:r>
                      <a:endPar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人數</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rgbClr val="0D0D0D"/>
                          </a:solidFill>
                          <a:latin typeface="微軟正黑體" panose="020B0604030504040204" pitchFamily="34" charset="-120"/>
                          <a:ea typeface="微軟正黑體" panose="020B0604030504040204" pitchFamily="34" charset="-120"/>
                        </a:defRPr>
                      </a:lvl1pPr>
                      <a:lvl2pPr marL="742950" indent="-285750">
                        <a:lnSpc>
                          <a:spcPct val="90000"/>
                        </a:lnSpc>
                        <a:spcBef>
                          <a:spcPts val="500"/>
                        </a:spcBef>
                        <a:buFont typeface="Arial" panose="020B0604020202020204" pitchFamily="34" charset="0"/>
                        <a:defRPr sz="2000">
                          <a:solidFill>
                            <a:srgbClr val="0D0D0D"/>
                          </a:solidFill>
                          <a:latin typeface="微軟正黑體" panose="020B0604030504040204" pitchFamily="34" charset="-120"/>
                          <a:ea typeface="微軟正黑體" panose="020B0604030504040204" pitchFamily="34" charset="-120"/>
                        </a:defRPr>
                      </a:lvl2pPr>
                      <a:lvl3pPr marL="1143000" indent="-228600">
                        <a:lnSpc>
                          <a:spcPct val="90000"/>
                        </a:lnSpc>
                        <a:spcBef>
                          <a:spcPts val="500"/>
                        </a:spcBef>
                        <a:buFont typeface="Arial" panose="020B0604020202020204" pitchFamily="34" charset="0"/>
                        <a:defRPr>
                          <a:solidFill>
                            <a:srgbClr val="0D0D0D"/>
                          </a:solidFill>
                          <a:latin typeface="微軟正黑體" panose="020B0604030504040204" pitchFamily="34" charset="-120"/>
                          <a:ea typeface="微軟正黑體" panose="020B0604030504040204" pitchFamily="34" charset="-120"/>
                        </a:defRPr>
                      </a:lvl3pPr>
                      <a:lvl4pPr marL="16002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4pPr>
                      <a:lvl5pPr marL="2057400" indent="-228600">
                        <a:lnSpc>
                          <a:spcPct val="90000"/>
                        </a:lnSpc>
                        <a:spcBef>
                          <a:spcPts val="500"/>
                        </a:spcBef>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rgbClr val="0D0D0D"/>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支給</a:t>
                      </a:r>
                      <a:endPar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總額</a:t>
                      </a:r>
                    </a:p>
                  </a:txBody>
                  <a:tcPr marL="17780" marR="1778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kern="1200"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平均支給數額</a:t>
                      </a:r>
                    </a:p>
                  </a:txBody>
                  <a:tcPr marL="17780" marR="177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651385785"/>
                  </a:ext>
                </a:extLst>
              </a:tr>
            </a:tbl>
          </a:graphicData>
        </a:graphic>
      </p:graphicFrame>
    </p:spTree>
    <p:extLst>
      <p:ext uri="{BB962C8B-B14F-4D97-AF65-F5344CB8AC3E}">
        <p14:creationId xmlns:p14="http://schemas.microsoft.com/office/powerpoint/2010/main" val="1132754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1-22 </a:t>
            </a:r>
            <a:r>
              <a:rPr lang="zh-TW" altLang="zh-TW" sz="3800" dirty="0" smtClean="0">
                <a:solidFill>
                  <a:schemeClr val="accent6">
                    <a:lumMod val="50000"/>
                  </a:schemeClr>
                </a:solidFill>
              </a:rPr>
              <a:t>公</a:t>
            </a:r>
            <a:r>
              <a:rPr lang="zh-TW" altLang="zh-TW" sz="3800" dirty="0">
                <a:solidFill>
                  <a:schemeClr val="accent6">
                    <a:lumMod val="50000"/>
                  </a:schemeClr>
                </a:solidFill>
              </a:rPr>
              <a:t>、私立大專校院編制外專任教師報酬標準</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18</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768114838"/>
              </p:ext>
            </p:extLst>
          </p:nvPr>
        </p:nvGraphicFramePr>
        <p:xfrm>
          <a:off x="204864" y="1180281"/>
          <a:ext cx="11882362" cy="2774274"/>
        </p:xfrm>
        <a:graphic>
          <a:graphicData uri="http://schemas.openxmlformats.org/drawingml/2006/table">
            <a:tbl>
              <a:tblPr firstRow="1" firstCol="1" bandRow="1">
                <a:tableStyleId>{5C22544A-7EE6-4342-B048-85BDC9FD1C3A}</a:tableStyleId>
              </a:tblPr>
              <a:tblGrid>
                <a:gridCol w="561903">
                  <a:extLst>
                    <a:ext uri="{9D8B030D-6E8A-4147-A177-3AD203B41FA5}">
                      <a16:colId xmlns:a16="http://schemas.microsoft.com/office/drawing/2014/main" xmlns="" val="2297605220"/>
                    </a:ext>
                  </a:extLst>
                </a:gridCol>
                <a:gridCol w="1300158">
                  <a:extLst>
                    <a:ext uri="{9D8B030D-6E8A-4147-A177-3AD203B41FA5}">
                      <a16:colId xmlns:a16="http://schemas.microsoft.com/office/drawing/2014/main" xmlns="" val="3525452090"/>
                    </a:ext>
                  </a:extLst>
                </a:gridCol>
                <a:gridCol w="1685925">
                  <a:extLst>
                    <a:ext uri="{9D8B030D-6E8A-4147-A177-3AD203B41FA5}">
                      <a16:colId xmlns:a16="http://schemas.microsoft.com/office/drawing/2014/main" xmlns="" val="1557368209"/>
                    </a:ext>
                  </a:extLst>
                </a:gridCol>
                <a:gridCol w="1276350">
                  <a:extLst>
                    <a:ext uri="{9D8B030D-6E8A-4147-A177-3AD203B41FA5}">
                      <a16:colId xmlns:a16="http://schemas.microsoft.com/office/drawing/2014/main" xmlns="" val="1762786386"/>
                    </a:ext>
                  </a:extLst>
                </a:gridCol>
                <a:gridCol w="1352550">
                  <a:extLst>
                    <a:ext uri="{9D8B030D-6E8A-4147-A177-3AD203B41FA5}">
                      <a16:colId xmlns:a16="http://schemas.microsoft.com/office/drawing/2014/main" xmlns="" val="594826921"/>
                    </a:ext>
                  </a:extLst>
                </a:gridCol>
                <a:gridCol w="1276350">
                  <a:extLst>
                    <a:ext uri="{9D8B030D-6E8A-4147-A177-3AD203B41FA5}">
                      <a16:colId xmlns:a16="http://schemas.microsoft.com/office/drawing/2014/main" xmlns="" val="2203206961"/>
                    </a:ext>
                  </a:extLst>
                </a:gridCol>
                <a:gridCol w="1095375">
                  <a:extLst>
                    <a:ext uri="{9D8B030D-6E8A-4147-A177-3AD203B41FA5}">
                      <a16:colId xmlns:a16="http://schemas.microsoft.com/office/drawing/2014/main" xmlns="" val="3960092662"/>
                    </a:ext>
                  </a:extLst>
                </a:gridCol>
                <a:gridCol w="1152525">
                  <a:extLst>
                    <a:ext uri="{9D8B030D-6E8A-4147-A177-3AD203B41FA5}">
                      <a16:colId xmlns:a16="http://schemas.microsoft.com/office/drawing/2014/main" xmlns="" val="3093311096"/>
                    </a:ext>
                  </a:extLst>
                </a:gridCol>
                <a:gridCol w="733425">
                  <a:extLst>
                    <a:ext uri="{9D8B030D-6E8A-4147-A177-3AD203B41FA5}">
                      <a16:colId xmlns:a16="http://schemas.microsoft.com/office/drawing/2014/main" xmlns="" val="2785744147"/>
                    </a:ext>
                  </a:extLst>
                </a:gridCol>
                <a:gridCol w="781050">
                  <a:extLst>
                    <a:ext uri="{9D8B030D-6E8A-4147-A177-3AD203B41FA5}">
                      <a16:colId xmlns:a16="http://schemas.microsoft.com/office/drawing/2014/main" xmlns="" val="3067878845"/>
                    </a:ext>
                  </a:extLst>
                </a:gridCol>
                <a:gridCol w="666751">
                  <a:extLst>
                    <a:ext uri="{9D8B030D-6E8A-4147-A177-3AD203B41FA5}">
                      <a16:colId xmlns:a16="http://schemas.microsoft.com/office/drawing/2014/main" xmlns="" val="1466714933"/>
                    </a:ext>
                  </a:extLst>
                </a:gridCol>
              </a:tblGrid>
              <a:tr h="313463">
                <a:tc rowSpan="3">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學期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8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教師</a:t>
                      </a:r>
                      <a:r>
                        <a:rPr lang="zh-TW" sz="2400" b="0" kern="100" dirty="0" smtClean="0">
                          <a:solidFill>
                            <a:schemeClr val="tx1"/>
                          </a:solidFill>
                          <a:effectLst/>
                          <a:latin typeface="微軟正黑體" panose="020B0604030504040204" pitchFamily="34" charset="-120"/>
                          <a:ea typeface="微軟正黑體" panose="020B0604030504040204" pitchFamily="34" charset="-120"/>
                        </a:rPr>
                        <a:t>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報酬組成是否為本薪</a:t>
                      </a:r>
                      <a:r>
                        <a:rPr lang="en-US" sz="2400" b="1" strike="noStrike" kern="100" dirty="0">
                          <a:solidFill>
                            <a:srgbClr val="FF0000"/>
                          </a:solidFill>
                          <a:effectLst/>
                          <a:latin typeface="微軟正黑體" panose="020B0604030504040204" pitchFamily="34" charset="-120"/>
                          <a:ea typeface="微軟正黑體" panose="020B0604030504040204" pitchFamily="34" charset="-120"/>
                        </a:rPr>
                        <a:t>(</a:t>
                      </a: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年功薪</a:t>
                      </a:r>
                      <a:r>
                        <a:rPr lang="en-US" sz="2400" b="1" strike="noStrike" kern="100" dirty="0">
                          <a:solidFill>
                            <a:srgbClr val="FF0000"/>
                          </a:solidFill>
                          <a:effectLst/>
                          <a:latin typeface="微軟正黑體" panose="020B0604030504040204" pitchFamily="34" charset="-120"/>
                          <a:ea typeface="微軟正黑體" panose="020B0604030504040204" pitchFamily="34" charset="-120"/>
                        </a:rPr>
                        <a:t>)+</a:t>
                      </a: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學術研究加給</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教師職</a:t>
                      </a:r>
                      <a:r>
                        <a:rPr lang="zh-TW" sz="2400" b="0" kern="100" dirty="0" smtClean="0">
                          <a:solidFill>
                            <a:schemeClr val="tx1"/>
                          </a:solidFill>
                          <a:effectLst/>
                          <a:latin typeface="微軟正黑體" panose="020B0604030504040204" pitchFamily="34" charset="-120"/>
                          <a:ea typeface="微軟正黑體" panose="020B0604030504040204" pitchFamily="34" charset="-120"/>
                        </a:rPr>
                        <a:t>級</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2800"/>
                        </a:lnSpc>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聘書</a:t>
                      </a:r>
                      <a:r>
                        <a:rPr lang="en-US" sz="2400" b="0" kern="10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marL="0" algn="ctr" defTabSz="914400" rtl="0" eaLnBrk="1" latinLnBrk="0" hangingPunct="1">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現行本薪</a:t>
                      </a:r>
                      <a:r>
                        <a:rPr lang="en-US"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a:t>
                      </a:r>
                      <a:r>
                        <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年功薪</a:t>
                      </a:r>
                      <a:r>
                        <a:rPr lang="en-US"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a:t>
                      </a:r>
                      <a:r>
                        <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月支數額</a:t>
                      </a: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6">
                  <a:txBody>
                    <a:bodyPr/>
                    <a:lstStyle/>
                    <a:p>
                      <a:pPr algn="ctr">
                        <a:lnSpc>
                          <a:spcPts val="28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現行學術研究加給支給情形</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單位：元</a:t>
                      </a:r>
                      <a:r>
                        <a:rPr lang="en-US" sz="2400" b="1" kern="100" dirty="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68224187"/>
                  </a:ext>
                </a:extLst>
              </a:tr>
              <a:tr h="72560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支給數額是否</a:t>
                      </a:r>
                      <a:r>
                        <a:rPr lang="zh-TW" sz="2400" b="1" strike="noStrike" kern="100" dirty="0" smtClean="0">
                          <a:solidFill>
                            <a:srgbClr val="FF0000"/>
                          </a:solidFill>
                          <a:effectLst/>
                          <a:latin typeface="微軟正黑體" panose="020B0604030504040204" pitchFamily="34" charset="-120"/>
                          <a:ea typeface="微軟正黑體" panose="020B0604030504040204" pitchFamily="34" charset="-120"/>
                        </a:rPr>
                        <a:t>採</a:t>
                      </a:r>
                      <a:endParaRPr lang="en-US" altLang="zh-TW" sz="2400" b="1" strike="noStrike" kern="100" dirty="0" smtClean="0">
                        <a:solidFill>
                          <a:srgbClr val="FF0000"/>
                        </a:solidFill>
                        <a:effectLst/>
                        <a:latin typeface="微軟正黑體" panose="020B0604030504040204" pitchFamily="34" charset="-120"/>
                        <a:ea typeface="微軟正黑體" panose="020B0604030504040204" pitchFamily="34" charset="-120"/>
                      </a:endParaRPr>
                    </a:p>
                    <a:p>
                      <a:pPr algn="ctr">
                        <a:lnSpc>
                          <a:spcPts val="2800"/>
                        </a:lnSpc>
                        <a:spcAft>
                          <a:spcPts val="0"/>
                        </a:spcAft>
                      </a:pPr>
                      <a:r>
                        <a:rPr lang="zh-TW" sz="2400" b="1" strike="noStrike" kern="100" dirty="0" smtClean="0">
                          <a:solidFill>
                            <a:srgbClr val="FF0000"/>
                          </a:solidFill>
                          <a:effectLst/>
                          <a:latin typeface="微軟正黑體" panose="020B0604030504040204" pitchFamily="34" charset="-120"/>
                          <a:ea typeface="微軟正黑體" panose="020B0604030504040204" pitchFamily="34" charset="-120"/>
                        </a:rPr>
                        <a:t>分級</a:t>
                      </a: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制</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支給數額規定</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依聘約所載數額支給情形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523478968"/>
                  </a:ext>
                </a:extLst>
              </a:tr>
              <a:tr h="169307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規定開始適用之日期</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規定支給</a:t>
                      </a:r>
                      <a:r>
                        <a:rPr lang="zh-TW" sz="2400" b="1" strike="noStrike" kern="100" dirty="0" smtClean="0">
                          <a:solidFill>
                            <a:srgbClr val="FF0000"/>
                          </a:solidFill>
                          <a:effectLst/>
                          <a:latin typeface="微軟正黑體" panose="020B0604030504040204" pitchFamily="34" charset="-120"/>
                          <a:ea typeface="微軟正黑體" panose="020B0604030504040204" pitchFamily="34" charset="-120"/>
                        </a:rPr>
                        <a:t>數額</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rPr>
                        <a:t>總額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平均支給</a:t>
                      </a:r>
                      <a:r>
                        <a:rPr lang="zh-TW" sz="2400" b="0" kern="100" dirty="0" smtClean="0">
                          <a:solidFill>
                            <a:schemeClr val="tx1"/>
                          </a:solidFill>
                          <a:effectLst/>
                          <a:latin typeface="微軟正黑體" panose="020B0604030504040204" pitchFamily="34" charset="-120"/>
                          <a:ea typeface="微軟正黑體" panose="020B0604030504040204" pitchFamily="34" charset="-120"/>
                        </a:rPr>
                        <a:t>數額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399332"/>
                  </a:ext>
                </a:extLst>
              </a:tr>
            </a:tbl>
          </a:graphicData>
        </a:graphic>
      </p:graphicFrame>
      <p:cxnSp>
        <p:nvCxnSpPr>
          <p:cNvPr id="12" name="直線接點 11"/>
          <p:cNvCxnSpPr/>
          <p:nvPr/>
        </p:nvCxnSpPr>
        <p:spPr>
          <a:xfrm flipV="1">
            <a:off x="2066925" y="1199089"/>
            <a:ext cx="1676400" cy="27554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H="1" flipV="1">
            <a:off x="2066925" y="1199089"/>
            <a:ext cx="1676400" cy="27554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V="1">
            <a:off x="5057775" y="1189685"/>
            <a:ext cx="5241925" cy="276487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H="1" flipV="1">
            <a:off x="5057775" y="1189685"/>
            <a:ext cx="4848225" cy="27648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表格 15"/>
          <p:cNvGraphicFramePr>
            <a:graphicFrameLocks noGrp="1"/>
          </p:cNvGraphicFramePr>
          <p:nvPr>
            <p:extLst>
              <p:ext uri="{D42A27DB-BD31-4B8C-83A1-F6EECF244321}">
                <p14:modId xmlns:p14="http://schemas.microsoft.com/office/powerpoint/2010/main" val="588039132"/>
              </p:ext>
            </p:extLst>
          </p:nvPr>
        </p:nvGraphicFramePr>
        <p:xfrm>
          <a:off x="204865" y="4083726"/>
          <a:ext cx="11882363" cy="2522025"/>
        </p:xfrm>
        <a:graphic>
          <a:graphicData uri="http://schemas.openxmlformats.org/drawingml/2006/table">
            <a:tbl>
              <a:tblPr firstRow="1" firstCol="1" bandRow="1">
                <a:tableStyleId>{5C22544A-7EE6-4342-B048-85BDC9FD1C3A}</a:tableStyleId>
              </a:tblPr>
              <a:tblGrid>
                <a:gridCol w="1094830">
                  <a:extLst>
                    <a:ext uri="{9D8B030D-6E8A-4147-A177-3AD203B41FA5}">
                      <a16:colId xmlns:a16="http://schemas.microsoft.com/office/drawing/2014/main" xmlns="" val="2297605220"/>
                    </a:ext>
                  </a:extLst>
                </a:gridCol>
                <a:gridCol w="1995299">
                  <a:extLst>
                    <a:ext uri="{9D8B030D-6E8A-4147-A177-3AD203B41FA5}">
                      <a16:colId xmlns:a16="http://schemas.microsoft.com/office/drawing/2014/main" xmlns="" val="3525452090"/>
                    </a:ext>
                  </a:extLst>
                </a:gridCol>
                <a:gridCol w="2238704">
                  <a:extLst>
                    <a:ext uri="{9D8B030D-6E8A-4147-A177-3AD203B41FA5}">
                      <a16:colId xmlns:a16="http://schemas.microsoft.com/office/drawing/2014/main" xmlns="" val="1762786386"/>
                    </a:ext>
                  </a:extLst>
                </a:gridCol>
                <a:gridCol w="2475185">
                  <a:extLst>
                    <a:ext uri="{9D8B030D-6E8A-4147-A177-3AD203B41FA5}">
                      <a16:colId xmlns:a16="http://schemas.microsoft.com/office/drawing/2014/main" xmlns="" val="2785744147"/>
                    </a:ext>
                  </a:extLst>
                </a:gridCol>
                <a:gridCol w="1923393">
                  <a:extLst>
                    <a:ext uri="{9D8B030D-6E8A-4147-A177-3AD203B41FA5}">
                      <a16:colId xmlns:a16="http://schemas.microsoft.com/office/drawing/2014/main" xmlns="" val="3067878845"/>
                    </a:ext>
                  </a:extLst>
                </a:gridCol>
                <a:gridCol w="2154952">
                  <a:extLst>
                    <a:ext uri="{9D8B030D-6E8A-4147-A177-3AD203B41FA5}">
                      <a16:colId xmlns:a16="http://schemas.microsoft.com/office/drawing/2014/main" xmlns="" val="1466714933"/>
                    </a:ext>
                  </a:extLst>
                </a:gridCol>
              </a:tblGrid>
              <a:tr h="1091461">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學期</a:t>
                      </a:r>
                    </a:p>
                    <a:p>
                      <a:pPr>
                        <a:lnSpc>
                          <a:spcPts val="28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教師職</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級</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2800"/>
                        </a:lnSpc>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聘書</a:t>
                      </a: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依聘約所載報酬標準數額支給情形</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單位：元</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68224187"/>
                  </a:ext>
                </a:extLst>
              </a:tr>
              <a:tr h="143056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總額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平均支給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數額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399332"/>
                  </a:ext>
                </a:extLst>
              </a:tr>
            </a:tbl>
          </a:graphicData>
        </a:graphic>
      </p:graphicFrame>
      <p:sp>
        <p:nvSpPr>
          <p:cNvPr id="15" name="向下箭號 14"/>
          <p:cNvSpPr/>
          <p:nvPr/>
        </p:nvSpPr>
        <p:spPr>
          <a:xfrm>
            <a:off x="3634544" y="3023778"/>
            <a:ext cx="1549400" cy="1990725"/>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smtClean="0">
                <a:solidFill>
                  <a:schemeClr val="bg1"/>
                </a:solidFill>
                <a:latin typeface="微軟正黑體" panose="020B0604030504040204" pitchFamily="34" charset="-120"/>
                <a:ea typeface="微軟正黑體" panose="020B0604030504040204" pitchFamily="34" charset="-120"/>
              </a:rPr>
              <a:t>更新欄位</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57106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2747646134"/>
              </p:ext>
            </p:extLst>
          </p:nvPr>
        </p:nvGraphicFramePr>
        <p:xfrm>
          <a:off x="204864" y="1180281"/>
          <a:ext cx="11882362" cy="2774274"/>
        </p:xfrm>
        <a:graphic>
          <a:graphicData uri="http://schemas.openxmlformats.org/drawingml/2006/table">
            <a:tbl>
              <a:tblPr firstRow="1" firstCol="1" bandRow="1">
                <a:tableStyleId>{5C22544A-7EE6-4342-B048-85BDC9FD1C3A}</a:tableStyleId>
              </a:tblPr>
              <a:tblGrid>
                <a:gridCol w="561903">
                  <a:extLst>
                    <a:ext uri="{9D8B030D-6E8A-4147-A177-3AD203B41FA5}">
                      <a16:colId xmlns:a16="http://schemas.microsoft.com/office/drawing/2014/main" xmlns="" val="2297605220"/>
                    </a:ext>
                  </a:extLst>
                </a:gridCol>
                <a:gridCol w="1300158">
                  <a:extLst>
                    <a:ext uri="{9D8B030D-6E8A-4147-A177-3AD203B41FA5}">
                      <a16:colId xmlns:a16="http://schemas.microsoft.com/office/drawing/2014/main" xmlns="" val="3525452090"/>
                    </a:ext>
                  </a:extLst>
                </a:gridCol>
                <a:gridCol w="1685925">
                  <a:extLst>
                    <a:ext uri="{9D8B030D-6E8A-4147-A177-3AD203B41FA5}">
                      <a16:colId xmlns:a16="http://schemas.microsoft.com/office/drawing/2014/main" xmlns="" val="1557368209"/>
                    </a:ext>
                  </a:extLst>
                </a:gridCol>
                <a:gridCol w="1276350">
                  <a:extLst>
                    <a:ext uri="{9D8B030D-6E8A-4147-A177-3AD203B41FA5}">
                      <a16:colId xmlns:a16="http://schemas.microsoft.com/office/drawing/2014/main" xmlns="" val="1762786386"/>
                    </a:ext>
                  </a:extLst>
                </a:gridCol>
                <a:gridCol w="1352550">
                  <a:extLst>
                    <a:ext uri="{9D8B030D-6E8A-4147-A177-3AD203B41FA5}">
                      <a16:colId xmlns:a16="http://schemas.microsoft.com/office/drawing/2014/main" xmlns="" val="594826921"/>
                    </a:ext>
                  </a:extLst>
                </a:gridCol>
                <a:gridCol w="1276350">
                  <a:extLst>
                    <a:ext uri="{9D8B030D-6E8A-4147-A177-3AD203B41FA5}">
                      <a16:colId xmlns:a16="http://schemas.microsoft.com/office/drawing/2014/main" xmlns="" val="2203206961"/>
                    </a:ext>
                  </a:extLst>
                </a:gridCol>
                <a:gridCol w="1095375">
                  <a:extLst>
                    <a:ext uri="{9D8B030D-6E8A-4147-A177-3AD203B41FA5}">
                      <a16:colId xmlns:a16="http://schemas.microsoft.com/office/drawing/2014/main" xmlns="" val="3960092662"/>
                    </a:ext>
                  </a:extLst>
                </a:gridCol>
                <a:gridCol w="1152525">
                  <a:extLst>
                    <a:ext uri="{9D8B030D-6E8A-4147-A177-3AD203B41FA5}">
                      <a16:colId xmlns:a16="http://schemas.microsoft.com/office/drawing/2014/main" xmlns="" val="3093311096"/>
                    </a:ext>
                  </a:extLst>
                </a:gridCol>
                <a:gridCol w="733425">
                  <a:extLst>
                    <a:ext uri="{9D8B030D-6E8A-4147-A177-3AD203B41FA5}">
                      <a16:colId xmlns:a16="http://schemas.microsoft.com/office/drawing/2014/main" xmlns="" val="2785744147"/>
                    </a:ext>
                  </a:extLst>
                </a:gridCol>
                <a:gridCol w="781050">
                  <a:extLst>
                    <a:ext uri="{9D8B030D-6E8A-4147-A177-3AD203B41FA5}">
                      <a16:colId xmlns:a16="http://schemas.microsoft.com/office/drawing/2014/main" xmlns="" val="3067878845"/>
                    </a:ext>
                  </a:extLst>
                </a:gridCol>
                <a:gridCol w="666751">
                  <a:extLst>
                    <a:ext uri="{9D8B030D-6E8A-4147-A177-3AD203B41FA5}">
                      <a16:colId xmlns:a16="http://schemas.microsoft.com/office/drawing/2014/main" xmlns="" val="1466714933"/>
                    </a:ext>
                  </a:extLst>
                </a:gridCol>
              </a:tblGrid>
              <a:tr h="313463">
                <a:tc rowSpan="3">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學期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8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教師</a:t>
                      </a:r>
                      <a:r>
                        <a:rPr lang="zh-TW" sz="2400" b="0" kern="100" dirty="0" smtClean="0">
                          <a:solidFill>
                            <a:schemeClr val="tx1"/>
                          </a:solidFill>
                          <a:effectLst/>
                          <a:latin typeface="微軟正黑體" panose="020B0604030504040204" pitchFamily="34" charset="-120"/>
                          <a:ea typeface="微軟正黑體" panose="020B0604030504040204" pitchFamily="34" charset="-120"/>
                        </a:rPr>
                        <a:t>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報酬組成是否為本薪</a:t>
                      </a:r>
                      <a:r>
                        <a:rPr lang="en-US" sz="2400" b="1" strike="noStrike" kern="100" dirty="0">
                          <a:solidFill>
                            <a:srgbClr val="FF0000"/>
                          </a:solidFill>
                          <a:effectLst/>
                          <a:latin typeface="微軟正黑體" panose="020B0604030504040204" pitchFamily="34" charset="-120"/>
                          <a:ea typeface="微軟正黑體" panose="020B0604030504040204" pitchFamily="34" charset="-120"/>
                        </a:rPr>
                        <a:t>(</a:t>
                      </a: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年功薪</a:t>
                      </a:r>
                      <a:r>
                        <a:rPr lang="en-US" sz="2400" b="1" strike="noStrike" kern="100" dirty="0">
                          <a:solidFill>
                            <a:srgbClr val="FF0000"/>
                          </a:solidFill>
                          <a:effectLst/>
                          <a:latin typeface="微軟正黑體" panose="020B0604030504040204" pitchFamily="34" charset="-120"/>
                          <a:ea typeface="微軟正黑體" panose="020B0604030504040204" pitchFamily="34" charset="-120"/>
                        </a:rPr>
                        <a:t>)+</a:t>
                      </a: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學術研究加給</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教師職</a:t>
                      </a:r>
                      <a:r>
                        <a:rPr lang="zh-TW" sz="2400" b="0" kern="100" dirty="0" smtClean="0">
                          <a:solidFill>
                            <a:schemeClr val="tx1"/>
                          </a:solidFill>
                          <a:effectLst/>
                          <a:latin typeface="微軟正黑體" panose="020B0604030504040204" pitchFamily="34" charset="-120"/>
                          <a:ea typeface="微軟正黑體" panose="020B0604030504040204" pitchFamily="34" charset="-120"/>
                        </a:rPr>
                        <a:t>級</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2800"/>
                        </a:lnSpc>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聘書</a:t>
                      </a:r>
                      <a:r>
                        <a:rPr lang="en-US" sz="2400" b="0" kern="10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marL="0" algn="ctr" defTabSz="914400" rtl="0" eaLnBrk="1" latinLnBrk="0" hangingPunct="1">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現行本薪</a:t>
                      </a:r>
                      <a:r>
                        <a:rPr lang="en-US"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a:t>
                      </a:r>
                      <a:r>
                        <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年功薪</a:t>
                      </a:r>
                      <a:r>
                        <a:rPr lang="en-US"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a:t>
                      </a:r>
                      <a:r>
                        <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mn-cs"/>
                        </a:rPr>
                        <a:t>月支數額</a:t>
                      </a: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6">
                  <a:txBody>
                    <a:bodyPr/>
                    <a:lstStyle/>
                    <a:p>
                      <a:pPr algn="ctr">
                        <a:lnSpc>
                          <a:spcPts val="28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現行學術研究加給支給情形</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單位：元</a:t>
                      </a:r>
                      <a:r>
                        <a:rPr lang="en-US" sz="2400" b="1" kern="100" dirty="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68224187"/>
                  </a:ext>
                </a:extLst>
              </a:tr>
              <a:tr h="72560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支給數額是否</a:t>
                      </a:r>
                      <a:r>
                        <a:rPr lang="zh-TW" sz="2400" b="1" strike="noStrike" kern="100" dirty="0" smtClean="0">
                          <a:solidFill>
                            <a:srgbClr val="FF0000"/>
                          </a:solidFill>
                          <a:effectLst/>
                          <a:latin typeface="微軟正黑體" panose="020B0604030504040204" pitchFamily="34" charset="-120"/>
                          <a:ea typeface="微軟正黑體" panose="020B0604030504040204" pitchFamily="34" charset="-120"/>
                        </a:rPr>
                        <a:t>採</a:t>
                      </a:r>
                      <a:endParaRPr lang="en-US" altLang="zh-TW" sz="2400" b="1" strike="noStrike" kern="100" dirty="0" smtClean="0">
                        <a:solidFill>
                          <a:srgbClr val="FF0000"/>
                        </a:solidFill>
                        <a:effectLst/>
                        <a:latin typeface="微軟正黑體" panose="020B0604030504040204" pitchFamily="34" charset="-120"/>
                        <a:ea typeface="微軟正黑體" panose="020B0604030504040204" pitchFamily="34" charset="-120"/>
                      </a:endParaRPr>
                    </a:p>
                    <a:p>
                      <a:pPr algn="ctr">
                        <a:lnSpc>
                          <a:spcPts val="2800"/>
                        </a:lnSpc>
                        <a:spcAft>
                          <a:spcPts val="0"/>
                        </a:spcAft>
                      </a:pPr>
                      <a:r>
                        <a:rPr lang="zh-TW" sz="2400" b="1" strike="noStrike" kern="100" dirty="0" smtClean="0">
                          <a:solidFill>
                            <a:srgbClr val="FF0000"/>
                          </a:solidFill>
                          <a:effectLst/>
                          <a:latin typeface="微軟正黑體" panose="020B0604030504040204" pitchFamily="34" charset="-120"/>
                          <a:ea typeface="微軟正黑體" panose="020B0604030504040204" pitchFamily="34" charset="-120"/>
                        </a:rPr>
                        <a:t>分級</a:t>
                      </a: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制</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支給數額規定</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依聘約所載數額支給情形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523478968"/>
                  </a:ext>
                </a:extLst>
              </a:tr>
              <a:tr h="169307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規定開始適用之日期</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800"/>
                        </a:lnSpc>
                        <a:spcAft>
                          <a:spcPts val="0"/>
                        </a:spcAft>
                      </a:pPr>
                      <a:r>
                        <a:rPr lang="zh-TW" sz="2400" b="1" strike="noStrike" kern="100" dirty="0">
                          <a:solidFill>
                            <a:srgbClr val="FF0000"/>
                          </a:solidFill>
                          <a:effectLst/>
                          <a:latin typeface="微軟正黑體" panose="020B0604030504040204" pitchFamily="34" charset="-120"/>
                          <a:ea typeface="微軟正黑體" panose="020B0604030504040204" pitchFamily="34" charset="-120"/>
                        </a:rPr>
                        <a:t>規定支給</a:t>
                      </a:r>
                      <a:r>
                        <a:rPr lang="zh-TW" sz="2400" b="1" strike="noStrike" kern="100" dirty="0" smtClean="0">
                          <a:solidFill>
                            <a:srgbClr val="FF0000"/>
                          </a:solidFill>
                          <a:effectLst/>
                          <a:latin typeface="微軟正黑體" panose="020B0604030504040204" pitchFamily="34" charset="-120"/>
                          <a:ea typeface="微軟正黑體" panose="020B0604030504040204" pitchFamily="34" charset="-120"/>
                        </a:rPr>
                        <a:t>數額</a:t>
                      </a:r>
                      <a:endParaRPr lang="zh-TW" sz="2400" b="1" strike="noStrike"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rPr>
                        <a:t>總額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平均支給</a:t>
                      </a:r>
                      <a:r>
                        <a:rPr lang="zh-TW" sz="2400" b="0" kern="100" dirty="0" smtClean="0">
                          <a:solidFill>
                            <a:schemeClr val="tx1"/>
                          </a:solidFill>
                          <a:effectLst/>
                          <a:latin typeface="微軟正黑體" panose="020B0604030504040204" pitchFamily="34" charset="-120"/>
                          <a:ea typeface="微軟正黑體" panose="020B0604030504040204" pitchFamily="34" charset="-120"/>
                        </a:rPr>
                        <a:t>數額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399332"/>
                  </a:ext>
                </a:extLst>
              </a:tr>
            </a:tbl>
          </a:graphicData>
        </a:graphic>
      </p:graphicFrame>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1-22 </a:t>
            </a:r>
            <a:r>
              <a:rPr lang="zh-TW" altLang="zh-TW" sz="3800" dirty="0" smtClean="0">
                <a:solidFill>
                  <a:schemeClr val="accent6">
                    <a:lumMod val="50000"/>
                  </a:schemeClr>
                </a:solidFill>
              </a:rPr>
              <a:t>公</a:t>
            </a:r>
            <a:r>
              <a:rPr lang="zh-TW" altLang="zh-TW" sz="3800" dirty="0">
                <a:solidFill>
                  <a:schemeClr val="accent6">
                    <a:lumMod val="50000"/>
                  </a:schemeClr>
                </a:solidFill>
              </a:rPr>
              <a:t>、私立大專校院編制外專任教師報酬標準</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19</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5" name="矩形 14"/>
          <p:cNvSpPr/>
          <p:nvPr/>
        </p:nvSpPr>
        <p:spPr>
          <a:xfrm>
            <a:off x="0" y="4029894"/>
            <a:ext cx="12191999" cy="2400657"/>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刪除欄位</a:t>
            </a:r>
            <a:r>
              <a:rPr lang="en-US" altLang="zh-TW" sz="2400" b="1" dirty="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自</a:t>
            </a:r>
            <a:r>
              <a:rPr lang="en-US" altLang="zh-TW" sz="2400" dirty="0" smtClean="0">
                <a:latin typeface="微軟正黑體" panose="020B0604030504040204" pitchFamily="34" charset="-120"/>
                <a:ea typeface="微軟正黑體" panose="020B0604030504040204" pitchFamily="34" charset="-120"/>
              </a:rPr>
              <a:t>108</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03</a:t>
            </a:r>
            <a:r>
              <a:rPr lang="zh-TW" altLang="en-US" sz="2400" dirty="0" smtClean="0">
                <a:latin typeface="微軟正黑體" panose="020B0604030504040204" pitchFamily="34" charset="-120"/>
                <a:ea typeface="微軟正黑體" panose="020B0604030504040204" pitchFamily="34" charset="-120"/>
              </a:rPr>
              <a:t>月起，刪除</a:t>
            </a:r>
            <a:r>
              <a:rPr lang="zh-TW" altLang="zh-TW" sz="2400" b="1" dirty="0">
                <a:solidFill>
                  <a:srgbClr val="FF0000"/>
                </a:solidFill>
                <a:latin typeface="微軟正黑體" panose="020B0604030504040204" pitchFamily="34" charset="-120"/>
                <a:ea typeface="微軟正黑體" panose="020B0604030504040204" pitchFamily="34" charset="-120"/>
              </a:rPr>
              <a:t>「報酬組成是否為本薪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年功薪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學術研究加給」、「現行本薪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年功薪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月支數額」、「支給數額是否採分級制」、「支給數額規定開始適用之日期」、「規定支給數額」</a:t>
            </a:r>
            <a:r>
              <a:rPr lang="zh-TW" altLang="en-US" sz="2400" dirty="0">
                <a:latin typeface="微軟正黑體" panose="020B0604030504040204" pitchFamily="34" charset="-120"/>
                <a:ea typeface="微軟正黑體" panose="020B0604030504040204" pitchFamily="34" charset="-120"/>
              </a:rPr>
              <a:t>等欄位。</a:t>
            </a:r>
            <a:r>
              <a:rPr lang="en-US" altLang="zh-TW"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algn="r">
              <a:defRPr/>
            </a:pPr>
            <a:r>
              <a:rPr lang="en-US" altLang="zh-TW" sz="2400" dirty="0" smtClean="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月因應「教育部人事處」需求</a:t>
            </a:r>
            <a:r>
              <a:rPr lang="zh-TW" altLang="en-US" dirty="0">
                <a:latin typeface="微軟正黑體" panose="020B0604030504040204" pitchFamily="34" charset="-120"/>
                <a:ea typeface="微軟正黑體" panose="020B0604030504040204" pitchFamily="34" charset="-120"/>
              </a:rPr>
              <a:t>刪除</a:t>
            </a:r>
            <a:r>
              <a:rPr lang="zh-TW" altLang="zh-TW" dirty="0">
                <a:latin typeface="微軟正黑體" panose="020B0604030504040204" pitchFamily="34" charset="-120"/>
                <a:ea typeface="微軟正黑體" panose="020B0604030504040204" pitchFamily="34" charset="-120"/>
              </a:rPr>
              <a:t>欄位】</a:t>
            </a: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cxnSp>
        <p:nvCxnSpPr>
          <p:cNvPr id="17" name="直線接點 16"/>
          <p:cNvCxnSpPr/>
          <p:nvPr/>
        </p:nvCxnSpPr>
        <p:spPr>
          <a:xfrm flipV="1">
            <a:off x="2066925" y="1199089"/>
            <a:ext cx="1676400" cy="27554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flipV="1">
            <a:off x="2066925" y="1199089"/>
            <a:ext cx="1676400" cy="27554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5057775" y="1199088"/>
            <a:ext cx="5064125" cy="27554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H="1" flipV="1">
            <a:off x="5057775" y="1189685"/>
            <a:ext cx="4848225" cy="27648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621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0"/>
          <p:cNvSpPr/>
          <p:nvPr/>
        </p:nvSpPr>
        <p:spPr>
          <a:xfrm>
            <a:off x="4649047" y="1443641"/>
            <a:ext cx="2736786" cy="27293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900" b="1" dirty="0">
                <a:solidFill>
                  <a:schemeClr val="accent6">
                    <a:lumMod val="50000"/>
                  </a:schemeClr>
                </a:solidFill>
                <a:latin typeface="微軟正黑體" panose="020B0604030504040204" pitchFamily="34" charset="-120"/>
                <a:ea typeface="微軟正黑體" panose="020B0604030504040204" pitchFamily="34" charset="-120"/>
              </a:rPr>
              <a:t>1</a:t>
            </a:r>
            <a:endParaRPr lang="zh-CN" altLang="en-US" sz="99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738396" y="4631998"/>
            <a:ext cx="2558088" cy="769441"/>
          </a:xfrm>
          <a:prstGeom prst="rect">
            <a:avLst/>
          </a:prstGeom>
        </p:spPr>
        <p:txBody>
          <a:bodyPr wrap="square">
            <a:spAutoFit/>
          </a:bodyPr>
          <a:lstStyle/>
          <a:p>
            <a:pPr lvl="0" algn="ctr"/>
            <a:r>
              <a:rPr lang="zh-TW" altLang="en-US" sz="4400" b="1" dirty="0" smtClean="0">
                <a:latin typeface="微軟正黑體" panose="020B0604030504040204" pitchFamily="34" charset="-120"/>
                <a:ea typeface="微軟正黑體" panose="020B0604030504040204" pitchFamily="34" charset="-120"/>
              </a:rPr>
              <a:t>作業時程</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02859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1-22 </a:t>
            </a:r>
            <a:r>
              <a:rPr lang="zh-TW" altLang="zh-TW" sz="3800" dirty="0" smtClean="0">
                <a:solidFill>
                  <a:schemeClr val="accent6">
                    <a:lumMod val="50000"/>
                  </a:schemeClr>
                </a:solidFill>
              </a:rPr>
              <a:t>公</a:t>
            </a:r>
            <a:r>
              <a:rPr lang="zh-TW" altLang="zh-TW" sz="3800" dirty="0">
                <a:solidFill>
                  <a:schemeClr val="accent6">
                    <a:lumMod val="50000"/>
                  </a:schemeClr>
                </a:solidFill>
              </a:rPr>
              <a:t>、私立大專校院編制外專任教師報酬標準</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20</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139321"/>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支給</a:t>
            </a:r>
            <a:r>
              <a:rPr lang="zh-TW" altLang="en-US" sz="2400" b="1" dirty="0" smtClean="0">
                <a:solidFill>
                  <a:srgbClr val="FF0000"/>
                </a:solidFill>
                <a:latin typeface="微軟正黑體" panose="020B0604030504040204" pitchFamily="34" charset="-120"/>
                <a:ea typeface="微軟正黑體" panose="020B0604030504040204" pitchFamily="34" charset="-120"/>
              </a:rPr>
              <a:t>人數</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本欄</a:t>
            </a:r>
            <a:r>
              <a:rPr lang="zh-TW" altLang="zh-TW" sz="2400" dirty="0">
                <a:latin typeface="微軟正黑體" panose="020B0604030504040204" pitchFamily="34" charset="-120"/>
                <a:ea typeface="微軟正黑體" panose="020B0604030504040204" pitchFamily="34" charset="-120"/>
              </a:rPr>
              <a:t>請填報學校</a:t>
            </a:r>
            <a:r>
              <a:rPr lang="en-US" altLang="zh-TW" sz="2400" dirty="0">
                <a:latin typeface="微軟正黑體" panose="020B0604030504040204" pitchFamily="34" charset="-120"/>
                <a:ea typeface="微軟正黑體" panose="020B0604030504040204" pitchFamily="34" charset="-120"/>
              </a:rPr>
              <a:t>10</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日或</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日聘任之「編制外」專任教師領有</a:t>
            </a: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報酬</a:t>
            </a:r>
            <a:r>
              <a:rPr lang="zh-TW" altLang="zh-TW" sz="2400" dirty="0" smtClean="0">
                <a:latin typeface="微軟正黑體" panose="020B0604030504040204" pitchFamily="34" charset="-120"/>
                <a:ea typeface="微軟正黑體" panose="020B0604030504040204" pitchFamily="34" charset="-120"/>
              </a:rPr>
              <a:t>之</a:t>
            </a:r>
            <a:r>
              <a:rPr lang="zh-TW"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教授</a:t>
            </a: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副教授</a:t>
            </a:r>
            <a:r>
              <a:rPr lang="zh-TW" altLang="zh-TW" sz="2400" dirty="0">
                <a:latin typeface="微軟正黑體" panose="020B0604030504040204" pitchFamily="34" charset="-120"/>
                <a:ea typeface="微軟正黑體" panose="020B0604030504040204" pitchFamily="34" charset="-120"/>
              </a:rPr>
              <a:t>；助理教授；講師</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聘書職級</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】人數，</a:t>
            </a:r>
            <a:r>
              <a:rPr lang="zh-TW" altLang="zh-TW" sz="2400" b="1" dirty="0">
                <a:solidFill>
                  <a:srgbClr val="FF0000"/>
                </a:solidFill>
                <a:latin typeface="微軟正黑體" panose="020B0604030504040204" pitchFamily="34" charset="-120"/>
                <a:ea typeface="微軟正黑體" panose="020B0604030504040204" pitchFamily="34" charset="-120"/>
              </a:rPr>
              <a:t>不包括留職停薪者、</a:t>
            </a:r>
            <a:r>
              <a:rPr lang="en-US" altLang="zh-TW" sz="2400" b="1" dirty="0">
                <a:solidFill>
                  <a:srgbClr val="FF0000"/>
                </a:solidFill>
                <a:latin typeface="微軟正黑體" panose="020B0604030504040204" pitchFamily="34" charset="-120"/>
                <a:ea typeface="微軟正黑體" panose="020B0604030504040204" pitchFamily="34" charset="-120"/>
              </a:rPr>
              <a:t>公立學校教職員退休再任有給職務且支領</a:t>
            </a:r>
            <a:r>
              <a:rPr lang="zh-TW" altLang="zh-TW" sz="2400" b="1" dirty="0">
                <a:solidFill>
                  <a:srgbClr val="FF0000"/>
                </a:solidFill>
                <a:latin typeface="微軟正黑體" panose="020B0604030504040204" pitchFamily="34" charset="-120"/>
                <a:ea typeface="微軟正黑體" panose="020B0604030504040204" pitchFamily="34" charset="-120"/>
              </a:rPr>
              <a:t>薪資低於法定基本工資者、未支領薪資之客座講座教授、</a:t>
            </a:r>
            <a:r>
              <a:rPr lang="zh-TW" altLang="zh-TW" sz="2400" b="1" dirty="0" smtClean="0">
                <a:solidFill>
                  <a:srgbClr val="FF0000"/>
                </a:solidFill>
                <a:latin typeface="微軟正黑體" panose="020B0604030504040204" pitchFamily="34" charset="-120"/>
                <a:ea typeface="微軟正黑體" panose="020B0604030504040204" pitchFamily="34" charset="-120"/>
              </a:rPr>
              <a:t>依</a:t>
            </a:r>
            <a:r>
              <a:rPr lang="zh-TW" altLang="zh-TW" sz="2400" b="1" dirty="0">
                <a:solidFill>
                  <a:srgbClr val="FF0000"/>
                </a:solidFill>
                <a:latin typeface="微軟正黑體" panose="020B0604030504040204" pitchFamily="34" charset="-120"/>
                <a:ea typeface="微軟正黑體" panose="020B0604030504040204" pitchFamily="34" charset="-120"/>
              </a:rPr>
              <a:t>政府部會</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如科技部</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補助</a:t>
            </a:r>
            <a:r>
              <a:rPr lang="zh-TW" altLang="zh-TW" sz="2400" b="1" dirty="0">
                <a:solidFill>
                  <a:srgbClr val="FF0000"/>
                </a:solidFill>
                <a:latin typeface="微軟正黑體" panose="020B0604030504040204" pitchFamily="34" charset="-120"/>
                <a:ea typeface="微軟正黑體" panose="020B0604030504040204" pitchFamily="34" charset="-120"/>
              </a:rPr>
              <a:t>計畫及支給標準聘任者或僅支領其他非屬一般薪資範圍</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如生活津貼</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者。</a:t>
            </a:r>
          </a:p>
          <a:p>
            <a:pPr>
              <a:defRPr/>
            </a:pPr>
            <a:r>
              <a:rPr lang="en-US" altLang="zh-TW" sz="2400"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a:t>
            </a:r>
            <a:r>
              <a:rPr lang="zh-TW" altLang="zh-TW" dirty="0" smtClean="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修改定義</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718777884"/>
              </p:ext>
            </p:extLst>
          </p:nvPr>
        </p:nvGraphicFramePr>
        <p:xfrm>
          <a:off x="214391" y="1209432"/>
          <a:ext cx="11861995" cy="2673594"/>
        </p:xfrm>
        <a:graphic>
          <a:graphicData uri="http://schemas.openxmlformats.org/drawingml/2006/table">
            <a:tbl>
              <a:tblPr firstRow="1" firstCol="1" bandRow="1">
                <a:tableStyleId>{5C22544A-7EE6-4342-B048-85BDC9FD1C3A}</a:tableStyleId>
              </a:tblPr>
              <a:tblGrid>
                <a:gridCol w="1092953">
                  <a:extLst>
                    <a:ext uri="{9D8B030D-6E8A-4147-A177-3AD203B41FA5}">
                      <a16:colId xmlns:a16="http://schemas.microsoft.com/office/drawing/2014/main" xmlns="" val="2297605220"/>
                    </a:ext>
                  </a:extLst>
                </a:gridCol>
                <a:gridCol w="1991879">
                  <a:extLst>
                    <a:ext uri="{9D8B030D-6E8A-4147-A177-3AD203B41FA5}">
                      <a16:colId xmlns:a16="http://schemas.microsoft.com/office/drawing/2014/main" xmlns="" val="3525452090"/>
                    </a:ext>
                  </a:extLst>
                </a:gridCol>
                <a:gridCol w="2234867">
                  <a:extLst>
                    <a:ext uri="{9D8B030D-6E8A-4147-A177-3AD203B41FA5}">
                      <a16:colId xmlns:a16="http://schemas.microsoft.com/office/drawing/2014/main" xmlns="" val="1762786386"/>
                    </a:ext>
                  </a:extLst>
                </a:gridCol>
                <a:gridCol w="2470942">
                  <a:extLst>
                    <a:ext uri="{9D8B030D-6E8A-4147-A177-3AD203B41FA5}">
                      <a16:colId xmlns:a16="http://schemas.microsoft.com/office/drawing/2014/main" xmlns="" val="2785744147"/>
                    </a:ext>
                  </a:extLst>
                </a:gridCol>
                <a:gridCol w="1920096">
                  <a:extLst>
                    <a:ext uri="{9D8B030D-6E8A-4147-A177-3AD203B41FA5}">
                      <a16:colId xmlns:a16="http://schemas.microsoft.com/office/drawing/2014/main" xmlns="" val="3067878845"/>
                    </a:ext>
                  </a:extLst>
                </a:gridCol>
                <a:gridCol w="2151258">
                  <a:extLst>
                    <a:ext uri="{9D8B030D-6E8A-4147-A177-3AD203B41FA5}">
                      <a16:colId xmlns:a16="http://schemas.microsoft.com/office/drawing/2014/main" xmlns="" val="1466714933"/>
                    </a:ext>
                  </a:extLst>
                </a:gridCol>
              </a:tblGrid>
              <a:tr h="1157056">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學期</a:t>
                      </a:r>
                    </a:p>
                    <a:p>
                      <a:pPr>
                        <a:lnSpc>
                          <a:spcPts val="28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教師職</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級</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2800"/>
                        </a:lnSpc>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聘書</a:t>
                      </a: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依聘約所載報酬標準數額支給情形</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單位：元</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68224187"/>
                  </a:ext>
                </a:extLst>
              </a:tr>
              <a:tr h="151653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8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支給</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人數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總額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平均支給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數額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399332"/>
                  </a:ext>
                </a:extLst>
              </a:tr>
            </a:tbl>
          </a:graphicData>
        </a:graphic>
      </p:graphicFrame>
    </p:spTree>
    <p:extLst>
      <p:ext uri="{BB962C8B-B14F-4D97-AF65-F5344CB8AC3E}">
        <p14:creationId xmlns:p14="http://schemas.microsoft.com/office/powerpoint/2010/main" val="2934861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1-22 </a:t>
            </a:r>
            <a:r>
              <a:rPr lang="zh-TW" altLang="zh-TW" sz="3800" dirty="0" smtClean="0">
                <a:solidFill>
                  <a:schemeClr val="accent6">
                    <a:lumMod val="50000"/>
                  </a:schemeClr>
                </a:solidFill>
              </a:rPr>
              <a:t>公</a:t>
            </a:r>
            <a:r>
              <a:rPr lang="zh-TW" altLang="zh-TW" sz="3800" dirty="0">
                <a:solidFill>
                  <a:schemeClr val="accent6">
                    <a:lumMod val="50000"/>
                  </a:schemeClr>
                </a:solidFill>
              </a:rPr>
              <a:t>、私立大專校院編制外專任教師報酬標準</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21</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400657"/>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支給</a:t>
            </a:r>
            <a:r>
              <a:rPr lang="zh-TW" altLang="en-US" sz="2400" b="1" dirty="0" smtClean="0">
                <a:solidFill>
                  <a:srgbClr val="FF0000"/>
                </a:solidFill>
                <a:latin typeface="微軟正黑體" panose="020B0604030504040204" pitchFamily="34" charset="-120"/>
                <a:ea typeface="微軟正黑體" panose="020B0604030504040204" pitchFamily="34" charset="-120"/>
              </a:rPr>
              <a:t>人數</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本</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表所填報之人數，應</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小於</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或</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等於</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「表</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1-1</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教師基本資料表」之</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「編制外專任教師」之「一般教師；客座教師；講座教師；專業技術人員；專業技術教師」數</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lvl="0"/>
            <a:r>
              <a:rPr lang="en-US" altLang="zh-TW" sz="2400" dirty="0" smtClean="0">
                <a:latin typeface="微軟正黑體" panose="020B0604030504040204" pitchFamily="34" charset="-120"/>
                <a:ea typeface="微軟正黑體" panose="020B0604030504040204" pitchFamily="34" charset="-120"/>
              </a:rPr>
              <a:t>                                                                                 </a:t>
            </a:r>
          </a:p>
          <a:p>
            <a:pPr lvl="0" algn="r"/>
            <a:r>
              <a:rPr lang="en-US" altLang="zh-TW" sz="2400"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a:t>
            </a:r>
            <a:r>
              <a:rPr lang="zh-TW" altLang="zh-TW" dirty="0" smtClean="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修改定義</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2304423667"/>
              </p:ext>
            </p:extLst>
          </p:nvPr>
        </p:nvGraphicFramePr>
        <p:xfrm>
          <a:off x="214391" y="1209432"/>
          <a:ext cx="11861995" cy="2673594"/>
        </p:xfrm>
        <a:graphic>
          <a:graphicData uri="http://schemas.openxmlformats.org/drawingml/2006/table">
            <a:tbl>
              <a:tblPr firstRow="1" firstCol="1" bandRow="1">
                <a:tableStyleId>{5C22544A-7EE6-4342-B048-85BDC9FD1C3A}</a:tableStyleId>
              </a:tblPr>
              <a:tblGrid>
                <a:gridCol w="1092953">
                  <a:extLst>
                    <a:ext uri="{9D8B030D-6E8A-4147-A177-3AD203B41FA5}">
                      <a16:colId xmlns:a16="http://schemas.microsoft.com/office/drawing/2014/main" xmlns="" val="2297605220"/>
                    </a:ext>
                  </a:extLst>
                </a:gridCol>
                <a:gridCol w="1991879">
                  <a:extLst>
                    <a:ext uri="{9D8B030D-6E8A-4147-A177-3AD203B41FA5}">
                      <a16:colId xmlns:a16="http://schemas.microsoft.com/office/drawing/2014/main" xmlns="" val="3525452090"/>
                    </a:ext>
                  </a:extLst>
                </a:gridCol>
                <a:gridCol w="2234867">
                  <a:extLst>
                    <a:ext uri="{9D8B030D-6E8A-4147-A177-3AD203B41FA5}">
                      <a16:colId xmlns:a16="http://schemas.microsoft.com/office/drawing/2014/main" xmlns="" val="1762786386"/>
                    </a:ext>
                  </a:extLst>
                </a:gridCol>
                <a:gridCol w="2470942">
                  <a:extLst>
                    <a:ext uri="{9D8B030D-6E8A-4147-A177-3AD203B41FA5}">
                      <a16:colId xmlns:a16="http://schemas.microsoft.com/office/drawing/2014/main" xmlns="" val="2785744147"/>
                    </a:ext>
                  </a:extLst>
                </a:gridCol>
                <a:gridCol w="1920096">
                  <a:extLst>
                    <a:ext uri="{9D8B030D-6E8A-4147-A177-3AD203B41FA5}">
                      <a16:colId xmlns:a16="http://schemas.microsoft.com/office/drawing/2014/main" xmlns="" val="3067878845"/>
                    </a:ext>
                  </a:extLst>
                </a:gridCol>
                <a:gridCol w="2151258">
                  <a:extLst>
                    <a:ext uri="{9D8B030D-6E8A-4147-A177-3AD203B41FA5}">
                      <a16:colId xmlns:a16="http://schemas.microsoft.com/office/drawing/2014/main" xmlns="" val="1466714933"/>
                    </a:ext>
                  </a:extLst>
                </a:gridCol>
              </a:tblGrid>
              <a:tr h="1157056">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學期</a:t>
                      </a:r>
                    </a:p>
                    <a:p>
                      <a:pPr>
                        <a:lnSpc>
                          <a:spcPts val="28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教師職</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級</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2800"/>
                        </a:lnSpc>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聘書</a:t>
                      </a: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依聘約所載報酬標準數額支給情形</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單位：元</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68224187"/>
                  </a:ext>
                </a:extLst>
              </a:tr>
              <a:tr h="151653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8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支給</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人數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總額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平均支給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數額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399332"/>
                  </a:ext>
                </a:extLst>
              </a:tr>
            </a:tbl>
          </a:graphicData>
        </a:graphic>
      </p:graphicFrame>
    </p:spTree>
    <p:extLst>
      <p:ext uri="{BB962C8B-B14F-4D97-AF65-F5344CB8AC3E}">
        <p14:creationId xmlns:p14="http://schemas.microsoft.com/office/powerpoint/2010/main" val="1682523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1-22 </a:t>
            </a:r>
            <a:r>
              <a:rPr lang="zh-TW" altLang="zh-TW" sz="3800" dirty="0" smtClean="0">
                <a:solidFill>
                  <a:schemeClr val="accent6">
                    <a:lumMod val="50000"/>
                  </a:schemeClr>
                </a:solidFill>
              </a:rPr>
              <a:t>公</a:t>
            </a:r>
            <a:r>
              <a:rPr lang="zh-TW" altLang="zh-TW" sz="3800" dirty="0">
                <a:solidFill>
                  <a:schemeClr val="accent6">
                    <a:lumMod val="50000"/>
                  </a:schemeClr>
                </a:solidFill>
              </a:rPr>
              <a:t>、私立大專校院編制外專任教師報酬標準</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22</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754326"/>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支給</a:t>
            </a:r>
            <a:r>
              <a:rPr lang="zh-TW" altLang="en-US" sz="2400" b="1" dirty="0" smtClean="0">
                <a:solidFill>
                  <a:srgbClr val="FF0000"/>
                </a:solidFill>
                <a:latin typeface="微軟正黑體" panose="020B0604030504040204" pitchFamily="34" charset="-120"/>
                <a:ea typeface="微軟正黑體" panose="020B0604030504040204" pitchFamily="34" charset="-120"/>
              </a:rPr>
              <a:t>總額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填報學校</a:t>
            </a:r>
            <a:r>
              <a:rPr lang="en-US" altLang="zh-TW" sz="2400" dirty="0">
                <a:latin typeface="微軟正黑體" panose="020B0604030504040204" pitchFamily="34" charset="-120"/>
                <a:ea typeface="微軟正黑體" panose="020B0604030504040204" pitchFamily="34" charset="-120"/>
              </a:rPr>
              <a:t>10</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日或</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日聘任之「編制外」專任教師領有學校</a:t>
            </a:r>
            <a:r>
              <a:rPr lang="zh-TW" altLang="zh-TW" sz="2400" dirty="0" smtClean="0">
                <a:latin typeface="微軟正黑體" panose="020B0604030504040204" pitchFamily="34" charset="-120"/>
                <a:ea typeface="微軟正黑體" panose="020B0604030504040204" pitchFamily="34" charset="-120"/>
              </a:rPr>
              <a:t>報酬【</a:t>
            </a:r>
            <a:r>
              <a:rPr lang="zh-TW" altLang="zh-TW" sz="2400" dirty="0">
                <a:latin typeface="微軟正黑體" panose="020B0604030504040204" pitchFamily="34" charset="-120"/>
                <a:ea typeface="微軟正黑體" panose="020B0604030504040204" pitchFamily="34" charset="-120"/>
              </a:rPr>
              <a:t>教授；副教授；助理教授；講師</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聘書職級</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】支給</a:t>
            </a:r>
            <a:r>
              <a:rPr lang="zh-TW" altLang="zh-TW" sz="2400" dirty="0" smtClean="0">
                <a:latin typeface="微軟正黑體" panose="020B0604030504040204" pitchFamily="34" charset="-120"/>
                <a:ea typeface="微軟正黑體" panose="020B0604030504040204" pitchFamily="34" charset="-120"/>
              </a:rPr>
              <a:t>之「</a:t>
            </a:r>
            <a:r>
              <a:rPr lang="zh-TW" altLang="zh-TW" sz="2400" b="1" dirty="0" smtClean="0">
                <a:solidFill>
                  <a:srgbClr val="FF0000"/>
                </a:solidFill>
                <a:latin typeface="微軟正黑體" panose="020B0604030504040204" pitchFamily="34" charset="-120"/>
                <a:ea typeface="微軟正黑體" panose="020B0604030504040204" pitchFamily="34" charset="-120"/>
              </a:rPr>
              <a:t>『月』支</a:t>
            </a:r>
            <a:r>
              <a:rPr lang="zh-TW" altLang="zh-TW" sz="2400" b="1" dirty="0">
                <a:solidFill>
                  <a:srgbClr val="FF0000"/>
                </a:solidFill>
                <a:latin typeface="微軟正黑體" panose="020B0604030504040204" pitchFamily="34" charset="-120"/>
                <a:ea typeface="微軟正黑體" panose="020B0604030504040204" pitchFamily="34" charset="-120"/>
              </a:rPr>
              <a:t>總額」</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元</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請以聘約所載數額填報每月支給數額</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，其</a:t>
            </a:r>
            <a:r>
              <a:rPr lang="zh-TW" altLang="zh-TW" sz="2400" b="1" dirty="0">
                <a:solidFill>
                  <a:srgbClr val="FF0000"/>
                </a:solidFill>
                <a:latin typeface="微軟正黑體" panose="020B0604030504040204" pitchFamily="34" charset="-120"/>
                <a:ea typeface="微軟正黑體" panose="020B0604030504040204" pitchFamily="34" charset="-120"/>
              </a:rPr>
              <a:t>「總額」請以前揭支給人數之每年</a:t>
            </a:r>
            <a:r>
              <a:rPr lang="en-US" altLang="zh-TW" sz="2400" b="1" dirty="0">
                <a:solidFill>
                  <a:srgbClr val="FF0000"/>
                </a:solidFill>
                <a:latin typeface="微軟正黑體" panose="020B0604030504040204" pitchFamily="34" charset="-120"/>
                <a:ea typeface="微軟正黑體" panose="020B0604030504040204" pitchFamily="34" charset="-120"/>
              </a:rPr>
              <a:t>10</a:t>
            </a:r>
            <a:r>
              <a:rPr lang="zh-TW" altLang="zh-TW" sz="2400" b="1" dirty="0">
                <a:solidFill>
                  <a:srgbClr val="FF0000"/>
                </a:solidFill>
                <a:latin typeface="微軟正黑體" panose="020B0604030504040204" pitchFamily="34" charset="-120"/>
                <a:ea typeface="微軟正黑體" panose="020B0604030504040204" pitchFamily="34" charset="-120"/>
              </a:rPr>
              <a:t>月或</a:t>
            </a:r>
            <a:r>
              <a:rPr lang="en-US" altLang="zh-TW" sz="2400" b="1" dirty="0">
                <a:solidFill>
                  <a:srgbClr val="FF0000"/>
                </a:solidFill>
                <a:latin typeface="微軟正黑體" panose="020B0604030504040204" pitchFamily="34" charset="-120"/>
                <a:ea typeface="微軟正黑體" panose="020B0604030504040204" pitchFamily="34" charset="-120"/>
              </a:rPr>
              <a:t>3</a:t>
            </a:r>
            <a:r>
              <a:rPr lang="zh-TW" altLang="zh-TW" sz="2400" b="1" dirty="0">
                <a:solidFill>
                  <a:srgbClr val="FF0000"/>
                </a:solidFill>
                <a:latin typeface="微軟正黑體" panose="020B0604030504040204" pitchFamily="34" charset="-120"/>
                <a:ea typeface="微軟正黑體" panose="020B0604030504040204" pitchFamily="34" charset="-120"/>
              </a:rPr>
              <a:t>月支給總額填報</a:t>
            </a:r>
            <a:r>
              <a:rPr lang="zh-TW" altLang="zh-TW" sz="2400" dirty="0">
                <a:latin typeface="微軟正黑體" panose="020B0604030504040204" pitchFamily="34" charset="-120"/>
                <a:ea typeface="微軟正黑體" panose="020B0604030504040204" pitchFamily="34" charset="-120"/>
              </a:rPr>
              <a:t>。</a:t>
            </a:r>
          </a:p>
        </p:txBody>
      </p:sp>
      <p:graphicFrame>
        <p:nvGraphicFramePr>
          <p:cNvPr id="15" name="表格 14"/>
          <p:cNvGraphicFramePr>
            <a:graphicFrameLocks noGrp="1"/>
          </p:cNvGraphicFramePr>
          <p:nvPr>
            <p:extLst/>
          </p:nvPr>
        </p:nvGraphicFramePr>
        <p:xfrm>
          <a:off x="214391" y="1209432"/>
          <a:ext cx="11861995" cy="2673594"/>
        </p:xfrm>
        <a:graphic>
          <a:graphicData uri="http://schemas.openxmlformats.org/drawingml/2006/table">
            <a:tbl>
              <a:tblPr firstRow="1" firstCol="1" bandRow="1">
                <a:tableStyleId>{5C22544A-7EE6-4342-B048-85BDC9FD1C3A}</a:tableStyleId>
              </a:tblPr>
              <a:tblGrid>
                <a:gridCol w="1092953">
                  <a:extLst>
                    <a:ext uri="{9D8B030D-6E8A-4147-A177-3AD203B41FA5}">
                      <a16:colId xmlns:a16="http://schemas.microsoft.com/office/drawing/2014/main" xmlns="" val="2297605220"/>
                    </a:ext>
                  </a:extLst>
                </a:gridCol>
                <a:gridCol w="1991879">
                  <a:extLst>
                    <a:ext uri="{9D8B030D-6E8A-4147-A177-3AD203B41FA5}">
                      <a16:colId xmlns:a16="http://schemas.microsoft.com/office/drawing/2014/main" xmlns="" val="3525452090"/>
                    </a:ext>
                  </a:extLst>
                </a:gridCol>
                <a:gridCol w="2234867">
                  <a:extLst>
                    <a:ext uri="{9D8B030D-6E8A-4147-A177-3AD203B41FA5}">
                      <a16:colId xmlns:a16="http://schemas.microsoft.com/office/drawing/2014/main" xmlns="" val="1762786386"/>
                    </a:ext>
                  </a:extLst>
                </a:gridCol>
                <a:gridCol w="2470942">
                  <a:extLst>
                    <a:ext uri="{9D8B030D-6E8A-4147-A177-3AD203B41FA5}">
                      <a16:colId xmlns:a16="http://schemas.microsoft.com/office/drawing/2014/main" xmlns="" val="2785744147"/>
                    </a:ext>
                  </a:extLst>
                </a:gridCol>
                <a:gridCol w="1920096">
                  <a:extLst>
                    <a:ext uri="{9D8B030D-6E8A-4147-A177-3AD203B41FA5}">
                      <a16:colId xmlns:a16="http://schemas.microsoft.com/office/drawing/2014/main" xmlns="" val="3067878845"/>
                    </a:ext>
                  </a:extLst>
                </a:gridCol>
                <a:gridCol w="2151258">
                  <a:extLst>
                    <a:ext uri="{9D8B030D-6E8A-4147-A177-3AD203B41FA5}">
                      <a16:colId xmlns:a16="http://schemas.microsoft.com/office/drawing/2014/main" xmlns="" val="1466714933"/>
                    </a:ext>
                  </a:extLst>
                </a:gridCol>
              </a:tblGrid>
              <a:tr h="1157056">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學期</a:t>
                      </a:r>
                    </a:p>
                    <a:p>
                      <a:pPr>
                        <a:lnSpc>
                          <a:spcPts val="28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教師職</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級</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2800"/>
                        </a:lnSpc>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聘書</a:t>
                      </a: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依聘約所載報酬標準數額支給情形</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單位：元</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68224187"/>
                  </a:ext>
                </a:extLst>
              </a:tr>
              <a:tr h="151653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支給總額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平均支給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數額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399332"/>
                  </a:ext>
                </a:extLst>
              </a:tr>
            </a:tbl>
          </a:graphicData>
        </a:graphic>
      </p:graphicFrame>
    </p:spTree>
    <p:extLst>
      <p:ext uri="{BB962C8B-B14F-4D97-AF65-F5344CB8AC3E}">
        <p14:creationId xmlns:p14="http://schemas.microsoft.com/office/powerpoint/2010/main" val="3703210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1-22 </a:t>
            </a:r>
            <a:r>
              <a:rPr lang="zh-TW" altLang="zh-TW" sz="3800" dirty="0" smtClean="0">
                <a:solidFill>
                  <a:schemeClr val="accent6">
                    <a:lumMod val="50000"/>
                  </a:schemeClr>
                </a:solidFill>
              </a:rPr>
              <a:t>公</a:t>
            </a:r>
            <a:r>
              <a:rPr lang="zh-TW" altLang="zh-TW" sz="3800" dirty="0">
                <a:solidFill>
                  <a:schemeClr val="accent6">
                    <a:lumMod val="50000"/>
                  </a:schemeClr>
                </a:solidFill>
              </a:rPr>
              <a:t>、私立大專校院編制外專任教師報酬標準</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23</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754326"/>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支給</a:t>
            </a:r>
            <a:r>
              <a:rPr lang="zh-TW" altLang="en-US" sz="2400" b="1" dirty="0" smtClean="0">
                <a:solidFill>
                  <a:srgbClr val="FF0000"/>
                </a:solidFill>
                <a:latin typeface="微軟正黑體" panose="020B0604030504040204" pitchFamily="34" charset="-120"/>
                <a:ea typeface="微軟正黑體" panose="020B0604030504040204" pitchFamily="34" charset="-120"/>
              </a:rPr>
              <a:t>總額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學校編制外專任教師「一般教師；客座教師；講座教師；專業技術人員；專業技術教師」</a:t>
            </a:r>
            <a:r>
              <a:rPr lang="zh-TW" altLang="zh-TW" sz="2400" b="1" dirty="0">
                <a:solidFill>
                  <a:srgbClr val="FF0000"/>
                </a:solidFill>
                <a:latin typeface="微軟正黑體" panose="020B0604030504040204" pitchFamily="34" charset="-120"/>
                <a:ea typeface="微軟正黑體" panose="020B0604030504040204" pitchFamily="34" charset="-120"/>
              </a:rPr>
              <a:t>每人報酬支給數額為「本薪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年功薪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及學術研究加給」或「依聘約規定數額」，惟該報酬不包括職務加給、地域加給及其他彈性待遇等</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zh-TW" altLang="zh-TW"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4082662397"/>
              </p:ext>
            </p:extLst>
          </p:nvPr>
        </p:nvGraphicFramePr>
        <p:xfrm>
          <a:off x="214391" y="1209432"/>
          <a:ext cx="11861995" cy="2673594"/>
        </p:xfrm>
        <a:graphic>
          <a:graphicData uri="http://schemas.openxmlformats.org/drawingml/2006/table">
            <a:tbl>
              <a:tblPr firstRow="1" firstCol="1" bandRow="1">
                <a:tableStyleId>{5C22544A-7EE6-4342-B048-85BDC9FD1C3A}</a:tableStyleId>
              </a:tblPr>
              <a:tblGrid>
                <a:gridCol w="1092953">
                  <a:extLst>
                    <a:ext uri="{9D8B030D-6E8A-4147-A177-3AD203B41FA5}">
                      <a16:colId xmlns:a16="http://schemas.microsoft.com/office/drawing/2014/main" xmlns="" val="2297605220"/>
                    </a:ext>
                  </a:extLst>
                </a:gridCol>
                <a:gridCol w="1991879">
                  <a:extLst>
                    <a:ext uri="{9D8B030D-6E8A-4147-A177-3AD203B41FA5}">
                      <a16:colId xmlns:a16="http://schemas.microsoft.com/office/drawing/2014/main" xmlns="" val="3525452090"/>
                    </a:ext>
                  </a:extLst>
                </a:gridCol>
                <a:gridCol w="2234867">
                  <a:extLst>
                    <a:ext uri="{9D8B030D-6E8A-4147-A177-3AD203B41FA5}">
                      <a16:colId xmlns:a16="http://schemas.microsoft.com/office/drawing/2014/main" xmlns="" val="1762786386"/>
                    </a:ext>
                  </a:extLst>
                </a:gridCol>
                <a:gridCol w="2470942">
                  <a:extLst>
                    <a:ext uri="{9D8B030D-6E8A-4147-A177-3AD203B41FA5}">
                      <a16:colId xmlns:a16="http://schemas.microsoft.com/office/drawing/2014/main" xmlns="" val="2785744147"/>
                    </a:ext>
                  </a:extLst>
                </a:gridCol>
                <a:gridCol w="1920096">
                  <a:extLst>
                    <a:ext uri="{9D8B030D-6E8A-4147-A177-3AD203B41FA5}">
                      <a16:colId xmlns:a16="http://schemas.microsoft.com/office/drawing/2014/main" xmlns="" val="3067878845"/>
                    </a:ext>
                  </a:extLst>
                </a:gridCol>
                <a:gridCol w="2151258">
                  <a:extLst>
                    <a:ext uri="{9D8B030D-6E8A-4147-A177-3AD203B41FA5}">
                      <a16:colId xmlns:a16="http://schemas.microsoft.com/office/drawing/2014/main" xmlns="" val="1466714933"/>
                    </a:ext>
                  </a:extLst>
                </a:gridCol>
              </a:tblGrid>
              <a:tr h="1157056">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學期</a:t>
                      </a:r>
                    </a:p>
                    <a:p>
                      <a:pPr>
                        <a:lnSpc>
                          <a:spcPts val="28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教師職</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級</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2800"/>
                        </a:lnSpc>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聘書</a:t>
                      </a: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依聘約所載報酬標準數額支給情形</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單位：元</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68224187"/>
                  </a:ext>
                </a:extLst>
              </a:tr>
              <a:tr h="151653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支給總額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平均支給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數額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399332"/>
                  </a:ext>
                </a:extLst>
              </a:tr>
            </a:tbl>
          </a:graphicData>
        </a:graphic>
      </p:graphicFrame>
    </p:spTree>
    <p:extLst>
      <p:ext uri="{BB962C8B-B14F-4D97-AF65-F5344CB8AC3E}">
        <p14:creationId xmlns:p14="http://schemas.microsoft.com/office/powerpoint/2010/main" val="1090791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1-22 </a:t>
            </a:r>
            <a:r>
              <a:rPr lang="zh-TW" altLang="zh-TW" sz="3800" dirty="0" smtClean="0">
                <a:solidFill>
                  <a:schemeClr val="accent6">
                    <a:lumMod val="50000"/>
                  </a:schemeClr>
                </a:solidFill>
              </a:rPr>
              <a:t>公</a:t>
            </a:r>
            <a:r>
              <a:rPr lang="zh-TW" altLang="zh-TW" sz="3800" dirty="0">
                <a:solidFill>
                  <a:schemeClr val="accent6">
                    <a:lumMod val="50000"/>
                  </a:schemeClr>
                </a:solidFill>
              </a:rPr>
              <a:t>、私立大專校院編制外專任教師報酬標準</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24</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046988"/>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支給</a:t>
            </a:r>
            <a:r>
              <a:rPr lang="zh-TW" altLang="en-US" sz="2400" b="1" dirty="0" smtClean="0">
                <a:solidFill>
                  <a:srgbClr val="FF0000"/>
                </a:solidFill>
                <a:latin typeface="微軟正黑體" panose="020B0604030504040204" pitchFamily="34" charset="-120"/>
                <a:ea typeface="微軟正黑體" panose="020B0604030504040204" pitchFamily="34" charset="-120"/>
              </a:rPr>
              <a:t>總額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本薪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年功薪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及學術研究加給」</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1.</a:t>
            </a:r>
            <a:r>
              <a:rPr lang="zh-TW" altLang="zh-TW" sz="2400" dirty="0" smtClean="0">
                <a:latin typeface="微軟正黑體" panose="020B0604030504040204" pitchFamily="34" charset="-120"/>
                <a:ea typeface="微軟正黑體" panose="020B0604030504040204" pitchFamily="34" charset="-120"/>
              </a:rPr>
              <a:t>本</a:t>
            </a:r>
            <a:r>
              <a:rPr lang="zh-TW" altLang="zh-TW" sz="2400" dirty="0">
                <a:latin typeface="微軟正黑體" panose="020B0604030504040204" pitchFamily="34" charset="-120"/>
                <a:ea typeface="微軟正黑體" panose="020B0604030504040204" pitchFamily="34" charset="-120"/>
              </a:rPr>
              <a:t>薪</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年功薪</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：係指教師待遇條例第</a:t>
            </a:r>
            <a:r>
              <a:rPr lang="en-US" altLang="zh-TW" sz="2400" dirty="0">
                <a:latin typeface="微軟正黑體" panose="020B0604030504040204" pitchFamily="34" charset="-120"/>
                <a:ea typeface="微軟正黑體" panose="020B0604030504040204" pitchFamily="34" charset="-120"/>
              </a:rPr>
              <a:t>4</a:t>
            </a:r>
            <a:r>
              <a:rPr lang="zh-TW" altLang="zh-TW"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款：</a:t>
            </a:r>
            <a:r>
              <a:rPr lang="zh-TW" altLang="zh-TW" sz="2400" b="1" dirty="0">
                <a:solidFill>
                  <a:srgbClr val="FF0000"/>
                </a:solidFill>
                <a:latin typeface="微軟正黑體" panose="020B0604030504040204" pitchFamily="34" charset="-120"/>
                <a:ea typeface="微軟正黑體" panose="020B0604030504040204" pitchFamily="34" charset="-120"/>
              </a:rPr>
              <a:t>「本薪：指教師應領取之基本給與</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 </a:t>
            </a:r>
          </a:p>
          <a:p>
            <a:pPr lvl="0"/>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及第</a:t>
            </a:r>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款：</a:t>
            </a:r>
            <a:r>
              <a:rPr lang="zh-TW" altLang="zh-TW" sz="2400" b="1" dirty="0">
                <a:solidFill>
                  <a:srgbClr val="FF0000"/>
                </a:solidFill>
                <a:latin typeface="微軟正黑體" panose="020B0604030504040204" pitchFamily="34" charset="-120"/>
                <a:ea typeface="微軟正黑體" panose="020B0604030504040204" pitchFamily="34" charset="-120"/>
              </a:rPr>
              <a:t>「年功薪：指高於本薪最高薪級之給與」</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2.</a:t>
            </a:r>
            <a:r>
              <a:rPr lang="zh-TW" altLang="zh-TW" sz="2400" dirty="0" smtClean="0">
                <a:latin typeface="微軟正黑體" panose="020B0604030504040204" pitchFamily="34" charset="-120"/>
                <a:ea typeface="微軟正黑體" panose="020B0604030504040204" pitchFamily="34" charset="-120"/>
              </a:rPr>
              <a:t>學術</a:t>
            </a:r>
            <a:r>
              <a:rPr lang="zh-TW" altLang="zh-TW" sz="2400" dirty="0">
                <a:latin typeface="微軟正黑體" panose="020B0604030504040204" pitchFamily="34" charset="-120"/>
                <a:ea typeface="微軟正黑體" panose="020B0604030504040204" pitchFamily="34" charset="-120"/>
              </a:rPr>
              <a:t>研究加給：係指教師待遇條例第</a:t>
            </a:r>
            <a:r>
              <a:rPr lang="en-US" altLang="zh-TW" sz="2400" dirty="0">
                <a:latin typeface="微軟正黑體" panose="020B0604030504040204" pitchFamily="34" charset="-120"/>
                <a:ea typeface="微軟正黑體" panose="020B0604030504040204" pitchFamily="34" charset="-120"/>
              </a:rPr>
              <a:t>13</a:t>
            </a:r>
            <a:r>
              <a:rPr lang="zh-TW" altLang="zh-TW"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款：</a:t>
            </a:r>
            <a:r>
              <a:rPr lang="zh-TW" altLang="zh-TW" sz="2400" b="1" dirty="0">
                <a:solidFill>
                  <a:srgbClr val="FF0000"/>
                </a:solidFill>
                <a:latin typeface="微軟正黑體" panose="020B0604030504040204" pitchFamily="34" charset="-120"/>
                <a:ea typeface="微軟正黑體" panose="020B0604030504040204" pitchFamily="34" charset="-120"/>
              </a:rPr>
              <a:t>「學術研究加給：對從事教學</a:t>
            </a:r>
            <a:r>
              <a:rPr lang="zh-TW" altLang="zh-TW" sz="2400" b="1" dirty="0" smtClean="0">
                <a:solidFill>
                  <a:srgbClr val="FF0000"/>
                </a:solidFill>
                <a:latin typeface="微軟正黑體" panose="020B0604030504040204" pitchFamily="34" charset="-120"/>
                <a:ea typeface="微軟正黑體" panose="020B0604030504040204" pitchFamily="34" charset="-120"/>
              </a:rPr>
              <a:t>研究</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lvl="0"/>
            <a:r>
              <a:rPr lang="en-US" altLang="zh-TW" sz="2400" b="1" dirty="0">
                <a:solidFill>
                  <a:srgbClr val="FF0000"/>
                </a:solidFill>
                <a:latin typeface="微軟正黑體" panose="020B0604030504040204" pitchFamily="34" charset="-120"/>
                <a:ea typeface="微軟正黑體" panose="020B0604030504040204" pitchFamily="34" charset="-120"/>
              </a:rPr>
              <a:t> </a:t>
            </a:r>
            <a:r>
              <a:rPr lang="en-US" altLang="zh-TW" sz="2400" b="1" dirty="0" smtClean="0">
                <a:solidFill>
                  <a:srgbClr val="FF0000"/>
                </a:solidFill>
                <a:latin typeface="微軟正黑體" panose="020B0604030504040204" pitchFamily="34" charset="-120"/>
                <a:ea typeface="微軟正黑體" panose="020B0604030504040204" pitchFamily="34" charset="-120"/>
              </a:rPr>
              <a:t>      </a:t>
            </a:r>
            <a:r>
              <a:rPr lang="zh-TW" altLang="zh-TW" sz="2400" b="1" dirty="0" smtClean="0">
                <a:solidFill>
                  <a:srgbClr val="FF0000"/>
                </a:solidFill>
                <a:latin typeface="微軟正黑體" panose="020B0604030504040204" pitchFamily="34" charset="-120"/>
                <a:ea typeface="微軟正黑體" panose="020B0604030504040204" pitchFamily="34" charset="-120"/>
              </a:rPr>
              <a:t>或</a:t>
            </a:r>
            <a:r>
              <a:rPr lang="zh-TW" altLang="zh-TW" sz="2400" b="1" dirty="0">
                <a:solidFill>
                  <a:srgbClr val="FF0000"/>
                </a:solidFill>
                <a:latin typeface="微軟正黑體" panose="020B0604030504040204" pitchFamily="34" charset="-120"/>
                <a:ea typeface="微軟正黑體" panose="020B0604030504040204" pitchFamily="34" charset="-120"/>
              </a:rPr>
              <a:t>學術研究者加給之</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en-US" altLang="zh-TW" sz="1800" dirty="0" smtClean="0">
                <a:latin typeface="微軟正黑體" panose="020B0604030504040204" pitchFamily="34" charset="-120"/>
                <a:ea typeface="微軟正黑體" panose="020B0604030504040204" pitchFamily="34" charset="-120"/>
              </a:rPr>
              <a:t>                                                              </a:t>
            </a:r>
          </a:p>
          <a:p>
            <a:pPr lvl="0" algn="r"/>
            <a:r>
              <a:rPr lang="en-US" altLang="zh-TW" sz="1800"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a:t>
            </a:r>
            <a:r>
              <a:rPr lang="zh-TW" altLang="zh-TW" dirty="0" smtClean="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修改定義</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1439541395"/>
              </p:ext>
            </p:extLst>
          </p:nvPr>
        </p:nvGraphicFramePr>
        <p:xfrm>
          <a:off x="214391" y="1209432"/>
          <a:ext cx="11861995" cy="2673594"/>
        </p:xfrm>
        <a:graphic>
          <a:graphicData uri="http://schemas.openxmlformats.org/drawingml/2006/table">
            <a:tbl>
              <a:tblPr firstRow="1" firstCol="1" bandRow="1">
                <a:tableStyleId>{5C22544A-7EE6-4342-B048-85BDC9FD1C3A}</a:tableStyleId>
              </a:tblPr>
              <a:tblGrid>
                <a:gridCol w="1092953">
                  <a:extLst>
                    <a:ext uri="{9D8B030D-6E8A-4147-A177-3AD203B41FA5}">
                      <a16:colId xmlns:a16="http://schemas.microsoft.com/office/drawing/2014/main" xmlns="" val="2297605220"/>
                    </a:ext>
                  </a:extLst>
                </a:gridCol>
                <a:gridCol w="1991879">
                  <a:extLst>
                    <a:ext uri="{9D8B030D-6E8A-4147-A177-3AD203B41FA5}">
                      <a16:colId xmlns:a16="http://schemas.microsoft.com/office/drawing/2014/main" xmlns="" val="3525452090"/>
                    </a:ext>
                  </a:extLst>
                </a:gridCol>
                <a:gridCol w="2234867">
                  <a:extLst>
                    <a:ext uri="{9D8B030D-6E8A-4147-A177-3AD203B41FA5}">
                      <a16:colId xmlns:a16="http://schemas.microsoft.com/office/drawing/2014/main" xmlns="" val="1762786386"/>
                    </a:ext>
                  </a:extLst>
                </a:gridCol>
                <a:gridCol w="2470942">
                  <a:extLst>
                    <a:ext uri="{9D8B030D-6E8A-4147-A177-3AD203B41FA5}">
                      <a16:colId xmlns:a16="http://schemas.microsoft.com/office/drawing/2014/main" xmlns="" val="2785744147"/>
                    </a:ext>
                  </a:extLst>
                </a:gridCol>
                <a:gridCol w="1920096">
                  <a:extLst>
                    <a:ext uri="{9D8B030D-6E8A-4147-A177-3AD203B41FA5}">
                      <a16:colId xmlns:a16="http://schemas.microsoft.com/office/drawing/2014/main" xmlns="" val="3067878845"/>
                    </a:ext>
                  </a:extLst>
                </a:gridCol>
                <a:gridCol w="2151258">
                  <a:extLst>
                    <a:ext uri="{9D8B030D-6E8A-4147-A177-3AD203B41FA5}">
                      <a16:colId xmlns:a16="http://schemas.microsoft.com/office/drawing/2014/main" xmlns="" val="1466714933"/>
                    </a:ext>
                  </a:extLst>
                </a:gridCol>
              </a:tblGrid>
              <a:tr h="1157056">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學期</a:t>
                      </a:r>
                    </a:p>
                    <a:p>
                      <a:pPr>
                        <a:lnSpc>
                          <a:spcPts val="28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教師職</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級</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2800"/>
                        </a:lnSpc>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聘書</a:t>
                      </a: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依聘約所載報酬標準數額支給情形</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單位：元</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68224187"/>
                  </a:ext>
                </a:extLst>
              </a:tr>
              <a:tr h="151653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支給總額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平均支給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數額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399332"/>
                  </a:ext>
                </a:extLst>
              </a:tr>
            </a:tbl>
          </a:graphicData>
        </a:graphic>
      </p:graphicFrame>
    </p:spTree>
    <p:extLst>
      <p:ext uri="{BB962C8B-B14F-4D97-AF65-F5344CB8AC3E}">
        <p14:creationId xmlns:p14="http://schemas.microsoft.com/office/powerpoint/2010/main" val="2344840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表</a:t>
            </a:r>
            <a:r>
              <a:rPr lang="en-US" altLang="zh-TW" sz="3800" dirty="0" smtClean="0">
                <a:solidFill>
                  <a:schemeClr val="accent6">
                    <a:lumMod val="50000"/>
                  </a:schemeClr>
                </a:solidFill>
              </a:rPr>
              <a:t>1-22 </a:t>
            </a:r>
            <a:r>
              <a:rPr lang="zh-TW" altLang="zh-TW" sz="3800" dirty="0" smtClean="0">
                <a:solidFill>
                  <a:schemeClr val="accent6">
                    <a:lumMod val="50000"/>
                  </a:schemeClr>
                </a:solidFill>
              </a:rPr>
              <a:t>公</a:t>
            </a:r>
            <a:r>
              <a:rPr lang="zh-TW" altLang="zh-TW" sz="3800" dirty="0">
                <a:solidFill>
                  <a:schemeClr val="accent6">
                    <a:lumMod val="50000"/>
                  </a:schemeClr>
                </a:solidFill>
              </a:rPr>
              <a:t>、私立大專校院編制外專任教師報酬標準</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5</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25</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769989"/>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平均支給</a:t>
            </a:r>
            <a:r>
              <a:rPr lang="zh-TW" altLang="zh-TW" sz="2400" b="1" dirty="0" smtClean="0">
                <a:solidFill>
                  <a:srgbClr val="FF0000"/>
                </a:solidFill>
                <a:latin typeface="微軟正黑體" panose="020B0604030504040204" pitchFamily="34" charset="-120"/>
                <a:ea typeface="微軟正黑體" panose="020B0604030504040204" pitchFamily="34" charset="-120"/>
              </a:rPr>
              <a:t>數額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本</a:t>
            </a:r>
            <a:r>
              <a:rPr lang="zh-TW" altLang="zh-TW" sz="2400" dirty="0">
                <a:latin typeface="微軟正黑體" panose="020B0604030504040204" pitchFamily="34" charset="-120"/>
                <a:ea typeface="微軟正黑體" panose="020B0604030504040204" pitchFamily="34" charset="-120"/>
              </a:rPr>
              <a:t>欄係</a:t>
            </a:r>
            <a:r>
              <a:rPr lang="en-US" altLang="zh-TW" sz="2400" dirty="0">
                <a:latin typeface="微軟正黑體" panose="020B0604030504040204" pitchFamily="34" charset="-120"/>
                <a:ea typeface="微軟正黑體" panose="020B0604030504040204" pitchFamily="34" charset="-120"/>
              </a:rPr>
              <a:t>10</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日或</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日聘任</a:t>
            </a:r>
            <a:r>
              <a:rPr lang="zh-TW" altLang="zh-TW" sz="2400" dirty="0" smtClean="0">
                <a:latin typeface="微軟正黑體" panose="020B0604030504040204" pitchFamily="34" charset="-120"/>
                <a:ea typeface="微軟正黑體" panose="020B0604030504040204" pitchFamily="34" charset="-120"/>
              </a:rPr>
              <a:t>之「編制</a:t>
            </a:r>
            <a:r>
              <a:rPr lang="zh-TW" altLang="en-US" sz="2400" dirty="0" smtClean="0">
                <a:latin typeface="微軟正黑體" panose="020B0604030504040204" pitchFamily="34" charset="-120"/>
                <a:ea typeface="微軟正黑體" panose="020B0604030504040204" pitchFamily="34" charset="-120"/>
              </a:rPr>
              <a:t>外</a:t>
            </a:r>
            <a:r>
              <a:rPr lang="zh-TW" altLang="zh-TW" sz="2400" dirty="0" smtClean="0">
                <a:latin typeface="微軟正黑體" panose="020B0604030504040204" pitchFamily="34" charset="-120"/>
                <a:ea typeface="微軟正黑體" panose="020B0604030504040204" pitchFamily="34" charset="-120"/>
              </a:rPr>
              <a:t>」專任教師領有學校</a:t>
            </a:r>
            <a:r>
              <a:rPr lang="zh-TW" altLang="en-US" sz="2400" dirty="0" smtClean="0">
                <a:latin typeface="微軟正黑體" panose="020B0604030504040204" pitchFamily="34" charset="-120"/>
                <a:ea typeface="微軟正黑體" panose="020B0604030504040204" pitchFamily="34" charset="-120"/>
              </a:rPr>
              <a:t>報酬之</a:t>
            </a:r>
            <a:r>
              <a:rPr lang="zh-TW" altLang="zh-TW" sz="2400" dirty="0" smtClean="0">
                <a:latin typeface="微軟正黑體" panose="020B0604030504040204" pitchFamily="34" charset="-120"/>
                <a:ea typeface="微軟正黑體" panose="020B0604030504040204" pitchFamily="34" charset="-120"/>
              </a:rPr>
              <a:t>【教授；副教授；助理教授；講師</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聘書職級</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】實際支領學術</a:t>
            </a:r>
            <a:r>
              <a:rPr lang="zh-TW" altLang="zh-TW" sz="2400" dirty="0">
                <a:latin typeface="微軟正黑體" panose="020B0604030504040204" pitchFamily="34" charset="-120"/>
                <a:ea typeface="微軟正黑體" panose="020B0604030504040204" pitchFamily="34" charset="-120"/>
              </a:rPr>
              <a:t>研究加給之平均數，</a:t>
            </a:r>
            <a:r>
              <a:rPr lang="zh-TW" altLang="zh-TW" sz="2400" b="1" dirty="0">
                <a:solidFill>
                  <a:srgbClr val="FF0000"/>
                </a:solidFill>
                <a:latin typeface="微軟正黑體" panose="020B0604030504040204" pitchFamily="34" charset="-120"/>
                <a:ea typeface="微軟正黑體" panose="020B0604030504040204" pitchFamily="34" charset="-120"/>
              </a:rPr>
              <a:t>將由系統自動計算學校各職級專任教師之「實際</a:t>
            </a:r>
            <a:r>
              <a:rPr lang="zh-TW" altLang="zh-TW" sz="2400" b="1" dirty="0" smtClean="0">
                <a:solidFill>
                  <a:srgbClr val="FF0000"/>
                </a:solidFill>
                <a:latin typeface="微軟正黑體" panose="020B0604030504040204" pitchFamily="34" charset="-120"/>
                <a:ea typeface="微軟正黑體" panose="020B0604030504040204" pitchFamily="34" charset="-120"/>
              </a:rPr>
              <a:t>支給</a:t>
            </a:r>
            <a:r>
              <a:rPr lang="zh-TW" altLang="zh-TW" sz="2400" b="1" dirty="0">
                <a:solidFill>
                  <a:srgbClr val="FF0000"/>
                </a:solidFill>
                <a:latin typeface="微軟正黑體" panose="020B0604030504040204" pitchFamily="34" charset="-120"/>
                <a:ea typeface="微軟正黑體" panose="020B0604030504040204" pitchFamily="34" charset="-120"/>
              </a:rPr>
              <a:t>總經費除以支給人數」，並以四捨五入整數計算（元</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人）</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月因應「教育部人事處」需求新增欄位】</a:t>
            </a: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7" name="表格 16"/>
          <p:cNvGraphicFramePr>
            <a:graphicFrameLocks noGrp="1"/>
          </p:cNvGraphicFramePr>
          <p:nvPr>
            <p:extLst>
              <p:ext uri="{D42A27DB-BD31-4B8C-83A1-F6EECF244321}">
                <p14:modId xmlns:p14="http://schemas.microsoft.com/office/powerpoint/2010/main" val="3127653618"/>
              </p:ext>
            </p:extLst>
          </p:nvPr>
        </p:nvGraphicFramePr>
        <p:xfrm>
          <a:off x="214391" y="1209432"/>
          <a:ext cx="11861995" cy="2673594"/>
        </p:xfrm>
        <a:graphic>
          <a:graphicData uri="http://schemas.openxmlformats.org/drawingml/2006/table">
            <a:tbl>
              <a:tblPr firstRow="1" firstCol="1" bandRow="1">
                <a:tableStyleId>{5C22544A-7EE6-4342-B048-85BDC9FD1C3A}</a:tableStyleId>
              </a:tblPr>
              <a:tblGrid>
                <a:gridCol w="1092953">
                  <a:extLst>
                    <a:ext uri="{9D8B030D-6E8A-4147-A177-3AD203B41FA5}">
                      <a16:colId xmlns:a16="http://schemas.microsoft.com/office/drawing/2014/main" xmlns="" val="2297605220"/>
                    </a:ext>
                  </a:extLst>
                </a:gridCol>
                <a:gridCol w="1991879">
                  <a:extLst>
                    <a:ext uri="{9D8B030D-6E8A-4147-A177-3AD203B41FA5}">
                      <a16:colId xmlns:a16="http://schemas.microsoft.com/office/drawing/2014/main" xmlns="" val="3525452090"/>
                    </a:ext>
                  </a:extLst>
                </a:gridCol>
                <a:gridCol w="2234867">
                  <a:extLst>
                    <a:ext uri="{9D8B030D-6E8A-4147-A177-3AD203B41FA5}">
                      <a16:colId xmlns:a16="http://schemas.microsoft.com/office/drawing/2014/main" xmlns="" val="1762786386"/>
                    </a:ext>
                  </a:extLst>
                </a:gridCol>
                <a:gridCol w="2470942">
                  <a:extLst>
                    <a:ext uri="{9D8B030D-6E8A-4147-A177-3AD203B41FA5}">
                      <a16:colId xmlns:a16="http://schemas.microsoft.com/office/drawing/2014/main" xmlns="" val="2785744147"/>
                    </a:ext>
                  </a:extLst>
                </a:gridCol>
                <a:gridCol w="1920096">
                  <a:extLst>
                    <a:ext uri="{9D8B030D-6E8A-4147-A177-3AD203B41FA5}">
                      <a16:colId xmlns:a16="http://schemas.microsoft.com/office/drawing/2014/main" xmlns="" val="3067878845"/>
                    </a:ext>
                  </a:extLst>
                </a:gridCol>
                <a:gridCol w="2151258">
                  <a:extLst>
                    <a:ext uri="{9D8B030D-6E8A-4147-A177-3AD203B41FA5}">
                      <a16:colId xmlns:a16="http://schemas.microsoft.com/office/drawing/2014/main" xmlns="" val="1466714933"/>
                    </a:ext>
                  </a:extLst>
                </a:gridCol>
              </a:tblGrid>
              <a:tr h="1157056">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學期</a:t>
                      </a:r>
                    </a:p>
                    <a:p>
                      <a:pPr>
                        <a:lnSpc>
                          <a:spcPts val="2800"/>
                        </a:lnSpc>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分類</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教師職</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級</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2800"/>
                        </a:lnSpc>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聘書</a:t>
                      </a: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依聘約所載報酬標準數額支給情形</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單位：元</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68224187"/>
                  </a:ext>
                </a:extLst>
              </a:tr>
              <a:tr h="151653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8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支給</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支給總額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8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平均支給</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數額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52399332"/>
                  </a:ext>
                </a:extLst>
              </a:tr>
            </a:tbl>
          </a:graphicData>
        </a:graphic>
      </p:graphicFrame>
    </p:spTree>
    <p:extLst>
      <p:ext uri="{BB962C8B-B14F-4D97-AF65-F5344CB8AC3E}">
        <p14:creationId xmlns:p14="http://schemas.microsoft.com/office/powerpoint/2010/main" val="3363498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smtClean="0">
                <a:solidFill>
                  <a:schemeClr val="accent6">
                    <a:lumMod val="50000"/>
                  </a:schemeClr>
                </a:solidFill>
              </a:rPr>
              <a:t>新表</a:t>
            </a:r>
            <a:r>
              <a:rPr lang="en-US" altLang="zh-TW" sz="3800" dirty="0" smtClean="0">
                <a:solidFill>
                  <a:schemeClr val="accent6">
                    <a:lumMod val="50000"/>
                  </a:schemeClr>
                </a:solidFill>
              </a:rPr>
              <a:t>1-22-1 </a:t>
            </a:r>
            <a:r>
              <a:rPr lang="zh-TW" altLang="zh-TW" sz="3800" dirty="0" smtClean="0">
                <a:solidFill>
                  <a:schemeClr val="accent6">
                    <a:lumMod val="50000"/>
                  </a:schemeClr>
                </a:solidFill>
              </a:rPr>
              <a:t>編制</a:t>
            </a:r>
            <a:r>
              <a:rPr lang="zh-TW" altLang="zh-TW" sz="3800" dirty="0">
                <a:solidFill>
                  <a:schemeClr val="accent6">
                    <a:lumMod val="50000"/>
                  </a:schemeClr>
                </a:solidFill>
              </a:rPr>
              <a:t>外專任教師報酬標準之明細表</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6</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26</a:t>
            </a:fld>
            <a:endParaRPr lang="zh-TW" altLang="en-US" dirty="0"/>
          </a:p>
        </p:txBody>
      </p:sp>
      <p:sp>
        <p:nvSpPr>
          <p:cNvPr id="15" name="矩形 14"/>
          <p:cNvSpPr/>
          <p:nvPr/>
        </p:nvSpPr>
        <p:spPr>
          <a:xfrm>
            <a:off x="0" y="4312684"/>
            <a:ext cx="12192000" cy="2545315"/>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p:cNvSpPr/>
          <p:nvPr/>
        </p:nvSpPr>
        <p:spPr>
          <a:xfrm>
            <a:off x="0" y="4347073"/>
            <a:ext cx="12191999" cy="2215991"/>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教師分類</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請</a:t>
            </a:r>
            <a:r>
              <a:rPr lang="zh-TW" altLang="en-US" sz="2400" dirty="0" smtClean="0">
                <a:latin typeface="微軟正黑體" panose="020B0604030504040204" pitchFamily="34" charset="-120"/>
                <a:ea typeface="微軟正黑體" panose="020B0604030504040204" pitchFamily="34" charset="-120"/>
              </a:rPr>
              <a:t>由下拉式選單選擇</a:t>
            </a:r>
            <a:r>
              <a:rPr lang="zh-TW" altLang="zh-TW" sz="2400" dirty="0" smtClean="0">
                <a:latin typeface="微軟正黑體" panose="020B0604030504040204" pitchFamily="34" charset="-120"/>
                <a:ea typeface="微軟正黑體" panose="020B0604030504040204" pitchFamily="34" charset="-120"/>
              </a:rPr>
              <a:t>學校</a:t>
            </a:r>
            <a:r>
              <a:rPr lang="zh-TW" altLang="zh-TW" sz="2400" b="1" dirty="0" smtClean="0">
                <a:solidFill>
                  <a:srgbClr val="FF0000"/>
                </a:solidFill>
                <a:latin typeface="微軟正黑體" panose="020B0604030504040204" pitchFamily="34" charset="-120"/>
                <a:ea typeface="微軟正黑體" panose="020B0604030504040204" pitchFamily="34" charset="-120"/>
              </a:rPr>
              <a:t>編制</a:t>
            </a:r>
            <a:r>
              <a:rPr lang="zh-TW" altLang="zh-TW" sz="2400" b="1" dirty="0">
                <a:solidFill>
                  <a:srgbClr val="FF0000"/>
                </a:solidFill>
                <a:latin typeface="微軟正黑體" panose="020B0604030504040204" pitchFamily="34" charset="-120"/>
                <a:ea typeface="微軟正黑體" panose="020B0604030504040204" pitchFamily="34" charset="-120"/>
              </a:rPr>
              <a:t>外專任教師</a:t>
            </a:r>
            <a:r>
              <a:rPr lang="zh-TW" altLang="zh-TW" sz="2400" dirty="0" smtClean="0">
                <a:latin typeface="微軟正黑體" panose="020B0604030504040204" pitchFamily="34" charset="-120"/>
                <a:ea typeface="微軟正黑體" panose="020B0604030504040204" pitchFamily="34" charset="-120"/>
              </a:rPr>
              <a:t>之</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一般教師</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客座教師</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講座教師</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專業技術人員</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專業技術教師</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等</a:t>
            </a:r>
            <a:r>
              <a:rPr lang="zh-TW" altLang="en-US" sz="2400" dirty="0" smtClean="0">
                <a:latin typeface="微軟正黑體" panose="020B0604030504040204" pitchFamily="34" charset="-120"/>
                <a:ea typeface="微軟正黑體" panose="020B0604030504040204" pitchFamily="34" charset="-120"/>
              </a:rPr>
              <a:t>類別。</a:t>
            </a:r>
            <a:endParaRPr lang="en-US" altLang="zh-TW" sz="2400" dirty="0" smtClean="0">
              <a:latin typeface="微軟正黑體" panose="020B0604030504040204" pitchFamily="34" charset="-120"/>
              <a:ea typeface="微軟正黑體" panose="020B0604030504040204" pitchFamily="34" charset="-120"/>
            </a:endParaRPr>
          </a:p>
          <a:p>
            <a:pPr algn="r">
              <a:defRPr/>
            </a:pPr>
            <a:endParaRPr lang="en-US" altLang="zh-TW" dirty="0" smtClean="0">
              <a:latin typeface="微軟正黑體" panose="020B0604030504040204" pitchFamily="34" charset="-120"/>
              <a:ea typeface="微軟正黑體" panose="020B0604030504040204" pitchFamily="34" charset="-120"/>
            </a:endParaRPr>
          </a:p>
          <a:p>
            <a:pPr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月因應「教育部人事處」需求</a:t>
            </a:r>
            <a:r>
              <a:rPr lang="zh-TW" altLang="zh-TW" dirty="0" smtClean="0">
                <a:latin typeface="微軟正黑體" panose="020B0604030504040204" pitchFamily="34" charset="-120"/>
                <a:ea typeface="微軟正黑體" panose="020B0604030504040204" pitchFamily="34" charset="-120"/>
              </a:rPr>
              <a:t>新增</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2782084254"/>
              </p:ext>
            </p:extLst>
          </p:nvPr>
        </p:nvGraphicFramePr>
        <p:xfrm>
          <a:off x="272776" y="1199088"/>
          <a:ext cx="11774844" cy="2999231"/>
        </p:xfrm>
        <a:graphic>
          <a:graphicData uri="http://schemas.openxmlformats.org/drawingml/2006/table">
            <a:tbl>
              <a:tblPr firstRow="1" firstCol="1" bandRow="1">
                <a:tableStyleId>{5C22544A-7EE6-4342-B048-85BDC9FD1C3A}</a:tableStyleId>
              </a:tblPr>
              <a:tblGrid>
                <a:gridCol w="420058">
                  <a:extLst>
                    <a:ext uri="{9D8B030D-6E8A-4147-A177-3AD203B41FA5}">
                      <a16:colId xmlns:a16="http://schemas.microsoft.com/office/drawing/2014/main" xmlns="" val="3312640706"/>
                    </a:ext>
                  </a:extLst>
                </a:gridCol>
                <a:gridCol w="536199">
                  <a:extLst>
                    <a:ext uri="{9D8B030D-6E8A-4147-A177-3AD203B41FA5}">
                      <a16:colId xmlns:a16="http://schemas.microsoft.com/office/drawing/2014/main" xmlns="" val="3750357295"/>
                    </a:ext>
                  </a:extLst>
                </a:gridCol>
                <a:gridCol w="504657">
                  <a:extLst>
                    <a:ext uri="{9D8B030D-6E8A-4147-A177-3AD203B41FA5}">
                      <a16:colId xmlns:a16="http://schemas.microsoft.com/office/drawing/2014/main" xmlns="" val="3521908475"/>
                    </a:ext>
                  </a:extLst>
                </a:gridCol>
                <a:gridCol w="567740">
                  <a:extLst>
                    <a:ext uri="{9D8B030D-6E8A-4147-A177-3AD203B41FA5}">
                      <a16:colId xmlns:a16="http://schemas.microsoft.com/office/drawing/2014/main" xmlns="" val="3451963260"/>
                    </a:ext>
                  </a:extLst>
                </a:gridCol>
                <a:gridCol w="488886">
                  <a:extLst>
                    <a:ext uri="{9D8B030D-6E8A-4147-A177-3AD203B41FA5}">
                      <a16:colId xmlns:a16="http://schemas.microsoft.com/office/drawing/2014/main" xmlns="" val="2375248986"/>
                    </a:ext>
                  </a:extLst>
                </a:gridCol>
                <a:gridCol w="551969">
                  <a:extLst>
                    <a:ext uri="{9D8B030D-6E8A-4147-A177-3AD203B41FA5}">
                      <a16:colId xmlns:a16="http://schemas.microsoft.com/office/drawing/2014/main" xmlns="" val="224586415"/>
                    </a:ext>
                  </a:extLst>
                </a:gridCol>
                <a:gridCol w="630822">
                  <a:extLst>
                    <a:ext uri="{9D8B030D-6E8A-4147-A177-3AD203B41FA5}">
                      <a16:colId xmlns:a16="http://schemas.microsoft.com/office/drawing/2014/main" xmlns="" val="711099852"/>
                    </a:ext>
                  </a:extLst>
                </a:gridCol>
                <a:gridCol w="449777">
                  <a:extLst>
                    <a:ext uri="{9D8B030D-6E8A-4147-A177-3AD203B41FA5}">
                      <a16:colId xmlns:a16="http://schemas.microsoft.com/office/drawing/2014/main" xmlns="" val="3230991554"/>
                    </a:ext>
                  </a:extLst>
                </a:gridCol>
                <a:gridCol w="611265">
                  <a:extLst>
                    <a:ext uri="{9D8B030D-6E8A-4147-A177-3AD203B41FA5}">
                      <a16:colId xmlns:a16="http://schemas.microsoft.com/office/drawing/2014/main" xmlns="" val="1020861023"/>
                    </a:ext>
                  </a:extLst>
                </a:gridCol>
                <a:gridCol w="1318525">
                  <a:extLst>
                    <a:ext uri="{9D8B030D-6E8A-4147-A177-3AD203B41FA5}">
                      <a16:colId xmlns:a16="http://schemas.microsoft.com/office/drawing/2014/main" xmlns="" val="1024324389"/>
                    </a:ext>
                  </a:extLst>
                </a:gridCol>
                <a:gridCol w="449179">
                  <a:extLst>
                    <a:ext uri="{9D8B030D-6E8A-4147-A177-3AD203B41FA5}">
                      <a16:colId xmlns:a16="http://schemas.microsoft.com/office/drawing/2014/main" xmlns="" val="2460780923"/>
                    </a:ext>
                  </a:extLst>
                </a:gridCol>
                <a:gridCol w="1395663">
                  <a:extLst>
                    <a:ext uri="{9D8B030D-6E8A-4147-A177-3AD203B41FA5}">
                      <a16:colId xmlns:a16="http://schemas.microsoft.com/office/drawing/2014/main" xmlns="" val="3612611552"/>
                    </a:ext>
                  </a:extLst>
                </a:gridCol>
                <a:gridCol w="561473">
                  <a:extLst>
                    <a:ext uri="{9D8B030D-6E8A-4147-A177-3AD203B41FA5}">
                      <a16:colId xmlns:a16="http://schemas.microsoft.com/office/drawing/2014/main" xmlns="" val="290960658"/>
                    </a:ext>
                  </a:extLst>
                </a:gridCol>
                <a:gridCol w="1315453">
                  <a:extLst>
                    <a:ext uri="{9D8B030D-6E8A-4147-A177-3AD203B41FA5}">
                      <a16:colId xmlns:a16="http://schemas.microsoft.com/office/drawing/2014/main" xmlns="" val="2253186287"/>
                    </a:ext>
                  </a:extLst>
                </a:gridCol>
                <a:gridCol w="529390">
                  <a:extLst>
                    <a:ext uri="{9D8B030D-6E8A-4147-A177-3AD203B41FA5}">
                      <a16:colId xmlns:a16="http://schemas.microsoft.com/office/drawing/2014/main" xmlns="" val="511712463"/>
                    </a:ext>
                  </a:extLst>
                </a:gridCol>
                <a:gridCol w="1443788">
                  <a:extLst>
                    <a:ext uri="{9D8B030D-6E8A-4147-A177-3AD203B41FA5}">
                      <a16:colId xmlns:a16="http://schemas.microsoft.com/office/drawing/2014/main" xmlns="" val="1967024105"/>
                    </a:ext>
                  </a:extLst>
                </a:gridCol>
              </a:tblGrid>
              <a:tr h="292608">
                <a:tc rowSpan="3">
                  <a:txBody>
                    <a:bodyPr/>
                    <a:lstStyle/>
                    <a:p>
                      <a:pPr marL="71755" marR="71755"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r>
                        <a:rPr lang="zh-TW" sz="2400" b="0" kern="10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教師分類</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報酬組成</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gridSpan="5">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編制外專任</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教師</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gridSpan="8">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編制外專任教師支給數額情形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43619421"/>
                  </a:ext>
                </a:extLst>
              </a:tr>
              <a:tr h="5852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5"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教授</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副教授</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助理教授</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講師</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978753663"/>
                  </a:ext>
                </a:extLst>
              </a:tr>
              <a:tr h="20482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教授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(A)</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副教授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(B)</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助理</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教授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(C)</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講師</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(D)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小計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(E</a:t>
                      </a:r>
                      <a:r>
                        <a:rPr lang="en-US" sz="2400" b="0" kern="260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(G)</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(H)</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(I)</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支給數額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(J)</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(K)</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(L)</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smtClean="0">
                          <a:solidFill>
                            <a:schemeClr val="tx1"/>
                          </a:solidFill>
                          <a:effectLst/>
                          <a:latin typeface="微軟正黑體" panose="020B0604030504040204" pitchFamily="34" charset="-120"/>
                          <a:ea typeface="微軟正黑體" panose="020B0604030504040204" pitchFamily="34" charset="-120"/>
                        </a:rPr>
                        <a:t>總額</a:t>
                      </a:r>
                      <a:r>
                        <a:rPr lang="en-US" sz="2400" b="0" kern="2600" dirty="0" smtClean="0">
                          <a:solidFill>
                            <a:schemeClr val="tx1"/>
                          </a:solidFill>
                          <a:effectLst/>
                          <a:latin typeface="微軟正黑體" panose="020B0604030504040204" pitchFamily="34" charset="-120"/>
                          <a:ea typeface="微軟正黑體" panose="020B0604030504040204" pitchFamily="34" charset="-120"/>
                        </a:rPr>
                        <a:t/>
                      </a:r>
                      <a:br>
                        <a:rPr lang="en-US" sz="2400" b="0" kern="2600" dirty="0" smtClean="0">
                          <a:solidFill>
                            <a:schemeClr val="tx1"/>
                          </a:solidFill>
                          <a:effectLst/>
                          <a:latin typeface="微軟正黑體" panose="020B0604030504040204" pitchFamily="34" charset="-120"/>
                          <a:ea typeface="微軟正黑體" panose="020B0604030504040204" pitchFamily="34" charset="-120"/>
                        </a:rPr>
                      </a:br>
                      <a:r>
                        <a:rPr lang="en-US" sz="2400" b="0" kern="2600" dirty="0" smtClean="0">
                          <a:solidFill>
                            <a:schemeClr val="tx1"/>
                          </a:solidFill>
                          <a:effectLst/>
                          <a:latin typeface="微軟正黑體" panose="020B0604030504040204" pitchFamily="34" charset="-120"/>
                          <a:ea typeface="微軟正黑體" panose="020B0604030504040204" pitchFamily="34" charset="-120"/>
                        </a:rPr>
                        <a:t>(M)</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(N)</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2687618"/>
                  </a:ext>
                </a:extLst>
              </a:tr>
            </a:tbl>
          </a:graphicData>
        </a:graphic>
      </p:graphicFrame>
    </p:spTree>
    <p:extLst>
      <p:ext uri="{BB962C8B-B14F-4D97-AF65-F5344CB8AC3E}">
        <p14:creationId xmlns:p14="http://schemas.microsoft.com/office/powerpoint/2010/main" val="154505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a:solidFill>
                  <a:schemeClr val="accent6">
                    <a:lumMod val="50000"/>
                  </a:schemeClr>
                </a:solidFill>
              </a:rPr>
              <a:t>新表</a:t>
            </a:r>
            <a:r>
              <a:rPr lang="en-US" altLang="zh-TW" sz="3800" dirty="0" smtClean="0">
                <a:solidFill>
                  <a:schemeClr val="accent6">
                    <a:lumMod val="50000"/>
                  </a:schemeClr>
                </a:solidFill>
              </a:rPr>
              <a:t>1-22-1 </a:t>
            </a:r>
            <a:r>
              <a:rPr lang="zh-TW" altLang="zh-TW" sz="3800" dirty="0" smtClean="0">
                <a:solidFill>
                  <a:schemeClr val="accent6">
                    <a:lumMod val="50000"/>
                  </a:schemeClr>
                </a:solidFill>
              </a:rPr>
              <a:t>編制</a:t>
            </a:r>
            <a:r>
              <a:rPr lang="zh-TW" altLang="zh-TW" sz="3800" dirty="0">
                <a:solidFill>
                  <a:schemeClr val="accent6">
                    <a:lumMod val="50000"/>
                  </a:schemeClr>
                </a:solidFill>
              </a:rPr>
              <a:t>外專任教師報酬標準之明細表</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6</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27</a:t>
            </a:fld>
            <a:endParaRPr lang="zh-TW" altLang="en-US" dirty="0"/>
          </a:p>
        </p:txBody>
      </p:sp>
      <p:sp>
        <p:nvSpPr>
          <p:cNvPr id="15" name="矩形 14"/>
          <p:cNvSpPr/>
          <p:nvPr/>
        </p:nvSpPr>
        <p:spPr>
          <a:xfrm>
            <a:off x="0" y="4312684"/>
            <a:ext cx="12192000" cy="2545315"/>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p:cNvSpPr/>
          <p:nvPr/>
        </p:nvSpPr>
        <p:spPr>
          <a:xfrm>
            <a:off x="0" y="4347073"/>
            <a:ext cx="12191999" cy="2769989"/>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報酬組成、編制外專任教師支給人數</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報酬</a:t>
            </a:r>
            <a:r>
              <a:rPr lang="zh-TW" altLang="zh-TW" sz="2400" dirty="0">
                <a:latin typeface="微軟正黑體" panose="020B0604030504040204" pitchFamily="34" charset="-120"/>
                <a:ea typeface="微軟正黑體" panose="020B0604030504040204" pitchFamily="34" charset="-120"/>
              </a:rPr>
              <a:t>組成分為：</a:t>
            </a:r>
            <a:r>
              <a:rPr lang="zh-TW" altLang="zh-TW" sz="2400" b="1" dirty="0">
                <a:solidFill>
                  <a:srgbClr val="FF0000"/>
                </a:solidFill>
                <a:latin typeface="微軟正黑體" panose="020B0604030504040204" pitchFamily="34" charset="-120"/>
                <a:ea typeface="微軟正黑體" panose="020B0604030504040204" pitchFamily="34" charset="-120"/>
              </a:rPr>
              <a:t>「本薪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學術研究加給」、「定額</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非屬本薪</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學術研究加給</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」、「公立學校教職員退休再任有給職務且支領薪資低於法定基本工資」、「依政府部會</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如科技部</a:t>
            </a:r>
            <a:r>
              <a:rPr lang="en-US" altLang="zh-TW" sz="2400" b="1" dirty="0">
                <a:solidFill>
                  <a:srgbClr val="FF0000"/>
                </a:solidFill>
                <a:latin typeface="微軟正黑體" panose="020B0604030504040204" pitchFamily="34" charset="-120"/>
                <a:ea typeface="微軟正黑體" panose="020B0604030504040204" pitchFamily="34" charset="-120"/>
              </a:rPr>
              <a:t>) </a:t>
            </a:r>
            <a:r>
              <a:rPr lang="zh-TW" altLang="zh-TW" sz="2400" b="1" dirty="0">
                <a:solidFill>
                  <a:srgbClr val="FF0000"/>
                </a:solidFill>
                <a:latin typeface="微軟正黑體" panose="020B0604030504040204" pitchFamily="34" charset="-120"/>
                <a:ea typeface="微軟正黑體" panose="020B0604030504040204" pitchFamily="34" charset="-120"/>
              </a:rPr>
              <a:t>補助計畫及支給標準聘任」、「其他</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如：僅支領生活津貼</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」、「未支領薪資</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請填報學校</a:t>
            </a:r>
            <a:r>
              <a:rPr lang="zh-TW" altLang="zh-TW" sz="2400" dirty="0">
                <a:latin typeface="微軟正黑體" panose="020B0604030504040204" pitchFamily="34" charset="-120"/>
                <a:ea typeface="微軟正黑體" panose="020B0604030504040204" pitchFamily="34" charset="-120"/>
              </a:rPr>
              <a:t>編制外專任</a:t>
            </a:r>
            <a:r>
              <a:rPr lang="zh-TW" altLang="zh-TW" sz="2400" dirty="0" smtClean="0">
                <a:latin typeface="微軟正黑體" panose="020B0604030504040204" pitchFamily="34" charset="-120"/>
                <a:ea typeface="微軟正黑體" panose="020B0604030504040204" pitchFamily="34" charset="-120"/>
              </a:rPr>
              <a:t>教師之</a:t>
            </a:r>
            <a:r>
              <a:rPr lang="zh-TW" altLang="zh-TW" sz="2400" dirty="0">
                <a:latin typeface="微軟正黑體" panose="020B0604030504040204" pitchFamily="34" charset="-120"/>
                <a:ea typeface="微軟正黑體" panose="020B0604030504040204" pitchFamily="34" charset="-120"/>
              </a:rPr>
              <a:t>【教授；副教授；助理教授；講師</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聘書職級</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】等職級之各項</a:t>
            </a:r>
            <a:r>
              <a:rPr lang="zh-TW" altLang="zh-TW" sz="2400" dirty="0" smtClean="0">
                <a:latin typeface="微軟正黑體" panose="020B0604030504040204" pitchFamily="34" charset="-120"/>
                <a:ea typeface="微軟正黑體" panose="020B0604030504040204" pitchFamily="34" charset="-120"/>
              </a:rPr>
              <a:t>報酬</a:t>
            </a:r>
            <a:r>
              <a:rPr lang="zh-TW" altLang="en-US" sz="2400" dirty="0" smtClean="0">
                <a:latin typeface="微軟正黑體" panose="020B0604030504040204" pitchFamily="34" charset="-120"/>
                <a:ea typeface="微軟正黑體" panose="020B0604030504040204" pitchFamily="34" charset="-120"/>
              </a:rPr>
              <a:t>支給</a:t>
            </a:r>
            <a:r>
              <a:rPr lang="zh-TW" altLang="zh-TW" sz="2400" dirty="0" smtClean="0">
                <a:latin typeface="微軟正黑體" panose="020B0604030504040204" pitchFamily="34" charset="-120"/>
                <a:ea typeface="微軟正黑體" panose="020B0604030504040204" pitchFamily="34" charset="-120"/>
              </a:rPr>
              <a:t>人數。</a:t>
            </a:r>
            <a:r>
              <a:rPr lang="en-US" altLang="zh-TW" sz="2400"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月因應「教育部人事處」需求</a:t>
            </a:r>
            <a:r>
              <a:rPr lang="zh-TW" altLang="zh-TW" dirty="0" smtClean="0">
                <a:latin typeface="微軟正黑體" panose="020B0604030504040204" pitchFamily="34" charset="-120"/>
                <a:ea typeface="微軟正黑體" panose="020B0604030504040204" pitchFamily="34" charset="-120"/>
              </a:rPr>
              <a:t>新增</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3479722513"/>
              </p:ext>
            </p:extLst>
          </p:nvPr>
        </p:nvGraphicFramePr>
        <p:xfrm>
          <a:off x="272776" y="1199088"/>
          <a:ext cx="11774844" cy="2999231"/>
        </p:xfrm>
        <a:graphic>
          <a:graphicData uri="http://schemas.openxmlformats.org/drawingml/2006/table">
            <a:tbl>
              <a:tblPr firstRow="1" firstCol="1" bandRow="1">
                <a:tableStyleId>{5C22544A-7EE6-4342-B048-85BDC9FD1C3A}</a:tableStyleId>
              </a:tblPr>
              <a:tblGrid>
                <a:gridCol w="420058">
                  <a:extLst>
                    <a:ext uri="{9D8B030D-6E8A-4147-A177-3AD203B41FA5}">
                      <a16:colId xmlns:a16="http://schemas.microsoft.com/office/drawing/2014/main" xmlns="" val="3312640706"/>
                    </a:ext>
                  </a:extLst>
                </a:gridCol>
                <a:gridCol w="536199">
                  <a:extLst>
                    <a:ext uri="{9D8B030D-6E8A-4147-A177-3AD203B41FA5}">
                      <a16:colId xmlns:a16="http://schemas.microsoft.com/office/drawing/2014/main" xmlns="" val="3750357295"/>
                    </a:ext>
                  </a:extLst>
                </a:gridCol>
                <a:gridCol w="504657">
                  <a:extLst>
                    <a:ext uri="{9D8B030D-6E8A-4147-A177-3AD203B41FA5}">
                      <a16:colId xmlns:a16="http://schemas.microsoft.com/office/drawing/2014/main" xmlns="" val="3521908475"/>
                    </a:ext>
                  </a:extLst>
                </a:gridCol>
                <a:gridCol w="567740">
                  <a:extLst>
                    <a:ext uri="{9D8B030D-6E8A-4147-A177-3AD203B41FA5}">
                      <a16:colId xmlns:a16="http://schemas.microsoft.com/office/drawing/2014/main" xmlns="" val="3451963260"/>
                    </a:ext>
                  </a:extLst>
                </a:gridCol>
                <a:gridCol w="488886">
                  <a:extLst>
                    <a:ext uri="{9D8B030D-6E8A-4147-A177-3AD203B41FA5}">
                      <a16:colId xmlns:a16="http://schemas.microsoft.com/office/drawing/2014/main" xmlns="" val="2375248986"/>
                    </a:ext>
                  </a:extLst>
                </a:gridCol>
                <a:gridCol w="551969">
                  <a:extLst>
                    <a:ext uri="{9D8B030D-6E8A-4147-A177-3AD203B41FA5}">
                      <a16:colId xmlns:a16="http://schemas.microsoft.com/office/drawing/2014/main" xmlns="" val="224586415"/>
                    </a:ext>
                  </a:extLst>
                </a:gridCol>
                <a:gridCol w="630822">
                  <a:extLst>
                    <a:ext uri="{9D8B030D-6E8A-4147-A177-3AD203B41FA5}">
                      <a16:colId xmlns:a16="http://schemas.microsoft.com/office/drawing/2014/main" xmlns="" val="711099852"/>
                    </a:ext>
                  </a:extLst>
                </a:gridCol>
                <a:gridCol w="449777">
                  <a:extLst>
                    <a:ext uri="{9D8B030D-6E8A-4147-A177-3AD203B41FA5}">
                      <a16:colId xmlns:a16="http://schemas.microsoft.com/office/drawing/2014/main" xmlns="" val="3230991554"/>
                    </a:ext>
                  </a:extLst>
                </a:gridCol>
                <a:gridCol w="611265">
                  <a:extLst>
                    <a:ext uri="{9D8B030D-6E8A-4147-A177-3AD203B41FA5}">
                      <a16:colId xmlns:a16="http://schemas.microsoft.com/office/drawing/2014/main" xmlns="" val="1020861023"/>
                    </a:ext>
                  </a:extLst>
                </a:gridCol>
                <a:gridCol w="1318525">
                  <a:extLst>
                    <a:ext uri="{9D8B030D-6E8A-4147-A177-3AD203B41FA5}">
                      <a16:colId xmlns:a16="http://schemas.microsoft.com/office/drawing/2014/main" xmlns="" val="1024324389"/>
                    </a:ext>
                  </a:extLst>
                </a:gridCol>
                <a:gridCol w="449179">
                  <a:extLst>
                    <a:ext uri="{9D8B030D-6E8A-4147-A177-3AD203B41FA5}">
                      <a16:colId xmlns:a16="http://schemas.microsoft.com/office/drawing/2014/main" xmlns="" val="2460780923"/>
                    </a:ext>
                  </a:extLst>
                </a:gridCol>
                <a:gridCol w="1395663">
                  <a:extLst>
                    <a:ext uri="{9D8B030D-6E8A-4147-A177-3AD203B41FA5}">
                      <a16:colId xmlns:a16="http://schemas.microsoft.com/office/drawing/2014/main" xmlns="" val="3612611552"/>
                    </a:ext>
                  </a:extLst>
                </a:gridCol>
                <a:gridCol w="561473">
                  <a:extLst>
                    <a:ext uri="{9D8B030D-6E8A-4147-A177-3AD203B41FA5}">
                      <a16:colId xmlns:a16="http://schemas.microsoft.com/office/drawing/2014/main" xmlns="" val="290960658"/>
                    </a:ext>
                  </a:extLst>
                </a:gridCol>
                <a:gridCol w="1315453">
                  <a:extLst>
                    <a:ext uri="{9D8B030D-6E8A-4147-A177-3AD203B41FA5}">
                      <a16:colId xmlns:a16="http://schemas.microsoft.com/office/drawing/2014/main" xmlns="" val="2253186287"/>
                    </a:ext>
                  </a:extLst>
                </a:gridCol>
                <a:gridCol w="529390">
                  <a:extLst>
                    <a:ext uri="{9D8B030D-6E8A-4147-A177-3AD203B41FA5}">
                      <a16:colId xmlns:a16="http://schemas.microsoft.com/office/drawing/2014/main" xmlns="" val="511712463"/>
                    </a:ext>
                  </a:extLst>
                </a:gridCol>
                <a:gridCol w="1443788">
                  <a:extLst>
                    <a:ext uri="{9D8B030D-6E8A-4147-A177-3AD203B41FA5}">
                      <a16:colId xmlns:a16="http://schemas.microsoft.com/office/drawing/2014/main" xmlns="" val="1967024105"/>
                    </a:ext>
                  </a:extLst>
                </a:gridCol>
              </a:tblGrid>
              <a:tr h="292608">
                <a:tc rowSpan="3">
                  <a:txBody>
                    <a:bodyPr/>
                    <a:lstStyle/>
                    <a:p>
                      <a:pPr marL="71755" marR="71755"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r>
                        <a:rPr lang="zh-TW" sz="2400" b="0" kern="10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教師分類</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報酬組成</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gridSpan="5">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編制外專任</a:t>
                      </a:r>
                      <a:r>
                        <a:rPr lang="zh-TW" sz="2400" b="1" kern="2600" dirty="0" smtClean="0">
                          <a:solidFill>
                            <a:srgbClr val="FF0000"/>
                          </a:solidFill>
                          <a:effectLst/>
                          <a:latin typeface="微軟正黑體" panose="020B0604030504040204" pitchFamily="34" charset="-120"/>
                          <a:ea typeface="微軟正黑體" panose="020B0604030504040204" pitchFamily="34" charset="-120"/>
                        </a:rPr>
                        <a:t>教師</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rPr>
                        <a:t>支</a:t>
                      </a:r>
                      <a:r>
                        <a:rPr lang="zh-TW" sz="2400" b="1" kern="2600" dirty="0">
                          <a:solidFill>
                            <a:srgbClr val="FF0000"/>
                          </a:solidFill>
                          <a:effectLst/>
                          <a:latin typeface="微軟正黑體" panose="020B0604030504040204" pitchFamily="34" charset="-120"/>
                          <a:ea typeface="微軟正黑體" panose="020B0604030504040204" pitchFamily="34" charset="-120"/>
                        </a:rPr>
                        <a:t>給人數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gridSpan="8">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編制外專任教師支給數額情形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43619421"/>
                  </a:ext>
                </a:extLst>
              </a:tr>
              <a:tr h="5852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5"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教授</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副教授</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助理教授</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講師</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978753663"/>
                  </a:ext>
                </a:extLst>
              </a:tr>
              <a:tr h="20482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教授</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(A)</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副教授</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(B)</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助理</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zh-TW" sz="2400" b="1" kern="2600" dirty="0">
                          <a:solidFill>
                            <a:srgbClr val="FF0000"/>
                          </a:solidFill>
                          <a:effectLst/>
                          <a:latin typeface="微軟正黑體" panose="020B0604030504040204" pitchFamily="34" charset="-120"/>
                          <a:ea typeface="微軟正黑體" panose="020B0604030504040204" pitchFamily="34" charset="-120"/>
                        </a:rPr>
                        <a:t>教授</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(C)</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講師</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(D) </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小計</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(E</a:t>
                      </a:r>
                      <a:r>
                        <a:rPr lang="en-US" sz="2400" b="1" kern="2600" dirty="0" smtClean="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(G)</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(H)</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(I)</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支給數額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(J)</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(K)</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(L)</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smtClean="0">
                          <a:solidFill>
                            <a:schemeClr val="tx1"/>
                          </a:solidFill>
                          <a:effectLst/>
                          <a:latin typeface="微軟正黑體" panose="020B0604030504040204" pitchFamily="34" charset="-120"/>
                          <a:ea typeface="微軟正黑體" panose="020B0604030504040204" pitchFamily="34" charset="-120"/>
                        </a:rPr>
                        <a:t>總額</a:t>
                      </a:r>
                      <a:r>
                        <a:rPr lang="en-US" sz="2400" b="0" kern="2600" dirty="0" smtClean="0">
                          <a:solidFill>
                            <a:schemeClr val="tx1"/>
                          </a:solidFill>
                          <a:effectLst/>
                          <a:latin typeface="微軟正黑體" panose="020B0604030504040204" pitchFamily="34" charset="-120"/>
                          <a:ea typeface="微軟正黑體" panose="020B0604030504040204" pitchFamily="34" charset="-120"/>
                        </a:rPr>
                        <a:t/>
                      </a:r>
                      <a:br>
                        <a:rPr lang="en-US" sz="2400" b="0" kern="2600" dirty="0" smtClean="0">
                          <a:solidFill>
                            <a:schemeClr val="tx1"/>
                          </a:solidFill>
                          <a:effectLst/>
                          <a:latin typeface="微軟正黑體" panose="020B0604030504040204" pitchFamily="34" charset="-120"/>
                          <a:ea typeface="微軟正黑體" panose="020B0604030504040204" pitchFamily="34" charset="-120"/>
                        </a:rPr>
                      </a:br>
                      <a:r>
                        <a:rPr lang="en-US" sz="2400" b="0" kern="2600" dirty="0" smtClean="0">
                          <a:solidFill>
                            <a:schemeClr val="tx1"/>
                          </a:solidFill>
                          <a:effectLst/>
                          <a:latin typeface="微軟正黑體" panose="020B0604030504040204" pitchFamily="34" charset="-120"/>
                          <a:ea typeface="微軟正黑體" panose="020B0604030504040204" pitchFamily="34" charset="-120"/>
                        </a:rPr>
                        <a:t>(M)</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(N)</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2687618"/>
                  </a:ext>
                </a:extLst>
              </a:tr>
            </a:tbl>
          </a:graphicData>
        </a:graphic>
      </p:graphicFrame>
    </p:spTree>
    <p:extLst>
      <p:ext uri="{BB962C8B-B14F-4D97-AF65-F5344CB8AC3E}">
        <p14:creationId xmlns:p14="http://schemas.microsoft.com/office/powerpoint/2010/main" val="3232112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a:solidFill>
                  <a:schemeClr val="accent6">
                    <a:lumMod val="50000"/>
                  </a:schemeClr>
                </a:solidFill>
              </a:rPr>
              <a:t>新表</a:t>
            </a:r>
            <a:r>
              <a:rPr lang="en-US" altLang="zh-TW" sz="3800" dirty="0" smtClean="0">
                <a:solidFill>
                  <a:schemeClr val="accent6">
                    <a:lumMod val="50000"/>
                  </a:schemeClr>
                </a:solidFill>
              </a:rPr>
              <a:t>1-22-1 </a:t>
            </a:r>
            <a:r>
              <a:rPr lang="zh-TW" altLang="zh-TW" sz="3800" dirty="0" smtClean="0">
                <a:solidFill>
                  <a:schemeClr val="accent6">
                    <a:lumMod val="50000"/>
                  </a:schemeClr>
                </a:solidFill>
              </a:rPr>
              <a:t>編制</a:t>
            </a:r>
            <a:r>
              <a:rPr lang="zh-TW" altLang="zh-TW" sz="3800" dirty="0">
                <a:solidFill>
                  <a:schemeClr val="accent6">
                    <a:lumMod val="50000"/>
                  </a:schemeClr>
                </a:solidFill>
              </a:rPr>
              <a:t>外專任教師報酬標準之明細表</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6</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28</a:t>
            </a:fld>
            <a:endParaRPr lang="zh-TW" altLang="en-US" dirty="0"/>
          </a:p>
        </p:txBody>
      </p:sp>
      <p:sp>
        <p:nvSpPr>
          <p:cNvPr id="15" name="矩形 14"/>
          <p:cNvSpPr/>
          <p:nvPr/>
        </p:nvSpPr>
        <p:spPr>
          <a:xfrm>
            <a:off x="0" y="4312684"/>
            <a:ext cx="12192000" cy="2545315"/>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p:cNvSpPr/>
          <p:nvPr/>
        </p:nvSpPr>
        <p:spPr>
          <a:xfrm>
            <a:off x="0" y="4347073"/>
            <a:ext cx="12191999" cy="2677656"/>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報酬組成、編制外專任教師支給人數</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本</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表所填報</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之</a:t>
            </a:r>
            <a:r>
              <a:rPr lang="zh-TW" altLang="en-US" sz="2400" dirty="0" smtClean="0">
                <a:latin typeface="微軟正黑體" panose="020B0604030504040204" pitchFamily="34" charset="-120"/>
                <a:ea typeface="微軟正黑體" panose="020B0604030504040204" pitchFamily="34" charset="-120"/>
                <a:cs typeface="Arial" panose="020B0604020202020204" pitchFamily="34" charset="0"/>
              </a:rPr>
              <a:t>教師分類</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人數</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應</a:t>
            </a:r>
            <a:r>
              <a:rPr lang="zh-TW" altLang="en-US" sz="2400" dirty="0" smtClean="0">
                <a:latin typeface="微軟正黑體" panose="020B0604030504040204" pitchFamily="34" charset="-120"/>
                <a:ea typeface="微軟正黑體" panose="020B0604030504040204" pitchFamily="34" charset="-120"/>
                <a:cs typeface="Arial" panose="020B0604020202020204" pitchFamily="34" charset="0"/>
              </a:rPr>
              <a:t>與</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表</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1-1</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教師基本資料表」之</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「編制外專任教師」之「一般教師；客座教師；講座教師；專業技術人員；專業技術教師</a:t>
            </a:r>
            <a:r>
              <a:rPr lang="zh-TW" altLang="zh-TW" sz="24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Arial" panose="020B0604020202020204" pitchFamily="34" charset="0"/>
                <a:ea typeface="微軟正黑體" panose="020B0604030504040204" pitchFamily="34" charset="-120"/>
                <a:cs typeface="Arial" panose="020B0604020202020204" pitchFamily="34" charset="0"/>
              </a:rPr>
              <a:t>總</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數應相符</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除屬非任教中</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生病、留職停薪等因素</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b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lvl="0" algn="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月因應「教育部人事處」需求</a:t>
            </a:r>
            <a:r>
              <a:rPr lang="zh-TW" altLang="zh-TW" dirty="0" smtClean="0">
                <a:latin typeface="微軟正黑體" panose="020B0604030504040204" pitchFamily="34" charset="-120"/>
                <a:ea typeface="微軟正黑體" panose="020B0604030504040204" pitchFamily="34" charset="-120"/>
              </a:rPr>
              <a:t>新增</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nvPr>
        </p:nvGraphicFramePr>
        <p:xfrm>
          <a:off x="272776" y="1199088"/>
          <a:ext cx="11774844" cy="2999231"/>
        </p:xfrm>
        <a:graphic>
          <a:graphicData uri="http://schemas.openxmlformats.org/drawingml/2006/table">
            <a:tbl>
              <a:tblPr firstRow="1" firstCol="1" bandRow="1">
                <a:tableStyleId>{5C22544A-7EE6-4342-B048-85BDC9FD1C3A}</a:tableStyleId>
              </a:tblPr>
              <a:tblGrid>
                <a:gridCol w="420058">
                  <a:extLst>
                    <a:ext uri="{9D8B030D-6E8A-4147-A177-3AD203B41FA5}">
                      <a16:colId xmlns:a16="http://schemas.microsoft.com/office/drawing/2014/main" xmlns="" val="3312640706"/>
                    </a:ext>
                  </a:extLst>
                </a:gridCol>
                <a:gridCol w="536199">
                  <a:extLst>
                    <a:ext uri="{9D8B030D-6E8A-4147-A177-3AD203B41FA5}">
                      <a16:colId xmlns:a16="http://schemas.microsoft.com/office/drawing/2014/main" xmlns="" val="3750357295"/>
                    </a:ext>
                  </a:extLst>
                </a:gridCol>
                <a:gridCol w="504657">
                  <a:extLst>
                    <a:ext uri="{9D8B030D-6E8A-4147-A177-3AD203B41FA5}">
                      <a16:colId xmlns:a16="http://schemas.microsoft.com/office/drawing/2014/main" xmlns="" val="3521908475"/>
                    </a:ext>
                  </a:extLst>
                </a:gridCol>
                <a:gridCol w="567740">
                  <a:extLst>
                    <a:ext uri="{9D8B030D-6E8A-4147-A177-3AD203B41FA5}">
                      <a16:colId xmlns:a16="http://schemas.microsoft.com/office/drawing/2014/main" xmlns="" val="3451963260"/>
                    </a:ext>
                  </a:extLst>
                </a:gridCol>
                <a:gridCol w="488886">
                  <a:extLst>
                    <a:ext uri="{9D8B030D-6E8A-4147-A177-3AD203B41FA5}">
                      <a16:colId xmlns:a16="http://schemas.microsoft.com/office/drawing/2014/main" xmlns="" val="2375248986"/>
                    </a:ext>
                  </a:extLst>
                </a:gridCol>
                <a:gridCol w="551969">
                  <a:extLst>
                    <a:ext uri="{9D8B030D-6E8A-4147-A177-3AD203B41FA5}">
                      <a16:colId xmlns:a16="http://schemas.microsoft.com/office/drawing/2014/main" xmlns="" val="224586415"/>
                    </a:ext>
                  </a:extLst>
                </a:gridCol>
                <a:gridCol w="630822">
                  <a:extLst>
                    <a:ext uri="{9D8B030D-6E8A-4147-A177-3AD203B41FA5}">
                      <a16:colId xmlns:a16="http://schemas.microsoft.com/office/drawing/2014/main" xmlns="" val="711099852"/>
                    </a:ext>
                  </a:extLst>
                </a:gridCol>
                <a:gridCol w="449777">
                  <a:extLst>
                    <a:ext uri="{9D8B030D-6E8A-4147-A177-3AD203B41FA5}">
                      <a16:colId xmlns:a16="http://schemas.microsoft.com/office/drawing/2014/main" xmlns="" val="3230991554"/>
                    </a:ext>
                  </a:extLst>
                </a:gridCol>
                <a:gridCol w="611265">
                  <a:extLst>
                    <a:ext uri="{9D8B030D-6E8A-4147-A177-3AD203B41FA5}">
                      <a16:colId xmlns:a16="http://schemas.microsoft.com/office/drawing/2014/main" xmlns="" val="1020861023"/>
                    </a:ext>
                  </a:extLst>
                </a:gridCol>
                <a:gridCol w="1318525">
                  <a:extLst>
                    <a:ext uri="{9D8B030D-6E8A-4147-A177-3AD203B41FA5}">
                      <a16:colId xmlns:a16="http://schemas.microsoft.com/office/drawing/2014/main" xmlns="" val="1024324389"/>
                    </a:ext>
                  </a:extLst>
                </a:gridCol>
                <a:gridCol w="449179">
                  <a:extLst>
                    <a:ext uri="{9D8B030D-6E8A-4147-A177-3AD203B41FA5}">
                      <a16:colId xmlns:a16="http://schemas.microsoft.com/office/drawing/2014/main" xmlns="" val="2460780923"/>
                    </a:ext>
                  </a:extLst>
                </a:gridCol>
                <a:gridCol w="1395663">
                  <a:extLst>
                    <a:ext uri="{9D8B030D-6E8A-4147-A177-3AD203B41FA5}">
                      <a16:colId xmlns:a16="http://schemas.microsoft.com/office/drawing/2014/main" xmlns="" val="3612611552"/>
                    </a:ext>
                  </a:extLst>
                </a:gridCol>
                <a:gridCol w="561473">
                  <a:extLst>
                    <a:ext uri="{9D8B030D-6E8A-4147-A177-3AD203B41FA5}">
                      <a16:colId xmlns:a16="http://schemas.microsoft.com/office/drawing/2014/main" xmlns="" val="290960658"/>
                    </a:ext>
                  </a:extLst>
                </a:gridCol>
                <a:gridCol w="1315453">
                  <a:extLst>
                    <a:ext uri="{9D8B030D-6E8A-4147-A177-3AD203B41FA5}">
                      <a16:colId xmlns:a16="http://schemas.microsoft.com/office/drawing/2014/main" xmlns="" val="2253186287"/>
                    </a:ext>
                  </a:extLst>
                </a:gridCol>
                <a:gridCol w="529390">
                  <a:extLst>
                    <a:ext uri="{9D8B030D-6E8A-4147-A177-3AD203B41FA5}">
                      <a16:colId xmlns:a16="http://schemas.microsoft.com/office/drawing/2014/main" xmlns="" val="511712463"/>
                    </a:ext>
                  </a:extLst>
                </a:gridCol>
                <a:gridCol w="1443788">
                  <a:extLst>
                    <a:ext uri="{9D8B030D-6E8A-4147-A177-3AD203B41FA5}">
                      <a16:colId xmlns:a16="http://schemas.microsoft.com/office/drawing/2014/main" xmlns="" val="1967024105"/>
                    </a:ext>
                  </a:extLst>
                </a:gridCol>
              </a:tblGrid>
              <a:tr h="292608">
                <a:tc rowSpan="3">
                  <a:txBody>
                    <a:bodyPr/>
                    <a:lstStyle/>
                    <a:p>
                      <a:pPr marL="71755" marR="71755"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r>
                        <a:rPr lang="zh-TW" sz="2400" b="0" kern="10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教師分類</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報酬組成</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gridSpan="5">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編制外專任</a:t>
                      </a:r>
                      <a:r>
                        <a:rPr lang="zh-TW" sz="2400" b="1" kern="2600" dirty="0" smtClean="0">
                          <a:solidFill>
                            <a:srgbClr val="FF0000"/>
                          </a:solidFill>
                          <a:effectLst/>
                          <a:latin typeface="微軟正黑體" panose="020B0604030504040204" pitchFamily="34" charset="-120"/>
                          <a:ea typeface="微軟正黑體" panose="020B0604030504040204" pitchFamily="34" charset="-120"/>
                        </a:rPr>
                        <a:t>教師</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rPr>
                        <a:t>支</a:t>
                      </a:r>
                      <a:r>
                        <a:rPr lang="zh-TW" sz="2400" b="1" kern="2600" dirty="0">
                          <a:solidFill>
                            <a:srgbClr val="FF0000"/>
                          </a:solidFill>
                          <a:effectLst/>
                          <a:latin typeface="微軟正黑體" panose="020B0604030504040204" pitchFamily="34" charset="-120"/>
                          <a:ea typeface="微軟正黑體" panose="020B0604030504040204" pitchFamily="34" charset="-120"/>
                        </a:rPr>
                        <a:t>給人數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gridSpan="8">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編制外專任教師支給數額情形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43619421"/>
                  </a:ext>
                </a:extLst>
              </a:tr>
              <a:tr h="5852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5"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教授</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副教授</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助理教授</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講師</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978753663"/>
                  </a:ext>
                </a:extLst>
              </a:tr>
              <a:tr h="20482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教授</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(A)</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副教授</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(B)</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助理</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zh-TW" sz="2400" b="1" kern="2600" dirty="0">
                          <a:solidFill>
                            <a:srgbClr val="FF0000"/>
                          </a:solidFill>
                          <a:effectLst/>
                          <a:latin typeface="微軟正黑體" panose="020B0604030504040204" pitchFamily="34" charset="-120"/>
                          <a:ea typeface="微軟正黑體" panose="020B0604030504040204" pitchFamily="34" charset="-120"/>
                        </a:rPr>
                        <a:t>教授</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(C)</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講師</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(D) </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小計</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(E</a:t>
                      </a:r>
                      <a:r>
                        <a:rPr lang="en-US" sz="2400" b="1" kern="2600" dirty="0" smtClean="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(G)</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(H)</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(I)</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支給數額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(J)</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(K)</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(L)</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smtClean="0">
                          <a:solidFill>
                            <a:schemeClr val="tx1"/>
                          </a:solidFill>
                          <a:effectLst/>
                          <a:latin typeface="微軟正黑體" panose="020B0604030504040204" pitchFamily="34" charset="-120"/>
                          <a:ea typeface="微軟正黑體" panose="020B0604030504040204" pitchFamily="34" charset="-120"/>
                        </a:rPr>
                        <a:t>總額</a:t>
                      </a:r>
                      <a:r>
                        <a:rPr lang="en-US" sz="2400" b="0" kern="2600" dirty="0" smtClean="0">
                          <a:solidFill>
                            <a:schemeClr val="tx1"/>
                          </a:solidFill>
                          <a:effectLst/>
                          <a:latin typeface="微軟正黑體" panose="020B0604030504040204" pitchFamily="34" charset="-120"/>
                          <a:ea typeface="微軟正黑體" panose="020B0604030504040204" pitchFamily="34" charset="-120"/>
                        </a:rPr>
                        <a:t/>
                      </a:r>
                      <a:br>
                        <a:rPr lang="en-US" sz="2400" b="0" kern="2600" dirty="0" smtClean="0">
                          <a:solidFill>
                            <a:schemeClr val="tx1"/>
                          </a:solidFill>
                          <a:effectLst/>
                          <a:latin typeface="微軟正黑體" panose="020B0604030504040204" pitchFamily="34" charset="-120"/>
                          <a:ea typeface="微軟正黑體" panose="020B0604030504040204" pitchFamily="34" charset="-120"/>
                        </a:rPr>
                      </a:br>
                      <a:r>
                        <a:rPr lang="en-US" sz="2400" b="0" kern="2600" dirty="0" smtClean="0">
                          <a:solidFill>
                            <a:schemeClr val="tx1"/>
                          </a:solidFill>
                          <a:effectLst/>
                          <a:latin typeface="微軟正黑體" panose="020B0604030504040204" pitchFamily="34" charset="-120"/>
                          <a:ea typeface="微軟正黑體" panose="020B0604030504040204" pitchFamily="34" charset="-120"/>
                        </a:rPr>
                        <a:t>(M)</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(N)</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2687618"/>
                  </a:ext>
                </a:extLst>
              </a:tr>
            </a:tbl>
          </a:graphicData>
        </a:graphic>
      </p:graphicFrame>
    </p:spTree>
    <p:extLst>
      <p:ext uri="{BB962C8B-B14F-4D97-AF65-F5344CB8AC3E}">
        <p14:creationId xmlns:p14="http://schemas.microsoft.com/office/powerpoint/2010/main" val="2360573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a:solidFill>
                  <a:schemeClr val="accent6">
                    <a:lumMod val="50000"/>
                  </a:schemeClr>
                </a:solidFill>
              </a:rPr>
              <a:t>新表</a:t>
            </a:r>
            <a:r>
              <a:rPr lang="en-US" altLang="zh-TW" sz="3800" dirty="0" smtClean="0">
                <a:solidFill>
                  <a:schemeClr val="accent6">
                    <a:lumMod val="50000"/>
                  </a:schemeClr>
                </a:solidFill>
              </a:rPr>
              <a:t>1-22-1 </a:t>
            </a:r>
            <a:r>
              <a:rPr lang="zh-TW" altLang="zh-TW" sz="3800" dirty="0" smtClean="0">
                <a:solidFill>
                  <a:schemeClr val="accent6">
                    <a:lumMod val="50000"/>
                  </a:schemeClr>
                </a:solidFill>
              </a:rPr>
              <a:t>編制</a:t>
            </a:r>
            <a:r>
              <a:rPr lang="zh-TW" altLang="zh-TW" sz="3800" dirty="0">
                <a:solidFill>
                  <a:schemeClr val="accent6">
                    <a:lumMod val="50000"/>
                  </a:schemeClr>
                </a:solidFill>
              </a:rPr>
              <a:t>外專任教師報酬標準之明細表</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6</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29</a:t>
            </a:fld>
            <a:endParaRPr lang="zh-TW" altLang="en-US" dirty="0"/>
          </a:p>
        </p:txBody>
      </p:sp>
      <p:sp>
        <p:nvSpPr>
          <p:cNvPr id="15" name="矩形 14"/>
          <p:cNvSpPr/>
          <p:nvPr/>
        </p:nvSpPr>
        <p:spPr>
          <a:xfrm>
            <a:off x="0" y="4312684"/>
            <a:ext cx="12192000" cy="2545315"/>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p:cNvSpPr/>
          <p:nvPr/>
        </p:nvSpPr>
        <p:spPr>
          <a:xfrm>
            <a:off x="0" y="4347073"/>
            <a:ext cx="12191999" cy="2308324"/>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支給</a:t>
            </a:r>
            <a:r>
              <a:rPr lang="zh-TW" altLang="en-US" sz="2400" b="1" dirty="0" smtClean="0">
                <a:solidFill>
                  <a:srgbClr val="FF0000"/>
                </a:solidFill>
                <a:latin typeface="微軟正黑體" panose="020B0604030504040204" pitchFamily="34" charset="-120"/>
                <a:ea typeface="微軟正黑體" panose="020B0604030504040204" pitchFamily="34" charset="-120"/>
              </a:rPr>
              <a:t>總</a:t>
            </a:r>
            <a:r>
              <a:rPr lang="zh-TW" altLang="zh-TW" sz="2400" b="1" dirty="0" smtClean="0">
                <a:solidFill>
                  <a:srgbClr val="FF0000"/>
                </a:solidFill>
                <a:latin typeface="微軟正黑體" panose="020B0604030504040204" pitchFamily="34" charset="-120"/>
                <a:ea typeface="微軟正黑體" panose="020B0604030504040204" pitchFamily="34" charset="-120"/>
              </a:rPr>
              <a:t>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請填報學校</a:t>
            </a:r>
            <a:r>
              <a:rPr lang="en-US" altLang="zh-TW" sz="2400" dirty="0">
                <a:latin typeface="微軟正黑體" panose="020B0604030504040204" pitchFamily="34" charset="-120"/>
                <a:ea typeface="微軟正黑體" panose="020B0604030504040204" pitchFamily="34" charset="-120"/>
              </a:rPr>
              <a:t>10</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日或</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日聘任之「編制外」專任教師領有學校現行報酬組成【教授；副教授；助理教授；講師</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聘書職級</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】支給總額</a:t>
            </a:r>
            <a:r>
              <a:rPr lang="en-US" altLang="zh-TW" sz="2400" dirty="0">
                <a:latin typeface="微軟正黑體" panose="020B0604030504040204" pitchFamily="34" charset="-120"/>
                <a:ea typeface="微軟正黑體" panose="020B0604030504040204" pitchFamily="34" charset="-120"/>
              </a:rPr>
              <a:t> (</a:t>
            </a:r>
            <a:r>
              <a:rPr lang="zh-TW" altLang="zh-TW" sz="2400" dirty="0">
                <a:latin typeface="微軟正黑體" panose="020B0604030504040204" pitchFamily="34" charset="-120"/>
                <a:ea typeface="微軟正黑體" panose="020B0604030504040204" pitchFamily="34" charset="-120"/>
              </a:rPr>
              <a:t>元</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，其「總額」請以前揭支給人數之每年</a:t>
            </a:r>
            <a:r>
              <a:rPr lang="en-US" altLang="zh-TW" sz="2400" dirty="0">
                <a:latin typeface="微軟正黑體" panose="020B0604030504040204" pitchFamily="34" charset="-120"/>
                <a:ea typeface="微軟正黑體" panose="020B0604030504040204" pitchFamily="34" charset="-120"/>
              </a:rPr>
              <a:t>10</a:t>
            </a:r>
            <a:r>
              <a:rPr lang="zh-TW" altLang="zh-TW" sz="2400" dirty="0">
                <a:latin typeface="微軟正黑體" panose="020B0604030504040204" pitchFamily="34" charset="-120"/>
                <a:ea typeface="微軟正黑體" panose="020B0604030504040204" pitchFamily="34" charset="-120"/>
              </a:rPr>
              <a:t>月或</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月支給總額填報</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gn="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月因應「教育部人事處」需求</a:t>
            </a:r>
            <a:r>
              <a:rPr lang="zh-TW" altLang="zh-TW" dirty="0" smtClean="0">
                <a:latin typeface="微軟正黑體" panose="020B0604030504040204" pitchFamily="34" charset="-120"/>
                <a:ea typeface="微軟正黑體" panose="020B0604030504040204" pitchFamily="34" charset="-120"/>
              </a:rPr>
              <a:t>新增</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689322918"/>
              </p:ext>
            </p:extLst>
          </p:nvPr>
        </p:nvGraphicFramePr>
        <p:xfrm>
          <a:off x="272776" y="1199088"/>
          <a:ext cx="11774844" cy="2999231"/>
        </p:xfrm>
        <a:graphic>
          <a:graphicData uri="http://schemas.openxmlformats.org/drawingml/2006/table">
            <a:tbl>
              <a:tblPr firstRow="1" firstCol="1" bandRow="1">
                <a:tableStyleId>{5C22544A-7EE6-4342-B048-85BDC9FD1C3A}</a:tableStyleId>
              </a:tblPr>
              <a:tblGrid>
                <a:gridCol w="420058">
                  <a:extLst>
                    <a:ext uri="{9D8B030D-6E8A-4147-A177-3AD203B41FA5}">
                      <a16:colId xmlns:a16="http://schemas.microsoft.com/office/drawing/2014/main" xmlns="" val="3312640706"/>
                    </a:ext>
                  </a:extLst>
                </a:gridCol>
                <a:gridCol w="536199">
                  <a:extLst>
                    <a:ext uri="{9D8B030D-6E8A-4147-A177-3AD203B41FA5}">
                      <a16:colId xmlns:a16="http://schemas.microsoft.com/office/drawing/2014/main" xmlns="" val="3750357295"/>
                    </a:ext>
                  </a:extLst>
                </a:gridCol>
                <a:gridCol w="504657">
                  <a:extLst>
                    <a:ext uri="{9D8B030D-6E8A-4147-A177-3AD203B41FA5}">
                      <a16:colId xmlns:a16="http://schemas.microsoft.com/office/drawing/2014/main" xmlns="" val="3521908475"/>
                    </a:ext>
                  </a:extLst>
                </a:gridCol>
                <a:gridCol w="567740">
                  <a:extLst>
                    <a:ext uri="{9D8B030D-6E8A-4147-A177-3AD203B41FA5}">
                      <a16:colId xmlns:a16="http://schemas.microsoft.com/office/drawing/2014/main" xmlns="" val="3451963260"/>
                    </a:ext>
                  </a:extLst>
                </a:gridCol>
                <a:gridCol w="488886">
                  <a:extLst>
                    <a:ext uri="{9D8B030D-6E8A-4147-A177-3AD203B41FA5}">
                      <a16:colId xmlns:a16="http://schemas.microsoft.com/office/drawing/2014/main" xmlns="" val="2375248986"/>
                    </a:ext>
                  </a:extLst>
                </a:gridCol>
                <a:gridCol w="551969">
                  <a:extLst>
                    <a:ext uri="{9D8B030D-6E8A-4147-A177-3AD203B41FA5}">
                      <a16:colId xmlns:a16="http://schemas.microsoft.com/office/drawing/2014/main" xmlns="" val="224586415"/>
                    </a:ext>
                  </a:extLst>
                </a:gridCol>
                <a:gridCol w="630822">
                  <a:extLst>
                    <a:ext uri="{9D8B030D-6E8A-4147-A177-3AD203B41FA5}">
                      <a16:colId xmlns:a16="http://schemas.microsoft.com/office/drawing/2014/main" xmlns="" val="711099852"/>
                    </a:ext>
                  </a:extLst>
                </a:gridCol>
                <a:gridCol w="449777">
                  <a:extLst>
                    <a:ext uri="{9D8B030D-6E8A-4147-A177-3AD203B41FA5}">
                      <a16:colId xmlns:a16="http://schemas.microsoft.com/office/drawing/2014/main" xmlns="" val="3230991554"/>
                    </a:ext>
                  </a:extLst>
                </a:gridCol>
                <a:gridCol w="611265">
                  <a:extLst>
                    <a:ext uri="{9D8B030D-6E8A-4147-A177-3AD203B41FA5}">
                      <a16:colId xmlns:a16="http://schemas.microsoft.com/office/drawing/2014/main" xmlns="" val="1020861023"/>
                    </a:ext>
                  </a:extLst>
                </a:gridCol>
                <a:gridCol w="1318525">
                  <a:extLst>
                    <a:ext uri="{9D8B030D-6E8A-4147-A177-3AD203B41FA5}">
                      <a16:colId xmlns:a16="http://schemas.microsoft.com/office/drawing/2014/main" xmlns="" val="1024324389"/>
                    </a:ext>
                  </a:extLst>
                </a:gridCol>
                <a:gridCol w="449179">
                  <a:extLst>
                    <a:ext uri="{9D8B030D-6E8A-4147-A177-3AD203B41FA5}">
                      <a16:colId xmlns:a16="http://schemas.microsoft.com/office/drawing/2014/main" xmlns="" val="2460780923"/>
                    </a:ext>
                  </a:extLst>
                </a:gridCol>
                <a:gridCol w="1395663">
                  <a:extLst>
                    <a:ext uri="{9D8B030D-6E8A-4147-A177-3AD203B41FA5}">
                      <a16:colId xmlns:a16="http://schemas.microsoft.com/office/drawing/2014/main" xmlns="" val="3612611552"/>
                    </a:ext>
                  </a:extLst>
                </a:gridCol>
                <a:gridCol w="561473">
                  <a:extLst>
                    <a:ext uri="{9D8B030D-6E8A-4147-A177-3AD203B41FA5}">
                      <a16:colId xmlns:a16="http://schemas.microsoft.com/office/drawing/2014/main" xmlns="" val="290960658"/>
                    </a:ext>
                  </a:extLst>
                </a:gridCol>
                <a:gridCol w="1315453">
                  <a:extLst>
                    <a:ext uri="{9D8B030D-6E8A-4147-A177-3AD203B41FA5}">
                      <a16:colId xmlns:a16="http://schemas.microsoft.com/office/drawing/2014/main" xmlns="" val="2253186287"/>
                    </a:ext>
                  </a:extLst>
                </a:gridCol>
                <a:gridCol w="609600">
                  <a:extLst>
                    <a:ext uri="{9D8B030D-6E8A-4147-A177-3AD203B41FA5}">
                      <a16:colId xmlns:a16="http://schemas.microsoft.com/office/drawing/2014/main" xmlns="" val="511712463"/>
                    </a:ext>
                  </a:extLst>
                </a:gridCol>
                <a:gridCol w="1363578">
                  <a:extLst>
                    <a:ext uri="{9D8B030D-6E8A-4147-A177-3AD203B41FA5}">
                      <a16:colId xmlns:a16="http://schemas.microsoft.com/office/drawing/2014/main" xmlns="" val="1967024105"/>
                    </a:ext>
                  </a:extLst>
                </a:gridCol>
              </a:tblGrid>
              <a:tr h="292608">
                <a:tc rowSpan="3">
                  <a:txBody>
                    <a:bodyPr/>
                    <a:lstStyle/>
                    <a:p>
                      <a:pPr marL="71755" marR="71755"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r>
                        <a:rPr lang="zh-TW" sz="2400" b="0" kern="10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教師分類</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報酬組成</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gridSpan="5">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編制外專任</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教師</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gridSpan="8">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編制外專任教師支給數額情形</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43619421"/>
                  </a:ext>
                </a:extLst>
              </a:tr>
              <a:tr h="5852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5"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教授</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副教授</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助理教授</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講師</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978753663"/>
                  </a:ext>
                </a:extLst>
              </a:tr>
              <a:tr h="20482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教授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(A)</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副教授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(B)</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助理</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教授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(C)</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講師</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(D)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小計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(E</a:t>
                      </a:r>
                      <a:r>
                        <a:rPr lang="en-US" sz="2400" b="0" kern="260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sz="2400" b="1" kern="2600" dirty="0">
                          <a:solidFill>
                            <a:srgbClr val="FF0000"/>
                          </a:solidFill>
                          <a:effectLst/>
                          <a:latin typeface="微軟正黑體" panose="020B0604030504040204" pitchFamily="34" charset="-120"/>
                          <a:ea typeface="微軟正黑體" panose="020B0604030504040204" pitchFamily="34" charset="-120"/>
                        </a:rPr>
                        <a:t>支給</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zh-TW" sz="2400" b="1" kern="2600" dirty="0">
                          <a:solidFill>
                            <a:srgbClr val="FF0000"/>
                          </a:solidFill>
                          <a:effectLst/>
                          <a:latin typeface="微軟正黑體" panose="020B0604030504040204" pitchFamily="34" charset="-120"/>
                          <a:ea typeface="微軟正黑體" panose="020B0604030504040204" pitchFamily="34" charset="-120"/>
                        </a:rPr>
                        <a:t>總額</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altLang="zh-TW" sz="2400" b="1" kern="2600" dirty="0" smtClean="0">
                          <a:solidFill>
                            <a:srgbClr val="FF0000"/>
                          </a:solidFill>
                          <a:effectLst/>
                          <a:latin typeface="微軟正黑體" panose="020B0604030504040204" pitchFamily="34" charset="-120"/>
                          <a:ea typeface="微軟正黑體" panose="020B0604030504040204" pitchFamily="34" charset="-120"/>
                        </a:rPr>
                        <a:t>(G)</a:t>
                      </a:r>
                      <a:endParaRPr lang="zh-TW"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(H)</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支給</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zh-TW" sz="2400" b="1" kern="2600" dirty="0">
                          <a:solidFill>
                            <a:srgbClr val="FF0000"/>
                          </a:solidFill>
                          <a:effectLst/>
                          <a:latin typeface="微軟正黑體" panose="020B0604030504040204" pitchFamily="34" charset="-120"/>
                          <a:ea typeface="微軟正黑體" panose="020B0604030504040204" pitchFamily="34" charset="-120"/>
                        </a:rPr>
                        <a:t>總額</a:t>
                      </a:r>
                      <a:r>
                        <a:rPr lang="en-US" sz="2400" b="1" kern="2600" dirty="0">
                          <a:solidFill>
                            <a:srgbClr val="FF0000"/>
                          </a:solidFill>
                          <a:effectLst/>
                          <a:latin typeface="微軟正黑體" panose="020B0604030504040204" pitchFamily="34" charset="-120"/>
                          <a:ea typeface="微軟正黑體" panose="020B0604030504040204" pitchFamily="34" charset="-120"/>
                        </a:rPr>
                        <a:t/>
                      </a:r>
                      <a:br>
                        <a:rPr lang="en-US" sz="2400" b="1" kern="2600" dirty="0">
                          <a:solidFill>
                            <a:srgbClr val="FF0000"/>
                          </a:solidFill>
                          <a:effectLst/>
                          <a:latin typeface="微軟正黑體" panose="020B0604030504040204" pitchFamily="34" charset="-120"/>
                          <a:ea typeface="微軟正黑體" panose="020B0604030504040204" pitchFamily="34" charset="-120"/>
                        </a:rPr>
                      </a:br>
                      <a:r>
                        <a:rPr lang="en-US" sz="2400" b="1" kern="2600" dirty="0">
                          <a:solidFill>
                            <a:srgbClr val="FF0000"/>
                          </a:solidFill>
                          <a:effectLst/>
                          <a:latin typeface="微軟正黑體" panose="020B0604030504040204" pitchFamily="34" charset="-120"/>
                          <a:ea typeface="微軟正黑體" panose="020B0604030504040204" pitchFamily="34" charset="-120"/>
                        </a:rPr>
                        <a:t>(I)</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支給數額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(J)</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cs typeface="+mn-cs"/>
                        </a:rPr>
                        <a:t>支給</a:t>
                      </a:r>
                      <a:r>
                        <a:rPr lang="en-US" sz="2400" b="1" kern="2600" dirty="0">
                          <a:solidFill>
                            <a:srgbClr val="FF0000"/>
                          </a:solidFill>
                          <a:effectLst/>
                          <a:latin typeface="微軟正黑體" panose="020B0604030504040204" pitchFamily="34" charset="-120"/>
                          <a:ea typeface="微軟正黑體" panose="020B0604030504040204" pitchFamily="34" charset="-120"/>
                          <a:cs typeface="+mn-cs"/>
                        </a:rPr>
                        <a:t/>
                      </a:r>
                      <a:br>
                        <a:rPr lang="en-US" sz="2400" b="1" kern="2600" dirty="0">
                          <a:solidFill>
                            <a:srgbClr val="FF0000"/>
                          </a:solidFill>
                          <a:effectLst/>
                          <a:latin typeface="微軟正黑體" panose="020B0604030504040204" pitchFamily="34" charset="-120"/>
                          <a:ea typeface="微軟正黑體" panose="020B0604030504040204" pitchFamily="34" charset="-120"/>
                          <a:cs typeface="+mn-cs"/>
                        </a:rPr>
                      </a:br>
                      <a:r>
                        <a:rPr lang="zh-TW" sz="2400" b="1" kern="2600" dirty="0">
                          <a:solidFill>
                            <a:srgbClr val="FF0000"/>
                          </a:solidFill>
                          <a:effectLst/>
                          <a:latin typeface="微軟正黑體" panose="020B0604030504040204" pitchFamily="34" charset="-120"/>
                          <a:ea typeface="微軟正黑體" panose="020B0604030504040204" pitchFamily="34" charset="-120"/>
                          <a:cs typeface="+mn-cs"/>
                        </a:rPr>
                        <a:t>總額</a:t>
                      </a:r>
                      <a:r>
                        <a:rPr lang="en-US" sz="2400" b="1" kern="2600" dirty="0">
                          <a:solidFill>
                            <a:srgbClr val="FF0000"/>
                          </a:solidFill>
                          <a:effectLst/>
                          <a:latin typeface="微軟正黑體" panose="020B0604030504040204" pitchFamily="34" charset="-120"/>
                          <a:ea typeface="微軟正黑體" panose="020B0604030504040204" pitchFamily="34" charset="-120"/>
                          <a:cs typeface="+mn-cs"/>
                        </a:rPr>
                        <a:t/>
                      </a:r>
                      <a:br>
                        <a:rPr lang="en-US" sz="2400" b="1" kern="2600" dirty="0">
                          <a:solidFill>
                            <a:srgbClr val="FF0000"/>
                          </a:solidFill>
                          <a:effectLst/>
                          <a:latin typeface="微軟正黑體" panose="020B0604030504040204" pitchFamily="34" charset="-120"/>
                          <a:ea typeface="微軟正黑體" panose="020B0604030504040204" pitchFamily="34" charset="-120"/>
                          <a:cs typeface="+mn-cs"/>
                        </a:rPr>
                      </a:br>
                      <a:r>
                        <a:rPr lang="en-US" sz="2400" b="1" kern="2600" dirty="0">
                          <a:solidFill>
                            <a:srgbClr val="FF0000"/>
                          </a:solidFill>
                          <a:effectLst/>
                          <a:latin typeface="微軟正黑體" panose="020B0604030504040204" pitchFamily="34" charset="-120"/>
                          <a:ea typeface="微軟正黑體" panose="020B0604030504040204" pitchFamily="34" charset="-120"/>
                          <a:cs typeface="+mn-cs"/>
                        </a:rPr>
                        <a:t>(K)</a:t>
                      </a:r>
                      <a:endParaRPr lang="zh-TW" sz="2400" b="1" kern="2600" dirty="0">
                        <a:solidFill>
                          <a:srgbClr val="FF0000"/>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(L)</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cs typeface="+mn-cs"/>
                        </a:rPr>
                        <a:t>支給</a:t>
                      </a:r>
                      <a:r>
                        <a:rPr lang="en-US" sz="2400" b="1" kern="2600" dirty="0">
                          <a:solidFill>
                            <a:srgbClr val="FF0000"/>
                          </a:solidFill>
                          <a:effectLst/>
                          <a:latin typeface="微軟正黑體" panose="020B0604030504040204" pitchFamily="34" charset="-120"/>
                          <a:ea typeface="微軟正黑體" panose="020B0604030504040204" pitchFamily="34" charset="-120"/>
                          <a:cs typeface="+mn-cs"/>
                        </a:rPr>
                        <a:t/>
                      </a:r>
                      <a:br>
                        <a:rPr lang="en-US" sz="2400" b="1" kern="2600" dirty="0">
                          <a:solidFill>
                            <a:srgbClr val="FF0000"/>
                          </a:solidFill>
                          <a:effectLst/>
                          <a:latin typeface="微軟正黑體" panose="020B0604030504040204" pitchFamily="34" charset="-120"/>
                          <a:ea typeface="微軟正黑體" panose="020B0604030504040204" pitchFamily="34" charset="-120"/>
                          <a:cs typeface="+mn-cs"/>
                        </a:rPr>
                      </a:br>
                      <a:r>
                        <a:rPr 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總額</a:t>
                      </a:r>
                      <a:r>
                        <a:rPr lang="en-US" sz="2400" b="1" kern="2600" dirty="0" smtClean="0">
                          <a:solidFill>
                            <a:srgbClr val="FF0000"/>
                          </a:solidFill>
                          <a:effectLst/>
                          <a:latin typeface="微軟正黑體" panose="020B0604030504040204" pitchFamily="34" charset="-120"/>
                          <a:ea typeface="微軟正黑體" panose="020B0604030504040204" pitchFamily="34" charset="-120"/>
                          <a:cs typeface="+mn-cs"/>
                        </a:rPr>
                        <a:t/>
                      </a:r>
                      <a:br>
                        <a:rPr lang="en-US" sz="2400" b="1" kern="2600" dirty="0" smtClean="0">
                          <a:solidFill>
                            <a:srgbClr val="FF0000"/>
                          </a:solidFill>
                          <a:effectLst/>
                          <a:latin typeface="微軟正黑體" panose="020B0604030504040204" pitchFamily="34" charset="-120"/>
                          <a:ea typeface="微軟正黑體" panose="020B0604030504040204" pitchFamily="34" charset="-120"/>
                          <a:cs typeface="+mn-cs"/>
                        </a:rPr>
                      </a:br>
                      <a:r>
                        <a:rPr lang="en-US" sz="2400" b="1" kern="2600" dirty="0" smtClean="0">
                          <a:solidFill>
                            <a:srgbClr val="FF0000"/>
                          </a:solidFill>
                          <a:effectLst/>
                          <a:latin typeface="微軟正黑體" panose="020B0604030504040204" pitchFamily="34" charset="-120"/>
                          <a:ea typeface="微軟正黑體" panose="020B0604030504040204" pitchFamily="34" charset="-120"/>
                          <a:cs typeface="+mn-cs"/>
                        </a:rPr>
                        <a:t>(M)</a:t>
                      </a:r>
                      <a:endParaRPr lang="zh-TW" sz="2400" b="1" kern="2600" dirty="0">
                        <a:solidFill>
                          <a:srgbClr val="FF0000"/>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平均</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數額</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(N)</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2687618"/>
                  </a:ext>
                </a:extLst>
              </a:tr>
            </a:tbl>
          </a:graphicData>
        </a:graphic>
      </p:graphicFrame>
    </p:spTree>
    <p:extLst>
      <p:ext uri="{BB962C8B-B14F-4D97-AF65-F5344CB8AC3E}">
        <p14:creationId xmlns:p14="http://schemas.microsoft.com/office/powerpoint/2010/main" val="3928661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7"/>
          <p:cNvSpPr txBox="1">
            <a:spLocks/>
          </p:cNvSpPr>
          <p:nvPr/>
        </p:nvSpPr>
        <p:spPr>
          <a:xfrm>
            <a:off x="1183491" y="221158"/>
            <a:ext cx="7886700"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作業時程</a:t>
            </a:r>
            <a:r>
              <a:rPr lang="en-US" altLang="zh-TW" sz="4400" dirty="0" smtClean="0">
                <a:solidFill>
                  <a:schemeClr val="accent6">
                    <a:lumMod val="50000"/>
                  </a:schemeClr>
                </a:solidFill>
              </a:rPr>
              <a:t>-</a:t>
            </a:r>
            <a:r>
              <a:rPr lang="zh-TW" altLang="en-US" sz="4400" dirty="0" smtClean="0">
                <a:solidFill>
                  <a:schemeClr val="accent6">
                    <a:lumMod val="50000"/>
                  </a:schemeClr>
                </a:solidFill>
              </a:rPr>
              <a:t>本期表冊 </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92983" y="207741"/>
            <a:ext cx="666648"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2</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5" name="Text Box 62"/>
          <p:cNvSpPr txBox="1">
            <a:spLocks noChangeArrowheads="1"/>
          </p:cNvSpPr>
          <p:nvPr/>
        </p:nvSpPr>
        <p:spPr bwMode="auto">
          <a:xfrm>
            <a:off x="1362793" y="990599"/>
            <a:ext cx="5188921" cy="189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latinLnBrk="1" hangingPunct="1">
              <a:lnSpc>
                <a:spcPct val="120000"/>
              </a:lnSpc>
            </a:pPr>
            <a:r>
              <a:rPr lang="en-US" altLang="ko-KR" sz="2800" b="1" dirty="0" smtClean="0">
                <a:solidFill>
                  <a:srgbClr val="FF0000"/>
                </a:solidFill>
                <a:latin typeface="微軟正黑體" panose="020B0604030504040204" pitchFamily="34" charset="-120"/>
                <a:ea typeface="微軟正黑體" panose="020B0604030504040204" pitchFamily="34" charset="-120"/>
              </a:rPr>
              <a:t>108</a:t>
            </a:r>
            <a:r>
              <a:rPr lang="zh-TW" altLang="en-US" sz="2800" b="1" dirty="0" smtClean="0">
                <a:solidFill>
                  <a:srgbClr val="FF0000"/>
                </a:solidFill>
                <a:latin typeface="微軟正黑體" panose="020B0604030504040204" pitchFamily="34" charset="-120"/>
                <a:ea typeface="微軟正黑體" panose="020B0604030504040204" pitchFamily="34" charset="-120"/>
              </a:rPr>
              <a:t>年</a:t>
            </a:r>
            <a:r>
              <a:rPr lang="en-US" altLang="zh-TW" sz="2800" b="1" dirty="0" smtClean="0">
                <a:solidFill>
                  <a:srgbClr val="FF0000"/>
                </a:solidFill>
                <a:latin typeface="微軟正黑體" panose="020B0604030504040204" pitchFamily="34" charset="-120"/>
                <a:ea typeface="微軟正黑體" panose="020B0604030504040204" pitchFamily="34" charset="-120"/>
              </a:rPr>
              <a:t>03</a:t>
            </a:r>
            <a:r>
              <a:rPr lang="zh-TW" altLang="en-US" sz="2800" b="1" dirty="0" smtClean="0">
                <a:solidFill>
                  <a:srgbClr val="FF0000"/>
                </a:solidFill>
                <a:latin typeface="微軟正黑體" panose="020B0604030504040204" pitchFamily="34" charset="-120"/>
                <a:ea typeface="微軟正黑體" panose="020B0604030504040204" pitchFamily="34" charset="-120"/>
              </a:rPr>
              <a:t>月</a:t>
            </a:r>
            <a:r>
              <a:rPr lang="zh-TW" altLang="en-US" sz="2800" b="1" dirty="0">
                <a:solidFill>
                  <a:srgbClr val="FF0000"/>
                </a:solidFill>
                <a:latin typeface="微軟正黑體" panose="020B0604030504040204" pitchFamily="34" charset="-120"/>
                <a:ea typeface="微軟正黑體" panose="020B0604030504040204" pitchFamily="34" charset="-120"/>
              </a:rPr>
              <a:t>填表作業時</a:t>
            </a:r>
            <a:r>
              <a:rPr lang="zh-TW" altLang="en-US" sz="2800" b="1" dirty="0" smtClean="0">
                <a:solidFill>
                  <a:srgbClr val="FF0000"/>
                </a:solidFill>
                <a:latin typeface="微軟正黑體" panose="020B0604030504040204" pitchFamily="34" charset="-120"/>
                <a:ea typeface="微軟正黑體" panose="020B0604030504040204" pitchFamily="34" charset="-120"/>
              </a:rPr>
              <a:t>程</a:t>
            </a:r>
            <a:endParaRPr lang="en-US" altLang="zh-TW" sz="2800" b="1" dirty="0" smtClean="0">
              <a:solidFill>
                <a:srgbClr val="FF0000"/>
              </a:solidFill>
              <a:latin typeface="微軟正黑體" panose="020B0604030504040204" pitchFamily="34" charset="-120"/>
              <a:ea typeface="微軟正黑體" panose="020B0604030504040204" pitchFamily="34" charset="-120"/>
            </a:endParaRPr>
          </a:p>
          <a:p>
            <a:pPr latinLnBrk="1">
              <a:defRPr/>
            </a:pPr>
            <a:r>
              <a:rPr lang="zh-TW" altLang="en-US" sz="2800" b="1" dirty="0">
                <a:solidFill>
                  <a:schemeClr val="bg2">
                    <a:lumMod val="10000"/>
                  </a:schemeClr>
                </a:solidFill>
                <a:latin typeface="微軟正黑體" pitchFamily="34" charset="-120"/>
                <a:ea typeface="微軟正黑體" pitchFamily="34" charset="-120"/>
              </a:rPr>
              <a:t>填表期間</a:t>
            </a:r>
            <a:endParaRPr lang="en-US" altLang="zh-TW" sz="2800" b="1" dirty="0">
              <a:solidFill>
                <a:schemeClr val="bg2">
                  <a:lumMod val="10000"/>
                </a:schemeClr>
              </a:solidFill>
              <a:latin typeface="微軟正黑體" pitchFamily="34" charset="-120"/>
              <a:ea typeface="微軟正黑體" pitchFamily="34" charset="-120"/>
            </a:endParaRPr>
          </a:p>
          <a:p>
            <a:pPr latinLnBrk="1">
              <a:defRPr/>
            </a:pPr>
            <a:r>
              <a:rPr lang="en-US" altLang="zh-TW" sz="2800" b="1" dirty="0" smtClean="0">
                <a:solidFill>
                  <a:srgbClr val="FF0000"/>
                </a:solidFill>
                <a:latin typeface="微軟正黑體" pitchFamily="34" charset="-120"/>
                <a:ea typeface="微軟正黑體" pitchFamily="34" charset="-120"/>
              </a:rPr>
              <a:t>03/01</a:t>
            </a:r>
            <a:r>
              <a:rPr lang="zh-TW" altLang="en-US" sz="2800" b="1" dirty="0">
                <a:solidFill>
                  <a:schemeClr val="bg2">
                    <a:lumMod val="10000"/>
                  </a:schemeClr>
                </a:solidFill>
                <a:latin typeface="微軟正黑體" pitchFamily="34" charset="-120"/>
                <a:ea typeface="微軟正黑體" pitchFamily="34" charset="-120"/>
              </a:rPr>
              <a:t>上午</a:t>
            </a:r>
            <a:r>
              <a:rPr lang="en-US" altLang="zh-TW" sz="2800" b="1" dirty="0" smtClean="0">
                <a:solidFill>
                  <a:schemeClr val="bg2">
                    <a:lumMod val="10000"/>
                  </a:schemeClr>
                </a:solidFill>
                <a:latin typeface="微軟正黑體" pitchFamily="34" charset="-120"/>
                <a:ea typeface="微軟正黑體" pitchFamily="34" charset="-120"/>
              </a:rPr>
              <a:t>9:00~</a:t>
            </a:r>
            <a:r>
              <a:rPr lang="en-US" altLang="zh-TW" sz="2800" b="1" dirty="0" smtClean="0">
                <a:solidFill>
                  <a:srgbClr val="FF0000"/>
                </a:solidFill>
                <a:latin typeface="微軟正黑體" pitchFamily="34" charset="-120"/>
                <a:ea typeface="微軟正黑體" pitchFamily="34" charset="-120"/>
              </a:rPr>
              <a:t>04/30</a:t>
            </a:r>
            <a:r>
              <a:rPr lang="zh-TW" altLang="en-US" sz="2800" b="1" dirty="0" smtClean="0">
                <a:solidFill>
                  <a:schemeClr val="bg2">
                    <a:lumMod val="10000"/>
                  </a:schemeClr>
                </a:solidFill>
                <a:latin typeface="微軟正黑體" pitchFamily="34" charset="-120"/>
                <a:ea typeface="微軟正黑體" pitchFamily="34" charset="-120"/>
              </a:rPr>
              <a:t>下午</a:t>
            </a:r>
            <a:r>
              <a:rPr lang="en-US" altLang="zh-TW" sz="2800" b="1" dirty="0">
                <a:solidFill>
                  <a:schemeClr val="bg2">
                    <a:lumMod val="10000"/>
                  </a:schemeClr>
                </a:solidFill>
                <a:latin typeface="微軟正黑體" pitchFamily="34" charset="-120"/>
                <a:ea typeface="微軟正黑體" pitchFamily="34" charset="-120"/>
              </a:rPr>
              <a:t>5:00</a:t>
            </a:r>
          </a:p>
          <a:p>
            <a:pPr algn="ctr" eaLnBrk="1" latinLnBrk="1" hangingPunct="1">
              <a:lnSpc>
                <a:spcPct val="120000"/>
              </a:lnSpc>
            </a:pPr>
            <a:endParaRPr lang="en-US" altLang="ko-KR" sz="2800" b="1" dirty="0">
              <a:solidFill>
                <a:srgbClr val="FF0000"/>
              </a:solidFill>
              <a:latin typeface="微軟正黑體" panose="020B0604030504040204" pitchFamily="34" charset="-120"/>
              <a:ea typeface="微軟正黑體" panose="020B0604030504040204" pitchFamily="34" charset="-120"/>
            </a:endParaRPr>
          </a:p>
        </p:txBody>
      </p:sp>
      <p:grpSp>
        <p:nvGrpSpPr>
          <p:cNvPr id="6" name="组合 38"/>
          <p:cNvGrpSpPr/>
          <p:nvPr/>
        </p:nvGrpSpPr>
        <p:grpSpPr>
          <a:xfrm>
            <a:off x="1183491" y="1985553"/>
            <a:ext cx="10591414" cy="1037669"/>
            <a:chOff x="1216025" y="2955926"/>
            <a:chExt cx="1971675" cy="215900"/>
          </a:xfrm>
        </p:grpSpPr>
        <p:sp>
          <p:nvSpPr>
            <p:cNvPr id="7" name="Line 502"/>
            <p:cNvSpPr>
              <a:spLocks noChangeShapeType="1"/>
            </p:cNvSpPr>
            <p:nvPr/>
          </p:nvSpPr>
          <p:spPr bwMode="auto">
            <a:xfrm>
              <a:off x="3187700" y="3074988"/>
              <a:ext cx="0" cy="96838"/>
            </a:xfrm>
            <a:prstGeom prst="line">
              <a:avLst/>
            </a:prstGeom>
            <a:noFill/>
            <a:ln w="38100" cap="flat">
              <a:solidFill>
                <a:srgbClr val="3E3A3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Freeform 503"/>
            <p:cNvSpPr/>
            <p:nvPr/>
          </p:nvSpPr>
          <p:spPr bwMode="auto">
            <a:xfrm>
              <a:off x="1216025" y="2955926"/>
              <a:ext cx="1971675" cy="11906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9" name="组合 39"/>
          <p:cNvGrpSpPr/>
          <p:nvPr/>
        </p:nvGrpSpPr>
        <p:grpSpPr>
          <a:xfrm>
            <a:off x="11633044" y="3023222"/>
            <a:ext cx="283722" cy="443004"/>
            <a:chOff x="3141663" y="3136901"/>
            <a:chExt cx="90488" cy="141288"/>
          </a:xfrm>
        </p:grpSpPr>
        <p:sp>
          <p:nvSpPr>
            <p:cNvPr id="10" name="Freeform 504"/>
            <p:cNvSpPr/>
            <p:nvPr/>
          </p:nvSpPr>
          <p:spPr bwMode="auto">
            <a:xfrm>
              <a:off x="3141663" y="3136901"/>
              <a:ext cx="90488" cy="141288"/>
            </a:xfrm>
            <a:custGeom>
              <a:avLst/>
              <a:gdLst>
                <a:gd name="T0" fmla="*/ 86 w 86"/>
                <a:gd name="T1" fmla="*/ 46 h 134"/>
                <a:gd name="T2" fmla="*/ 86 w 86"/>
                <a:gd name="T3" fmla="*/ 69 h 134"/>
                <a:gd name="T4" fmla="*/ 86 w 86"/>
                <a:gd name="T5" fmla="*/ 92 h 134"/>
                <a:gd name="T6" fmla="*/ 43 w 86"/>
                <a:gd name="T7" fmla="*/ 134 h 134"/>
                <a:gd name="T8" fmla="*/ 0 w 86"/>
                <a:gd name="T9" fmla="*/ 92 h 134"/>
                <a:gd name="T10" fmla="*/ 0 w 86"/>
                <a:gd name="T11" fmla="*/ 69 h 134"/>
                <a:gd name="T12" fmla="*/ 0 w 86"/>
                <a:gd name="T13" fmla="*/ 46 h 134"/>
                <a:gd name="T14" fmla="*/ 12 w 86"/>
                <a:gd name="T15" fmla="*/ 13 h 134"/>
                <a:gd name="T16" fmla="*/ 43 w 86"/>
                <a:gd name="T17" fmla="*/ 0 h 134"/>
                <a:gd name="T18" fmla="*/ 74 w 86"/>
                <a:gd name="T19" fmla="*/ 13 h 134"/>
                <a:gd name="T20" fmla="*/ 86 w 86"/>
                <a:gd name="T21"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34">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05"/>
            <p:cNvSpPr/>
            <p:nvPr/>
          </p:nvSpPr>
          <p:spPr bwMode="auto">
            <a:xfrm>
              <a:off x="3148013" y="3144840"/>
              <a:ext cx="77788" cy="127000"/>
            </a:xfrm>
            <a:custGeom>
              <a:avLst/>
              <a:gdLst>
                <a:gd name="T0" fmla="*/ 73 w 73"/>
                <a:gd name="T1" fmla="*/ 38 h 121"/>
                <a:gd name="T2" fmla="*/ 73 w 73"/>
                <a:gd name="T3" fmla="*/ 61 h 121"/>
                <a:gd name="T4" fmla="*/ 73 w 73"/>
                <a:gd name="T5" fmla="*/ 84 h 121"/>
                <a:gd name="T6" fmla="*/ 37 w 73"/>
                <a:gd name="T7" fmla="*/ 121 h 121"/>
                <a:gd name="T8" fmla="*/ 0 w 73"/>
                <a:gd name="T9" fmla="*/ 84 h 121"/>
                <a:gd name="T10" fmla="*/ 0 w 73"/>
                <a:gd name="T11" fmla="*/ 61 h 121"/>
                <a:gd name="T12" fmla="*/ 0 w 73"/>
                <a:gd name="T13" fmla="*/ 38 h 121"/>
                <a:gd name="T14" fmla="*/ 10 w 73"/>
                <a:gd name="T15" fmla="*/ 11 h 121"/>
                <a:gd name="T16" fmla="*/ 32 w 73"/>
                <a:gd name="T17" fmla="*/ 0 h 121"/>
                <a:gd name="T18" fmla="*/ 35 w 73"/>
                <a:gd name="T19" fmla="*/ 3 h 121"/>
                <a:gd name="T20" fmla="*/ 35 w 73"/>
                <a:gd name="T21" fmla="*/ 23 h 121"/>
                <a:gd name="T22" fmla="*/ 31 w 73"/>
                <a:gd name="T23" fmla="*/ 31 h 121"/>
                <a:gd name="T24" fmla="*/ 28 w 73"/>
                <a:gd name="T25" fmla="*/ 37 h 121"/>
                <a:gd name="T26" fmla="*/ 28 w 73"/>
                <a:gd name="T27" fmla="*/ 51 h 121"/>
                <a:gd name="T28" fmla="*/ 45 w 73"/>
                <a:gd name="T29" fmla="*/ 51 h 121"/>
                <a:gd name="T30" fmla="*/ 45 w 73"/>
                <a:gd name="T31" fmla="*/ 37 h 121"/>
                <a:gd name="T32" fmla="*/ 42 w 73"/>
                <a:gd name="T33" fmla="*/ 30 h 121"/>
                <a:gd name="T34" fmla="*/ 39 w 73"/>
                <a:gd name="T35" fmla="*/ 24 h 121"/>
                <a:gd name="T36" fmla="*/ 39 w 73"/>
                <a:gd name="T37" fmla="*/ 4 h 121"/>
                <a:gd name="T38" fmla="*/ 42 w 73"/>
                <a:gd name="T39" fmla="*/ 0 h 121"/>
                <a:gd name="T40" fmla="*/ 64 w 73"/>
                <a:gd name="T41" fmla="*/ 11 h 121"/>
                <a:gd name="T42" fmla="*/ 73 w 73"/>
                <a:gd name="T43"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21">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506"/>
            <p:cNvSpPr/>
            <p:nvPr/>
          </p:nvSpPr>
          <p:spPr bwMode="auto">
            <a:xfrm>
              <a:off x="3181350" y="3176588"/>
              <a:ext cx="11113" cy="28575"/>
            </a:xfrm>
            <a:custGeom>
              <a:avLst/>
              <a:gdLst>
                <a:gd name="T0" fmla="*/ 10 w 10"/>
                <a:gd name="T1" fmla="*/ 7 h 28"/>
                <a:gd name="T2" fmla="*/ 10 w 10"/>
                <a:gd name="T3" fmla="*/ 21 h 28"/>
                <a:gd name="T4" fmla="*/ 0 w 10"/>
                <a:gd name="T5" fmla="*/ 21 h 28"/>
                <a:gd name="T6" fmla="*/ 0 w 10"/>
                <a:gd name="T7" fmla="*/ 7 h 28"/>
                <a:gd name="T8" fmla="*/ 10 w 10"/>
                <a:gd name="T9" fmla="*/ 7 h 28"/>
              </a:gdLst>
              <a:ahLst/>
              <a:cxnLst>
                <a:cxn ang="0">
                  <a:pos x="T0" y="T1"/>
                </a:cxn>
                <a:cxn ang="0">
                  <a:pos x="T2" y="T3"/>
                </a:cxn>
                <a:cxn ang="0">
                  <a:pos x="T4" y="T5"/>
                </a:cxn>
                <a:cxn ang="0">
                  <a:pos x="T6" y="T7"/>
                </a:cxn>
                <a:cxn ang="0">
                  <a:pos x="T8" y="T9"/>
                </a:cxn>
              </a:cxnLst>
              <a:rect l="0" t="0" r="r" b="b"/>
              <a:pathLst>
                <a:path w="10" h="28">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投影片編號版面配置區 12"/>
          <p:cNvSpPr>
            <a:spLocks noGrp="1"/>
          </p:cNvSpPr>
          <p:nvPr>
            <p:ph type="sldNum" sz="quarter" idx="4"/>
          </p:nvPr>
        </p:nvSpPr>
        <p:spPr/>
        <p:txBody>
          <a:bodyPr/>
          <a:lstStyle/>
          <a:p>
            <a:fld id="{BA36ACD9-F410-4E0C-AA39-2C3CA9F8E6F8}" type="slidenum">
              <a:rPr lang="zh-TW" altLang="en-US" smtClean="0"/>
              <a:t>3</a:t>
            </a:fld>
            <a:endParaRPr lang="zh-TW" altLang="en-US" dirty="0"/>
          </a:p>
        </p:txBody>
      </p:sp>
      <p:graphicFrame>
        <p:nvGraphicFramePr>
          <p:cNvPr id="17" name="表格 16"/>
          <p:cNvGraphicFramePr>
            <a:graphicFrameLocks noGrp="1"/>
          </p:cNvGraphicFramePr>
          <p:nvPr>
            <p:extLst/>
          </p:nvPr>
        </p:nvGraphicFramePr>
        <p:xfrm>
          <a:off x="1841767" y="2949658"/>
          <a:ext cx="4157237" cy="3406692"/>
        </p:xfrm>
        <a:graphic>
          <a:graphicData uri="http://schemas.openxmlformats.org/drawingml/2006/table">
            <a:tbl>
              <a:tblPr firstRow="1" bandRow="1">
                <a:tableStyleId>{5940675A-B579-460E-94D1-54222C63F5DA}</a:tableStyleId>
              </a:tblPr>
              <a:tblGrid>
                <a:gridCol w="593891">
                  <a:extLst>
                    <a:ext uri="{9D8B030D-6E8A-4147-A177-3AD203B41FA5}">
                      <a16:colId xmlns:a16="http://schemas.microsoft.com/office/drawing/2014/main" xmlns="" val="20000"/>
                    </a:ext>
                  </a:extLst>
                </a:gridCol>
                <a:gridCol w="593891">
                  <a:extLst>
                    <a:ext uri="{9D8B030D-6E8A-4147-A177-3AD203B41FA5}">
                      <a16:colId xmlns:a16="http://schemas.microsoft.com/office/drawing/2014/main" xmlns="" val="20001"/>
                    </a:ext>
                  </a:extLst>
                </a:gridCol>
                <a:gridCol w="593891">
                  <a:extLst>
                    <a:ext uri="{9D8B030D-6E8A-4147-A177-3AD203B41FA5}">
                      <a16:colId xmlns:a16="http://schemas.microsoft.com/office/drawing/2014/main" xmlns="" val="20002"/>
                    </a:ext>
                  </a:extLst>
                </a:gridCol>
                <a:gridCol w="593891">
                  <a:extLst>
                    <a:ext uri="{9D8B030D-6E8A-4147-A177-3AD203B41FA5}">
                      <a16:colId xmlns:a16="http://schemas.microsoft.com/office/drawing/2014/main" xmlns="" val="20003"/>
                    </a:ext>
                  </a:extLst>
                </a:gridCol>
                <a:gridCol w="593891">
                  <a:extLst>
                    <a:ext uri="{9D8B030D-6E8A-4147-A177-3AD203B41FA5}">
                      <a16:colId xmlns:a16="http://schemas.microsoft.com/office/drawing/2014/main" xmlns="" val="20004"/>
                    </a:ext>
                  </a:extLst>
                </a:gridCol>
                <a:gridCol w="593891">
                  <a:extLst>
                    <a:ext uri="{9D8B030D-6E8A-4147-A177-3AD203B41FA5}">
                      <a16:colId xmlns:a16="http://schemas.microsoft.com/office/drawing/2014/main" xmlns="" val="20005"/>
                    </a:ext>
                  </a:extLst>
                </a:gridCol>
                <a:gridCol w="593891">
                  <a:extLst>
                    <a:ext uri="{9D8B030D-6E8A-4147-A177-3AD203B41FA5}">
                      <a16:colId xmlns:a16="http://schemas.microsoft.com/office/drawing/2014/main" xmlns="" val="20006"/>
                    </a:ext>
                  </a:extLst>
                </a:gridCol>
              </a:tblGrid>
              <a:tr h="564297">
                <a:tc gridSpan="7">
                  <a:txBody>
                    <a:bodyPr/>
                    <a:lstStyle/>
                    <a:p>
                      <a:pPr algn="ctr"/>
                      <a:r>
                        <a:rPr lang="en-US" altLang="zh-TW" sz="2400" b="0" dirty="0" smtClean="0">
                          <a:latin typeface="微軟正黑體" pitchFamily="34" charset="-120"/>
                          <a:ea typeface="微軟正黑體" pitchFamily="34" charset="-120"/>
                        </a:rPr>
                        <a:t>3</a:t>
                      </a:r>
                      <a:r>
                        <a:rPr lang="zh-TW" altLang="en-US" sz="2400" b="0" dirty="0" smtClean="0">
                          <a:latin typeface="微軟正黑體" pitchFamily="34" charset="-120"/>
                          <a:ea typeface="微軟正黑體" pitchFamily="34" charset="-120"/>
                        </a:rPr>
                        <a:t>月份</a:t>
                      </a:r>
                      <a:endParaRPr lang="zh-TW" altLang="en-US" sz="2400" b="0"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17274">
                <a:tc>
                  <a:txBody>
                    <a:bodyPr/>
                    <a:lstStyle/>
                    <a:p>
                      <a:pPr algn="ctr"/>
                      <a:r>
                        <a:rPr lang="zh-TW" altLang="en-US" sz="2400" b="0" dirty="0" smtClean="0">
                          <a:latin typeface="微軟正黑體" pitchFamily="34" charset="-120"/>
                          <a:ea typeface="微軟正黑體" pitchFamily="34" charset="-120"/>
                        </a:rPr>
                        <a:t>日</a:t>
                      </a:r>
                      <a:endParaRPr lang="zh-TW" altLang="en-US" sz="2400" b="0"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2400" b="0" dirty="0" smtClean="0">
                          <a:latin typeface="微軟正黑體" pitchFamily="34" charset="-120"/>
                          <a:ea typeface="微軟正黑體" pitchFamily="34" charset="-120"/>
                        </a:rPr>
                        <a:t>一</a:t>
                      </a:r>
                      <a:endParaRPr lang="zh-TW" altLang="en-US" sz="2400" b="0"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08977">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altLang="zh-TW"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bg1"/>
                          </a:solidFill>
                          <a:latin typeface="微軟正黑體" pitchFamily="34" charset="-120"/>
                          <a:ea typeface="微軟正黑體" pitchFamily="34" charset="-120"/>
                          <a:cs typeface="+mn-cs"/>
                        </a:rPr>
                        <a:t>1</a:t>
                      </a:r>
                      <a:endParaRPr lang="zh-TW" altLang="en-US" sz="2400" b="0" kern="1200" dirty="0" smtClean="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62857">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4</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8</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406400">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11</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15</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391886">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18</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21</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376049">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25</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28</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376049">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31</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86606207"/>
                  </a:ext>
                </a:extLst>
              </a:tr>
            </a:tbl>
          </a:graphicData>
        </a:graphic>
      </p:graphicFrame>
      <p:graphicFrame>
        <p:nvGraphicFramePr>
          <p:cNvPr id="18" name="表格 17"/>
          <p:cNvGraphicFramePr>
            <a:graphicFrameLocks noGrp="1"/>
          </p:cNvGraphicFramePr>
          <p:nvPr>
            <p:extLst/>
          </p:nvPr>
        </p:nvGraphicFramePr>
        <p:xfrm>
          <a:off x="5999004" y="2945930"/>
          <a:ext cx="4246529" cy="3410420"/>
        </p:xfrm>
        <a:graphic>
          <a:graphicData uri="http://schemas.openxmlformats.org/drawingml/2006/table">
            <a:tbl>
              <a:tblPr firstRow="1" bandRow="1">
                <a:tableStyleId>{5940675A-B579-460E-94D1-54222C63F5DA}</a:tableStyleId>
              </a:tblPr>
              <a:tblGrid>
                <a:gridCol w="606647">
                  <a:extLst>
                    <a:ext uri="{9D8B030D-6E8A-4147-A177-3AD203B41FA5}">
                      <a16:colId xmlns:a16="http://schemas.microsoft.com/office/drawing/2014/main" xmlns="" val="20000"/>
                    </a:ext>
                  </a:extLst>
                </a:gridCol>
                <a:gridCol w="606647">
                  <a:extLst>
                    <a:ext uri="{9D8B030D-6E8A-4147-A177-3AD203B41FA5}">
                      <a16:colId xmlns:a16="http://schemas.microsoft.com/office/drawing/2014/main" xmlns="" val="20001"/>
                    </a:ext>
                  </a:extLst>
                </a:gridCol>
                <a:gridCol w="606647">
                  <a:extLst>
                    <a:ext uri="{9D8B030D-6E8A-4147-A177-3AD203B41FA5}">
                      <a16:colId xmlns:a16="http://schemas.microsoft.com/office/drawing/2014/main" xmlns="" val="20002"/>
                    </a:ext>
                  </a:extLst>
                </a:gridCol>
                <a:gridCol w="606647">
                  <a:extLst>
                    <a:ext uri="{9D8B030D-6E8A-4147-A177-3AD203B41FA5}">
                      <a16:colId xmlns:a16="http://schemas.microsoft.com/office/drawing/2014/main" xmlns="" val="20003"/>
                    </a:ext>
                  </a:extLst>
                </a:gridCol>
                <a:gridCol w="606647">
                  <a:extLst>
                    <a:ext uri="{9D8B030D-6E8A-4147-A177-3AD203B41FA5}">
                      <a16:colId xmlns:a16="http://schemas.microsoft.com/office/drawing/2014/main" xmlns="" val="20004"/>
                    </a:ext>
                  </a:extLst>
                </a:gridCol>
                <a:gridCol w="606647">
                  <a:extLst>
                    <a:ext uri="{9D8B030D-6E8A-4147-A177-3AD203B41FA5}">
                      <a16:colId xmlns:a16="http://schemas.microsoft.com/office/drawing/2014/main" xmlns="" val="20005"/>
                    </a:ext>
                  </a:extLst>
                </a:gridCol>
                <a:gridCol w="606647">
                  <a:extLst>
                    <a:ext uri="{9D8B030D-6E8A-4147-A177-3AD203B41FA5}">
                      <a16:colId xmlns:a16="http://schemas.microsoft.com/office/drawing/2014/main" xmlns="" val="20006"/>
                    </a:ext>
                  </a:extLst>
                </a:gridCol>
              </a:tblGrid>
              <a:tr h="552276">
                <a:tc gridSpan="7">
                  <a:txBody>
                    <a:bodyPr/>
                    <a:lstStyle/>
                    <a:p>
                      <a:pPr algn="ctr"/>
                      <a:r>
                        <a:rPr lang="en-US" altLang="zh-TW" sz="2400" b="0" dirty="0" smtClean="0">
                          <a:latin typeface="微軟正黑體" pitchFamily="34" charset="-120"/>
                          <a:ea typeface="微軟正黑體" pitchFamily="34" charset="-120"/>
                        </a:rPr>
                        <a:t>4</a:t>
                      </a:r>
                      <a:r>
                        <a:rPr lang="zh-TW" altLang="en-US" sz="2400" b="0" dirty="0" smtClean="0">
                          <a:latin typeface="微軟正黑體" pitchFamily="34" charset="-120"/>
                          <a:ea typeface="微軟正黑體" pitchFamily="34" charset="-120"/>
                        </a:rPr>
                        <a:t>月份</a:t>
                      </a:r>
                      <a:endParaRPr lang="zh-TW" altLang="en-US" sz="2400" b="0"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06254">
                <a:tc>
                  <a:txBody>
                    <a:bodyPr/>
                    <a:lstStyle/>
                    <a:p>
                      <a:pPr algn="ctr"/>
                      <a:r>
                        <a:rPr lang="zh-TW" altLang="en-US" sz="2400" b="0" dirty="0" smtClean="0">
                          <a:latin typeface="微軟正黑體" pitchFamily="34" charset="-120"/>
                          <a:ea typeface="微軟正黑體" pitchFamily="34" charset="-120"/>
                        </a:rPr>
                        <a:t>日</a:t>
                      </a:r>
                      <a:endParaRPr lang="zh-TW" altLang="en-US" sz="2400" b="0"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2400" b="0" dirty="0" smtClean="0">
                          <a:latin typeface="微軟正黑體" pitchFamily="34" charset="-120"/>
                          <a:ea typeface="微軟正黑體" pitchFamily="34" charset="-120"/>
                        </a:rPr>
                        <a:t>一</a:t>
                      </a:r>
                      <a:endParaRPr lang="zh-TW" altLang="en-US" sz="2400" b="0"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0378">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4</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8</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11</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15</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18</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21</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25</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28</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29</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bg1"/>
                          </a:solidFill>
                          <a:latin typeface="微軟正黑體" pitchFamily="34" charset="-120"/>
                          <a:ea typeface="微軟正黑體" pitchFamily="34" charset="-120"/>
                          <a:cs typeface="+mn-cs"/>
                        </a:rPr>
                        <a:t>30</a:t>
                      </a:r>
                      <a:endParaRPr lang="zh-TW" altLang="en-US" sz="2400" b="0"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552856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1153777"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800" dirty="0">
                <a:solidFill>
                  <a:schemeClr val="accent6">
                    <a:lumMod val="50000"/>
                  </a:schemeClr>
                </a:solidFill>
              </a:rPr>
              <a:t>新表</a:t>
            </a:r>
            <a:r>
              <a:rPr lang="en-US" altLang="zh-TW" sz="3800" dirty="0" smtClean="0">
                <a:solidFill>
                  <a:schemeClr val="accent6">
                    <a:lumMod val="50000"/>
                  </a:schemeClr>
                </a:solidFill>
              </a:rPr>
              <a:t>1-22-1 </a:t>
            </a:r>
            <a:r>
              <a:rPr lang="zh-TW" altLang="zh-TW" sz="3800" dirty="0" smtClean="0">
                <a:solidFill>
                  <a:schemeClr val="accent6">
                    <a:lumMod val="50000"/>
                  </a:schemeClr>
                </a:solidFill>
              </a:rPr>
              <a:t>編制</a:t>
            </a:r>
            <a:r>
              <a:rPr lang="zh-TW" altLang="zh-TW" sz="3800" dirty="0">
                <a:solidFill>
                  <a:schemeClr val="accent6">
                    <a:lumMod val="50000"/>
                  </a:schemeClr>
                </a:solidFill>
              </a:rPr>
              <a:t>外專任教師報酬標準之明細表</a:t>
            </a:r>
            <a:endParaRPr lang="zh-CN" altLang="en-US" sz="3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6</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30</a:t>
            </a:fld>
            <a:endParaRPr lang="zh-TW" altLang="en-US" dirty="0"/>
          </a:p>
        </p:txBody>
      </p:sp>
      <p:sp>
        <p:nvSpPr>
          <p:cNvPr id="15" name="矩形 14"/>
          <p:cNvSpPr/>
          <p:nvPr/>
        </p:nvSpPr>
        <p:spPr>
          <a:xfrm>
            <a:off x="0" y="4312684"/>
            <a:ext cx="12192000" cy="2545315"/>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p:cNvSpPr/>
          <p:nvPr/>
        </p:nvSpPr>
        <p:spPr>
          <a:xfrm>
            <a:off x="0" y="4347073"/>
            <a:ext cx="12191999" cy="2769989"/>
          </a:xfrm>
          <a:prstGeom prst="rect">
            <a:avLst/>
          </a:prstGeom>
        </p:spPr>
        <p:txBody>
          <a:bodyPr wrap="square">
            <a:spAutoFit/>
          </a:bodyPr>
          <a:lstStyle/>
          <a:p>
            <a:pPr lvl="0"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增加欄位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平均支給</a:t>
            </a:r>
            <a:r>
              <a:rPr lang="zh-TW" altLang="zh-TW" sz="2400" b="1" dirty="0" smtClean="0">
                <a:solidFill>
                  <a:srgbClr val="FF0000"/>
                </a:solidFill>
                <a:latin typeface="微軟正黑體" panose="020B0604030504040204" pitchFamily="34" charset="-120"/>
                <a:ea typeface="微軟正黑體" panose="020B0604030504040204" pitchFamily="34" charset="-120"/>
              </a:rPr>
              <a:t>數額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本</a:t>
            </a:r>
            <a:r>
              <a:rPr lang="zh-TW" altLang="zh-TW" sz="2400" dirty="0">
                <a:latin typeface="微軟正黑體" panose="020B0604030504040204" pitchFamily="34" charset="-120"/>
                <a:ea typeface="微軟正黑體" panose="020B0604030504040204" pitchFamily="34" charset="-120"/>
              </a:rPr>
              <a:t>欄係</a:t>
            </a:r>
            <a:r>
              <a:rPr lang="en-US" altLang="zh-TW" sz="2400" dirty="0">
                <a:latin typeface="微軟正黑體" panose="020B0604030504040204" pitchFamily="34" charset="-120"/>
                <a:ea typeface="微軟正黑體" panose="020B0604030504040204" pitchFamily="34" charset="-120"/>
              </a:rPr>
              <a:t>10</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日或</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zh-TW" sz="2400" dirty="0">
                <a:latin typeface="微軟正黑體" panose="020B0604030504040204" pitchFamily="34" charset="-120"/>
                <a:ea typeface="微軟正黑體" panose="020B0604030504040204" pitchFamily="34" charset="-120"/>
              </a:rPr>
              <a:t>日聘任</a:t>
            </a:r>
            <a:r>
              <a:rPr lang="zh-TW" altLang="zh-TW" sz="2400" dirty="0" smtClean="0">
                <a:latin typeface="微軟正黑體" panose="020B0604030504040204" pitchFamily="34" charset="-120"/>
                <a:ea typeface="微軟正黑體" panose="020B0604030504040204" pitchFamily="34" charset="-120"/>
              </a:rPr>
              <a:t>之「編制</a:t>
            </a:r>
            <a:r>
              <a:rPr lang="zh-TW" altLang="en-US" sz="2400" dirty="0" smtClean="0">
                <a:latin typeface="微軟正黑體" panose="020B0604030504040204" pitchFamily="34" charset="-120"/>
                <a:ea typeface="微軟正黑體" panose="020B0604030504040204" pitchFamily="34" charset="-120"/>
              </a:rPr>
              <a:t>外</a:t>
            </a:r>
            <a:r>
              <a:rPr lang="zh-TW" altLang="zh-TW" sz="2400" dirty="0" smtClean="0">
                <a:latin typeface="微軟正黑體" panose="020B0604030504040204" pitchFamily="34" charset="-120"/>
                <a:ea typeface="微軟正黑體" panose="020B0604030504040204" pitchFamily="34" charset="-120"/>
              </a:rPr>
              <a:t>」專任教師領有學校現行</a:t>
            </a:r>
            <a:r>
              <a:rPr lang="zh-TW" altLang="en-US" sz="2400" dirty="0" smtClean="0">
                <a:latin typeface="微軟正黑體" panose="020B0604030504040204" pitchFamily="34" charset="-120"/>
                <a:ea typeface="微軟正黑體" panose="020B0604030504040204" pitchFamily="34" charset="-120"/>
              </a:rPr>
              <a:t>報酬組成</a:t>
            </a:r>
            <a:r>
              <a:rPr lang="zh-TW" altLang="zh-TW" sz="2400" dirty="0" smtClean="0">
                <a:latin typeface="微軟正黑體" panose="020B0604030504040204" pitchFamily="34" charset="-120"/>
                <a:ea typeface="微軟正黑體" panose="020B0604030504040204" pitchFamily="34" charset="-120"/>
              </a:rPr>
              <a:t>【教授；副教授；助理教授；講師</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聘書職級</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】實際</a:t>
            </a:r>
            <a:r>
              <a:rPr lang="zh-TW" altLang="zh-TW" sz="2400" dirty="0">
                <a:latin typeface="微軟正黑體" panose="020B0604030504040204" pitchFamily="34" charset="-120"/>
                <a:ea typeface="微軟正黑體" panose="020B0604030504040204" pitchFamily="34" charset="-120"/>
              </a:rPr>
              <a:t>支領現行</a:t>
            </a:r>
            <a:r>
              <a:rPr lang="zh-TW" altLang="en-US" sz="2400" dirty="0">
                <a:latin typeface="微軟正黑體" panose="020B0604030504040204" pitchFamily="34" charset="-120"/>
                <a:ea typeface="微軟正黑體" panose="020B0604030504040204" pitchFamily="34" charset="-120"/>
              </a:rPr>
              <a:t>報酬組成</a:t>
            </a:r>
            <a:r>
              <a:rPr lang="zh-TW" altLang="zh-TW" sz="2400" dirty="0" smtClean="0">
                <a:latin typeface="微軟正黑體" panose="020B0604030504040204" pitchFamily="34" charset="-120"/>
                <a:ea typeface="微軟正黑體" panose="020B0604030504040204" pitchFamily="34" charset="-120"/>
              </a:rPr>
              <a:t>之</a:t>
            </a:r>
            <a:r>
              <a:rPr lang="zh-TW" altLang="zh-TW" sz="2400" dirty="0">
                <a:latin typeface="微軟正黑體" panose="020B0604030504040204" pitchFamily="34" charset="-120"/>
                <a:ea typeface="微軟正黑體" panose="020B0604030504040204" pitchFamily="34" charset="-120"/>
              </a:rPr>
              <a:t>平均數，</a:t>
            </a:r>
            <a:r>
              <a:rPr lang="zh-TW" altLang="zh-TW" sz="2400" b="1" dirty="0">
                <a:solidFill>
                  <a:srgbClr val="FF0000"/>
                </a:solidFill>
                <a:latin typeface="微軟正黑體" panose="020B0604030504040204" pitchFamily="34" charset="-120"/>
                <a:ea typeface="微軟正黑體" panose="020B0604030504040204" pitchFamily="34" charset="-120"/>
              </a:rPr>
              <a:t>將由系統自動計算學校各職級專任教師之「實際</a:t>
            </a:r>
            <a:r>
              <a:rPr lang="zh-TW" altLang="zh-TW" sz="2400" b="1" dirty="0" smtClean="0">
                <a:solidFill>
                  <a:srgbClr val="FF0000"/>
                </a:solidFill>
                <a:latin typeface="微軟正黑體" panose="020B0604030504040204" pitchFamily="34" charset="-120"/>
                <a:ea typeface="微軟正黑體" panose="020B0604030504040204" pitchFamily="34" charset="-120"/>
              </a:rPr>
              <a:t>支給</a:t>
            </a:r>
            <a:r>
              <a:rPr lang="zh-TW" altLang="zh-TW" sz="2400" b="1" dirty="0">
                <a:solidFill>
                  <a:srgbClr val="FF0000"/>
                </a:solidFill>
                <a:latin typeface="微軟正黑體" panose="020B0604030504040204" pitchFamily="34" charset="-120"/>
                <a:ea typeface="微軟正黑體" panose="020B0604030504040204" pitchFamily="34" charset="-120"/>
              </a:rPr>
              <a:t>總經費除以支給人數」，並以四捨五入整數計算（元</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人）</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月因應「教育部人事處」需求</a:t>
            </a:r>
            <a:r>
              <a:rPr lang="zh-TW" altLang="zh-TW" dirty="0" smtClean="0">
                <a:latin typeface="微軟正黑體" panose="020B0604030504040204" pitchFamily="34" charset="-120"/>
                <a:ea typeface="微軟正黑體" panose="020B0604030504040204" pitchFamily="34" charset="-120"/>
              </a:rPr>
              <a:t>新增</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2253054890"/>
              </p:ext>
            </p:extLst>
          </p:nvPr>
        </p:nvGraphicFramePr>
        <p:xfrm>
          <a:off x="272776" y="1199088"/>
          <a:ext cx="11774844" cy="2999231"/>
        </p:xfrm>
        <a:graphic>
          <a:graphicData uri="http://schemas.openxmlformats.org/drawingml/2006/table">
            <a:tbl>
              <a:tblPr firstRow="1" firstCol="1" bandRow="1">
                <a:tableStyleId>{5C22544A-7EE6-4342-B048-85BDC9FD1C3A}</a:tableStyleId>
              </a:tblPr>
              <a:tblGrid>
                <a:gridCol w="420058">
                  <a:extLst>
                    <a:ext uri="{9D8B030D-6E8A-4147-A177-3AD203B41FA5}">
                      <a16:colId xmlns:a16="http://schemas.microsoft.com/office/drawing/2014/main" xmlns="" val="3312640706"/>
                    </a:ext>
                  </a:extLst>
                </a:gridCol>
                <a:gridCol w="536199">
                  <a:extLst>
                    <a:ext uri="{9D8B030D-6E8A-4147-A177-3AD203B41FA5}">
                      <a16:colId xmlns:a16="http://schemas.microsoft.com/office/drawing/2014/main" xmlns="" val="3750357295"/>
                    </a:ext>
                  </a:extLst>
                </a:gridCol>
                <a:gridCol w="504657">
                  <a:extLst>
                    <a:ext uri="{9D8B030D-6E8A-4147-A177-3AD203B41FA5}">
                      <a16:colId xmlns:a16="http://schemas.microsoft.com/office/drawing/2014/main" xmlns="" val="3521908475"/>
                    </a:ext>
                  </a:extLst>
                </a:gridCol>
                <a:gridCol w="567740">
                  <a:extLst>
                    <a:ext uri="{9D8B030D-6E8A-4147-A177-3AD203B41FA5}">
                      <a16:colId xmlns:a16="http://schemas.microsoft.com/office/drawing/2014/main" xmlns="" val="3451963260"/>
                    </a:ext>
                  </a:extLst>
                </a:gridCol>
                <a:gridCol w="488886">
                  <a:extLst>
                    <a:ext uri="{9D8B030D-6E8A-4147-A177-3AD203B41FA5}">
                      <a16:colId xmlns:a16="http://schemas.microsoft.com/office/drawing/2014/main" xmlns="" val="2375248986"/>
                    </a:ext>
                  </a:extLst>
                </a:gridCol>
                <a:gridCol w="551969">
                  <a:extLst>
                    <a:ext uri="{9D8B030D-6E8A-4147-A177-3AD203B41FA5}">
                      <a16:colId xmlns:a16="http://schemas.microsoft.com/office/drawing/2014/main" xmlns="" val="224586415"/>
                    </a:ext>
                  </a:extLst>
                </a:gridCol>
                <a:gridCol w="630822">
                  <a:extLst>
                    <a:ext uri="{9D8B030D-6E8A-4147-A177-3AD203B41FA5}">
                      <a16:colId xmlns:a16="http://schemas.microsoft.com/office/drawing/2014/main" xmlns="" val="711099852"/>
                    </a:ext>
                  </a:extLst>
                </a:gridCol>
                <a:gridCol w="449777">
                  <a:extLst>
                    <a:ext uri="{9D8B030D-6E8A-4147-A177-3AD203B41FA5}">
                      <a16:colId xmlns:a16="http://schemas.microsoft.com/office/drawing/2014/main" xmlns="" val="3230991554"/>
                    </a:ext>
                  </a:extLst>
                </a:gridCol>
                <a:gridCol w="611265">
                  <a:extLst>
                    <a:ext uri="{9D8B030D-6E8A-4147-A177-3AD203B41FA5}">
                      <a16:colId xmlns:a16="http://schemas.microsoft.com/office/drawing/2014/main" xmlns="" val="1020861023"/>
                    </a:ext>
                  </a:extLst>
                </a:gridCol>
                <a:gridCol w="1318525">
                  <a:extLst>
                    <a:ext uri="{9D8B030D-6E8A-4147-A177-3AD203B41FA5}">
                      <a16:colId xmlns:a16="http://schemas.microsoft.com/office/drawing/2014/main" xmlns="" val="1024324389"/>
                    </a:ext>
                  </a:extLst>
                </a:gridCol>
                <a:gridCol w="449179">
                  <a:extLst>
                    <a:ext uri="{9D8B030D-6E8A-4147-A177-3AD203B41FA5}">
                      <a16:colId xmlns:a16="http://schemas.microsoft.com/office/drawing/2014/main" xmlns="" val="2460780923"/>
                    </a:ext>
                  </a:extLst>
                </a:gridCol>
                <a:gridCol w="1395663">
                  <a:extLst>
                    <a:ext uri="{9D8B030D-6E8A-4147-A177-3AD203B41FA5}">
                      <a16:colId xmlns:a16="http://schemas.microsoft.com/office/drawing/2014/main" xmlns="" val="3612611552"/>
                    </a:ext>
                  </a:extLst>
                </a:gridCol>
                <a:gridCol w="561473">
                  <a:extLst>
                    <a:ext uri="{9D8B030D-6E8A-4147-A177-3AD203B41FA5}">
                      <a16:colId xmlns:a16="http://schemas.microsoft.com/office/drawing/2014/main" xmlns="" val="290960658"/>
                    </a:ext>
                  </a:extLst>
                </a:gridCol>
                <a:gridCol w="1315453">
                  <a:extLst>
                    <a:ext uri="{9D8B030D-6E8A-4147-A177-3AD203B41FA5}">
                      <a16:colId xmlns:a16="http://schemas.microsoft.com/office/drawing/2014/main" xmlns="" val="2253186287"/>
                    </a:ext>
                  </a:extLst>
                </a:gridCol>
                <a:gridCol w="529390">
                  <a:extLst>
                    <a:ext uri="{9D8B030D-6E8A-4147-A177-3AD203B41FA5}">
                      <a16:colId xmlns:a16="http://schemas.microsoft.com/office/drawing/2014/main" xmlns="" val="511712463"/>
                    </a:ext>
                  </a:extLst>
                </a:gridCol>
                <a:gridCol w="1443788">
                  <a:extLst>
                    <a:ext uri="{9D8B030D-6E8A-4147-A177-3AD203B41FA5}">
                      <a16:colId xmlns:a16="http://schemas.microsoft.com/office/drawing/2014/main" xmlns="" val="1967024105"/>
                    </a:ext>
                  </a:extLst>
                </a:gridCol>
              </a:tblGrid>
              <a:tr h="292608">
                <a:tc rowSpan="3">
                  <a:txBody>
                    <a:bodyPr/>
                    <a:lstStyle/>
                    <a:p>
                      <a:pPr marL="71755" marR="71755"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r>
                        <a:rPr lang="zh-TW" sz="2400" b="0" kern="10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教師分類</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2600">
                          <a:solidFill>
                            <a:schemeClr val="tx1"/>
                          </a:solidFill>
                          <a:effectLst/>
                          <a:latin typeface="微軟正黑體" panose="020B0604030504040204" pitchFamily="34" charset="-120"/>
                          <a:ea typeface="微軟正黑體" panose="020B0604030504040204" pitchFamily="34" charset="-120"/>
                        </a:rPr>
                        <a:t>報酬組成</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gridSpan="5">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編制外專任</a:t>
                      </a:r>
                      <a:r>
                        <a:rPr lang="zh-TW" sz="2400" b="0" kern="2600" dirty="0" smtClean="0">
                          <a:solidFill>
                            <a:schemeClr val="tx1"/>
                          </a:solidFill>
                          <a:effectLst/>
                          <a:latin typeface="微軟正黑體" panose="020B0604030504040204" pitchFamily="34" charset="-120"/>
                          <a:ea typeface="微軟正黑體" panose="020B0604030504040204" pitchFamily="34" charset="-120"/>
                        </a:rPr>
                        <a:t>教師</a:t>
                      </a:r>
                      <a:endParaRPr lang="en-US" altLang="zh-TW" sz="2400" b="0" kern="26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2600" dirty="0" smtClean="0">
                          <a:solidFill>
                            <a:schemeClr val="tx1"/>
                          </a:solidFill>
                          <a:effectLst/>
                          <a:latin typeface="微軟正黑體" panose="020B0604030504040204" pitchFamily="34" charset="-120"/>
                          <a:ea typeface="微軟正黑體" panose="020B0604030504040204" pitchFamily="34" charset="-120"/>
                        </a:rPr>
                        <a:t>支</a:t>
                      </a:r>
                      <a:r>
                        <a:rPr lang="zh-TW" sz="2400" b="0" kern="2600" dirty="0">
                          <a:solidFill>
                            <a:schemeClr val="tx1"/>
                          </a:solidFill>
                          <a:effectLst/>
                          <a:latin typeface="微軟正黑體" panose="020B0604030504040204" pitchFamily="34" charset="-120"/>
                          <a:ea typeface="微軟正黑體" panose="020B0604030504040204" pitchFamily="34" charset="-120"/>
                        </a:rPr>
                        <a:t>給人數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gridSpan="8">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編制外專任教師支給數額情形</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43619421"/>
                  </a:ext>
                </a:extLst>
              </a:tr>
              <a:tr h="5852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5"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教授</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副教授</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助理教授</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2600" dirty="0">
                          <a:solidFill>
                            <a:srgbClr val="FF0000"/>
                          </a:solidFill>
                          <a:effectLst/>
                          <a:latin typeface="微軟正黑體" panose="020B0604030504040204" pitchFamily="34" charset="-120"/>
                          <a:ea typeface="微軟正黑體" panose="020B0604030504040204" pitchFamily="34" charset="-120"/>
                        </a:rPr>
                        <a:t>講師</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978753663"/>
                  </a:ext>
                </a:extLst>
              </a:tr>
              <a:tr h="20482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教授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(A)</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副教授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(B)</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助理</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教授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(C)</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講師</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(D)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小計</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(E</a:t>
                      </a:r>
                      <a:r>
                        <a:rPr lang="en-US" sz="2400" b="0" kern="260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altLang="zh-TW" sz="2400" b="0" kern="2600" dirty="0" smtClean="0">
                          <a:solidFill>
                            <a:schemeClr val="tx1"/>
                          </a:solidFill>
                          <a:effectLst/>
                          <a:latin typeface="微軟正黑體" panose="020B0604030504040204" pitchFamily="34" charset="-120"/>
                          <a:ea typeface="微軟正黑體" panose="020B0604030504040204" pitchFamily="34" charset="-120"/>
                        </a:rPr>
                        <a:t>(G)</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rPr>
                        <a:t>平均</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rPr>
                        <a:t>支</a:t>
                      </a:r>
                      <a:r>
                        <a:rPr lang="zh-TW" sz="2400" b="1" kern="2600" dirty="0">
                          <a:solidFill>
                            <a:srgbClr val="FF0000"/>
                          </a:solidFill>
                          <a:effectLst/>
                          <a:latin typeface="微軟正黑體" panose="020B0604030504040204" pitchFamily="34" charset="-120"/>
                          <a:ea typeface="微軟正黑體" panose="020B0604030504040204" pitchFamily="34" charset="-120"/>
                        </a:rPr>
                        <a:t>給</a:t>
                      </a:r>
                      <a:r>
                        <a:rPr lang="zh-TW" sz="2400" b="1" kern="2600" dirty="0" smtClean="0">
                          <a:solidFill>
                            <a:srgbClr val="FF0000"/>
                          </a:solidFill>
                          <a:effectLst/>
                          <a:latin typeface="微軟正黑體" panose="020B0604030504040204" pitchFamily="34" charset="-120"/>
                          <a:ea typeface="微軟正黑體" panose="020B0604030504040204" pitchFamily="34" charset="-120"/>
                        </a:rPr>
                        <a:t>數額</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(H)</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(I)</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平均</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支給數額</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en-US" alt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(J)</a:t>
                      </a:r>
                      <a:endParaRPr lang="zh-TW" sz="2400" b="1" kern="2600" dirty="0">
                        <a:solidFill>
                          <a:srgbClr val="FF0000"/>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a:solidFill>
                            <a:schemeClr val="tx1"/>
                          </a:solidFill>
                          <a:effectLst/>
                          <a:latin typeface="微軟正黑體" panose="020B0604030504040204" pitchFamily="34" charset="-120"/>
                          <a:ea typeface="微軟正黑體" panose="020B0604030504040204" pitchFamily="34" charset="-120"/>
                        </a:rPr>
                        <a:t>總額</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en-US" sz="2400" b="0" kern="2600" dirty="0">
                          <a:solidFill>
                            <a:schemeClr val="tx1"/>
                          </a:solidFill>
                          <a:effectLst/>
                          <a:latin typeface="微軟正黑體" panose="020B0604030504040204" pitchFamily="34" charset="-120"/>
                          <a:ea typeface="微軟正黑體" panose="020B0604030504040204" pitchFamily="34" charset="-120"/>
                        </a:rPr>
                        <a:t>(K)</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平均</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支</a:t>
                      </a:r>
                      <a:r>
                        <a:rPr lang="zh-TW" sz="2400" b="1" kern="2600" dirty="0">
                          <a:solidFill>
                            <a:srgbClr val="FF0000"/>
                          </a:solidFill>
                          <a:effectLst/>
                          <a:latin typeface="微軟正黑體" panose="020B0604030504040204" pitchFamily="34" charset="-120"/>
                          <a:ea typeface="微軟正黑體" panose="020B0604030504040204" pitchFamily="34" charset="-120"/>
                          <a:cs typeface="+mn-cs"/>
                        </a:rPr>
                        <a:t>給</a:t>
                      </a:r>
                      <a:r>
                        <a:rPr 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數額</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en-US" alt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(L)</a:t>
                      </a:r>
                      <a:endParaRPr lang="zh-TW" sz="2400" b="1" kern="2600" dirty="0">
                        <a:solidFill>
                          <a:srgbClr val="FF0000"/>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2600" dirty="0">
                          <a:solidFill>
                            <a:schemeClr val="tx1"/>
                          </a:solidFill>
                          <a:effectLst/>
                          <a:latin typeface="微軟正黑體" panose="020B0604030504040204" pitchFamily="34" charset="-120"/>
                          <a:ea typeface="微軟正黑體" panose="020B0604030504040204" pitchFamily="34" charset="-120"/>
                        </a:rPr>
                        <a:t>支給</a:t>
                      </a:r>
                      <a:r>
                        <a:rPr lang="en-US" sz="2400" b="0" kern="2600" dirty="0">
                          <a:solidFill>
                            <a:schemeClr val="tx1"/>
                          </a:solidFill>
                          <a:effectLst/>
                          <a:latin typeface="微軟正黑體" panose="020B0604030504040204" pitchFamily="34" charset="-120"/>
                          <a:ea typeface="微軟正黑體" panose="020B0604030504040204" pitchFamily="34" charset="-120"/>
                        </a:rPr>
                        <a:t/>
                      </a:r>
                      <a:br>
                        <a:rPr lang="en-US" sz="2400" b="0" kern="2600" dirty="0">
                          <a:solidFill>
                            <a:schemeClr val="tx1"/>
                          </a:solidFill>
                          <a:effectLst/>
                          <a:latin typeface="微軟正黑體" panose="020B0604030504040204" pitchFamily="34" charset="-120"/>
                          <a:ea typeface="微軟正黑體" panose="020B0604030504040204" pitchFamily="34" charset="-120"/>
                        </a:rPr>
                      </a:br>
                      <a:r>
                        <a:rPr lang="zh-TW" sz="2400" b="0" kern="2600" dirty="0" smtClean="0">
                          <a:solidFill>
                            <a:schemeClr val="tx1"/>
                          </a:solidFill>
                          <a:effectLst/>
                          <a:latin typeface="微軟正黑體" panose="020B0604030504040204" pitchFamily="34" charset="-120"/>
                          <a:ea typeface="微軟正黑體" panose="020B0604030504040204" pitchFamily="34" charset="-120"/>
                        </a:rPr>
                        <a:t>總額</a:t>
                      </a:r>
                      <a:r>
                        <a:rPr lang="en-US" sz="2400" b="0" kern="2600" dirty="0" smtClean="0">
                          <a:solidFill>
                            <a:schemeClr val="tx1"/>
                          </a:solidFill>
                          <a:effectLst/>
                          <a:latin typeface="微軟正黑體" panose="020B0604030504040204" pitchFamily="34" charset="-120"/>
                          <a:ea typeface="微軟正黑體" panose="020B0604030504040204" pitchFamily="34" charset="-120"/>
                        </a:rPr>
                        <a:t/>
                      </a:r>
                      <a:br>
                        <a:rPr lang="en-US" sz="2400" b="0" kern="2600" dirty="0" smtClean="0">
                          <a:solidFill>
                            <a:schemeClr val="tx1"/>
                          </a:solidFill>
                          <a:effectLst/>
                          <a:latin typeface="微軟正黑體" panose="020B0604030504040204" pitchFamily="34" charset="-120"/>
                          <a:ea typeface="微軟正黑體" panose="020B0604030504040204" pitchFamily="34" charset="-120"/>
                        </a:rPr>
                      </a:br>
                      <a:r>
                        <a:rPr lang="en-US" sz="2400" b="0" kern="2600" dirty="0" smtClean="0">
                          <a:solidFill>
                            <a:schemeClr val="tx1"/>
                          </a:solidFill>
                          <a:effectLst/>
                          <a:latin typeface="微軟正黑體" panose="020B0604030504040204" pitchFamily="34" charset="-120"/>
                          <a:ea typeface="微軟正黑體" panose="020B0604030504040204" pitchFamily="34" charset="-120"/>
                        </a:rPr>
                        <a:t>(M)</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平均</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支</a:t>
                      </a:r>
                      <a:r>
                        <a:rPr lang="zh-TW" sz="2400" b="1" kern="2600" dirty="0">
                          <a:solidFill>
                            <a:srgbClr val="FF0000"/>
                          </a:solidFill>
                          <a:effectLst/>
                          <a:latin typeface="微軟正黑體" panose="020B0604030504040204" pitchFamily="34" charset="-120"/>
                          <a:ea typeface="微軟正黑體" panose="020B0604030504040204" pitchFamily="34" charset="-120"/>
                          <a:cs typeface="+mn-cs"/>
                        </a:rPr>
                        <a:t>給</a:t>
                      </a:r>
                      <a:r>
                        <a:rPr 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數額</a:t>
                      </a:r>
                      <a:endParaRPr lang="en-US" altLang="zh-TW" sz="2400" b="1" kern="26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en-US" altLang="zh-TW" sz="2400" b="1" kern="2600" dirty="0" smtClean="0">
                          <a:solidFill>
                            <a:srgbClr val="FF0000"/>
                          </a:solidFill>
                          <a:effectLst/>
                          <a:latin typeface="微軟正黑體" panose="020B0604030504040204" pitchFamily="34" charset="-120"/>
                          <a:ea typeface="微軟正黑體" panose="020B0604030504040204" pitchFamily="34" charset="-120"/>
                          <a:cs typeface="+mn-cs"/>
                        </a:rPr>
                        <a:t>(N)</a:t>
                      </a:r>
                      <a:endParaRPr lang="zh-TW" sz="2400" b="1" kern="2600" dirty="0">
                        <a:solidFill>
                          <a:srgbClr val="FF0000"/>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382687618"/>
                  </a:ext>
                </a:extLst>
              </a:tr>
            </a:tbl>
          </a:graphicData>
        </a:graphic>
      </p:graphicFrame>
    </p:spTree>
    <p:extLst>
      <p:ext uri="{BB962C8B-B14F-4D97-AF65-F5344CB8AC3E}">
        <p14:creationId xmlns:p14="http://schemas.microsoft.com/office/powerpoint/2010/main" val="3564473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smtClean="0">
                <a:solidFill>
                  <a:schemeClr val="accent6">
                    <a:lumMod val="50000"/>
                  </a:schemeClr>
                </a:solidFill>
              </a:rPr>
              <a:t>3-3 </a:t>
            </a:r>
            <a:r>
              <a:rPr lang="zh-TW" altLang="zh-TW" sz="4400" dirty="0" smtClean="0">
                <a:solidFill>
                  <a:schemeClr val="accent6">
                    <a:lumMod val="50000"/>
                  </a:schemeClr>
                </a:solidFill>
              </a:rPr>
              <a:t>遠</a:t>
            </a:r>
            <a:r>
              <a:rPr lang="zh-TW" altLang="zh-TW" sz="4400" dirty="0">
                <a:solidFill>
                  <a:schemeClr val="accent6">
                    <a:lumMod val="50000"/>
                  </a:schemeClr>
                </a:solidFill>
              </a:rPr>
              <a:t>距教學課程資料表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7</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31</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29266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刪除表冊</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自</a:t>
            </a:r>
            <a:r>
              <a:rPr lang="en-US" altLang="zh-TW" sz="2400" dirty="0" smtClean="0">
                <a:latin typeface="微軟正黑體" panose="020B0604030504040204" pitchFamily="34" charset="-120"/>
                <a:ea typeface="微軟正黑體" panose="020B0604030504040204" pitchFamily="34" charset="-120"/>
              </a:rPr>
              <a:t>108</a:t>
            </a:r>
            <a:r>
              <a:rPr lang="zh-TW" altLang="zh-TW"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03</a:t>
            </a:r>
            <a:r>
              <a:rPr lang="zh-TW" altLang="zh-TW" sz="2400" dirty="0" smtClean="0">
                <a:latin typeface="微軟正黑體" panose="020B0604030504040204" pitchFamily="34" charset="-120"/>
                <a:ea typeface="微軟正黑體" panose="020B0604030504040204" pitchFamily="34" charset="-120"/>
              </a:rPr>
              <a:t>月起，</a:t>
            </a:r>
            <a:r>
              <a:rPr lang="zh-TW" altLang="en-US" sz="2400" dirty="0" smtClean="0">
                <a:latin typeface="微軟正黑體" panose="020B0604030504040204" pitchFamily="34" charset="-120"/>
                <a:ea typeface="微軟正黑體" panose="020B0604030504040204" pitchFamily="34" charset="-120"/>
              </a:rPr>
              <a:t>刪除本表</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622337827"/>
              </p:ext>
            </p:extLst>
          </p:nvPr>
        </p:nvGraphicFramePr>
        <p:xfrm>
          <a:off x="214391" y="1237323"/>
          <a:ext cx="11817189" cy="2645701"/>
        </p:xfrm>
        <a:graphic>
          <a:graphicData uri="http://schemas.openxmlformats.org/drawingml/2006/table">
            <a:tbl>
              <a:tblPr firstRow="1" firstCol="1" lastRow="1" lastCol="1" bandRow="1" bandCol="1">
                <a:tableStyleId>{5C22544A-7EE6-4342-B048-85BDC9FD1C3A}</a:tableStyleId>
              </a:tblPr>
              <a:tblGrid>
                <a:gridCol w="619798">
                  <a:extLst>
                    <a:ext uri="{9D8B030D-6E8A-4147-A177-3AD203B41FA5}">
                      <a16:colId xmlns:a16="http://schemas.microsoft.com/office/drawing/2014/main" xmlns="" val="339657030"/>
                    </a:ext>
                  </a:extLst>
                </a:gridCol>
                <a:gridCol w="1379622">
                  <a:extLst>
                    <a:ext uri="{9D8B030D-6E8A-4147-A177-3AD203B41FA5}">
                      <a16:colId xmlns:a16="http://schemas.microsoft.com/office/drawing/2014/main" xmlns="" val="2078932618"/>
                    </a:ext>
                  </a:extLst>
                </a:gridCol>
                <a:gridCol w="1459831">
                  <a:extLst>
                    <a:ext uri="{9D8B030D-6E8A-4147-A177-3AD203B41FA5}">
                      <a16:colId xmlns:a16="http://schemas.microsoft.com/office/drawing/2014/main" xmlns="" val="3179016940"/>
                    </a:ext>
                  </a:extLst>
                </a:gridCol>
                <a:gridCol w="770021">
                  <a:extLst>
                    <a:ext uri="{9D8B030D-6E8A-4147-A177-3AD203B41FA5}">
                      <a16:colId xmlns:a16="http://schemas.microsoft.com/office/drawing/2014/main" xmlns="" val="684956857"/>
                    </a:ext>
                  </a:extLst>
                </a:gridCol>
                <a:gridCol w="1556084">
                  <a:extLst>
                    <a:ext uri="{9D8B030D-6E8A-4147-A177-3AD203B41FA5}">
                      <a16:colId xmlns:a16="http://schemas.microsoft.com/office/drawing/2014/main" xmlns="" val="17251"/>
                    </a:ext>
                  </a:extLst>
                </a:gridCol>
                <a:gridCol w="577516">
                  <a:extLst>
                    <a:ext uri="{9D8B030D-6E8A-4147-A177-3AD203B41FA5}">
                      <a16:colId xmlns:a16="http://schemas.microsoft.com/office/drawing/2014/main" xmlns="" val="1219117166"/>
                    </a:ext>
                  </a:extLst>
                </a:gridCol>
                <a:gridCol w="770021">
                  <a:extLst>
                    <a:ext uri="{9D8B030D-6E8A-4147-A177-3AD203B41FA5}">
                      <a16:colId xmlns:a16="http://schemas.microsoft.com/office/drawing/2014/main" xmlns="" val="4173714016"/>
                    </a:ext>
                  </a:extLst>
                </a:gridCol>
                <a:gridCol w="609600">
                  <a:extLst>
                    <a:ext uri="{9D8B030D-6E8A-4147-A177-3AD203B41FA5}">
                      <a16:colId xmlns:a16="http://schemas.microsoft.com/office/drawing/2014/main" xmlns="" val="2593639066"/>
                    </a:ext>
                  </a:extLst>
                </a:gridCol>
                <a:gridCol w="673769">
                  <a:extLst>
                    <a:ext uri="{9D8B030D-6E8A-4147-A177-3AD203B41FA5}">
                      <a16:colId xmlns:a16="http://schemas.microsoft.com/office/drawing/2014/main" xmlns="" val="91871971"/>
                    </a:ext>
                  </a:extLst>
                </a:gridCol>
                <a:gridCol w="802105">
                  <a:extLst>
                    <a:ext uri="{9D8B030D-6E8A-4147-A177-3AD203B41FA5}">
                      <a16:colId xmlns:a16="http://schemas.microsoft.com/office/drawing/2014/main" xmlns="" val="4203296223"/>
                    </a:ext>
                  </a:extLst>
                </a:gridCol>
                <a:gridCol w="946484">
                  <a:extLst>
                    <a:ext uri="{9D8B030D-6E8A-4147-A177-3AD203B41FA5}">
                      <a16:colId xmlns:a16="http://schemas.microsoft.com/office/drawing/2014/main" xmlns="" val="3211110252"/>
                    </a:ext>
                  </a:extLst>
                </a:gridCol>
                <a:gridCol w="1007119">
                  <a:extLst>
                    <a:ext uri="{9D8B030D-6E8A-4147-A177-3AD203B41FA5}">
                      <a16:colId xmlns:a16="http://schemas.microsoft.com/office/drawing/2014/main" xmlns="" val="2083923507"/>
                    </a:ext>
                  </a:extLst>
                </a:gridCol>
                <a:gridCol w="645219">
                  <a:extLst>
                    <a:ext uri="{9D8B030D-6E8A-4147-A177-3AD203B41FA5}">
                      <a16:colId xmlns:a16="http://schemas.microsoft.com/office/drawing/2014/main" xmlns="" val="1331300179"/>
                    </a:ext>
                  </a:extLst>
                </a:gridCol>
              </a:tblGrid>
              <a:tr h="2645701">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學年度</a:t>
                      </a:r>
                    </a:p>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學期</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開課學校</a:t>
                      </a:r>
                      <a:r>
                        <a:rPr lang="en-US" sz="2400" b="1" kern="100" dirty="0">
                          <a:solidFill>
                            <a:srgbClr val="FF0000"/>
                          </a:solidFill>
                          <a:effectLst/>
                          <a:latin typeface="微軟正黑體" panose="020B0604030504040204" pitchFamily="34" charset="-120"/>
                          <a:ea typeface="微軟正黑體" panose="020B0604030504040204" pitchFamily="34" charset="-120"/>
                        </a:rPr>
                        <a:t>/</a:t>
                      </a:r>
                      <a:br>
                        <a:rPr lang="en-US" sz="2400" b="1" kern="100" dirty="0">
                          <a:solidFill>
                            <a:srgbClr val="FF0000"/>
                          </a:solidFill>
                          <a:effectLst/>
                          <a:latin typeface="微軟正黑體" panose="020B0604030504040204" pitchFamily="34" charset="-120"/>
                          <a:ea typeface="微軟正黑體" panose="020B0604030504040204" pitchFamily="34" charset="-120"/>
                        </a:rPr>
                      </a:br>
                      <a:r>
                        <a:rPr lang="zh-TW" sz="2400" b="1" kern="100" dirty="0">
                          <a:solidFill>
                            <a:srgbClr val="FF0000"/>
                          </a:solidFill>
                          <a:effectLst/>
                          <a:latin typeface="微軟正黑體" panose="020B0604030504040204" pitchFamily="34" charset="-120"/>
                          <a:ea typeface="微軟正黑體" panose="020B0604030504040204" pitchFamily="34" charset="-120"/>
                        </a:rPr>
                        <a:t>修課學校</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修課學校</a:t>
                      </a:r>
                      <a:r>
                        <a:rPr lang="en-US" sz="2400" b="1" kern="100" dirty="0">
                          <a:solidFill>
                            <a:srgbClr val="FF0000"/>
                          </a:solidFill>
                          <a:effectLst/>
                          <a:latin typeface="微軟正黑體" panose="020B0604030504040204" pitchFamily="34" charset="-120"/>
                          <a:ea typeface="微軟正黑體" panose="020B0604030504040204" pitchFamily="34" charset="-120"/>
                        </a:rPr>
                        <a:t/>
                      </a:r>
                      <a:br>
                        <a:rPr lang="en-US" sz="2400" b="1" kern="100" dirty="0">
                          <a:solidFill>
                            <a:srgbClr val="FF0000"/>
                          </a:solidFill>
                          <a:effectLst/>
                          <a:latin typeface="微軟正黑體" panose="020B0604030504040204" pitchFamily="34" charset="-120"/>
                          <a:ea typeface="微軟正黑體" panose="020B0604030504040204" pitchFamily="34" charset="-120"/>
                        </a:rPr>
                      </a:b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本校</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他校請填寫校名</a:t>
                      </a:r>
                      <a:r>
                        <a:rPr lang="en-US" sz="2400" b="1" kern="100" dirty="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開課學校</a:t>
                      </a:r>
                    </a:p>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或單位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國內</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國外</a:t>
                      </a:r>
                    </a:p>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開課學校或單位</a:t>
                      </a:r>
                      <a:r>
                        <a:rPr lang="en-US" sz="2400" b="1" kern="100" dirty="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課程</a:t>
                      </a:r>
                    </a:p>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名稱</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學分</a:t>
                      </a:r>
                      <a:r>
                        <a:rPr lang="en-US" sz="2400" b="1" kern="100" dirty="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非學分</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學分數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上課</a:t>
                      </a:r>
                      <a:r>
                        <a:rPr lang="en-US" sz="2400" b="1" kern="100" dirty="0">
                          <a:solidFill>
                            <a:srgbClr val="FF0000"/>
                          </a:solidFill>
                          <a:effectLst/>
                          <a:latin typeface="微軟正黑體" panose="020B0604030504040204" pitchFamily="34" charset="-120"/>
                          <a:ea typeface="微軟正黑體" panose="020B0604030504040204" pitchFamily="34" charset="-120"/>
                        </a:rPr>
                        <a:t/>
                      </a:r>
                      <a:br>
                        <a:rPr lang="en-US" sz="2400" b="1" kern="100" dirty="0">
                          <a:solidFill>
                            <a:srgbClr val="FF0000"/>
                          </a:solidFill>
                          <a:effectLst/>
                          <a:latin typeface="微軟正黑體" panose="020B0604030504040204" pitchFamily="34" charset="-120"/>
                          <a:ea typeface="微軟正黑體" panose="020B0604030504040204" pitchFamily="34" charset="-120"/>
                        </a:rPr>
                      </a:br>
                      <a:r>
                        <a:rPr lang="zh-TW" sz="2400" b="1" kern="100" dirty="0">
                          <a:solidFill>
                            <a:srgbClr val="FF0000"/>
                          </a:solidFill>
                          <a:effectLst/>
                          <a:latin typeface="微軟正黑體" panose="020B0604030504040204" pitchFamily="34" charset="-120"/>
                          <a:ea typeface="微軟正黑體" panose="020B0604030504040204" pitchFamily="34" charset="-120"/>
                        </a:rPr>
                        <a:t>人數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同步</a:t>
                      </a:r>
                    </a:p>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非同步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上課</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日期</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開始</a:t>
                      </a:r>
                      <a:r>
                        <a:rPr lang="en-US" sz="2400" b="1" kern="100" dirty="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上課日期</a:t>
                      </a:r>
                    </a:p>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結束</a:t>
                      </a:r>
                      <a:r>
                        <a:rPr lang="en-US" sz="2400" b="1" kern="100" dirty="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課程</a:t>
                      </a:r>
                    </a:p>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說明</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860400255"/>
                  </a:ext>
                </a:extLst>
              </a:tr>
            </a:tbl>
          </a:graphicData>
        </a:graphic>
      </p:graphicFrame>
      <p:cxnSp>
        <p:nvCxnSpPr>
          <p:cNvPr id="11" name="直線接點 10"/>
          <p:cNvCxnSpPr/>
          <p:nvPr/>
        </p:nvCxnSpPr>
        <p:spPr>
          <a:xfrm>
            <a:off x="214391" y="1316908"/>
            <a:ext cx="11817189" cy="2576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214391" y="1258295"/>
            <a:ext cx="11817189" cy="26247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5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a:solidFill>
                  <a:schemeClr val="accent6">
                    <a:lumMod val="50000"/>
                  </a:schemeClr>
                </a:solidFill>
              </a:rPr>
              <a:t>3-5 </a:t>
            </a:r>
            <a:r>
              <a:rPr lang="zh-TW" altLang="zh-TW" sz="4400" dirty="0">
                <a:solidFill>
                  <a:schemeClr val="accent6">
                    <a:lumMod val="50000"/>
                  </a:schemeClr>
                </a:solidFill>
              </a:rPr>
              <a:t>實際開課結構統計表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8</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32</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93899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填報範圍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自</a:t>
            </a:r>
            <a:r>
              <a:rPr lang="en-US" altLang="zh-TW" sz="2400" dirty="0">
                <a:latin typeface="微軟正黑體" panose="020B0604030504040204" pitchFamily="34" charset="-120"/>
                <a:ea typeface="微軟正黑體" panose="020B0604030504040204" pitchFamily="34" charset="-120"/>
              </a:rPr>
              <a:t>108</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03</a:t>
            </a:r>
            <a:r>
              <a:rPr lang="zh-TW" altLang="zh-TW" sz="2400" dirty="0">
                <a:latin typeface="微軟正黑體" panose="020B0604030504040204" pitchFamily="34" charset="-120"/>
                <a:ea typeface="微軟正黑體" panose="020B0604030504040204" pitchFamily="34" charset="-120"/>
              </a:rPr>
              <a:t>月起，</a:t>
            </a:r>
            <a:r>
              <a:rPr lang="zh-TW" altLang="zh-TW" sz="2400" b="1" dirty="0">
                <a:solidFill>
                  <a:srgbClr val="FF0000"/>
                </a:solidFill>
                <a:latin typeface="微軟正黑體" panose="020B0604030504040204" pitchFamily="34" charset="-120"/>
                <a:ea typeface="微軟正黑體" panose="020B0604030504040204" pitchFamily="34" charset="-120"/>
              </a:rPr>
              <a:t>特殊專班資料納入填報範圍</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p>
          <a:p>
            <a:pPr algn="r">
              <a:defRPr/>
            </a:pP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月因應「技專總量管制小組」</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「獎勵補助工作小組」需求修改定義】</a:t>
            </a: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745966578"/>
              </p:ext>
            </p:extLst>
          </p:nvPr>
        </p:nvGraphicFramePr>
        <p:xfrm>
          <a:off x="214391" y="1200151"/>
          <a:ext cx="11801148" cy="2693217"/>
        </p:xfrm>
        <a:graphic>
          <a:graphicData uri="http://schemas.openxmlformats.org/drawingml/2006/table">
            <a:tbl>
              <a:tblPr>
                <a:tableStyleId>{5C22544A-7EE6-4342-B048-85BDC9FD1C3A}</a:tableStyleId>
              </a:tblPr>
              <a:tblGrid>
                <a:gridCol w="674609">
                  <a:extLst>
                    <a:ext uri="{9D8B030D-6E8A-4147-A177-3AD203B41FA5}">
                      <a16:colId xmlns:a16="http://schemas.microsoft.com/office/drawing/2014/main" xmlns="" val="2583268295"/>
                    </a:ext>
                  </a:extLst>
                </a:gridCol>
                <a:gridCol w="470559">
                  <a:extLst>
                    <a:ext uri="{9D8B030D-6E8A-4147-A177-3AD203B41FA5}">
                      <a16:colId xmlns:a16="http://schemas.microsoft.com/office/drawing/2014/main" xmlns="" val="3074512874"/>
                    </a:ext>
                  </a:extLst>
                </a:gridCol>
                <a:gridCol w="507652">
                  <a:extLst>
                    <a:ext uri="{9D8B030D-6E8A-4147-A177-3AD203B41FA5}">
                      <a16:colId xmlns:a16="http://schemas.microsoft.com/office/drawing/2014/main" xmlns="" val="1342685855"/>
                    </a:ext>
                  </a:extLst>
                </a:gridCol>
                <a:gridCol w="507652">
                  <a:extLst>
                    <a:ext uri="{9D8B030D-6E8A-4147-A177-3AD203B41FA5}">
                      <a16:colId xmlns:a16="http://schemas.microsoft.com/office/drawing/2014/main" xmlns="" val="1526318004"/>
                    </a:ext>
                  </a:extLst>
                </a:gridCol>
                <a:gridCol w="507652">
                  <a:extLst>
                    <a:ext uri="{9D8B030D-6E8A-4147-A177-3AD203B41FA5}">
                      <a16:colId xmlns:a16="http://schemas.microsoft.com/office/drawing/2014/main" xmlns="" val="2139260514"/>
                    </a:ext>
                  </a:extLst>
                </a:gridCol>
                <a:gridCol w="507652">
                  <a:extLst>
                    <a:ext uri="{9D8B030D-6E8A-4147-A177-3AD203B41FA5}">
                      <a16:colId xmlns:a16="http://schemas.microsoft.com/office/drawing/2014/main" xmlns="" val="2011715349"/>
                    </a:ext>
                  </a:extLst>
                </a:gridCol>
                <a:gridCol w="443896">
                  <a:extLst>
                    <a:ext uri="{9D8B030D-6E8A-4147-A177-3AD203B41FA5}">
                      <a16:colId xmlns:a16="http://schemas.microsoft.com/office/drawing/2014/main" xmlns="" val="508932035"/>
                    </a:ext>
                  </a:extLst>
                </a:gridCol>
                <a:gridCol w="481263">
                  <a:extLst>
                    <a:ext uri="{9D8B030D-6E8A-4147-A177-3AD203B41FA5}">
                      <a16:colId xmlns:a16="http://schemas.microsoft.com/office/drawing/2014/main" xmlns="" val="3678439661"/>
                    </a:ext>
                  </a:extLst>
                </a:gridCol>
                <a:gridCol w="449179">
                  <a:extLst>
                    <a:ext uri="{9D8B030D-6E8A-4147-A177-3AD203B41FA5}">
                      <a16:colId xmlns:a16="http://schemas.microsoft.com/office/drawing/2014/main" xmlns="" val="720060048"/>
                    </a:ext>
                  </a:extLst>
                </a:gridCol>
                <a:gridCol w="513348">
                  <a:extLst>
                    <a:ext uri="{9D8B030D-6E8A-4147-A177-3AD203B41FA5}">
                      <a16:colId xmlns:a16="http://schemas.microsoft.com/office/drawing/2014/main" xmlns="" val="13706066"/>
                    </a:ext>
                  </a:extLst>
                </a:gridCol>
                <a:gridCol w="577515">
                  <a:extLst>
                    <a:ext uri="{9D8B030D-6E8A-4147-A177-3AD203B41FA5}">
                      <a16:colId xmlns:a16="http://schemas.microsoft.com/office/drawing/2014/main" xmlns="" val="1723224621"/>
                    </a:ext>
                  </a:extLst>
                </a:gridCol>
                <a:gridCol w="577516">
                  <a:extLst>
                    <a:ext uri="{9D8B030D-6E8A-4147-A177-3AD203B41FA5}">
                      <a16:colId xmlns:a16="http://schemas.microsoft.com/office/drawing/2014/main" xmlns="" val="2502662128"/>
                    </a:ext>
                  </a:extLst>
                </a:gridCol>
                <a:gridCol w="866274">
                  <a:extLst>
                    <a:ext uri="{9D8B030D-6E8A-4147-A177-3AD203B41FA5}">
                      <a16:colId xmlns:a16="http://schemas.microsoft.com/office/drawing/2014/main" xmlns="" val="3271040608"/>
                    </a:ext>
                  </a:extLst>
                </a:gridCol>
                <a:gridCol w="513347">
                  <a:extLst>
                    <a:ext uri="{9D8B030D-6E8A-4147-A177-3AD203B41FA5}">
                      <a16:colId xmlns:a16="http://schemas.microsoft.com/office/drawing/2014/main" xmlns="" val="1775952498"/>
                    </a:ext>
                  </a:extLst>
                </a:gridCol>
                <a:gridCol w="545432">
                  <a:extLst>
                    <a:ext uri="{9D8B030D-6E8A-4147-A177-3AD203B41FA5}">
                      <a16:colId xmlns:a16="http://schemas.microsoft.com/office/drawing/2014/main" xmlns="" val="829024463"/>
                    </a:ext>
                  </a:extLst>
                </a:gridCol>
                <a:gridCol w="689810">
                  <a:extLst>
                    <a:ext uri="{9D8B030D-6E8A-4147-A177-3AD203B41FA5}">
                      <a16:colId xmlns:a16="http://schemas.microsoft.com/office/drawing/2014/main" xmlns="" val="2011844113"/>
                    </a:ext>
                  </a:extLst>
                </a:gridCol>
                <a:gridCol w="914400">
                  <a:extLst>
                    <a:ext uri="{9D8B030D-6E8A-4147-A177-3AD203B41FA5}">
                      <a16:colId xmlns:a16="http://schemas.microsoft.com/office/drawing/2014/main" xmlns="" val="449076575"/>
                    </a:ext>
                  </a:extLst>
                </a:gridCol>
                <a:gridCol w="620159">
                  <a:extLst>
                    <a:ext uri="{9D8B030D-6E8A-4147-A177-3AD203B41FA5}">
                      <a16:colId xmlns:a16="http://schemas.microsoft.com/office/drawing/2014/main" xmlns="" val="2907801750"/>
                    </a:ext>
                  </a:extLst>
                </a:gridCol>
                <a:gridCol w="632795">
                  <a:extLst>
                    <a:ext uri="{9D8B030D-6E8A-4147-A177-3AD203B41FA5}">
                      <a16:colId xmlns:a16="http://schemas.microsoft.com/office/drawing/2014/main" xmlns="" val="1453512038"/>
                    </a:ext>
                  </a:extLst>
                </a:gridCol>
                <a:gridCol w="800438">
                  <a:extLst>
                    <a:ext uri="{9D8B030D-6E8A-4147-A177-3AD203B41FA5}">
                      <a16:colId xmlns:a16="http://schemas.microsoft.com/office/drawing/2014/main" xmlns="" val="1062619042"/>
                    </a:ext>
                  </a:extLst>
                </a:gridCol>
              </a:tblGrid>
              <a:tr h="1803017">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學年度</a:t>
                      </a:r>
                      <a:r>
                        <a:rPr lang="en-US" sz="2400" kern="100" dirty="0" smtClean="0">
                          <a:effectLst/>
                          <a:latin typeface="微軟正黑體" panose="020B0604030504040204" pitchFamily="34" charset="-120"/>
                          <a:ea typeface="微軟正黑體" panose="020B0604030504040204" pitchFamily="34" charset="-120"/>
                        </a:rPr>
                        <a:t>/</a:t>
                      </a:r>
                      <a:r>
                        <a:rPr lang="zh-TW" sz="2400" kern="100" dirty="0" smtClean="0">
                          <a:effectLst/>
                          <a:latin typeface="微軟正黑體" panose="020B0604030504040204" pitchFamily="34" charset="-120"/>
                          <a:ea typeface="微軟正黑體" panose="020B0604030504040204" pitchFamily="34" charset="-120"/>
                        </a:rPr>
                        <a:t>學期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當期</a:t>
                      </a:r>
                    </a:p>
                    <a:p>
                      <a:pPr algn="ctr">
                        <a:spcAft>
                          <a:spcPts val="0"/>
                        </a:spcAft>
                      </a:pPr>
                      <a:r>
                        <a:rPr lang="zh-TW" sz="2400" kern="100">
                          <a:effectLst/>
                          <a:latin typeface="微軟正黑體" panose="020B0604030504040204" pitchFamily="34" charset="-120"/>
                          <a:ea typeface="微軟正黑體" panose="020B0604030504040204" pitchFamily="34" charset="-120"/>
                        </a:rPr>
                        <a:t>課號</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0">
                          <a:effectLst/>
                          <a:latin typeface="微軟正黑體" panose="020B0604030504040204" pitchFamily="34" charset="-120"/>
                          <a:ea typeface="微軟正黑體" panose="020B0604030504040204" pitchFamily="34" charset="-120"/>
                        </a:rPr>
                        <a:t>課程名稱</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0">
                          <a:effectLst/>
                          <a:latin typeface="微軟正黑體" panose="020B0604030504040204" pitchFamily="34" charset="-120"/>
                          <a:ea typeface="微軟正黑體" panose="020B0604030504040204" pitchFamily="34" charset="-120"/>
                        </a:rPr>
                        <a:t>開課系所</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開課學制</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科目類別</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0" dirty="0">
                          <a:effectLst/>
                          <a:latin typeface="微軟正黑體" panose="020B0604030504040204" pitchFamily="34" charset="-120"/>
                          <a:ea typeface="微軟正黑體" panose="020B0604030504040204" pitchFamily="34" charset="-120"/>
                        </a:rPr>
                        <a:t>修 別</a:t>
                      </a:r>
                      <a:r>
                        <a:rPr lang="en-US" sz="2400" kern="0" dirty="0">
                          <a:effectLst/>
                          <a:latin typeface="微軟正黑體" panose="020B0604030504040204" pitchFamily="34" charset="-120"/>
                          <a:ea typeface="微軟正黑體" panose="020B0604030504040204" pitchFamily="34" charset="-120"/>
                        </a:rPr>
                        <a:t/>
                      </a:r>
                      <a:br>
                        <a:rPr lang="en-US" sz="2400" kern="0" dirty="0">
                          <a:effectLst/>
                          <a:latin typeface="微軟正黑體" panose="020B0604030504040204" pitchFamily="34" charset="-120"/>
                          <a:ea typeface="微軟正黑體" panose="020B0604030504040204" pitchFamily="34" charset="-120"/>
                        </a:rPr>
                      </a:b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0" dirty="0">
                          <a:effectLst/>
                          <a:latin typeface="微軟正黑體" panose="020B0604030504040204" pitchFamily="34" charset="-120"/>
                          <a:ea typeface="微軟正黑體" panose="020B0604030504040204" pitchFamily="34" charset="-120"/>
                        </a:rPr>
                        <a:t>課程時</a:t>
                      </a:r>
                      <a:r>
                        <a:rPr lang="zh-TW" sz="2400" kern="0" dirty="0" smtClean="0">
                          <a:effectLst/>
                          <a:latin typeface="微軟正黑體" panose="020B0604030504040204" pitchFamily="34" charset="-120"/>
                          <a:ea typeface="微軟正黑體" panose="020B0604030504040204" pitchFamily="34" charset="-120"/>
                        </a:rPr>
                        <a:t>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0" dirty="0">
                          <a:effectLst/>
                          <a:latin typeface="微軟正黑體" panose="020B0604030504040204" pitchFamily="34" charset="-120"/>
                          <a:ea typeface="微軟正黑體" panose="020B0604030504040204" pitchFamily="34" charset="-120"/>
                        </a:rPr>
                        <a:t>實習時</a:t>
                      </a:r>
                      <a:r>
                        <a:rPr lang="zh-TW" sz="2400" kern="0" dirty="0" smtClean="0">
                          <a:effectLst/>
                          <a:latin typeface="微軟正黑體" panose="020B0604030504040204" pitchFamily="34" charset="-120"/>
                          <a:ea typeface="微軟正黑體" panose="020B0604030504040204" pitchFamily="34" charset="-120"/>
                        </a:rPr>
                        <a:t>數</a:t>
                      </a:r>
                      <a:endParaRPr lang="zh-TW" sz="2400" kern="100" dirty="0">
                        <a:effectLst/>
                        <a:latin typeface="微軟正黑體" panose="020B0604030504040204" pitchFamily="34" charset="-120"/>
                        <a:ea typeface="微軟正黑體" panose="020B0604030504040204" pitchFamily="34" charset="-12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開 課</a:t>
                      </a:r>
                      <a:r>
                        <a:rPr lang="en-US" sz="2400" kern="100" dirty="0">
                          <a:effectLst/>
                          <a:latin typeface="微軟正黑體" panose="020B0604030504040204" pitchFamily="34" charset="-120"/>
                          <a:ea typeface="微軟正黑體" panose="020B0604030504040204" pitchFamily="34" charset="-120"/>
                        </a:rPr>
                        <a:t/>
                      </a:r>
                      <a:br>
                        <a:rPr lang="en-US" sz="2400" kern="100" dirty="0">
                          <a:effectLst/>
                          <a:latin typeface="微軟正黑體" panose="020B0604030504040204" pitchFamily="34" charset="-120"/>
                          <a:ea typeface="微軟正黑體" panose="020B0604030504040204" pitchFamily="34" charset="-120"/>
                        </a:rPr>
                      </a:br>
                      <a:r>
                        <a:rPr lang="zh-TW" sz="2400" kern="100" dirty="0">
                          <a:effectLst/>
                          <a:latin typeface="微軟正黑體" panose="020B0604030504040204" pitchFamily="34" charset="-120"/>
                          <a:ea typeface="微軟正黑體" panose="020B0604030504040204" pitchFamily="34" charset="-120"/>
                        </a:rPr>
                        <a:t>學分數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0" dirty="0">
                          <a:effectLst/>
                          <a:latin typeface="微軟正黑體" panose="020B0604030504040204" pitchFamily="34" charset="-120"/>
                          <a:ea typeface="微軟正黑體" panose="020B0604030504040204" pitchFamily="34" charset="-120"/>
                        </a:rPr>
                        <a:t>第一次</a:t>
                      </a:r>
                      <a:r>
                        <a:rPr lang="en-US" sz="2400" kern="0" dirty="0">
                          <a:effectLst/>
                          <a:latin typeface="微軟正黑體" panose="020B0604030504040204" pitchFamily="34" charset="-120"/>
                          <a:ea typeface="微軟正黑體" panose="020B0604030504040204" pitchFamily="34" charset="-120"/>
                        </a:rPr>
                        <a:t/>
                      </a:r>
                      <a:br>
                        <a:rPr lang="en-US" sz="2400" kern="0" dirty="0">
                          <a:effectLst/>
                          <a:latin typeface="微軟正黑體" panose="020B0604030504040204" pitchFamily="34" charset="-120"/>
                          <a:ea typeface="微軟正黑體" panose="020B0604030504040204" pitchFamily="34" charset="-120"/>
                        </a:rPr>
                      </a:br>
                      <a:r>
                        <a:rPr lang="zh-TW" sz="2400" kern="0" dirty="0">
                          <a:effectLst/>
                          <a:latin typeface="微軟正黑體" panose="020B0604030504040204" pitchFamily="34" charset="-120"/>
                          <a:ea typeface="微軟正黑體" panose="020B0604030504040204" pitchFamily="34" charset="-120"/>
                        </a:rPr>
                        <a:t>上課日期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0">
                          <a:effectLst/>
                          <a:latin typeface="微軟正黑體" panose="020B0604030504040204" pitchFamily="34" charset="-120"/>
                          <a:ea typeface="微軟正黑體" panose="020B0604030504040204" pitchFamily="34" charset="-120"/>
                        </a:rPr>
                        <a:t>授課教師</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0">
                          <a:effectLst/>
                          <a:latin typeface="微軟正黑體" panose="020B0604030504040204" pitchFamily="34" charset="-120"/>
                          <a:ea typeface="微軟正黑體" panose="020B0604030504040204" pitchFamily="34" charset="-120"/>
                        </a:rPr>
                        <a:t>授課</a:t>
                      </a:r>
                      <a:r>
                        <a:rPr lang="en-US" sz="2400" kern="0">
                          <a:effectLst/>
                          <a:latin typeface="微軟正黑體" panose="020B0604030504040204" pitchFamily="34" charset="-120"/>
                          <a:ea typeface="微軟正黑體" panose="020B0604030504040204" pitchFamily="34" charset="-120"/>
                        </a:rPr>
                        <a:t/>
                      </a:r>
                      <a:br>
                        <a:rPr lang="en-US" sz="2400" kern="0">
                          <a:effectLst/>
                          <a:latin typeface="微軟正黑體" panose="020B0604030504040204" pitchFamily="34" charset="-120"/>
                          <a:ea typeface="微軟正黑體" panose="020B0604030504040204" pitchFamily="34" charset="-120"/>
                        </a:rPr>
                      </a:br>
                      <a:r>
                        <a:rPr lang="zh-TW" sz="2400" kern="0">
                          <a:effectLst/>
                          <a:latin typeface="微軟正黑體" panose="020B0604030504040204" pitchFamily="34" charset="-120"/>
                          <a:ea typeface="微軟正黑體" panose="020B0604030504040204" pitchFamily="34" charset="-120"/>
                        </a:rPr>
                        <a:t>時數</a:t>
                      </a:r>
                      <a:r>
                        <a:rPr lang="en-US" sz="2400" kern="0">
                          <a:effectLst/>
                          <a:latin typeface="微軟正黑體" panose="020B0604030504040204" pitchFamily="34" charset="-120"/>
                          <a:ea typeface="微軟正黑體" panose="020B0604030504040204" pitchFamily="34" charset="-120"/>
                        </a:rPr>
                        <a:t/>
                      </a:r>
                      <a:br>
                        <a:rPr lang="en-US" sz="2400" kern="0">
                          <a:effectLst/>
                          <a:latin typeface="微軟正黑體" panose="020B0604030504040204" pitchFamily="34" charset="-120"/>
                          <a:ea typeface="微軟正黑體" panose="020B0604030504040204" pitchFamily="34" charset="-120"/>
                        </a:rPr>
                      </a:br>
                      <a:r>
                        <a:rPr lang="en-US" sz="2400" kern="0">
                          <a:effectLst/>
                          <a:latin typeface="微軟正黑體" panose="020B0604030504040204" pitchFamily="34" charset="-120"/>
                          <a:ea typeface="微軟正黑體" panose="020B0604030504040204" pitchFamily="34" charset="-120"/>
                        </a:rPr>
                        <a:t>(</a:t>
                      </a:r>
                      <a:r>
                        <a:rPr lang="zh-TW" sz="2400" kern="0">
                          <a:effectLst/>
                          <a:latin typeface="微軟正黑體" panose="020B0604030504040204" pitchFamily="34" charset="-120"/>
                          <a:ea typeface="微軟正黑體" panose="020B0604030504040204" pitchFamily="34" charset="-120"/>
                        </a:rPr>
                        <a:t>每週</a:t>
                      </a:r>
                      <a:r>
                        <a:rPr lang="en-US" sz="2400" kern="0">
                          <a:effectLst/>
                          <a:latin typeface="微軟正黑體" panose="020B0604030504040204" pitchFamily="34" charset="-120"/>
                          <a:ea typeface="微軟正黑體" panose="020B0604030504040204" pitchFamily="34" charset="-120"/>
                        </a:rPr>
                        <a:t>)</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kern="0">
                          <a:effectLst/>
                          <a:latin typeface="微軟正黑體" panose="020B0604030504040204" pitchFamily="34" charset="-120"/>
                          <a:ea typeface="微軟正黑體" panose="020B0604030504040204" pitchFamily="34" charset="-120"/>
                        </a:rPr>
                        <a:t>修課</a:t>
                      </a:r>
                      <a:r>
                        <a:rPr lang="en-US" sz="2400" kern="0">
                          <a:effectLst/>
                          <a:latin typeface="微軟正黑體" panose="020B0604030504040204" pitchFamily="34" charset="-120"/>
                          <a:ea typeface="微軟正黑體" panose="020B0604030504040204" pitchFamily="34" charset="-120"/>
                        </a:rPr>
                        <a:t/>
                      </a:r>
                      <a:br>
                        <a:rPr lang="en-US" sz="2400" kern="0">
                          <a:effectLst/>
                          <a:latin typeface="微軟正黑體" panose="020B0604030504040204" pitchFamily="34" charset="-120"/>
                          <a:ea typeface="微軟正黑體" panose="020B0604030504040204" pitchFamily="34" charset="-120"/>
                        </a:rPr>
                      </a:br>
                      <a:r>
                        <a:rPr lang="zh-TW" sz="2400" kern="0">
                          <a:effectLst/>
                          <a:latin typeface="微軟正黑體" panose="020B0604030504040204" pitchFamily="34" charset="-120"/>
                          <a:ea typeface="微軟正黑體" panose="020B0604030504040204" pitchFamily="34" charset="-120"/>
                        </a:rPr>
                        <a:t>人數</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主要授課語言</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0">
                          <a:effectLst/>
                          <a:latin typeface="微軟正黑體" panose="020B0604030504040204" pitchFamily="34" charset="-120"/>
                          <a:ea typeface="微軟正黑體" panose="020B0604030504040204" pitchFamily="34" charset="-120"/>
                        </a:rPr>
                        <a:t>畢業班課程</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寒暑別</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全程使用外語</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是否符合專業英語課程</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82545480"/>
                  </a:ext>
                </a:extLst>
              </a:tr>
              <a:tr h="8902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0" dirty="0">
                          <a:effectLst/>
                          <a:latin typeface="微軟正黑體" panose="020B0604030504040204" pitchFamily="34" charset="-120"/>
                          <a:ea typeface="微軟正黑體" panose="020B0604030504040204" pitchFamily="34" charset="-120"/>
                        </a:rPr>
                        <a:t>女</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93" marR="9293" marT="9293" marB="9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236747495"/>
                  </a:ext>
                </a:extLst>
              </a:tr>
            </a:tbl>
          </a:graphicData>
        </a:graphic>
      </p:graphicFrame>
    </p:spTree>
    <p:extLst>
      <p:ext uri="{BB962C8B-B14F-4D97-AF65-F5344CB8AC3E}">
        <p14:creationId xmlns:p14="http://schemas.microsoft.com/office/powerpoint/2010/main" val="3532990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7731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smtClean="0">
                <a:solidFill>
                  <a:schemeClr val="accent6">
                    <a:lumMod val="50000"/>
                  </a:schemeClr>
                </a:solidFill>
              </a:rPr>
              <a:t>表</a:t>
            </a:r>
            <a:r>
              <a:rPr lang="en-US" altLang="zh-TW" sz="2800" dirty="0">
                <a:solidFill>
                  <a:schemeClr val="accent6">
                    <a:lumMod val="50000"/>
                  </a:schemeClr>
                </a:solidFill>
              </a:rPr>
              <a:t>3-5-2 </a:t>
            </a:r>
            <a:r>
              <a:rPr lang="zh-TW" altLang="zh-TW" sz="2800" dirty="0">
                <a:solidFill>
                  <a:schemeClr val="accent6">
                    <a:lumMod val="50000"/>
                  </a:schemeClr>
                </a:solidFill>
              </a:rPr>
              <a:t>專任教師實際授課時數大於規定職級之基本授課時數調查表</a:t>
            </a:r>
            <a:endParaRPr lang="zh-CN" altLang="en-US" sz="28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9</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33</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677656"/>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教師</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a:latin typeface="微軟正黑體" panose="020B0604030504040204" pitchFamily="34" charset="-120"/>
                <a:ea typeface="微軟正黑體" panose="020B0604030504040204" pitchFamily="34" charset="-120"/>
              </a:rPr>
              <a:t>請由下拉式選單選取專任教師姓名，該選單之資料來源為</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1-1</a:t>
            </a:r>
            <a:r>
              <a:rPr lang="zh-TW" altLang="zh-TW" sz="2400" dirty="0">
                <a:latin typeface="微軟正黑體" panose="020B0604030504040204" pitchFamily="34" charset="-120"/>
                <a:ea typeface="微軟正黑體" panose="020B0604030504040204" pitchFamily="34" charset="-120"/>
              </a:rPr>
              <a:t>教師基本資料</a:t>
            </a:r>
            <a:r>
              <a:rPr lang="zh-TW" altLang="en-US" sz="2400" dirty="0">
                <a:latin typeface="微軟正黑體" panose="020B0604030504040204" pitchFamily="34" charset="-120"/>
                <a:ea typeface="微軟正黑體" panose="020B0604030504040204" pitchFamily="34" charset="-120"/>
              </a:rPr>
              <a:t>表，</a:t>
            </a:r>
            <a:r>
              <a:rPr lang="zh-TW" altLang="zh-TW" sz="2400" dirty="0">
                <a:latin typeface="微軟正黑體" panose="020B0604030504040204" pitchFamily="34" charset="-120"/>
                <a:ea typeface="微軟正黑體" panose="020B0604030504040204" pitchFamily="34" charset="-120"/>
              </a:rPr>
              <a:t>教師分類為</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一般教師</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專業技術人員</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專業技術教師</a:t>
            </a:r>
            <a:r>
              <a:rPr lang="zh-TW" altLang="en-US" sz="2400" dirty="0">
                <a:latin typeface="微軟正黑體" panose="020B0604030504040204" pitchFamily="34" charset="-120"/>
                <a:ea typeface="微軟正黑體" panose="020B0604030504040204" pitchFamily="34" charset="-120"/>
              </a:rPr>
              <a:t>」，且</a:t>
            </a:r>
            <a:r>
              <a:rPr lang="zh-TW" altLang="zh-TW" sz="2400" dirty="0">
                <a:latin typeface="微軟正黑體" panose="020B0604030504040204" pitchFamily="34" charset="-120"/>
                <a:ea typeface="微軟正黑體" panose="020B0604030504040204" pitchFamily="34" charset="-120"/>
              </a:rPr>
              <a:t>實際授課時數大於規定職級授課時數</a:t>
            </a:r>
            <a:r>
              <a:rPr lang="zh-TW" altLang="zh-TW" sz="2400" dirty="0" smtClean="0">
                <a:latin typeface="微軟正黑體" panose="020B0604030504040204" pitchFamily="34" charset="-120"/>
                <a:ea typeface="微軟正黑體" panose="020B0604030504040204" pitchFamily="34" charset="-120"/>
              </a:rPr>
              <a:t>之</a:t>
            </a:r>
            <a:r>
              <a:rPr lang="zh-TW" altLang="en-US" sz="2400" b="1" dirty="0" smtClean="0">
                <a:solidFill>
                  <a:srgbClr val="FF0000"/>
                </a:solidFill>
                <a:latin typeface="微軟正黑體" panose="020B0604030504040204" pitchFamily="34" charset="-120"/>
                <a:ea typeface="微軟正黑體" panose="020B0604030504040204" pitchFamily="34" charset="-120"/>
              </a:rPr>
              <a:t>編制內</a:t>
            </a:r>
            <a:r>
              <a:rPr lang="zh-TW" altLang="zh-TW" sz="2400" dirty="0" smtClean="0">
                <a:latin typeface="微軟正黑體" panose="020B0604030504040204" pitchFamily="34" charset="-120"/>
                <a:ea typeface="微軟正黑體" panose="020B0604030504040204" pitchFamily="34" charset="-120"/>
              </a:rPr>
              <a:t>專任</a:t>
            </a:r>
            <a:r>
              <a:rPr lang="zh-TW" altLang="zh-TW" sz="2400" dirty="0">
                <a:latin typeface="微軟正黑體" panose="020B0604030504040204" pitchFamily="34" charset="-120"/>
                <a:ea typeface="微軟正黑體" panose="020B0604030504040204" pitchFamily="34" charset="-120"/>
              </a:rPr>
              <a:t>教師。</a:t>
            </a:r>
            <a:endParaRPr lang="en-US" altLang="zh-TW" sz="2400"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p>
          <a:p>
            <a:pPr algn="r">
              <a:defRPr/>
            </a:pPr>
            <a:r>
              <a:rPr lang="zh-TW" altLang="zh-TW" dirty="0" smtClean="0"/>
              <a:t>【</a:t>
            </a:r>
            <a:r>
              <a:rPr lang="zh-TW" altLang="zh-TW" dirty="0" smtClean="0">
                <a:latin typeface="微軟正黑體" panose="020B0604030504040204" pitchFamily="34" charset="-120"/>
                <a:ea typeface="微軟正黑體" panose="020B0604030504040204" pitchFamily="34" charset="-120"/>
              </a:rPr>
              <a:t>註：</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月因應</a:t>
            </a:r>
            <a:r>
              <a:rPr lang="zh-TW"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教育部技職司</a:t>
            </a:r>
            <a:r>
              <a:rPr lang="zh-TW" altLang="zh-TW" dirty="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需求修改定義】</a:t>
            </a: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332714133"/>
              </p:ext>
            </p:extLst>
          </p:nvPr>
        </p:nvGraphicFramePr>
        <p:xfrm>
          <a:off x="214392" y="1199088"/>
          <a:ext cx="11801147" cy="2694281"/>
        </p:xfrm>
        <a:graphic>
          <a:graphicData uri="http://schemas.openxmlformats.org/drawingml/2006/table">
            <a:tbl>
              <a:tblPr>
                <a:tableStyleId>{5C22544A-7EE6-4342-B048-85BDC9FD1C3A}</a:tableStyleId>
              </a:tblPr>
              <a:tblGrid>
                <a:gridCol w="1710174">
                  <a:extLst>
                    <a:ext uri="{9D8B030D-6E8A-4147-A177-3AD203B41FA5}">
                      <a16:colId xmlns:a16="http://schemas.microsoft.com/office/drawing/2014/main" xmlns="" val="64233193"/>
                    </a:ext>
                  </a:extLst>
                </a:gridCol>
                <a:gridCol w="1499158">
                  <a:extLst>
                    <a:ext uri="{9D8B030D-6E8A-4147-A177-3AD203B41FA5}">
                      <a16:colId xmlns:a16="http://schemas.microsoft.com/office/drawing/2014/main" xmlns="" val="3395049707"/>
                    </a:ext>
                  </a:extLst>
                </a:gridCol>
                <a:gridCol w="1259797">
                  <a:extLst>
                    <a:ext uri="{9D8B030D-6E8A-4147-A177-3AD203B41FA5}">
                      <a16:colId xmlns:a16="http://schemas.microsoft.com/office/drawing/2014/main" xmlns="" val="2764781754"/>
                    </a:ext>
                  </a:extLst>
                </a:gridCol>
                <a:gridCol w="4938404">
                  <a:extLst>
                    <a:ext uri="{9D8B030D-6E8A-4147-A177-3AD203B41FA5}">
                      <a16:colId xmlns:a16="http://schemas.microsoft.com/office/drawing/2014/main" xmlns="" val="1553231385"/>
                    </a:ext>
                  </a:extLst>
                </a:gridCol>
                <a:gridCol w="2393614">
                  <a:extLst>
                    <a:ext uri="{9D8B030D-6E8A-4147-A177-3AD203B41FA5}">
                      <a16:colId xmlns:a16="http://schemas.microsoft.com/office/drawing/2014/main" xmlns="" val="2657676866"/>
                    </a:ext>
                  </a:extLst>
                </a:gridCol>
              </a:tblGrid>
              <a:tr h="900440">
                <a:tc rowSpan="2">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學年度</a:t>
                      </a:r>
                      <a:r>
                        <a:rPr lang="en-US" sz="2400" b="0" kern="100">
                          <a:effectLst/>
                          <a:latin typeface="微軟正黑體" panose="020B0604030504040204" pitchFamily="34" charset="-120"/>
                          <a:ea typeface="微軟正黑體" panose="020B0604030504040204" pitchFamily="34" charset="-120"/>
                        </a:rPr>
                        <a:t>/</a:t>
                      </a:r>
                      <a:r>
                        <a:rPr lang="zh-TW" sz="2400" b="0" kern="100">
                          <a:effectLst/>
                          <a:latin typeface="微軟正黑體" panose="020B0604030504040204" pitchFamily="34" charset="-120"/>
                          <a:ea typeface="微軟正黑體" panose="020B0604030504040204" pitchFamily="34" charset="-120"/>
                        </a:rPr>
                        <a:t>學期</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系所</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教師</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大於規定職級</a:t>
                      </a:r>
                      <a:r>
                        <a:rPr lang="zh-TW" sz="2400" b="0" kern="100" dirty="0">
                          <a:solidFill>
                            <a:schemeClr val="dk1"/>
                          </a:solidFill>
                          <a:effectLst/>
                          <a:latin typeface="微軟正黑體" panose="020B0604030504040204" pitchFamily="34" charset="-120"/>
                          <a:ea typeface="微軟正黑體" panose="020B0604030504040204" pitchFamily="34" charset="-120"/>
                          <a:cs typeface="+mn-cs"/>
                        </a:rPr>
                        <a:t>基本授</a:t>
                      </a:r>
                      <a:r>
                        <a:rPr lang="zh-TW" sz="2400" b="0" kern="100" dirty="0">
                          <a:effectLst/>
                          <a:latin typeface="微軟正黑體" panose="020B0604030504040204" pitchFamily="34" charset="-120"/>
                          <a:ea typeface="微軟正黑體" panose="020B0604030504040204" pitchFamily="34" charset="-120"/>
                        </a:rPr>
                        <a:t>課時數情況</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實際情況說明</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16620406"/>
                  </a:ext>
                </a:extLst>
              </a:tr>
              <a:tr h="179384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656590" indent="1270">
                        <a:spcAft>
                          <a:spcPts val="0"/>
                        </a:spcAft>
                      </a:pPr>
                      <a:r>
                        <a:rPr lang="zh-TW" sz="2400" b="0" kern="100" dirty="0">
                          <a:effectLst/>
                          <a:latin typeface="微軟正黑體" panose="020B0604030504040204" pitchFamily="34" charset="-120"/>
                          <a:ea typeface="微軟正黑體" panose="020B0604030504040204" pitchFamily="34" charset="-120"/>
                        </a:rPr>
                        <a:t>□</a:t>
                      </a:r>
                      <a:r>
                        <a:rPr lang="en-US" sz="2400" b="0" kern="100" dirty="0">
                          <a:effectLst/>
                          <a:latin typeface="微軟正黑體" panose="020B0604030504040204" pitchFamily="34" charset="-120"/>
                          <a:ea typeface="微軟正黑體" panose="020B0604030504040204" pitchFamily="34" charset="-120"/>
                        </a:rPr>
                        <a:t>	</a:t>
                      </a:r>
                      <a:r>
                        <a:rPr lang="zh-TW" sz="2400" b="0" kern="100" dirty="0">
                          <a:effectLst/>
                          <a:latin typeface="微軟正黑體" panose="020B0604030504040204" pitchFamily="34" charset="-120"/>
                          <a:ea typeface="微軟正黑體" panose="020B0604030504040204" pitchFamily="34" charset="-120"/>
                        </a:rPr>
                        <a:t>因學生人數</a:t>
                      </a:r>
                    </a:p>
                    <a:p>
                      <a:pPr marL="656590" indent="1270">
                        <a:spcAft>
                          <a:spcPts val="0"/>
                        </a:spcAft>
                      </a:pPr>
                      <a:r>
                        <a:rPr lang="zh-TW" sz="2400" b="0" kern="100" dirty="0">
                          <a:effectLst/>
                          <a:latin typeface="微軟正黑體" panose="020B0604030504040204" pitchFamily="34" charset="-120"/>
                          <a:ea typeface="微軟正黑體" panose="020B0604030504040204" pitchFamily="34" charset="-120"/>
                        </a:rPr>
                        <a:t>□</a:t>
                      </a:r>
                      <a:r>
                        <a:rPr lang="en-US" sz="2400" b="0" kern="100" dirty="0">
                          <a:effectLst/>
                          <a:latin typeface="微軟正黑體" panose="020B0604030504040204" pitchFamily="34" charset="-120"/>
                          <a:ea typeface="微軟正黑體" panose="020B0604030504040204" pitchFamily="34" charset="-120"/>
                        </a:rPr>
                        <a:t>	</a:t>
                      </a:r>
                      <a:r>
                        <a:rPr lang="zh-TW" sz="2400" b="0" kern="100" dirty="0">
                          <a:effectLst/>
                          <a:latin typeface="微軟正黑體" panose="020B0604030504040204" pitchFamily="34" charset="-120"/>
                          <a:ea typeface="微軟正黑體" panose="020B0604030504040204" pitchFamily="34" charset="-120"/>
                        </a:rPr>
                        <a:t>校外實習課程</a:t>
                      </a:r>
                    </a:p>
                    <a:p>
                      <a:pPr marL="656590" indent="1270">
                        <a:spcAft>
                          <a:spcPts val="0"/>
                        </a:spcAft>
                      </a:pPr>
                      <a:r>
                        <a:rPr lang="zh-TW" sz="2400" b="0" kern="100" dirty="0">
                          <a:effectLst/>
                          <a:latin typeface="微軟正黑體" panose="020B0604030504040204" pitchFamily="34" charset="-120"/>
                          <a:ea typeface="微軟正黑體" panose="020B0604030504040204" pitchFamily="34" charset="-120"/>
                        </a:rPr>
                        <a:t>□</a:t>
                      </a:r>
                      <a:r>
                        <a:rPr lang="en-US" sz="2400" b="0" kern="100" dirty="0">
                          <a:effectLst/>
                          <a:latin typeface="微軟正黑體" panose="020B0604030504040204" pitchFamily="34" charset="-120"/>
                          <a:ea typeface="微軟正黑體" panose="020B0604030504040204" pitchFamily="34" charset="-120"/>
                        </a:rPr>
                        <a:t>	</a:t>
                      </a:r>
                      <a:r>
                        <a:rPr lang="zh-TW" sz="2400" b="0" kern="100" dirty="0">
                          <a:effectLst/>
                          <a:latin typeface="微軟正黑體" panose="020B0604030504040204" pitchFamily="34" charset="-120"/>
                          <a:ea typeface="微軟正黑體" panose="020B0604030504040204" pitchFamily="34" charset="-120"/>
                        </a:rPr>
                        <a:t>畢業專題</a:t>
                      </a:r>
                    </a:p>
                    <a:p>
                      <a:pPr marL="656590" indent="1270">
                        <a:spcAft>
                          <a:spcPts val="0"/>
                        </a:spcAft>
                      </a:pPr>
                      <a:r>
                        <a:rPr lang="zh-TW" sz="2400" b="0" kern="100" dirty="0">
                          <a:effectLst/>
                          <a:latin typeface="微軟正黑體" panose="020B0604030504040204" pitchFamily="34" charset="-120"/>
                          <a:ea typeface="微軟正黑體" panose="020B0604030504040204" pitchFamily="34" charset="-120"/>
                        </a:rPr>
                        <a:t>□</a:t>
                      </a:r>
                      <a:r>
                        <a:rPr lang="en-US" sz="2400" b="0" kern="100" dirty="0">
                          <a:effectLst/>
                          <a:latin typeface="微軟正黑體" panose="020B0604030504040204" pitchFamily="34" charset="-120"/>
                          <a:ea typeface="微軟正黑體" panose="020B0604030504040204" pitchFamily="34" charset="-120"/>
                        </a:rPr>
                        <a:t>	</a:t>
                      </a:r>
                      <a:r>
                        <a:rPr lang="zh-TW" sz="2400" b="0" kern="100" dirty="0">
                          <a:effectLst/>
                          <a:latin typeface="微軟正黑體" panose="020B0604030504040204" pitchFamily="34" charset="-120"/>
                          <a:ea typeface="微軟正黑體" panose="020B0604030504040204" pitchFamily="34" charset="-120"/>
                        </a:rPr>
                        <a:t>其他</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3721960362"/>
                  </a:ext>
                </a:extLst>
              </a:tr>
            </a:tbl>
          </a:graphicData>
        </a:graphic>
      </p:graphicFrame>
    </p:spTree>
    <p:extLst>
      <p:ext uri="{BB962C8B-B14F-4D97-AF65-F5344CB8AC3E}">
        <p14:creationId xmlns:p14="http://schemas.microsoft.com/office/powerpoint/2010/main" val="705114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a:solidFill>
                  <a:schemeClr val="accent6">
                    <a:lumMod val="50000"/>
                  </a:schemeClr>
                </a:solidFill>
              </a:rPr>
              <a:t>4-2-10 </a:t>
            </a:r>
            <a:r>
              <a:rPr lang="zh-TW" altLang="zh-TW" sz="4400" dirty="0">
                <a:solidFill>
                  <a:schemeClr val="accent6">
                    <a:lumMod val="50000"/>
                  </a:schemeClr>
                </a:solidFill>
              </a:rPr>
              <a:t>總量系所</a:t>
            </a:r>
            <a:r>
              <a:rPr lang="en-US" altLang="zh-TW" sz="4400" dirty="0">
                <a:solidFill>
                  <a:schemeClr val="accent6">
                    <a:lumMod val="50000"/>
                  </a:schemeClr>
                </a:solidFill>
              </a:rPr>
              <a:t>/</a:t>
            </a:r>
            <a:r>
              <a:rPr lang="zh-TW" altLang="zh-TW" sz="4400" dirty="0">
                <a:solidFill>
                  <a:schemeClr val="accent6">
                    <a:lumMod val="50000"/>
                  </a:schemeClr>
                </a:solidFill>
              </a:rPr>
              <a:t>學位學程類別代碼表 </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34</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123658"/>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總量系所</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學位學程</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類</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別</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請由下拉式選單選擇所屬之總量系所</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學位學程類別：</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1A </a:t>
            </a:r>
            <a:r>
              <a:rPr lang="zh-TW" altLang="zh-TW" sz="2400" b="1" dirty="0">
                <a:solidFill>
                  <a:srgbClr val="FF0000"/>
                </a:solidFill>
                <a:latin typeface="微軟正黑體" panose="020B0604030504040204" pitchFamily="34" charset="-120"/>
                <a:ea typeface="微軟正黑體" panose="020B0604030504040204" pitchFamily="34" charset="-120"/>
              </a:rPr>
              <a:t>研究所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含博士班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1B </a:t>
            </a:r>
            <a:r>
              <a:rPr lang="zh-TW" altLang="zh-TW" sz="2400" b="1" dirty="0">
                <a:solidFill>
                  <a:srgbClr val="FF0000"/>
                </a:solidFill>
                <a:latin typeface="微軟正黑體" panose="020B0604030504040204" pitchFamily="34" charset="-120"/>
                <a:ea typeface="微軟正黑體" panose="020B0604030504040204" pitchFamily="34" charset="-120"/>
              </a:rPr>
              <a:t>研究所」、「</a:t>
            </a:r>
            <a:r>
              <a:rPr lang="en-US" altLang="zh-TW" sz="2400" b="1" dirty="0">
                <a:solidFill>
                  <a:srgbClr val="FF0000"/>
                </a:solidFill>
                <a:latin typeface="微軟正黑體" panose="020B0604030504040204" pitchFamily="34" charset="-120"/>
                <a:ea typeface="微軟正黑體" panose="020B0604030504040204" pitchFamily="34" charset="-120"/>
              </a:rPr>
              <a:t>2A </a:t>
            </a:r>
            <a:r>
              <a:rPr lang="zh-TW" altLang="zh-TW" sz="2400" b="1" dirty="0">
                <a:solidFill>
                  <a:srgbClr val="FF0000"/>
                </a:solidFill>
                <a:latin typeface="微軟正黑體" panose="020B0604030504040204" pitchFamily="34" charset="-120"/>
                <a:ea typeface="微軟正黑體" panose="020B0604030504040204" pitchFamily="34" charset="-120"/>
              </a:rPr>
              <a:t>系</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含碩、博士班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2B </a:t>
            </a:r>
            <a:r>
              <a:rPr lang="zh-TW" altLang="zh-TW" sz="2400" b="1" dirty="0">
                <a:solidFill>
                  <a:srgbClr val="FF0000"/>
                </a:solidFill>
                <a:latin typeface="微軟正黑體" panose="020B0604030504040204" pitchFamily="34" charset="-120"/>
                <a:ea typeface="微軟正黑體" panose="020B0604030504040204" pitchFamily="34" charset="-120"/>
              </a:rPr>
              <a:t>系</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含碩士班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2C </a:t>
            </a:r>
            <a:r>
              <a:rPr lang="zh-TW" altLang="zh-TW" sz="2400" b="1" dirty="0">
                <a:solidFill>
                  <a:srgbClr val="FF0000"/>
                </a:solidFill>
                <a:latin typeface="微軟正黑體" panose="020B0604030504040204" pitchFamily="34" charset="-120"/>
                <a:ea typeface="微軟正黑體" panose="020B0604030504040204" pitchFamily="34" charset="-120"/>
              </a:rPr>
              <a:t>系」、「</a:t>
            </a:r>
            <a:r>
              <a:rPr lang="en-US" altLang="zh-TW" sz="2400" b="1" dirty="0">
                <a:solidFill>
                  <a:srgbClr val="FF0000"/>
                </a:solidFill>
                <a:latin typeface="微軟正黑體" panose="020B0604030504040204" pitchFamily="34" charset="-120"/>
                <a:ea typeface="微軟正黑體" panose="020B0604030504040204" pitchFamily="34" charset="-120"/>
              </a:rPr>
              <a:t>3A </a:t>
            </a:r>
            <a:r>
              <a:rPr lang="zh-TW" altLang="zh-TW" sz="2400" b="1" dirty="0">
                <a:solidFill>
                  <a:srgbClr val="FF0000"/>
                </a:solidFill>
                <a:latin typeface="微軟正黑體" panose="020B0604030504040204" pitchFamily="34" charset="-120"/>
                <a:ea typeface="微軟正黑體" panose="020B0604030504040204" pitchFamily="34" charset="-120"/>
              </a:rPr>
              <a:t>專科」、「</a:t>
            </a:r>
            <a:r>
              <a:rPr lang="en-US" altLang="zh-TW" sz="2400" b="1" dirty="0">
                <a:solidFill>
                  <a:srgbClr val="FF0000"/>
                </a:solidFill>
                <a:latin typeface="微軟正黑體" panose="020B0604030504040204" pitchFamily="34" charset="-120"/>
                <a:ea typeface="微軟正黑體" panose="020B0604030504040204" pitchFamily="34" charset="-120"/>
              </a:rPr>
              <a:t>3B </a:t>
            </a:r>
            <a:r>
              <a:rPr lang="zh-TW" altLang="zh-TW" sz="2400" b="1" dirty="0">
                <a:solidFill>
                  <a:srgbClr val="FF0000"/>
                </a:solidFill>
                <a:latin typeface="微軟正黑體" panose="020B0604030504040204" pitchFamily="34" charset="-120"/>
                <a:ea typeface="微軟正黑體" panose="020B0604030504040204" pitchFamily="34" charset="-120"/>
              </a:rPr>
              <a:t>專科</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僅設二專</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4A </a:t>
            </a:r>
            <a:r>
              <a:rPr lang="zh-TW" altLang="zh-TW" sz="2400" b="1" dirty="0">
                <a:solidFill>
                  <a:srgbClr val="FF0000"/>
                </a:solidFill>
                <a:latin typeface="微軟正黑體" panose="020B0604030504040204" pitchFamily="34" charset="-120"/>
                <a:ea typeface="微軟正黑體" panose="020B0604030504040204" pitchFamily="34" charset="-120"/>
              </a:rPr>
              <a:t>博士學位學程」、「</a:t>
            </a:r>
            <a:r>
              <a:rPr lang="en-US" altLang="zh-TW" sz="2400" b="1" dirty="0">
                <a:solidFill>
                  <a:srgbClr val="FF0000"/>
                </a:solidFill>
                <a:latin typeface="微軟正黑體" panose="020B0604030504040204" pitchFamily="34" charset="-120"/>
                <a:ea typeface="微軟正黑體" panose="020B0604030504040204" pitchFamily="34" charset="-120"/>
              </a:rPr>
              <a:t>4B </a:t>
            </a:r>
            <a:r>
              <a:rPr lang="zh-TW" altLang="zh-TW" sz="2400" b="1" dirty="0">
                <a:solidFill>
                  <a:srgbClr val="FF0000"/>
                </a:solidFill>
                <a:latin typeface="微軟正黑體" panose="020B0604030504040204" pitchFamily="34" charset="-120"/>
                <a:ea typeface="微軟正黑體" panose="020B0604030504040204" pitchFamily="34" charset="-120"/>
              </a:rPr>
              <a:t>碩士學位學程」、「</a:t>
            </a:r>
            <a:r>
              <a:rPr lang="en-US" altLang="zh-TW" sz="2400" b="1" dirty="0">
                <a:solidFill>
                  <a:srgbClr val="FF0000"/>
                </a:solidFill>
                <a:latin typeface="微軟正黑體" panose="020B0604030504040204" pitchFamily="34" charset="-120"/>
                <a:ea typeface="微軟正黑體" panose="020B0604030504040204" pitchFamily="34" charset="-120"/>
              </a:rPr>
              <a:t>4C </a:t>
            </a:r>
            <a:r>
              <a:rPr lang="zh-TW" altLang="zh-TW" sz="2400" b="1" dirty="0">
                <a:solidFill>
                  <a:srgbClr val="FF0000"/>
                </a:solidFill>
                <a:latin typeface="微軟正黑體" panose="020B0604030504040204" pitchFamily="34" charset="-120"/>
                <a:ea typeface="微軟正黑體" panose="020B0604030504040204" pitchFamily="34" charset="-120"/>
              </a:rPr>
              <a:t>學士學位學程」、「</a:t>
            </a:r>
            <a:r>
              <a:rPr lang="en-US" altLang="zh-TW" sz="2400" b="1" dirty="0">
                <a:solidFill>
                  <a:srgbClr val="FF0000"/>
                </a:solidFill>
                <a:latin typeface="微軟正黑體" panose="020B0604030504040204" pitchFamily="34" charset="-120"/>
                <a:ea typeface="微軟正黑體" panose="020B0604030504040204" pitchFamily="34" charset="-120"/>
              </a:rPr>
              <a:t>5A </a:t>
            </a:r>
            <a:r>
              <a:rPr lang="zh-TW" altLang="zh-TW" sz="2400" b="1" dirty="0">
                <a:solidFill>
                  <a:srgbClr val="FF0000"/>
                </a:solidFill>
                <a:latin typeface="微軟正黑體" panose="020B0604030504040204" pitchFamily="34" charset="-120"/>
                <a:ea typeface="微軟正黑體" panose="020B0604030504040204" pitchFamily="34" charset="-120"/>
              </a:rPr>
              <a:t>學院</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博士班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5B </a:t>
            </a:r>
            <a:r>
              <a:rPr lang="zh-TW" altLang="zh-TW" sz="2400" b="1" dirty="0">
                <a:solidFill>
                  <a:srgbClr val="FF0000"/>
                </a:solidFill>
                <a:latin typeface="微軟正黑體" panose="020B0604030504040204" pitchFamily="34" charset="-120"/>
                <a:ea typeface="微軟正黑體" panose="020B0604030504040204" pitchFamily="34" charset="-120"/>
              </a:rPr>
              <a:t>學院</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碩士班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5C </a:t>
            </a:r>
            <a:r>
              <a:rPr lang="zh-TW" altLang="zh-TW" sz="2400" b="1" dirty="0">
                <a:solidFill>
                  <a:srgbClr val="FF0000"/>
                </a:solidFill>
                <a:latin typeface="微軟正黑體" panose="020B0604030504040204" pitchFamily="34" charset="-120"/>
                <a:ea typeface="微軟正黑體" panose="020B0604030504040204" pitchFamily="34" charset="-120"/>
              </a:rPr>
              <a:t>學院</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214389" y="1199087"/>
          <a:ext cx="11804416" cy="2683937"/>
        </p:xfrm>
        <a:graphic>
          <a:graphicData uri="http://schemas.openxmlformats.org/drawingml/2006/table">
            <a:tbl>
              <a:tblPr firstRow="1" firstCol="1" bandRow="1">
                <a:tableStyleId>{5C22544A-7EE6-4342-B048-85BDC9FD1C3A}</a:tableStyleId>
              </a:tblPr>
              <a:tblGrid>
                <a:gridCol w="2356162">
                  <a:extLst>
                    <a:ext uri="{9D8B030D-6E8A-4147-A177-3AD203B41FA5}">
                      <a16:colId xmlns:a16="http://schemas.microsoft.com/office/drawing/2014/main" xmlns="" val="2710893725"/>
                    </a:ext>
                  </a:extLst>
                </a:gridCol>
                <a:gridCol w="2604054">
                  <a:extLst>
                    <a:ext uri="{9D8B030D-6E8A-4147-A177-3AD203B41FA5}">
                      <a16:colId xmlns:a16="http://schemas.microsoft.com/office/drawing/2014/main" xmlns="" val="10267225"/>
                    </a:ext>
                  </a:extLst>
                </a:gridCol>
                <a:gridCol w="3258019">
                  <a:extLst>
                    <a:ext uri="{9D8B030D-6E8A-4147-A177-3AD203B41FA5}">
                      <a16:colId xmlns:a16="http://schemas.microsoft.com/office/drawing/2014/main" xmlns="" val="2725751981"/>
                    </a:ext>
                  </a:extLst>
                </a:gridCol>
                <a:gridCol w="3586181">
                  <a:extLst>
                    <a:ext uri="{9D8B030D-6E8A-4147-A177-3AD203B41FA5}">
                      <a16:colId xmlns:a16="http://schemas.microsoft.com/office/drawing/2014/main" xmlns="" val="1357708065"/>
                    </a:ext>
                  </a:extLst>
                </a:gridCol>
              </a:tblGrid>
              <a:tr h="2683937">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總量系所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學位學程類別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913621959"/>
                  </a:ext>
                </a:extLst>
              </a:tr>
            </a:tbl>
          </a:graphicData>
        </a:graphic>
      </p:graphicFrame>
    </p:spTree>
    <p:extLst>
      <p:ext uri="{BB962C8B-B14F-4D97-AF65-F5344CB8AC3E}">
        <p14:creationId xmlns:p14="http://schemas.microsoft.com/office/powerpoint/2010/main" val="1773188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a:solidFill>
                  <a:schemeClr val="accent6">
                    <a:lumMod val="50000"/>
                  </a:schemeClr>
                </a:solidFill>
              </a:rPr>
              <a:t>4-2-10 </a:t>
            </a:r>
            <a:r>
              <a:rPr lang="zh-TW" altLang="zh-TW" sz="4400" dirty="0">
                <a:solidFill>
                  <a:schemeClr val="accent6">
                    <a:lumMod val="50000"/>
                  </a:schemeClr>
                </a:solidFill>
              </a:rPr>
              <a:t>總量系所</a:t>
            </a:r>
            <a:r>
              <a:rPr lang="en-US" altLang="zh-TW" sz="4400" dirty="0">
                <a:solidFill>
                  <a:schemeClr val="accent6">
                    <a:lumMod val="50000"/>
                  </a:schemeClr>
                </a:solidFill>
              </a:rPr>
              <a:t>/</a:t>
            </a:r>
            <a:r>
              <a:rPr lang="zh-TW" altLang="zh-TW" sz="4400" dirty="0">
                <a:solidFill>
                  <a:schemeClr val="accent6">
                    <a:lumMod val="50000"/>
                  </a:schemeClr>
                </a:solidFill>
              </a:rPr>
              <a:t>學位學程類別代碼表 </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35</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492990"/>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總量系所</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學位學程</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類</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別</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en-US" altLang="zh-TW" sz="2400" b="1" dirty="0" smtClean="0">
                <a:solidFill>
                  <a:srgbClr val="FF0000"/>
                </a:solidFill>
                <a:latin typeface="微軟正黑體" panose="020B0604030504040204" pitchFamily="34" charset="-120"/>
                <a:ea typeface="微軟正黑體" panose="020B0604030504040204" pitchFamily="34" charset="-120"/>
              </a:rPr>
              <a:t>1A</a:t>
            </a:r>
            <a:r>
              <a:rPr lang="zh-TW" altLang="zh-TW" sz="2400" b="1" dirty="0">
                <a:solidFill>
                  <a:srgbClr val="FF0000"/>
                </a:solidFill>
                <a:latin typeface="微軟正黑體" panose="020B0604030504040204" pitchFamily="34" charset="-120"/>
                <a:ea typeface="微軟正黑體" panose="020B0604030504040204" pitchFamily="34" charset="-120"/>
              </a:rPr>
              <a:t>研究所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含博士班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：研究所設有碩士班</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含日間碩士班、碩士在職專班</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及博士班者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例如：資訊管理研究所包含碩士班及博士班</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a:solidFill>
                  <a:srgbClr val="FF0000"/>
                </a:solidFill>
                <a:latin typeface="微軟正黑體" panose="020B0604030504040204" pitchFamily="34" charset="-120"/>
                <a:ea typeface="微軟正黑體" panose="020B0604030504040204" pitchFamily="34" charset="-120"/>
              </a:rPr>
              <a:t>1B</a:t>
            </a:r>
            <a:r>
              <a:rPr lang="zh-TW" altLang="zh-TW" sz="2400" b="1" dirty="0">
                <a:solidFill>
                  <a:srgbClr val="FF0000"/>
                </a:solidFill>
                <a:latin typeface="微軟正黑體" panose="020B0604030504040204" pitchFamily="34" charset="-120"/>
                <a:ea typeface="微軟正黑體" panose="020B0604030504040204" pitchFamily="34" charset="-120"/>
              </a:rPr>
              <a:t>研究所</a:t>
            </a:r>
            <a:r>
              <a:rPr lang="zh-TW" altLang="zh-TW" sz="2400" dirty="0">
                <a:latin typeface="微軟正黑體" panose="020B0604030504040204" pitchFamily="34" charset="-120"/>
                <a:ea typeface="微軟正黑體" panose="020B0604030504040204" pitchFamily="34" charset="-120"/>
              </a:rPr>
              <a:t>：僅設有碩士班者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包含日間碩士班及碩士在職專班</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a:solidFill>
                  <a:srgbClr val="FF0000"/>
                </a:solidFill>
                <a:latin typeface="微軟正黑體" panose="020B0604030504040204" pitchFamily="34" charset="-120"/>
                <a:ea typeface="微軟正黑體" panose="020B0604030504040204" pitchFamily="34" charset="-120"/>
              </a:rPr>
              <a:t>2A</a:t>
            </a:r>
            <a:r>
              <a:rPr lang="zh-TW" altLang="zh-TW" sz="2400" b="1" dirty="0">
                <a:solidFill>
                  <a:srgbClr val="FF0000"/>
                </a:solidFill>
                <a:latin typeface="微軟正黑體" panose="020B0604030504040204" pitchFamily="34" charset="-120"/>
                <a:ea typeface="微軟正黑體" panose="020B0604030504040204" pitchFamily="34" charset="-120"/>
              </a:rPr>
              <a:t>系</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含碩、博士班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：系設有學士班、碩士班及博士班者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例如：資訊管理系設有碩士班及博士班</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532454878"/>
              </p:ext>
            </p:extLst>
          </p:nvPr>
        </p:nvGraphicFramePr>
        <p:xfrm>
          <a:off x="214389" y="1199087"/>
          <a:ext cx="11804416" cy="2683937"/>
        </p:xfrm>
        <a:graphic>
          <a:graphicData uri="http://schemas.openxmlformats.org/drawingml/2006/table">
            <a:tbl>
              <a:tblPr firstRow="1" firstCol="1" bandRow="1">
                <a:tableStyleId>{5C22544A-7EE6-4342-B048-85BDC9FD1C3A}</a:tableStyleId>
              </a:tblPr>
              <a:tblGrid>
                <a:gridCol w="2356162">
                  <a:extLst>
                    <a:ext uri="{9D8B030D-6E8A-4147-A177-3AD203B41FA5}">
                      <a16:colId xmlns:a16="http://schemas.microsoft.com/office/drawing/2014/main" xmlns="" val="2710893725"/>
                    </a:ext>
                  </a:extLst>
                </a:gridCol>
                <a:gridCol w="2604054">
                  <a:extLst>
                    <a:ext uri="{9D8B030D-6E8A-4147-A177-3AD203B41FA5}">
                      <a16:colId xmlns:a16="http://schemas.microsoft.com/office/drawing/2014/main" xmlns="" val="10267225"/>
                    </a:ext>
                  </a:extLst>
                </a:gridCol>
                <a:gridCol w="3258019">
                  <a:extLst>
                    <a:ext uri="{9D8B030D-6E8A-4147-A177-3AD203B41FA5}">
                      <a16:colId xmlns:a16="http://schemas.microsoft.com/office/drawing/2014/main" xmlns="" val="2725751981"/>
                    </a:ext>
                  </a:extLst>
                </a:gridCol>
                <a:gridCol w="3586181">
                  <a:extLst>
                    <a:ext uri="{9D8B030D-6E8A-4147-A177-3AD203B41FA5}">
                      <a16:colId xmlns:a16="http://schemas.microsoft.com/office/drawing/2014/main" xmlns="" val="1357708065"/>
                    </a:ext>
                  </a:extLst>
                </a:gridCol>
              </a:tblGrid>
              <a:tr h="2683937">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總量系所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學位學程類別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913621959"/>
                  </a:ext>
                </a:extLst>
              </a:tr>
            </a:tbl>
          </a:graphicData>
        </a:graphic>
      </p:graphicFrame>
      <p:sp>
        <p:nvSpPr>
          <p:cNvPr id="10"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5628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a:solidFill>
                  <a:schemeClr val="accent6">
                    <a:lumMod val="50000"/>
                  </a:schemeClr>
                </a:solidFill>
              </a:rPr>
              <a:t>4-2-10 </a:t>
            </a:r>
            <a:r>
              <a:rPr lang="zh-TW" altLang="zh-TW" sz="4400" dirty="0">
                <a:solidFill>
                  <a:schemeClr val="accent6">
                    <a:lumMod val="50000"/>
                  </a:schemeClr>
                </a:solidFill>
              </a:rPr>
              <a:t>總量系所</a:t>
            </a:r>
            <a:r>
              <a:rPr lang="en-US" altLang="zh-TW" sz="4400" dirty="0">
                <a:solidFill>
                  <a:schemeClr val="accent6">
                    <a:lumMod val="50000"/>
                  </a:schemeClr>
                </a:solidFill>
              </a:rPr>
              <a:t>/</a:t>
            </a:r>
            <a:r>
              <a:rPr lang="zh-TW" altLang="zh-TW" sz="4400" dirty="0">
                <a:solidFill>
                  <a:schemeClr val="accent6">
                    <a:lumMod val="50000"/>
                  </a:schemeClr>
                </a:solidFill>
              </a:rPr>
              <a:t>學位學程類別代碼表 </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36</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86232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總量系所</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學位學程</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類</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別</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en-US" altLang="zh-TW" sz="2400" b="1" dirty="0" smtClean="0">
                <a:solidFill>
                  <a:srgbClr val="FF0000"/>
                </a:solidFill>
                <a:latin typeface="微軟正黑體" panose="020B0604030504040204" pitchFamily="34" charset="-120"/>
                <a:ea typeface="微軟正黑體" panose="020B0604030504040204" pitchFamily="34" charset="-120"/>
              </a:rPr>
              <a:t>2B</a:t>
            </a:r>
            <a:r>
              <a:rPr lang="zh-TW" altLang="zh-TW" sz="2400" b="1" dirty="0">
                <a:solidFill>
                  <a:srgbClr val="FF0000"/>
                </a:solidFill>
                <a:latin typeface="微軟正黑體" panose="020B0604030504040204" pitchFamily="34" charset="-120"/>
                <a:ea typeface="微軟正黑體" panose="020B0604030504040204" pitchFamily="34" charset="-120"/>
              </a:rPr>
              <a:t>系</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含碩士班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：系設有學士班及碩士班</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含日間碩士班、碩士在職專班</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，但無博士班者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例如：資訊管理系設有碩士班</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a:solidFill>
                  <a:srgbClr val="FF0000"/>
                </a:solidFill>
                <a:latin typeface="微軟正黑體" panose="020B0604030504040204" pitchFamily="34" charset="-120"/>
                <a:ea typeface="微軟正黑體" panose="020B0604030504040204" pitchFamily="34" charset="-120"/>
              </a:rPr>
              <a:t>2C</a:t>
            </a:r>
            <a:r>
              <a:rPr lang="zh-TW" altLang="zh-TW" sz="2400" b="1" dirty="0">
                <a:solidFill>
                  <a:srgbClr val="FF0000"/>
                </a:solidFill>
                <a:latin typeface="微軟正黑體" panose="020B0604030504040204" pitchFamily="34" charset="-120"/>
                <a:ea typeface="微軟正黑體" panose="020B0604030504040204" pitchFamily="34" charset="-120"/>
              </a:rPr>
              <a:t>系</a:t>
            </a:r>
            <a:r>
              <a:rPr lang="zh-TW" altLang="zh-TW" sz="2400" dirty="0">
                <a:latin typeface="微軟正黑體" panose="020B0604030504040204" pitchFamily="34" charset="-120"/>
                <a:ea typeface="微軟正黑體" panose="020B0604030504040204" pitchFamily="34" charset="-120"/>
              </a:rPr>
              <a:t>：僅設有學士班</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含二技日間部、二技進修部、四技日間部、四技進修部、四技在職專班、進修學院</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，無碩士班或博士班</a:t>
            </a:r>
            <a:r>
              <a:rPr lang="en-US" altLang="zh-TW" sz="2400" dirty="0">
                <a:latin typeface="微軟正黑體" panose="020B0604030504040204" pitchFamily="34" charset="-120"/>
                <a:ea typeface="微軟正黑體" panose="020B0604030504040204" pitchFamily="34" charset="-120"/>
              </a:rPr>
              <a:t> (</a:t>
            </a:r>
            <a:r>
              <a:rPr lang="zh-TW" altLang="zh-TW" sz="2400" dirty="0">
                <a:latin typeface="微軟正黑體" panose="020B0604030504040204" pitchFamily="34" charset="-120"/>
                <a:ea typeface="微軟正黑體" panose="020B0604030504040204" pitchFamily="34" charset="-120"/>
              </a:rPr>
              <a:t>例如：資訊管理系、電資學士班</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a:solidFill>
                  <a:srgbClr val="FF0000"/>
                </a:solidFill>
                <a:latin typeface="微軟正黑體" panose="020B0604030504040204" pitchFamily="34" charset="-120"/>
                <a:ea typeface="微軟正黑體" panose="020B0604030504040204" pitchFamily="34" charset="-120"/>
              </a:rPr>
              <a:t>3A</a:t>
            </a:r>
            <a:r>
              <a:rPr lang="zh-TW" altLang="zh-TW" sz="2400" b="1" dirty="0">
                <a:solidFill>
                  <a:srgbClr val="FF0000"/>
                </a:solidFill>
                <a:latin typeface="微軟正黑體" panose="020B0604030504040204" pitchFamily="34" charset="-120"/>
                <a:ea typeface="微軟正黑體" panose="020B0604030504040204" pitchFamily="34" charset="-120"/>
              </a:rPr>
              <a:t>專科</a:t>
            </a:r>
            <a:r>
              <a:rPr lang="zh-TW" altLang="zh-TW" sz="2400" dirty="0">
                <a:latin typeface="微軟正黑體" panose="020B0604030504040204" pitchFamily="34" charset="-120"/>
                <a:ea typeface="微軟正黑體" panose="020B0604030504040204" pitchFamily="34" charset="-120"/>
              </a:rPr>
              <a:t>：同時含有二專任一學制</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二專日間部、二專夜間部、二專在職專班、進修專校</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及</a:t>
            </a:r>
            <a:r>
              <a:rPr lang="zh-TW" altLang="zh-TW" sz="2400" dirty="0" smtClean="0">
                <a:latin typeface="微軟正黑體" panose="020B0604030504040204" pitchFamily="34" charset="-120"/>
                <a:ea typeface="微軟正黑體" panose="020B0604030504040204" pitchFamily="34" charset="-120"/>
              </a:rPr>
              <a:t>五專</a:t>
            </a:r>
            <a:r>
              <a:rPr lang="zh-TW" altLang="zh-TW" sz="2400" dirty="0">
                <a:latin typeface="微軟正黑體" panose="020B0604030504040204" pitchFamily="34" charset="-120"/>
                <a:ea typeface="微軟正黑體" panose="020B0604030504040204" pitchFamily="34" charset="-120"/>
              </a:rPr>
              <a:t>者</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214389" y="1199087"/>
          <a:ext cx="11804416" cy="2683937"/>
        </p:xfrm>
        <a:graphic>
          <a:graphicData uri="http://schemas.openxmlformats.org/drawingml/2006/table">
            <a:tbl>
              <a:tblPr firstRow="1" firstCol="1" bandRow="1">
                <a:tableStyleId>{5C22544A-7EE6-4342-B048-85BDC9FD1C3A}</a:tableStyleId>
              </a:tblPr>
              <a:tblGrid>
                <a:gridCol w="2356162">
                  <a:extLst>
                    <a:ext uri="{9D8B030D-6E8A-4147-A177-3AD203B41FA5}">
                      <a16:colId xmlns:a16="http://schemas.microsoft.com/office/drawing/2014/main" xmlns="" val="2710893725"/>
                    </a:ext>
                  </a:extLst>
                </a:gridCol>
                <a:gridCol w="2604054">
                  <a:extLst>
                    <a:ext uri="{9D8B030D-6E8A-4147-A177-3AD203B41FA5}">
                      <a16:colId xmlns:a16="http://schemas.microsoft.com/office/drawing/2014/main" xmlns="" val="10267225"/>
                    </a:ext>
                  </a:extLst>
                </a:gridCol>
                <a:gridCol w="3258019">
                  <a:extLst>
                    <a:ext uri="{9D8B030D-6E8A-4147-A177-3AD203B41FA5}">
                      <a16:colId xmlns:a16="http://schemas.microsoft.com/office/drawing/2014/main" xmlns="" val="2725751981"/>
                    </a:ext>
                  </a:extLst>
                </a:gridCol>
                <a:gridCol w="3586181">
                  <a:extLst>
                    <a:ext uri="{9D8B030D-6E8A-4147-A177-3AD203B41FA5}">
                      <a16:colId xmlns:a16="http://schemas.microsoft.com/office/drawing/2014/main" xmlns="" val="1357708065"/>
                    </a:ext>
                  </a:extLst>
                </a:gridCol>
              </a:tblGrid>
              <a:tr h="2683937">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總量系所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學位學程類別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913621959"/>
                  </a:ext>
                </a:extLst>
              </a:tr>
            </a:tbl>
          </a:graphicData>
        </a:graphic>
      </p:graphicFrame>
      <p:sp>
        <p:nvSpPr>
          <p:cNvPr id="10"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9864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a:solidFill>
                  <a:schemeClr val="accent6">
                    <a:lumMod val="50000"/>
                  </a:schemeClr>
                </a:solidFill>
              </a:rPr>
              <a:t>4-2-10 </a:t>
            </a:r>
            <a:r>
              <a:rPr lang="zh-TW" altLang="zh-TW" sz="4400" dirty="0">
                <a:solidFill>
                  <a:schemeClr val="accent6">
                    <a:lumMod val="50000"/>
                  </a:schemeClr>
                </a:solidFill>
              </a:rPr>
              <a:t>總量系所</a:t>
            </a:r>
            <a:r>
              <a:rPr lang="en-US" altLang="zh-TW" sz="4400" dirty="0">
                <a:solidFill>
                  <a:schemeClr val="accent6">
                    <a:lumMod val="50000"/>
                  </a:schemeClr>
                </a:solidFill>
              </a:rPr>
              <a:t>/</a:t>
            </a:r>
            <a:r>
              <a:rPr lang="zh-TW" altLang="zh-TW" sz="4400" dirty="0">
                <a:solidFill>
                  <a:schemeClr val="accent6">
                    <a:lumMod val="50000"/>
                  </a:schemeClr>
                </a:solidFill>
              </a:rPr>
              <a:t>學位學程類別代碼表 </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37</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492990"/>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總量系所</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學位學程</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類</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別</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en-US" altLang="zh-TW" sz="2400" b="1" dirty="0" smtClean="0">
                <a:solidFill>
                  <a:srgbClr val="FF0000"/>
                </a:solidFill>
                <a:latin typeface="微軟正黑體" panose="020B0604030504040204" pitchFamily="34" charset="-120"/>
                <a:ea typeface="微軟正黑體" panose="020B0604030504040204" pitchFamily="34" charset="-120"/>
              </a:rPr>
              <a:t>3B</a:t>
            </a:r>
            <a:r>
              <a:rPr lang="zh-TW" altLang="zh-TW" sz="2400" b="1" dirty="0">
                <a:solidFill>
                  <a:srgbClr val="FF0000"/>
                </a:solidFill>
                <a:latin typeface="微軟正黑體" panose="020B0604030504040204" pitchFamily="34" charset="-120"/>
                <a:ea typeface="微軟正黑體" panose="020B0604030504040204" pitchFamily="34" charset="-120"/>
              </a:rPr>
              <a:t>專科</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僅設二專</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：僅含二專日間部、二專夜間部、二專在職專班、進修專校者</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smtClean="0">
                <a:solidFill>
                  <a:srgbClr val="FF0000"/>
                </a:solidFill>
                <a:latin typeface="微軟正黑體" panose="020B0604030504040204" pitchFamily="34" charset="-120"/>
                <a:ea typeface="微軟正黑體" panose="020B0604030504040204" pitchFamily="34" charset="-120"/>
              </a:rPr>
              <a:t>4A</a:t>
            </a:r>
            <a:r>
              <a:rPr lang="zh-TW" altLang="zh-TW" sz="2400" b="1" dirty="0">
                <a:solidFill>
                  <a:srgbClr val="FF0000"/>
                </a:solidFill>
                <a:latin typeface="微軟正黑體" panose="020B0604030504040204" pitchFamily="34" charset="-120"/>
                <a:ea typeface="微軟正黑體" panose="020B0604030504040204" pitchFamily="34" charset="-120"/>
              </a:rPr>
              <a:t>博士學位學程</a:t>
            </a:r>
            <a:r>
              <a:rPr lang="zh-TW" altLang="zh-TW" sz="2400" dirty="0">
                <a:latin typeface="微軟正黑體" panose="020B0604030504040204" pitchFamily="34" charset="-120"/>
                <a:ea typeface="微軟正黑體" panose="020B0604030504040204" pitchFamily="34" charset="-120"/>
              </a:rPr>
              <a:t>：學制班別設立於博士班者</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a:solidFill>
                  <a:srgbClr val="FF0000"/>
                </a:solidFill>
                <a:latin typeface="微軟正黑體" panose="020B0604030504040204" pitchFamily="34" charset="-120"/>
                <a:ea typeface="微軟正黑體" panose="020B0604030504040204" pitchFamily="34" charset="-120"/>
              </a:rPr>
              <a:t>4B</a:t>
            </a:r>
            <a:r>
              <a:rPr lang="zh-TW" altLang="zh-TW" sz="2400" b="1" dirty="0">
                <a:solidFill>
                  <a:srgbClr val="FF0000"/>
                </a:solidFill>
                <a:latin typeface="微軟正黑體" panose="020B0604030504040204" pitchFamily="34" charset="-120"/>
                <a:ea typeface="微軟正黑體" panose="020B0604030504040204" pitchFamily="34" charset="-120"/>
              </a:rPr>
              <a:t>碩士學位學程</a:t>
            </a:r>
            <a:r>
              <a:rPr lang="zh-TW" altLang="zh-TW" sz="2400" dirty="0">
                <a:latin typeface="微軟正黑體" panose="020B0604030504040204" pitchFamily="34" charset="-120"/>
                <a:ea typeface="微軟正黑體" panose="020B0604030504040204" pitchFamily="34" charset="-120"/>
              </a:rPr>
              <a:t>：學制班別設立於碩士班者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含日間碩士班、碩士在職專班</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a:solidFill>
                  <a:srgbClr val="FF0000"/>
                </a:solidFill>
                <a:latin typeface="微軟正黑體" panose="020B0604030504040204" pitchFamily="34" charset="-120"/>
                <a:ea typeface="微軟正黑體" panose="020B0604030504040204" pitchFamily="34" charset="-120"/>
              </a:rPr>
              <a:t>4C</a:t>
            </a:r>
            <a:r>
              <a:rPr lang="zh-TW" altLang="zh-TW" sz="2400" b="1" dirty="0">
                <a:solidFill>
                  <a:srgbClr val="FF0000"/>
                </a:solidFill>
                <a:latin typeface="微軟正黑體" panose="020B0604030504040204" pitchFamily="34" charset="-120"/>
                <a:ea typeface="微軟正黑體" panose="020B0604030504040204" pitchFamily="34" charset="-120"/>
              </a:rPr>
              <a:t>學士學位學程</a:t>
            </a:r>
            <a:r>
              <a:rPr lang="zh-TW" altLang="zh-TW" sz="2400" dirty="0">
                <a:latin typeface="微軟正黑體" panose="020B0604030504040204" pitchFamily="34" charset="-120"/>
                <a:ea typeface="微軟正黑體" panose="020B0604030504040204" pitchFamily="34" charset="-120"/>
              </a:rPr>
              <a:t>：學制班別設立於學士班者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含二技日間部、二技進修部、四技日間部</a:t>
            </a:r>
            <a:r>
              <a:rPr lang="zh-TW" altLang="zh-TW" sz="2400" dirty="0" smtClean="0">
                <a:latin typeface="微軟正黑體" panose="020B0604030504040204" pitchFamily="34" charset="-120"/>
                <a:ea typeface="微軟正黑體" panose="020B0604030504040204" pitchFamily="34" charset="-120"/>
              </a:rPr>
              <a:t>、四技進修部、四技在職專班、進修學院</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214389" y="1199087"/>
          <a:ext cx="11804416" cy="2683937"/>
        </p:xfrm>
        <a:graphic>
          <a:graphicData uri="http://schemas.openxmlformats.org/drawingml/2006/table">
            <a:tbl>
              <a:tblPr firstRow="1" firstCol="1" bandRow="1">
                <a:tableStyleId>{5C22544A-7EE6-4342-B048-85BDC9FD1C3A}</a:tableStyleId>
              </a:tblPr>
              <a:tblGrid>
                <a:gridCol w="2356162">
                  <a:extLst>
                    <a:ext uri="{9D8B030D-6E8A-4147-A177-3AD203B41FA5}">
                      <a16:colId xmlns:a16="http://schemas.microsoft.com/office/drawing/2014/main" xmlns="" val="2710893725"/>
                    </a:ext>
                  </a:extLst>
                </a:gridCol>
                <a:gridCol w="2604054">
                  <a:extLst>
                    <a:ext uri="{9D8B030D-6E8A-4147-A177-3AD203B41FA5}">
                      <a16:colId xmlns:a16="http://schemas.microsoft.com/office/drawing/2014/main" xmlns="" val="10267225"/>
                    </a:ext>
                  </a:extLst>
                </a:gridCol>
                <a:gridCol w="3258019">
                  <a:extLst>
                    <a:ext uri="{9D8B030D-6E8A-4147-A177-3AD203B41FA5}">
                      <a16:colId xmlns:a16="http://schemas.microsoft.com/office/drawing/2014/main" xmlns="" val="2725751981"/>
                    </a:ext>
                  </a:extLst>
                </a:gridCol>
                <a:gridCol w="3586181">
                  <a:extLst>
                    <a:ext uri="{9D8B030D-6E8A-4147-A177-3AD203B41FA5}">
                      <a16:colId xmlns:a16="http://schemas.microsoft.com/office/drawing/2014/main" xmlns="" val="1357708065"/>
                    </a:ext>
                  </a:extLst>
                </a:gridCol>
              </a:tblGrid>
              <a:tr h="2683937">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總量系所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學位學程類別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913621959"/>
                  </a:ext>
                </a:extLst>
              </a:tr>
            </a:tbl>
          </a:graphicData>
        </a:graphic>
      </p:graphicFrame>
      <p:sp>
        <p:nvSpPr>
          <p:cNvPr id="10"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06448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a:solidFill>
                  <a:schemeClr val="accent6">
                    <a:lumMod val="50000"/>
                  </a:schemeClr>
                </a:solidFill>
              </a:rPr>
              <a:t>4-2-10 </a:t>
            </a:r>
            <a:r>
              <a:rPr lang="zh-TW" altLang="zh-TW" sz="4400" dirty="0">
                <a:solidFill>
                  <a:schemeClr val="accent6">
                    <a:lumMod val="50000"/>
                  </a:schemeClr>
                </a:solidFill>
              </a:rPr>
              <a:t>總量系所</a:t>
            </a:r>
            <a:r>
              <a:rPr lang="en-US" altLang="zh-TW" sz="4400" dirty="0">
                <a:solidFill>
                  <a:schemeClr val="accent6">
                    <a:lumMod val="50000"/>
                  </a:schemeClr>
                </a:solidFill>
              </a:rPr>
              <a:t>/</a:t>
            </a:r>
            <a:r>
              <a:rPr lang="zh-TW" altLang="zh-TW" sz="4400" dirty="0">
                <a:solidFill>
                  <a:schemeClr val="accent6">
                    <a:lumMod val="50000"/>
                  </a:schemeClr>
                </a:solidFill>
              </a:rPr>
              <a:t>學位學程類別代碼表 </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38</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492990"/>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總量系所</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學位學程</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類</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別</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en-US" altLang="zh-TW" sz="2400" b="1" dirty="0" smtClean="0">
                <a:solidFill>
                  <a:srgbClr val="FF0000"/>
                </a:solidFill>
                <a:latin typeface="微軟正黑體" panose="020B0604030504040204" pitchFamily="34" charset="-120"/>
                <a:ea typeface="微軟正黑體" panose="020B0604030504040204" pitchFamily="34" charset="-120"/>
              </a:rPr>
              <a:t>5A</a:t>
            </a:r>
            <a:r>
              <a:rPr lang="zh-TW" altLang="zh-TW" sz="2400" b="1" dirty="0">
                <a:solidFill>
                  <a:srgbClr val="FF0000"/>
                </a:solidFill>
                <a:latin typeface="微軟正黑體" panose="020B0604030504040204" pitchFamily="34" charset="-120"/>
                <a:ea typeface="微軟正黑體" panose="020B0604030504040204" pitchFamily="34" charset="-120"/>
              </a:rPr>
              <a:t>學院</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博士班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：以學院名義招生所設立之班別名稱，學制設立於博士班者</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a:solidFill>
                  <a:srgbClr val="FF0000"/>
                </a:solidFill>
                <a:latin typeface="微軟正黑體" panose="020B0604030504040204" pitchFamily="34" charset="-120"/>
                <a:ea typeface="微軟正黑體" panose="020B0604030504040204" pitchFamily="34" charset="-120"/>
              </a:rPr>
              <a:t>5B</a:t>
            </a:r>
            <a:r>
              <a:rPr lang="zh-TW" altLang="zh-TW" sz="2400" b="1" dirty="0">
                <a:solidFill>
                  <a:srgbClr val="FF0000"/>
                </a:solidFill>
                <a:latin typeface="微軟正黑體" panose="020B0604030504040204" pitchFamily="34" charset="-120"/>
                <a:ea typeface="微軟正黑體" panose="020B0604030504040204" pitchFamily="34" charset="-120"/>
              </a:rPr>
              <a:t>學院</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碩士班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：以學院名義招生所設立之班別名稱，學制設立於碩士班者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含日間碩士班、碩士在職專班</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a:solidFill>
                  <a:srgbClr val="FF0000"/>
                </a:solidFill>
                <a:latin typeface="微軟正黑體" panose="020B0604030504040204" pitchFamily="34" charset="-120"/>
                <a:ea typeface="微軟正黑體" panose="020B0604030504040204" pitchFamily="34" charset="-120"/>
              </a:rPr>
              <a:t>5C</a:t>
            </a:r>
            <a:r>
              <a:rPr lang="zh-TW" altLang="zh-TW" sz="2400" b="1" dirty="0">
                <a:solidFill>
                  <a:srgbClr val="FF0000"/>
                </a:solidFill>
                <a:latin typeface="微軟正黑體" panose="020B0604030504040204" pitchFamily="34" charset="-120"/>
                <a:ea typeface="微軟正黑體" panose="020B0604030504040204" pitchFamily="34" charset="-120"/>
              </a:rPr>
              <a:t>學院</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以學院名義招生所設立之班別名稱，學制設立於學士班者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含二技日間部、二技進修部、四技日間部、四技進修部、四技在職專班、進修學院</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214389" y="1199087"/>
          <a:ext cx="11804416" cy="2683937"/>
        </p:xfrm>
        <a:graphic>
          <a:graphicData uri="http://schemas.openxmlformats.org/drawingml/2006/table">
            <a:tbl>
              <a:tblPr firstRow="1" firstCol="1" bandRow="1">
                <a:tableStyleId>{5C22544A-7EE6-4342-B048-85BDC9FD1C3A}</a:tableStyleId>
              </a:tblPr>
              <a:tblGrid>
                <a:gridCol w="2356162">
                  <a:extLst>
                    <a:ext uri="{9D8B030D-6E8A-4147-A177-3AD203B41FA5}">
                      <a16:colId xmlns:a16="http://schemas.microsoft.com/office/drawing/2014/main" xmlns="" val="2710893725"/>
                    </a:ext>
                  </a:extLst>
                </a:gridCol>
                <a:gridCol w="2604054">
                  <a:extLst>
                    <a:ext uri="{9D8B030D-6E8A-4147-A177-3AD203B41FA5}">
                      <a16:colId xmlns:a16="http://schemas.microsoft.com/office/drawing/2014/main" xmlns="" val="10267225"/>
                    </a:ext>
                  </a:extLst>
                </a:gridCol>
                <a:gridCol w="3258019">
                  <a:extLst>
                    <a:ext uri="{9D8B030D-6E8A-4147-A177-3AD203B41FA5}">
                      <a16:colId xmlns:a16="http://schemas.microsoft.com/office/drawing/2014/main" xmlns="" val="2725751981"/>
                    </a:ext>
                  </a:extLst>
                </a:gridCol>
                <a:gridCol w="3586181">
                  <a:extLst>
                    <a:ext uri="{9D8B030D-6E8A-4147-A177-3AD203B41FA5}">
                      <a16:colId xmlns:a16="http://schemas.microsoft.com/office/drawing/2014/main" xmlns="" val="1357708065"/>
                    </a:ext>
                  </a:extLst>
                </a:gridCol>
              </a:tblGrid>
              <a:tr h="2683937">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總量系所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學位學程類別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913621959"/>
                  </a:ext>
                </a:extLst>
              </a:tr>
            </a:tbl>
          </a:graphicData>
        </a:graphic>
      </p:graphicFrame>
      <p:sp>
        <p:nvSpPr>
          <p:cNvPr id="10"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5740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a:solidFill>
                  <a:schemeClr val="accent6">
                    <a:lumMod val="50000"/>
                  </a:schemeClr>
                </a:solidFill>
              </a:rPr>
              <a:t>4-2-10 </a:t>
            </a:r>
            <a:r>
              <a:rPr lang="zh-TW" altLang="zh-TW" sz="4400" dirty="0">
                <a:solidFill>
                  <a:schemeClr val="accent6">
                    <a:lumMod val="50000"/>
                  </a:schemeClr>
                </a:solidFill>
              </a:rPr>
              <a:t>總量系所</a:t>
            </a:r>
            <a:r>
              <a:rPr lang="en-US" altLang="zh-TW" sz="4400" dirty="0">
                <a:solidFill>
                  <a:schemeClr val="accent6">
                    <a:lumMod val="50000"/>
                  </a:schemeClr>
                </a:solidFill>
              </a:rPr>
              <a:t>/</a:t>
            </a:r>
            <a:r>
              <a:rPr lang="zh-TW" altLang="zh-TW" sz="4400" dirty="0">
                <a:solidFill>
                  <a:schemeClr val="accent6">
                    <a:lumMod val="50000"/>
                  </a:schemeClr>
                </a:solidFill>
              </a:rPr>
              <a:t>學位學程類別代碼表 </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39</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139321"/>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總量系所</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學位學程</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類</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別</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舉例：</a:t>
            </a:r>
            <a:r>
              <a:rPr lang="zh-TW" altLang="en-US" sz="2400" dirty="0" smtClean="0">
                <a:latin typeface="微軟正黑體" panose="020B0604030504040204" pitchFamily="34" charset="-120"/>
                <a:ea typeface="微軟正黑體" panose="020B0604030504040204" pitchFamily="34" charset="-120"/>
              </a:rPr>
              <a:t>一、</a:t>
            </a:r>
            <a:r>
              <a:rPr lang="zh-TW" altLang="zh-TW" sz="2400" dirty="0" smtClean="0">
                <a:latin typeface="微軟正黑體" panose="020B0604030504040204" pitchFamily="34" charset="-120"/>
                <a:ea typeface="微軟正黑體" panose="020B0604030504040204" pitchFamily="34" charset="-120"/>
              </a:rPr>
              <a:t>管理</a:t>
            </a:r>
            <a:r>
              <a:rPr lang="zh-TW" altLang="zh-TW" sz="2400" dirty="0">
                <a:latin typeface="微軟正黑體" panose="020B0604030504040204" pitchFamily="34" charset="-120"/>
                <a:ea typeface="微軟正黑體" panose="020B0604030504040204" pitchFamily="34" charset="-120"/>
              </a:rPr>
              <a:t>學士班為</a:t>
            </a:r>
            <a:r>
              <a:rPr lang="en-US" altLang="zh-TW" sz="2400" b="1" dirty="0">
                <a:solidFill>
                  <a:srgbClr val="FF0000"/>
                </a:solidFill>
                <a:latin typeface="微軟正黑體" panose="020B0604030504040204" pitchFamily="34" charset="-120"/>
                <a:ea typeface="微軟正黑體" panose="020B0604030504040204" pitchFamily="34" charset="-120"/>
              </a:rPr>
              <a:t>5C </a:t>
            </a:r>
            <a:r>
              <a:rPr lang="zh-TW" altLang="zh-TW" sz="2400" b="1" dirty="0">
                <a:solidFill>
                  <a:srgbClr val="FF0000"/>
                </a:solidFill>
                <a:latin typeface="微軟正黑體" panose="020B0604030504040204" pitchFamily="34" charset="-120"/>
                <a:ea typeface="微軟正黑體" panose="020B0604030504040204" pitchFamily="34" charset="-120"/>
              </a:rPr>
              <a:t>學院</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學士班</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p>
          <a:p>
            <a:r>
              <a:rPr lang="zh-TW" altLang="en-US" sz="2400" dirty="0" smtClean="0">
                <a:latin typeface="微軟正黑體" panose="020B0604030504040204" pitchFamily="34" charset="-120"/>
                <a:ea typeface="微軟正黑體" panose="020B0604030504040204" pitchFamily="34" charset="-120"/>
              </a:rPr>
              <a:t>                二、</a:t>
            </a:r>
            <a:r>
              <a:rPr lang="zh-TW" altLang="zh-TW" sz="2400" dirty="0" smtClean="0">
                <a:latin typeface="微軟正黑體" panose="020B0604030504040204" pitchFamily="34" charset="-120"/>
                <a:ea typeface="微軟正黑體" panose="020B0604030504040204" pitchFamily="34" charset="-120"/>
              </a:rPr>
              <a:t>國際</a:t>
            </a:r>
            <a:r>
              <a:rPr lang="zh-TW" altLang="zh-TW" sz="2400" dirty="0">
                <a:latin typeface="微軟正黑體" panose="020B0604030504040204" pitchFamily="34" charset="-120"/>
                <a:ea typeface="微軟正黑體" panose="020B0604030504040204" pitchFamily="34" charset="-120"/>
              </a:rPr>
              <a:t>管理碩士學位學程為</a:t>
            </a:r>
            <a:r>
              <a:rPr lang="en-US" altLang="zh-TW" sz="2400" b="1" dirty="0">
                <a:solidFill>
                  <a:srgbClr val="FF0000"/>
                </a:solidFill>
                <a:latin typeface="微軟正黑體" panose="020B0604030504040204" pitchFamily="34" charset="-120"/>
                <a:ea typeface="微軟正黑體" panose="020B0604030504040204" pitchFamily="34" charset="-120"/>
              </a:rPr>
              <a:t>4B </a:t>
            </a:r>
            <a:r>
              <a:rPr lang="zh-TW" altLang="zh-TW" sz="2400" b="1" dirty="0">
                <a:solidFill>
                  <a:srgbClr val="FF0000"/>
                </a:solidFill>
                <a:latin typeface="微軟正黑體" panose="020B0604030504040204" pitchFamily="34" charset="-120"/>
                <a:ea typeface="微軟正黑體" panose="020B0604030504040204" pitchFamily="34" charset="-120"/>
              </a:rPr>
              <a:t>碩士學位學程</a:t>
            </a:r>
            <a:endParaRPr lang="en-US" altLang="zh-TW" sz="2400" b="1" dirty="0">
              <a:solidFill>
                <a:srgbClr val="FF0000"/>
              </a:solidFill>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三、</a:t>
            </a:r>
            <a:r>
              <a:rPr lang="en-US" altLang="zh-TW" sz="2400" dirty="0" smtClean="0">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農學院</a:t>
            </a:r>
            <a:r>
              <a:rPr lang="zh-TW" altLang="zh-TW" sz="2400" dirty="0">
                <a:latin typeface="微軟正黑體" panose="020B0604030504040204" pitchFamily="34" charset="-120"/>
                <a:ea typeface="微軟正黑體" panose="020B0604030504040204" pitchFamily="34" charset="-120"/>
              </a:rPr>
              <a:t>生物資源博士班為</a:t>
            </a:r>
            <a:r>
              <a:rPr lang="en-US" altLang="zh-TW" sz="2400" b="1" dirty="0">
                <a:solidFill>
                  <a:srgbClr val="FF0000"/>
                </a:solidFill>
                <a:latin typeface="微軟正黑體" panose="020B0604030504040204" pitchFamily="34" charset="-120"/>
                <a:ea typeface="微軟正黑體" panose="020B0604030504040204" pitchFamily="34" charset="-120"/>
              </a:rPr>
              <a:t>5A </a:t>
            </a:r>
            <a:r>
              <a:rPr lang="zh-TW" altLang="zh-TW" sz="2400" b="1" dirty="0">
                <a:solidFill>
                  <a:srgbClr val="FF0000"/>
                </a:solidFill>
                <a:latin typeface="微軟正黑體" panose="020B0604030504040204" pitchFamily="34" charset="-120"/>
                <a:ea typeface="微軟正黑體" panose="020B0604030504040204" pitchFamily="34" charset="-120"/>
              </a:rPr>
              <a:t>學院</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博士班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此表為</a:t>
            </a:r>
            <a:r>
              <a:rPr lang="zh-TW" altLang="zh-TW" sz="2400" b="1" dirty="0">
                <a:solidFill>
                  <a:srgbClr val="FF0000"/>
                </a:solidFill>
                <a:latin typeface="微軟正黑體" panose="020B0604030504040204" pitchFamily="34" charset="-120"/>
                <a:ea typeface="微軟正黑體" panose="020B0604030504040204" pitchFamily="34" charset="-120"/>
              </a:rPr>
              <a:t>「技專總量管制小組」列用師資質量使用</a:t>
            </a:r>
            <a:r>
              <a:rPr lang="zh-TW" altLang="zh-TW" sz="2400" dirty="0">
                <a:latin typeface="微軟正黑體" panose="020B0604030504040204" pitchFamily="34" charset="-120"/>
                <a:ea typeface="微軟正黑體" panose="020B0604030504040204" pitchFamily="34" charset="-120"/>
              </a:rPr>
              <a:t>，請各校務必確實填報。</a:t>
            </a:r>
          </a:p>
          <a:p>
            <a:pPr marL="342900" indent="-342900">
              <a:buFont typeface="Wingdings" panose="05000000000000000000" pitchFamily="2" charset="2"/>
              <a:buChar char="u"/>
            </a:pPr>
            <a:endParaRPr lang="en-US" altLang="zh-TW" sz="2400" dirty="0">
              <a:solidFill>
                <a:srgbClr val="FF0000"/>
              </a:solidFill>
              <a:latin typeface="微軟正黑體" panose="020B0604030504040204" pitchFamily="34" charset="-120"/>
              <a:ea typeface="微軟正黑體" panose="020B0604030504040204" pitchFamily="34" charset="-120"/>
            </a:endParaRPr>
          </a:p>
          <a:p>
            <a:pPr algn="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月因應「技專總量管制小組」</a:t>
            </a:r>
            <a:r>
              <a:rPr lang="zh-TW" altLang="zh-TW" dirty="0" smtClean="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增加表冊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214389" y="1199087"/>
          <a:ext cx="11804416" cy="2683937"/>
        </p:xfrm>
        <a:graphic>
          <a:graphicData uri="http://schemas.openxmlformats.org/drawingml/2006/table">
            <a:tbl>
              <a:tblPr firstRow="1" firstCol="1" bandRow="1">
                <a:tableStyleId>{5C22544A-7EE6-4342-B048-85BDC9FD1C3A}</a:tableStyleId>
              </a:tblPr>
              <a:tblGrid>
                <a:gridCol w="2356162">
                  <a:extLst>
                    <a:ext uri="{9D8B030D-6E8A-4147-A177-3AD203B41FA5}">
                      <a16:colId xmlns:a16="http://schemas.microsoft.com/office/drawing/2014/main" xmlns="" val="2710893725"/>
                    </a:ext>
                  </a:extLst>
                </a:gridCol>
                <a:gridCol w="2604054">
                  <a:extLst>
                    <a:ext uri="{9D8B030D-6E8A-4147-A177-3AD203B41FA5}">
                      <a16:colId xmlns:a16="http://schemas.microsoft.com/office/drawing/2014/main" xmlns="" val="10267225"/>
                    </a:ext>
                  </a:extLst>
                </a:gridCol>
                <a:gridCol w="3258019">
                  <a:extLst>
                    <a:ext uri="{9D8B030D-6E8A-4147-A177-3AD203B41FA5}">
                      <a16:colId xmlns:a16="http://schemas.microsoft.com/office/drawing/2014/main" xmlns="" val="2725751981"/>
                    </a:ext>
                  </a:extLst>
                </a:gridCol>
                <a:gridCol w="3586181">
                  <a:extLst>
                    <a:ext uri="{9D8B030D-6E8A-4147-A177-3AD203B41FA5}">
                      <a16:colId xmlns:a16="http://schemas.microsoft.com/office/drawing/2014/main" xmlns="" val="1357708065"/>
                    </a:ext>
                  </a:extLst>
                </a:gridCol>
              </a:tblGrid>
              <a:tr h="2683937">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總量系所</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學位學程類別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913621959"/>
                  </a:ext>
                </a:extLst>
              </a:tr>
            </a:tbl>
          </a:graphicData>
        </a:graphic>
      </p:graphicFrame>
      <p:sp>
        <p:nvSpPr>
          <p:cNvPr id="10"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1316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7"/>
          <p:cNvSpPr txBox="1">
            <a:spLocks/>
          </p:cNvSpPr>
          <p:nvPr/>
        </p:nvSpPr>
        <p:spPr>
          <a:xfrm>
            <a:off x="1183491" y="221158"/>
            <a:ext cx="8457814"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作業時程</a:t>
            </a:r>
            <a:r>
              <a:rPr lang="en-US" altLang="zh-TW" sz="4400" dirty="0" smtClean="0">
                <a:solidFill>
                  <a:schemeClr val="accent6">
                    <a:lumMod val="50000"/>
                  </a:schemeClr>
                </a:solidFill>
              </a:rPr>
              <a:t>-</a:t>
            </a:r>
            <a:r>
              <a:rPr lang="zh-TW" altLang="en-US" sz="4400" dirty="0" smtClean="0">
                <a:solidFill>
                  <a:schemeClr val="accent6">
                    <a:lumMod val="50000"/>
                  </a:schemeClr>
                </a:solidFill>
              </a:rPr>
              <a:t>開放瀏覽總量管制報表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92983" y="207741"/>
            <a:ext cx="666648"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3</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grpSp>
        <p:nvGrpSpPr>
          <p:cNvPr id="9" name="组合 39"/>
          <p:cNvGrpSpPr/>
          <p:nvPr/>
        </p:nvGrpSpPr>
        <p:grpSpPr>
          <a:xfrm>
            <a:off x="11615620" y="2740105"/>
            <a:ext cx="283722" cy="443004"/>
            <a:chOff x="3141663" y="3136901"/>
            <a:chExt cx="90488" cy="141288"/>
          </a:xfrm>
        </p:grpSpPr>
        <p:sp>
          <p:nvSpPr>
            <p:cNvPr id="10" name="Freeform 504"/>
            <p:cNvSpPr/>
            <p:nvPr/>
          </p:nvSpPr>
          <p:spPr bwMode="auto">
            <a:xfrm>
              <a:off x="3141663" y="3136901"/>
              <a:ext cx="90488" cy="141288"/>
            </a:xfrm>
            <a:custGeom>
              <a:avLst/>
              <a:gdLst>
                <a:gd name="T0" fmla="*/ 86 w 86"/>
                <a:gd name="T1" fmla="*/ 46 h 134"/>
                <a:gd name="T2" fmla="*/ 86 w 86"/>
                <a:gd name="T3" fmla="*/ 69 h 134"/>
                <a:gd name="T4" fmla="*/ 86 w 86"/>
                <a:gd name="T5" fmla="*/ 92 h 134"/>
                <a:gd name="T6" fmla="*/ 43 w 86"/>
                <a:gd name="T7" fmla="*/ 134 h 134"/>
                <a:gd name="T8" fmla="*/ 0 w 86"/>
                <a:gd name="T9" fmla="*/ 92 h 134"/>
                <a:gd name="T10" fmla="*/ 0 w 86"/>
                <a:gd name="T11" fmla="*/ 69 h 134"/>
                <a:gd name="T12" fmla="*/ 0 w 86"/>
                <a:gd name="T13" fmla="*/ 46 h 134"/>
                <a:gd name="T14" fmla="*/ 12 w 86"/>
                <a:gd name="T15" fmla="*/ 13 h 134"/>
                <a:gd name="T16" fmla="*/ 43 w 86"/>
                <a:gd name="T17" fmla="*/ 0 h 134"/>
                <a:gd name="T18" fmla="*/ 74 w 86"/>
                <a:gd name="T19" fmla="*/ 13 h 134"/>
                <a:gd name="T20" fmla="*/ 86 w 86"/>
                <a:gd name="T21"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34">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05"/>
            <p:cNvSpPr/>
            <p:nvPr/>
          </p:nvSpPr>
          <p:spPr bwMode="auto">
            <a:xfrm>
              <a:off x="3148013" y="3144840"/>
              <a:ext cx="77788" cy="127000"/>
            </a:xfrm>
            <a:custGeom>
              <a:avLst/>
              <a:gdLst>
                <a:gd name="T0" fmla="*/ 73 w 73"/>
                <a:gd name="T1" fmla="*/ 38 h 121"/>
                <a:gd name="T2" fmla="*/ 73 w 73"/>
                <a:gd name="T3" fmla="*/ 61 h 121"/>
                <a:gd name="T4" fmla="*/ 73 w 73"/>
                <a:gd name="T5" fmla="*/ 84 h 121"/>
                <a:gd name="T6" fmla="*/ 37 w 73"/>
                <a:gd name="T7" fmla="*/ 121 h 121"/>
                <a:gd name="T8" fmla="*/ 0 w 73"/>
                <a:gd name="T9" fmla="*/ 84 h 121"/>
                <a:gd name="T10" fmla="*/ 0 w 73"/>
                <a:gd name="T11" fmla="*/ 61 h 121"/>
                <a:gd name="T12" fmla="*/ 0 w 73"/>
                <a:gd name="T13" fmla="*/ 38 h 121"/>
                <a:gd name="T14" fmla="*/ 10 w 73"/>
                <a:gd name="T15" fmla="*/ 11 h 121"/>
                <a:gd name="T16" fmla="*/ 32 w 73"/>
                <a:gd name="T17" fmla="*/ 0 h 121"/>
                <a:gd name="T18" fmla="*/ 35 w 73"/>
                <a:gd name="T19" fmla="*/ 3 h 121"/>
                <a:gd name="T20" fmla="*/ 35 w 73"/>
                <a:gd name="T21" fmla="*/ 23 h 121"/>
                <a:gd name="T22" fmla="*/ 31 w 73"/>
                <a:gd name="T23" fmla="*/ 31 h 121"/>
                <a:gd name="T24" fmla="*/ 28 w 73"/>
                <a:gd name="T25" fmla="*/ 37 h 121"/>
                <a:gd name="T26" fmla="*/ 28 w 73"/>
                <a:gd name="T27" fmla="*/ 51 h 121"/>
                <a:gd name="T28" fmla="*/ 45 w 73"/>
                <a:gd name="T29" fmla="*/ 51 h 121"/>
                <a:gd name="T30" fmla="*/ 45 w 73"/>
                <a:gd name="T31" fmla="*/ 37 h 121"/>
                <a:gd name="T32" fmla="*/ 42 w 73"/>
                <a:gd name="T33" fmla="*/ 30 h 121"/>
                <a:gd name="T34" fmla="*/ 39 w 73"/>
                <a:gd name="T35" fmla="*/ 24 h 121"/>
                <a:gd name="T36" fmla="*/ 39 w 73"/>
                <a:gd name="T37" fmla="*/ 4 h 121"/>
                <a:gd name="T38" fmla="*/ 42 w 73"/>
                <a:gd name="T39" fmla="*/ 0 h 121"/>
                <a:gd name="T40" fmla="*/ 64 w 73"/>
                <a:gd name="T41" fmla="*/ 11 h 121"/>
                <a:gd name="T42" fmla="*/ 73 w 73"/>
                <a:gd name="T43"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21">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506"/>
            <p:cNvSpPr/>
            <p:nvPr/>
          </p:nvSpPr>
          <p:spPr bwMode="auto">
            <a:xfrm>
              <a:off x="3181350" y="3176588"/>
              <a:ext cx="11113" cy="28575"/>
            </a:xfrm>
            <a:custGeom>
              <a:avLst/>
              <a:gdLst>
                <a:gd name="T0" fmla="*/ 10 w 10"/>
                <a:gd name="T1" fmla="*/ 7 h 28"/>
                <a:gd name="T2" fmla="*/ 10 w 10"/>
                <a:gd name="T3" fmla="*/ 21 h 28"/>
                <a:gd name="T4" fmla="*/ 0 w 10"/>
                <a:gd name="T5" fmla="*/ 21 h 28"/>
                <a:gd name="T6" fmla="*/ 0 w 10"/>
                <a:gd name="T7" fmla="*/ 7 h 28"/>
                <a:gd name="T8" fmla="*/ 10 w 10"/>
                <a:gd name="T9" fmla="*/ 7 h 28"/>
              </a:gdLst>
              <a:ahLst/>
              <a:cxnLst>
                <a:cxn ang="0">
                  <a:pos x="T0" y="T1"/>
                </a:cxn>
                <a:cxn ang="0">
                  <a:pos x="T2" y="T3"/>
                </a:cxn>
                <a:cxn ang="0">
                  <a:pos x="T4" y="T5"/>
                </a:cxn>
                <a:cxn ang="0">
                  <a:pos x="T6" y="T7"/>
                </a:cxn>
                <a:cxn ang="0">
                  <a:pos x="T8" y="T9"/>
                </a:cxn>
              </a:cxnLst>
              <a:rect l="0" t="0" r="r" b="b"/>
              <a:pathLst>
                <a:path w="10" h="28">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Text Box 62"/>
          <p:cNvSpPr txBox="1">
            <a:spLocks noChangeArrowheads="1"/>
          </p:cNvSpPr>
          <p:nvPr/>
        </p:nvSpPr>
        <p:spPr bwMode="auto">
          <a:xfrm>
            <a:off x="1362793" y="990599"/>
            <a:ext cx="5188921" cy="146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latinLnBrk="1" hangingPunct="1">
              <a:lnSpc>
                <a:spcPct val="120000"/>
              </a:lnSpc>
            </a:pPr>
            <a:r>
              <a:rPr lang="zh-TW" altLang="en-US" sz="2800" b="1" dirty="0" smtClean="0">
                <a:latin typeface="微軟正黑體" panose="020B0604030504040204" pitchFamily="34" charset="-120"/>
                <a:ea typeface="微軟正黑體" panose="020B0604030504040204" pitchFamily="34" charset="-120"/>
              </a:rPr>
              <a:t>開放瀏覽總量管制報表：</a:t>
            </a:r>
            <a:endParaRPr lang="en-US" altLang="zh-TW" sz="2800" b="1" dirty="0">
              <a:latin typeface="微軟正黑體" pitchFamily="34" charset="-120"/>
              <a:ea typeface="微軟正黑體" pitchFamily="34" charset="-120"/>
            </a:endParaRPr>
          </a:p>
          <a:p>
            <a:pPr latinLnBrk="1">
              <a:defRPr/>
            </a:pPr>
            <a:r>
              <a:rPr lang="en-US" altLang="zh-TW" sz="2800" b="1" dirty="0" smtClean="0">
                <a:solidFill>
                  <a:srgbClr val="FF0000"/>
                </a:solidFill>
                <a:latin typeface="微軟正黑體" pitchFamily="34" charset="-120"/>
                <a:ea typeface="微軟正黑體" pitchFamily="34" charset="-120"/>
              </a:rPr>
              <a:t>04/08</a:t>
            </a:r>
            <a:r>
              <a:rPr lang="zh-TW" altLang="en-US" sz="2800" b="1" dirty="0" smtClean="0">
                <a:solidFill>
                  <a:schemeClr val="bg2">
                    <a:lumMod val="10000"/>
                  </a:schemeClr>
                </a:solidFill>
                <a:latin typeface="微軟正黑體" pitchFamily="34" charset="-120"/>
                <a:ea typeface="微軟正黑體" pitchFamily="34" charset="-120"/>
              </a:rPr>
              <a:t>上午</a:t>
            </a:r>
            <a:r>
              <a:rPr lang="en-US" altLang="zh-TW" sz="2800" b="1" dirty="0" smtClean="0">
                <a:solidFill>
                  <a:schemeClr val="bg2">
                    <a:lumMod val="10000"/>
                  </a:schemeClr>
                </a:solidFill>
                <a:latin typeface="微軟正黑體" pitchFamily="34" charset="-120"/>
                <a:ea typeface="微軟正黑體" pitchFamily="34" charset="-120"/>
              </a:rPr>
              <a:t>9:00~</a:t>
            </a:r>
            <a:r>
              <a:rPr lang="en-US" altLang="zh-TW" sz="2800" b="1" dirty="0" smtClean="0">
                <a:solidFill>
                  <a:srgbClr val="FF0000"/>
                </a:solidFill>
                <a:latin typeface="微軟正黑體" pitchFamily="34" charset="-120"/>
                <a:ea typeface="微軟正黑體" pitchFamily="34" charset="-120"/>
              </a:rPr>
              <a:t>04/30</a:t>
            </a:r>
            <a:r>
              <a:rPr lang="zh-TW" altLang="en-US" sz="2800" b="1" dirty="0" smtClean="0">
                <a:solidFill>
                  <a:schemeClr val="bg2">
                    <a:lumMod val="10000"/>
                  </a:schemeClr>
                </a:solidFill>
                <a:latin typeface="微軟正黑體" pitchFamily="34" charset="-120"/>
                <a:ea typeface="微軟正黑體" pitchFamily="34" charset="-120"/>
              </a:rPr>
              <a:t>下午</a:t>
            </a:r>
            <a:r>
              <a:rPr lang="en-US" altLang="zh-TW" sz="2800" b="1" dirty="0">
                <a:solidFill>
                  <a:schemeClr val="bg2">
                    <a:lumMod val="10000"/>
                  </a:schemeClr>
                </a:solidFill>
                <a:latin typeface="微軟正黑體" pitchFamily="34" charset="-120"/>
                <a:ea typeface="微軟正黑體" pitchFamily="34" charset="-120"/>
              </a:rPr>
              <a:t>5:00</a:t>
            </a:r>
          </a:p>
          <a:p>
            <a:pPr algn="ctr" eaLnBrk="1" latinLnBrk="1" hangingPunct="1">
              <a:lnSpc>
                <a:spcPct val="120000"/>
              </a:lnSpc>
            </a:pPr>
            <a:endParaRPr lang="en-US" altLang="ko-KR" sz="2800" b="1" dirty="0">
              <a:solidFill>
                <a:srgbClr val="FF0000"/>
              </a:solidFill>
              <a:latin typeface="微軟正黑體" panose="020B0604030504040204" pitchFamily="34" charset="-120"/>
              <a:ea typeface="微軟正黑體" panose="020B0604030504040204" pitchFamily="34" charset="-120"/>
            </a:endParaRPr>
          </a:p>
        </p:txBody>
      </p:sp>
      <p:grpSp>
        <p:nvGrpSpPr>
          <p:cNvPr id="16" name="组合 38"/>
          <p:cNvGrpSpPr/>
          <p:nvPr/>
        </p:nvGrpSpPr>
        <p:grpSpPr>
          <a:xfrm>
            <a:off x="1166067" y="1714875"/>
            <a:ext cx="10591414" cy="1037669"/>
            <a:chOff x="1216025" y="2955926"/>
            <a:chExt cx="1971675" cy="215900"/>
          </a:xfrm>
        </p:grpSpPr>
        <p:sp>
          <p:nvSpPr>
            <p:cNvPr id="17" name="Line 502"/>
            <p:cNvSpPr>
              <a:spLocks noChangeShapeType="1"/>
            </p:cNvSpPr>
            <p:nvPr/>
          </p:nvSpPr>
          <p:spPr bwMode="auto">
            <a:xfrm>
              <a:off x="3187700" y="3074988"/>
              <a:ext cx="0" cy="96838"/>
            </a:xfrm>
            <a:prstGeom prst="line">
              <a:avLst/>
            </a:prstGeom>
            <a:noFill/>
            <a:ln w="38100" cap="flat">
              <a:solidFill>
                <a:srgbClr val="3E3A3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Freeform 503"/>
            <p:cNvSpPr/>
            <p:nvPr/>
          </p:nvSpPr>
          <p:spPr bwMode="auto">
            <a:xfrm>
              <a:off x="1216025" y="2955926"/>
              <a:ext cx="1971675" cy="11906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 name="投影片編號版面配置區 4"/>
          <p:cNvSpPr>
            <a:spLocks noGrp="1"/>
          </p:cNvSpPr>
          <p:nvPr>
            <p:ph type="sldNum" sz="quarter" idx="4"/>
          </p:nvPr>
        </p:nvSpPr>
        <p:spPr/>
        <p:txBody>
          <a:bodyPr/>
          <a:lstStyle/>
          <a:p>
            <a:fld id="{BA36ACD9-F410-4E0C-AA39-2C3CA9F8E6F8}" type="slidenum">
              <a:rPr lang="zh-TW" altLang="en-US" smtClean="0"/>
              <a:t>4</a:t>
            </a:fld>
            <a:endParaRPr lang="zh-TW" altLang="en-US" dirty="0"/>
          </a:p>
        </p:txBody>
      </p:sp>
      <p:graphicFrame>
        <p:nvGraphicFramePr>
          <p:cNvPr id="19" name="表格 18"/>
          <p:cNvGraphicFramePr>
            <a:graphicFrameLocks noGrp="1"/>
          </p:cNvGraphicFramePr>
          <p:nvPr>
            <p:extLst>
              <p:ext uri="{D42A27DB-BD31-4B8C-83A1-F6EECF244321}">
                <p14:modId xmlns:p14="http://schemas.microsoft.com/office/powerpoint/2010/main" val="2617674397"/>
              </p:ext>
            </p:extLst>
          </p:nvPr>
        </p:nvGraphicFramePr>
        <p:xfrm>
          <a:off x="3971767" y="2712449"/>
          <a:ext cx="4246529" cy="3410420"/>
        </p:xfrm>
        <a:graphic>
          <a:graphicData uri="http://schemas.openxmlformats.org/drawingml/2006/table">
            <a:tbl>
              <a:tblPr firstRow="1" bandRow="1">
                <a:tableStyleId>{5940675A-B579-460E-94D1-54222C63F5DA}</a:tableStyleId>
              </a:tblPr>
              <a:tblGrid>
                <a:gridCol w="606647">
                  <a:extLst>
                    <a:ext uri="{9D8B030D-6E8A-4147-A177-3AD203B41FA5}">
                      <a16:colId xmlns:a16="http://schemas.microsoft.com/office/drawing/2014/main" xmlns="" val="20000"/>
                    </a:ext>
                  </a:extLst>
                </a:gridCol>
                <a:gridCol w="606647">
                  <a:extLst>
                    <a:ext uri="{9D8B030D-6E8A-4147-A177-3AD203B41FA5}">
                      <a16:colId xmlns:a16="http://schemas.microsoft.com/office/drawing/2014/main" xmlns="" val="20001"/>
                    </a:ext>
                  </a:extLst>
                </a:gridCol>
                <a:gridCol w="606647">
                  <a:extLst>
                    <a:ext uri="{9D8B030D-6E8A-4147-A177-3AD203B41FA5}">
                      <a16:colId xmlns:a16="http://schemas.microsoft.com/office/drawing/2014/main" xmlns="" val="20002"/>
                    </a:ext>
                  </a:extLst>
                </a:gridCol>
                <a:gridCol w="606647">
                  <a:extLst>
                    <a:ext uri="{9D8B030D-6E8A-4147-A177-3AD203B41FA5}">
                      <a16:colId xmlns:a16="http://schemas.microsoft.com/office/drawing/2014/main" xmlns="" val="20003"/>
                    </a:ext>
                  </a:extLst>
                </a:gridCol>
                <a:gridCol w="606647">
                  <a:extLst>
                    <a:ext uri="{9D8B030D-6E8A-4147-A177-3AD203B41FA5}">
                      <a16:colId xmlns:a16="http://schemas.microsoft.com/office/drawing/2014/main" xmlns="" val="20004"/>
                    </a:ext>
                  </a:extLst>
                </a:gridCol>
                <a:gridCol w="606647">
                  <a:extLst>
                    <a:ext uri="{9D8B030D-6E8A-4147-A177-3AD203B41FA5}">
                      <a16:colId xmlns:a16="http://schemas.microsoft.com/office/drawing/2014/main" xmlns="" val="20005"/>
                    </a:ext>
                  </a:extLst>
                </a:gridCol>
                <a:gridCol w="606647">
                  <a:extLst>
                    <a:ext uri="{9D8B030D-6E8A-4147-A177-3AD203B41FA5}">
                      <a16:colId xmlns:a16="http://schemas.microsoft.com/office/drawing/2014/main" xmlns="" val="20006"/>
                    </a:ext>
                  </a:extLst>
                </a:gridCol>
              </a:tblGrid>
              <a:tr h="552276">
                <a:tc gridSpan="7">
                  <a:txBody>
                    <a:bodyPr/>
                    <a:lstStyle/>
                    <a:p>
                      <a:pPr algn="ctr"/>
                      <a:r>
                        <a:rPr lang="en-US" altLang="zh-TW" sz="2400" b="0" dirty="0" smtClean="0">
                          <a:latin typeface="微軟正黑體" pitchFamily="34" charset="-120"/>
                          <a:ea typeface="微軟正黑體" pitchFamily="34" charset="-120"/>
                        </a:rPr>
                        <a:t>4</a:t>
                      </a:r>
                      <a:r>
                        <a:rPr lang="zh-TW" altLang="en-US" sz="2400" b="0" dirty="0" smtClean="0">
                          <a:latin typeface="微軟正黑體" pitchFamily="34" charset="-120"/>
                          <a:ea typeface="微軟正黑體" pitchFamily="34" charset="-120"/>
                        </a:rPr>
                        <a:t>月份</a:t>
                      </a:r>
                      <a:endParaRPr lang="zh-TW" altLang="en-US" sz="2400" b="0"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06254">
                <a:tc>
                  <a:txBody>
                    <a:bodyPr/>
                    <a:lstStyle/>
                    <a:p>
                      <a:pPr algn="ctr"/>
                      <a:r>
                        <a:rPr lang="zh-TW" altLang="en-US" sz="2400" b="0" dirty="0" smtClean="0">
                          <a:latin typeface="微軟正黑體" pitchFamily="34" charset="-120"/>
                          <a:ea typeface="微軟正黑體" pitchFamily="34" charset="-120"/>
                        </a:rPr>
                        <a:t>日</a:t>
                      </a:r>
                      <a:endParaRPr lang="zh-TW" altLang="en-US" sz="2400" b="0"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2400" b="0" dirty="0" smtClean="0">
                          <a:latin typeface="微軟正黑體" pitchFamily="34" charset="-120"/>
                          <a:ea typeface="微軟正黑體" pitchFamily="34" charset="-120"/>
                        </a:rPr>
                        <a:t>一</a:t>
                      </a:r>
                      <a:endParaRPr lang="zh-TW" altLang="en-US" sz="2400" b="0"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0378">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4</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bg1"/>
                          </a:solidFill>
                          <a:latin typeface="微軟正黑體" pitchFamily="34" charset="-120"/>
                          <a:ea typeface="微軟正黑體" pitchFamily="34" charset="-120"/>
                          <a:cs typeface="+mn-cs"/>
                        </a:rPr>
                        <a:t>8</a:t>
                      </a:r>
                      <a:endParaRPr lang="zh-TW" altLang="en-US" sz="2400" b="0"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11</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15</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18</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21</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25</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28</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29</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bg1"/>
                          </a:solidFill>
                          <a:latin typeface="微軟正黑體" pitchFamily="34" charset="-120"/>
                          <a:ea typeface="微軟正黑體" pitchFamily="34" charset="-120"/>
                          <a:cs typeface="+mn-cs"/>
                        </a:rPr>
                        <a:t>30</a:t>
                      </a:r>
                      <a:endParaRPr lang="zh-TW" altLang="en-US" sz="2400" b="0"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289100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smtClean="0">
                <a:solidFill>
                  <a:schemeClr val="accent6">
                    <a:lumMod val="50000"/>
                  </a:schemeClr>
                </a:solidFill>
              </a:rPr>
              <a:t>4-9-2 </a:t>
            </a:r>
            <a:r>
              <a:rPr lang="zh-TW" altLang="zh-TW" sz="4400" dirty="0" smtClean="0">
                <a:solidFill>
                  <a:schemeClr val="accent6">
                    <a:lumMod val="50000"/>
                  </a:schemeClr>
                </a:solidFill>
              </a:rPr>
              <a:t>學校</a:t>
            </a:r>
            <a:r>
              <a:rPr lang="zh-TW" altLang="zh-TW" sz="4400" dirty="0">
                <a:solidFill>
                  <a:schemeClr val="accent6">
                    <a:lumMod val="50000"/>
                  </a:schemeClr>
                </a:solidFill>
              </a:rPr>
              <a:t>學生住宿狀況資料表 </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40</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aphicFrame>
        <p:nvGraphicFramePr>
          <p:cNvPr id="5" name="表格 4"/>
          <p:cNvGraphicFramePr>
            <a:graphicFrameLocks noGrp="1"/>
          </p:cNvGraphicFramePr>
          <p:nvPr/>
        </p:nvGraphicFramePr>
        <p:xfrm>
          <a:off x="214388" y="1221936"/>
          <a:ext cx="11830467" cy="2682621"/>
        </p:xfrm>
        <a:graphic>
          <a:graphicData uri="http://schemas.openxmlformats.org/drawingml/2006/table">
            <a:tbl>
              <a:tblPr>
                <a:tableStyleId>{5C22544A-7EE6-4342-B048-85BDC9FD1C3A}</a:tableStyleId>
              </a:tblPr>
              <a:tblGrid>
                <a:gridCol w="541635">
                  <a:extLst>
                    <a:ext uri="{9D8B030D-6E8A-4147-A177-3AD203B41FA5}">
                      <a16:colId xmlns:a16="http://schemas.microsoft.com/office/drawing/2014/main" xmlns="" val="1623811690"/>
                    </a:ext>
                  </a:extLst>
                </a:gridCol>
                <a:gridCol w="535314">
                  <a:extLst>
                    <a:ext uri="{9D8B030D-6E8A-4147-A177-3AD203B41FA5}">
                      <a16:colId xmlns:a16="http://schemas.microsoft.com/office/drawing/2014/main" xmlns="" val="162958523"/>
                    </a:ext>
                  </a:extLst>
                </a:gridCol>
                <a:gridCol w="865950">
                  <a:extLst>
                    <a:ext uri="{9D8B030D-6E8A-4147-A177-3AD203B41FA5}">
                      <a16:colId xmlns:a16="http://schemas.microsoft.com/office/drawing/2014/main" xmlns="" val="500490207"/>
                    </a:ext>
                  </a:extLst>
                </a:gridCol>
                <a:gridCol w="566803">
                  <a:extLst>
                    <a:ext uri="{9D8B030D-6E8A-4147-A177-3AD203B41FA5}">
                      <a16:colId xmlns:a16="http://schemas.microsoft.com/office/drawing/2014/main" xmlns="" val="4016372857"/>
                    </a:ext>
                  </a:extLst>
                </a:gridCol>
                <a:gridCol w="2737776">
                  <a:extLst>
                    <a:ext uri="{9D8B030D-6E8A-4147-A177-3AD203B41FA5}">
                      <a16:colId xmlns:a16="http://schemas.microsoft.com/office/drawing/2014/main" xmlns="" val="1966244223"/>
                    </a:ext>
                  </a:extLst>
                </a:gridCol>
                <a:gridCol w="793278">
                  <a:extLst>
                    <a:ext uri="{9D8B030D-6E8A-4147-A177-3AD203B41FA5}">
                      <a16:colId xmlns:a16="http://schemas.microsoft.com/office/drawing/2014/main" xmlns="" val="501496350"/>
                    </a:ext>
                  </a:extLst>
                </a:gridCol>
                <a:gridCol w="1226620">
                  <a:extLst>
                    <a:ext uri="{9D8B030D-6E8A-4147-A177-3AD203B41FA5}">
                      <a16:colId xmlns:a16="http://schemas.microsoft.com/office/drawing/2014/main" xmlns="" val="2246903285"/>
                    </a:ext>
                  </a:extLst>
                </a:gridCol>
                <a:gridCol w="1169789">
                  <a:extLst>
                    <a:ext uri="{9D8B030D-6E8A-4147-A177-3AD203B41FA5}">
                      <a16:colId xmlns:a16="http://schemas.microsoft.com/office/drawing/2014/main" xmlns="" val="4203428350"/>
                    </a:ext>
                  </a:extLst>
                </a:gridCol>
                <a:gridCol w="1167421">
                  <a:extLst>
                    <a:ext uri="{9D8B030D-6E8A-4147-A177-3AD203B41FA5}">
                      <a16:colId xmlns:a16="http://schemas.microsoft.com/office/drawing/2014/main" xmlns="" val="1983248290"/>
                    </a:ext>
                  </a:extLst>
                </a:gridCol>
                <a:gridCol w="1444476">
                  <a:extLst>
                    <a:ext uri="{9D8B030D-6E8A-4147-A177-3AD203B41FA5}">
                      <a16:colId xmlns:a16="http://schemas.microsoft.com/office/drawing/2014/main" xmlns="" val="1193436699"/>
                    </a:ext>
                  </a:extLst>
                </a:gridCol>
                <a:gridCol w="781405">
                  <a:extLst>
                    <a:ext uri="{9D8B030D-6E8A-4147-A177-3AD203B41FA5}">
                      <a16:colId xmlns:a16="http://schemas.microsoft.com/office/drawing/2014/main" xmlns="" val="2630041871"/>
                    </a:ext>
                  </a:extLst>
                </a:gridCol>
              </a:tblGrid>
              <a:tr h="354994">
                <a:tc rowSpan="3">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學年度</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學期</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學生類別</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縣市別</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rPr>
                        <a:t>租賃宿舍是否符合土地使用分區管制規定、</a:t>
                      </a:r>
                      <a:r>
                        <a:rPr lang="zh-TW" sz="2400" b="1" kern="100" dirty="0">
                          <a:solidFill>
                            <a:srgbClr val="FF0000"/>
                          </a:solidFill>
                          <a:effectLst/>
                          <a:latin typeface="微軟正黑體" panose="020B0604030504040204" pitchFamily="34" charset="-120"/>
                          <a:ea typeface="微軟正黑體" panose="020B0604030504040204" pitchFamily="34" charset="-120"/>
                        </a:rPr>
                        <a:t>消防法及建築管理等</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規定</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校</a:t>
                      </a:r>
                      <a:r>
                        <a:rPr lang="zh-TW" sz="2400" b="0" kern="100" dirty="0" smtClean="0">
                          <a:effectLst/>
                          <a:latin typeface="微軟正黑體" panose="020B0604030504040204" pitchFamily="34" charset="-120"/>
                          <a:ea typeface="微軟正黑體" panose="020B0604030504040204" pitchFamily="34" charset="-120"/>
                        </a:rPr>
                        <a:t>區別</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4">
                  <a:txBody>
                    <a:bodyPr/>
                    <a:lstStyle/>
                    <a:p>
                      <a:pPr indent="152400" algn="ctr">
                        <a:spcAft>
                          <a:spcPts val="0"/>
                        </a:spcAft>
                      </a:pPr>
                      <a:r>
                        <a:rPr lang="zh-TW" sz="2400" b="0" kern="100">
                          <a:effectLst/>
                          <a:latin typeface="微軟正黑體" panose="020B0604030504040204" pitchFamily="34" charset="-120"/>
                          <a:ea typeface="微軟正黑體" panose="020B0604030504040204" pitchFamily="34" charset="-120"/>
                        </a:rPr>
                        <a:t>住宿學生人數</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校外租屋學生數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3523906"/>
                  </a:ext>
                </a:extLst>
              </a:tr>
              <a:tr h="35499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需求人數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申請人數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實際住宿人數</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503603306"/>
                  </a:ext>
                </a:extLst>
              </a:tr>
              <a:tr h="19511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學校自有宿舍住宿人數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學校租賃宿舍住宿人數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3532272510"/>
                  </a:ext>
                </a:extLst>
              </a:tr>
            </a:tbl>
          </a:graphicData>
        </a:graphic>
      </p:graphicFrame>
      <p:sp>
        <p:nvSpPr>
          <p:cNvPr id="10" name="矩形 9"/>
          <p:cNvSpPr/>
          <p:nvPr/>
        </p:nvSpPr>
        <p:spPr>
          <a:xfrm>
            <a:off x="0" y="4029894"/>
            <a:ext cx="12191999" cy="2123658"/>
          </a:xfrm>
          <a:prstGeom prst="rect">
            <a:avLst/>
          </a:prstGeom>
        </p:spPr>
        <p:txBody>
          <a:bodyPr wrap="square">
            <a:spAutoFit/>
          </a:bodyPr>
          <a:lstStyle/>
          <a:p>
            <a:pPr latinLnBrk="1">
              <a:lnSpc>
                <a:spcPct val="150000"/>
              </a:lnSpc>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chemeClr val="dk1"/>
                </a:solidFill>
                <a:latin typeface="微軟正黑體" panose="020B0604030504040204" pitchFamily="34" charset="-120"/>
                <a:ea typeface="微軟正黑體" panose="020B0604030504040204" pitchFamily="34" charset="-120"/>
              </a:rPr>
              <a:t>租賃宿舍是否符合土地使用分區管制規定</a:t>
            </a:r>
            <a:r>
              <a:rPr lang="zh-TW" altLang="zh-TW" sz="2400" b="1" kern="100" dirty="0">
                <a:solidFill>
                  <a:srgbClr val="FF0000"/>
                </a:solidFill>
                <a:latin typeface="微軟正黑體" panose="020B0604030504040204" pitchFamily="34" charset="-120"/>
                <a:ea typeface="微軟正黑體" panose="020B0604030504040204" pitchFamily="34" charset="-120"/>
              </a:rPr>
              <a:t>、消防法及建築管理等</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規定</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填報學校租賃學生或教師宿舍【是、否】符合學校所在縣、市政府所訂定之土地使用分區管制規定，例如：依臺北市土地使用分區管理自治條例規定，「第二種住宅區」建築不允許作「第三組寄宿住宅」使用</a:t>
            </a:r>
            <a:r>
              <a:rPr lang="zh-TW" altLang="zh-TW" sz="2400" b="1" dirty="0">
                <a:solidFill>
                  <a:srgbClr val="FF0000"/>
                </a:solidFill>
                <a:latin typeface="微軟正黑體" panose="020B0604030504040204" pitchFamily="34" charset="-120"/>
                <a:ea typeface="微軟正黑體" panose="020B0604030504040204" pitchFamily="34" charset="-120"/>
              </a:rPr>
              <a:t>、相關消防法規及建築管理等規定，全數規定符合者，始能填報【是】；若填報【否】者，請敘明理由</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40228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smtClean="0">
                <a:solidFill>
                  <a:schemeClr val="accent6">
                    <a:lumMod val="50000"/>
                  </a:schemeClr>
                </a:solidFill>
              </a:rPr>
              <a:t>4-9-2 </a:t>
            </a:r>
            <a:r>
              <a:rPr lang="zh-TW" altLang="zh-TW" sz="4400" dirty="0" smtClean="0">
                <a:solidFill>
                  <a:schemeClr val="accent6">
                    <a:lumMod val="50000"/>
                  </a:schemeClr>
                </a:solidFill>
              </a:rPr>
              <a:t>學校</a:t>
            </a:r>
            <a:r>
              <a:rPr lang="zh-TW" altLang="zh-TW" sz="4400" dirty="0">
                <a:solidFill>
                  <a:schemeClr val="accent6">
                    <a:lumMod val="50000"/>
                  </a:schemeClr>
                </a:solidFill>
              </a:rPr>
              <a:t>學生住宿狀況資料表 </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41</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563471847"/>
              </p:ext>
            </p:extLst>
          </p:nvPr>
        </p:nvGraphicFramePr>
        <p:xfrm>
          <a:off x="214388" y="1221936"/>
          <a:ext cx="11830467" cy="2682621"/>
        </p:xfrm>
        <a:graphic>
          <a:graphicData uri="http://schemas.openxmlformats.org/drawingml/2006/table">
            <a:tbl>
              <a:tblPr>
                <a:tableStyleId>{5C22544A-7EE6-4342-B048-85BDC9FD1C3A}</a:tableStyleId>
              </a:tblPr>
              <a:tblGrid>
                <a:gridCol w="541635">
                  <a:extLst>
                    <a:ext uri="{9D8B030D-6E8A-4147-A177-3AD203B41FA5}">
                      <a16:colId xmlns:a16="http://schemas.microsoft.com/office/drawing/2014/main" xmlns="" val="1623811690"/>
                    </a:ext>
                  </a:extLst>
                </a:gridCol>
                <a:gridCol w="535314">
                  <a:extLst>
                    <a:ext uri="{9D8B030D-6E8A-4147-A177-3AD203B41FA5}">
                      <a16:colId xmlns:a16="http://schemas.microsoft.com/office/drawing/2014/main" xmlns="" val="162958523"/>
                    </a:ext>
                  </a:extLst>
                </a:gridCol>
                <a:gridCol w="865950">
                  <a:extLst>
                    <a:ext uri="{9D8B030D-6E8A-4147-A177-3AD203B41FA5}">
                      <a16:colId xmlns:a16="http://schemas.microsoft.com/office/drawing/2014/main" xmlns="" val="500490207"/>
                    </a:ext>
                  </a:extLst>
                </a:gridCol>
                <a:gridCol w="566803">
                  <a:extLst>
                    <a:ext uri="{9D8B030D-6E8A-4147-A177-3AD203B41FA5}">
                      <a16:colId xmlns:a16="http://schemas.microsoft.com/office/drawing/2014/main" xmlns="" val="4016372857"/>
                    </a:ext>
                  </a:extLst>
                </a:gridCol>
                <a:gridCol w="2737776">
                  <a:extLst>
                    <a:ext uri="{9D8B030D-6E8A-4147-A177-3AD203B41FA5}">
                      <a16:colId xmlns:a16="http://schemas.microsoft.com/office/drawing/2014/main" xmlns="" val="1966244223"/>
                    </a:ext>
                  </a:extLst>
                </a:gridCol>
                <a:gridCol w="793278">
                  <a:extLst>
                    <a:ext uri="{9D8B030D-6E8A-4147-A177-3AD203B41FA5}">
                      <a16:colId xmlns:a16="http://schemas.microsoft.com/office/drawing/2014/main" xmlns="" val="501496350"/>
                    </a:ext>
                  </a:extLst>
                </a:gridCol>
                <a:gridCol w="1226620">
                  <a:extLst>
                    <a:ext uri="{9D8B030D-6E8A-4147-A177-3AD203B41FA5}">
                      <a16:colId xmlns:a16="http://schemas.microsoft.com/office/drawing/2014/main" xmlns="" val="2246903285"/>
                    </a:ext>
                  </a:extLst>
                </a:gridCol>
                <a:gridCol w="1169789">
                  <a:extLst>
                    <a:ext uri="{9D8B030D-6E8A-4147-A177-3AD203B41FA5}">
                      <a16:colId xmlns:a16="http://schemas.microsoft.com/office/drawing/2014/main" xmlns="" val="4203428350"/>
                    </a:ext>
                  </a:extLst>
                </a:gridCol>
                <a:gridCol w="1167421">
                  <a:extLst>
                    <a:ext uri="{9D8B030D-6E8A-4147-A177-3AD203B41FA5}">
                      <a16:colId xmlns:a16="http://schemas.microsoft.com/office/drawing/2014/main" xmlns="" val="1983248290"/>
                    </a:ext>
                  </a:extLst>
                </a:gridCol>
                <a:gridCol w="1444476">
                  <a:extLst>
                    <a:ext uri="{9D8B030D-6E8A-4147-A177-3AD203B41FA5}">
                      <a16:colId xmlns:a16="http://schemas.microsoft.com/office/drawing/2014/main" xmlns="" val="1193436699"/>
                    </a:ext>
                  </a:extLst>
                </a:gridCol>
                <a:gridCol w="781405">
                  <a:extLst>
                    <a:ext uri="{9D8B030D-6E8A-4147-A177-3AD203B41FA5}">
                      <a16:colId xmlns:a16="http://schemas.microsoft.com/office/drawing/2014/main" xmlns="" val="2630041871"/>
                    </a:ext>
                  </a:extLst>
                </a:gridCol>
              </a:tblGrid>
              <a:tr h="354994">
                <a:tc rowSpan="3">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學年度</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學期</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學生類別</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縣市別</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rPr>
                        <a:t>租賃宿舍是否符合土地使用分區管制規定、</a:t>
                      </a:r>
                      <a:r>
                        <a:rPr lang="zh-TW" sz="2400" b="1" kern="100" dirty="0">
                          <a:solidFill>
                            <a:srgbClr val="FF0000"/>
                          </a:solidFill>
                          <a:effectLst/>
                          <a:latin typeface="微軟正黑體" panose="020B0604030504040204" pitchFamily="34" charset="-120"/>
                          <a:ea typeface="微軟正黑體" panose="020B0604030504040204" pitchFamily="34" charset="-120"/>
                        </a:rPr>
                        <a:t>消防法及建築管理等</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規定</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校</a:t>
                      </a:r>
                      <a:r>
                        <a:rPr lang="zh-TW" sz="2400" b="0" kern="100" dirty="0" smtClean="0">
                          <a:effectLst/>
                          <a:latin typeface="微軟正黑體" panose="020B0604030504040204" pitchFamily="34" charset="-120"/>
                          <a:ea typeface="微軟正黑體" panose="020B0604030504040204" pitchFamily="34" charset="-120"/>
                        </a:rPr>
                        <a:t>區別</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4">
                  <a:txBody>
                    <a:bodyPr/>
                    <a:lstStyle/>
                    <a:p>
                      <a:pPr indent="152400" algn="ctr">
                        <a:spcAft>
                          <a:spcPts val="0"/>
                        </a:spcAft>
                      </a:pPr>
                      <a:r>
                        <a:rPr lang="zh-TW" sz="2400" b="0" kern="100">
                          <a:effectLst/>
                          <a:latin typeface="微軟正黑體" panose="020B0604030504040204" pitchFamily="34" charset="-120"/>
                          <a:ea typeface="微軟正黑體" panose="020B0604030504040204" pitchFamily="34" charset="-120"/>
                        </a:rPr>
                        <a:t>住宿學生人數</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校外租屋學生數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3523906"/>
                  </a:ext>
                </a:extLst>
              </a:tr>
              <a:tr h="35499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需求人數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申請人數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0" kern="100">
                          <a:effectLst/>
                          <a:latin typeface="微軟正黑體" panose="020B0604030504040204" pitchFamily="34" charset="-120"/>
                          <a:ea typeface="微軟正黑體" panose="020B0604030504040204" pitchFamily="34" charset="-120"/>
                        </a:rPr>
                        <a:t>實際住宿人數</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503603306"/>
                  </a:ext>
                </a:extLst>
              </a:tr>
              <a:tr h="19511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學校自有宿舍住宿人數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effectLst/>
                          <a:latin typeface="微軟正黑體" panose="020B0604030504040204" pitchFamily="34" charset="-120"/>
                          <a:ea typeface="微軟正黑體" panose="020B0604030504040204" pitchFamily="34" charset="-120"/>
                        </a:rPr>
                        <a:t>學校租賃宿舍住宿人數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3532272510"/>
                  </a:ext>
                </a:extLst>
              </a:tr>
            </a:tbl>
          </a:graphicData>
        </a:graphic>
      </p:graphicFrame>
      <p:sp>
        <p:nvSpPr>
          <p:cNvPr id="11" name="矩形 10"/>
          <p:cNvSpPr/>
          <p:nvPr/>
        </p:nvSpPr>
        <p:spPr>
          <a:xfrm>
            <a:off x="0" y="4029894"/>
            <a:ext cx="12191999" cy="2308324"/>
          </a:xfrm>
          <a:prstGeom prst="rect">
            <a:avLst/>
          </a:prstGeom>
        </p:spPr>
        <p:txBody>
          <a:bodyPr wrap="square">
            <a:spAutoFit/>
          </a:bodyPr>
          <a:lstStyle/>
          <a:p>
            <a:pPr latinLnBrk="1">
              <a:lnSpc>
                <a:spcPct val="150000"/>
              </a:lnSpc>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chemeClr val="dk1"/>
                </a:solidFill>
                <a:latin typeface="微軟正黑體" panose="020B0604030504040204" pitchFamily="34" charset="-120"/>
                <a:ea typeface="微軟正黑體" panose="020B0604030504040204" pitchFamily="34" charset="-120"/>
              </a:rPr>
              <a:t>租賃宿舍是否符合土地使用分區管制規定</a:t>
            </a:r>
            <a:r>
              <a:rPr lang="zh-TW" altLang="zh-TW" sz="2400" b="1" kern="100" dirty="0">
                <a:solidFill>
                  <a:srgbClr val="FF0000"/>
                </a:solidFill>
                <a:latin typeface="微軟正黑體" panose="020B0604030504040204" pitchFamily="34" charset="-120"/>
                <a:ea typeface="微軟正黑體" panose="020B0604030504040204" pitchFamily="34" charset="-120"/>
              </a:rPr>
              <a:t>、消防法及建築管理等</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規定</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學校於填報租賃學生或教師宿舍資料時，應詳實勾選【是、否】符合所在地之土地使用分區使用管制規則、相關消防法規</a:t>
            </a:r>
            <a:r>
              <a:rPr lang="zh-TW" altLang="zh-TW" sz="2400" b="1" dirty="0" smtClean="0">
                <a:solidFill>
                  <a:srgbClr val="FF0000"/>
                </a:solidFill>
                <a:latin typeface="微軟正黑體" panose="020B0604030504040204" pitchFamily="34" charset="-120"/>
                <a:ea typeface="微軟正黑體" panose="020B0604030504040204" pitchFamily="34" charset="-120"/>
              </a:rPr>
              <a:t>及建築管理等規定</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gn="r"/>
            <a:endParaRPr lang="en-US" altLang="zh-TW" dirty="0" smtClean="0"/>
          </a:p>
          <a:p>
            <a:pPr lvl="0" algn="r"/>
            <a:r>
              <a:rPr lang="zh-TW" altLang="zh-TW" dirty="0" smtClean="0"/>
              <a:t>【</a:t>
            </a:r>
            <a:r>
              <a:rPr lang="zh-TW" altLang="zh-TW" dirty="0" smtClean="0">
                <a:latin typeface="微軟正黑體" panose="020B0604030504040204" pitchFamily="34" charset="-120"/>
                <a:ea typeface="微軟正黑體" panose="020B0604030504040204" pitchFamily="34" charset="-120"/>
              </a:rPr>
              <a:t>註：</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月因應「</a:t>
            </a:r>
            <a:r>
              <a:rPr lang="zh-TW" altLang="en-US" dirty="0" smtClean="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修正定義</a:t>
            </a:r>
            <a:r>
              <a:rPr lang="zh-TW" altLang="zh-TW" dirty="0" smtClean="0">
                <a:latin typeface="微軟正黑體" panose="020B0604030504040204" pitchFamily="34" charset="-120"/>
                <a:ea typeface="微軟正黑體" panose="020B0604030504040204" pitchFamily="34" charset="-120"/>
              </a:rPr>
              <a:t>】</a:t>
            </a: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5663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a:solidFill>
                  <a:schemeClr val="accent6">
                    <a:lumMod val="50000"/>
                  </a:schemeClr>
                </a:solidFill>
              </a:rPr>
              <a:t>4-17 </a:t>
            </a:r>
            <a:r>
              <a:rPr lang="zh-TW" altLang="zh-TW" sz="4400" dirty="0">
                <a:solidFill>
                  <a:schemeClr val="accent6">
                    <a:lumMod val="50000"/>
                  </a:schemeClr>
                </a:solidFill>
              </a:rPr>
              <a:t>安置學生目前就學情形調查表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42</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769989"/>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原就讀學校</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下拉式選單選擇</a:t>
            </a:r>
            <a:r>
              <a:rPr lang="zh-TW" altLang="zh-TW" sz="2400" b="1" dirty="0">
                <a:solidFill>
                  <a:srgbClr val="FF0000"/>
                </a:solidFill>
                <a:latin typeface="微軟正黑體" panose="020B0604030504040204" pitchFamily="34" charset="-120"/>
                <a:ea typeface="微軟正黑體" panose="020B0604030504040204" pitchFamily="34" charset="-120"/>
              </a:rPr>
              <a:t>安置</a:t>
            </a:r>
            <a:r>
              <a:rPr lang="zh-TW" altLang="zh-TW" sz="2400" b="1" dirty="0" smtClean="0">
                <a:solidFill>
                  <a:srgbClr val="FF0000"/>
                </a:solidFill>
                <a:latin typeface="微軟正黑體" panose="020B0604030504040204" pitchFamily="34" charset="-120"/>
                <a:ea typeface="微軟正黑體" panose="020B0604030504040204" pitchFamily="34" charset="-120"/>
              </a:rPr>
              <a:t>學生原</a:t>
            </a:r>
            <a:r>
              <a:rPr lang="zh-TW" altLang="zh-TW" sz="2400" b="1" dirty="0">
                <a:solidFill>
                  <a:srgbClr val="FF0000"/>
                </a:solidFill>
                <a:latin typeface="微軟正黑體" panose="020B0604030504040204" pitchFamily="34" charset="-120"/>
                <a:ea typeface="微軟正黑體" panose="020B0604030504040204" pitchFamily="34" charset="-120"/>
              </a:rPr>
              <a:t>就讀</a:t>
            </a:r>
            <a:r>
              <a:rPr lang="zh-TW" altLang="zh-TW" sz="2400" b="1" dirty="0" smtClean="0">
                <a:solidFill>
                  <a:srgbClr val="FF0000"/>
                </a:solidFill>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永</a:t>
            </a:r>
            <a:r>
              <a:rPr lang="zh-TW" altLang="zh-TW" sz="2400" b="1" dirty="0">
                <a:solidFill>
                  <a:srgbClr val="FF0000"/>
                </a:solidFill>
                <a:latin typeface="微軟正黑體" panose="020B0604030504040204" pitchFamily="34" charset="-120"/>
                <a:ea typeface="微軟正黑體" panose="020B0604030504040204" pitchFamily="34" charset="-120"/>
              </a:rPr>
              <a:t>達技術學院」、「臺灣觀光學院」、「高鳳數位內容學院」、「亞太創意技術學院」、「高美醫護管理</a:t>
            </a:r>
            <a:r>
              <a:rPr lang="zh-TW" altLang="zh-TW" sz="2400" b="1" dirty="0" smtClean="0">
                <a:solidFill>
                  <a:srgbClr val="FF0000"/>
                </a:solidFill>
                <a:latin typeface="微軟正黑體" panose="020B0604030504040204" pitchFamily="34" charset="-120"/>
                <a:ea typeface="微軟正黑體" panose="020B0604030504040204" pitchFamily="34" charset="-120"/>
              </a:rPr>
              <a:t>專科學校</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該</a:t>
            </a:r>
            <a:r>
              <a:rPr lang="zh-TW" altLang="zh-TW" sz="2400" dirty="0">
                <a:latin typeface="微軟正黑體" panose="020B0604030504040204" pitchFamily="34" charset="-120"/>
                <a:ea typeface="微軟正黑體" panose="020B0604030504040204" pitchFamily="34" charset="-120"/>
              </a:rPr>
              <a:t>選單之資料來源為教育部技職司</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如學校無接受安置學生，請免填報此</a:t>
            </a:r>
            <a:r>
              <a:rPr lang="zh-TW" altLang="zh-TW" sz="2400" dirty="0" smtClean="0">
                <a:latin typeface="微軟正黑體" panose="020B0604030504040204" pitchFamily="34" charset="-120"/>
                <a:ea typeface="微軟正黑體" panose="020B0604030504040204" pitchFamily="34" charset="-120"/>
              </a:rPr>
              <a:t>表</a:t>
            </a:r>
            <a:r>
              <a:rPr lang="zh-TW" altLang="en-US"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a:p>
            <a:pPr algn="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增加表冊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1007622970"/>
              </p:ext>
            </p:extLst>
          </p:nvPr>
        </p:nvGraphicFramePr>
        <p:xfrm>
          <a:off x="214391" y="1209432"/>
          <a:ext cx="11833191" cy="2673594"/>
        </p:xfrm>
        <a:graphic>
          <a:graphicData uri="http://schemas.openxmlformats.org/drawingml/2006/table">
            <a:tbl>
              <a:tblPr firstRow="1" firstCol="1" bandRow="1">
                <a:tableStyleId>{5C22544A-7EE6-4342-B048-85BDC9FD1C3A}</a:tableStyleId>
              </a:tblPr>
              <a:tblGrid>
                <a:gridCol w="828346">
                  <a:extLst>
                    <a:ext uri="{9D8B030D-6E8A-4147-A177-3AD203B41FA5}">
                      <a16:colId xmlns:a16="http://schemas.microsoft.com/office/drawing/2014/main" xmlns="" val="72843669"/>
                    </a:ext>
                  </a:extLst>
                </a:gridCol>
                <a:gridCol w="586580">
                  <a:extLst>
                    <a:ext uri="{9D8B030D-6E8A-4147-A177-3AD203B41FA5}">
                      <a16:colId xmlns:a16="http://schemas.microsoft.com/office/drawing/2014/main" xmlns="" val="1519451137"/>
                    </a:ext>
                  </a:extLst>
                </a:gridCol>
                <a:gridCol w="495099">
                  <a:extLst>
                    <a:ext uri="{9D8B030D-6E8A-4147-A177-3AD203B41FA5}">
                      <a16:colId xmlns:a16="http://schemas.microsoft.com/office/drawing/2014/main" xmlns="" val="850423599"/>
                    </a:ext>
                  </a:extLst>
                </a:gridCol>
                <a:gridCol w="545362">
                  <a:extLst>
                    <a:ext uri="{9D8B030D-6E8A-4147-A177-3AD203B41FA5}">
                      <a16:colId xmlns:a16="http://schemas.microsoft.com/office/drawing/2014/main" xmlns="" val="2490997585"/>
                    </a:ext>
                  </a:extLst>
                </a:gridCol>
                <a:gridCol w="595626">
                  <a:extLst>
                    <a:ext uri="{9D8B030D-6E8A-4147-A177-3AD203B41FA5}">
                      <a16:colId xmlns:a16="http://schemas.microsoft.com/office/drawing/2014/main" xmlns="" val="3422908608"/>
                    </a:ext>
                  </a:extLst>
                </a:gridCol>
                <a:gridCol w="1322362">
                  <a:extLst>
                    <a:ext uri="{9D8B030D-6E8A-4147-A177-3AD203B41FA5}">
                      <a16:colId xmlns:a16="http://schemas.microsoft.com/office/drawing/2014/main" xmlns="" val="400530736"/>
                    </a:ext>
                  </a:extLst>
                </a:gridCol>
                <a:gridCol w="1150882">
                  <a:extLst>
                    <a:ext uri="{9D8B030D-6E8A-4147-A177-3AD203B41FA5}">
                      <a16:colId xmlns:a16="http://schemas.microsoft.com/office/drawing/2014/main" xmlns="" val="3032371733"/>
                    </a:ext>
                  </a:extLst>
                </a:gridCol>
                <a:gridCol w="646386">
                  <a:extLst>
                    <a:ext uri="{9D8B030D-6E8A-4147-A177-3AD203B41FA5}">
                      <a16:colId xmlns:a16="http://schemas.microsoft.com/office/drawing/2014/main" xmlns="" val="4247289369"/>
                    </a:ext>
                  </a:extLst>
                </a:gridCol>
                <a:gridCol w="599090">
                  <a:extLst>
                    <a:ext uri="{9D8B030D-6E8A-4147-A177-3AD203B41FA5}">
                      <a16:colId xmlns:a16="http://schemas.microsoft.com/office/drawing/2014/main" xmlns="" val="2958147253"/>
                    </a:ext>
                  </a:extLst>
                </a:gridCol>
                <a:gridCol w="599090">
                  <a:extLst>
                    <a:ext uri="{9D8B030D-6E8A-4147-A177-3AD203B41FA5}">
                      <a16:colId xmlns:a16="http://schemas.microsoft.com/office/drawing/2014/main" xmlns="" val="3745583904"/>
                    </a:ext>
                  </a:extLst>
                </a:gridCol>
                <a:gridCol w="709448">
                  <a:extLst>
                    <a:ext uri="{9D8B030D-6E8A-4147-A177-3AD203B41FA5}">
                      <a16:colId xmlns:a16="http://schemas.microsoft.com/office/drawing/2014/main" xmlns="" val="1819899646"/>
                    </a:ext>
                  </a:extLst>
                </a:gridCol>
                <a:gridCol w="630621">
                  <a:extLst>
                    <a:ext uri="{9D8B030D-6E8A-4147-A177-3AD203B41FA5}">
                      <a16:colId xmlns:a16="http://schemas.microsoft.com/office/drawing/2014/main" xmlns="" val="1071821598"/>
                    </a:ext>
                  </a:extLst>
                </a:gridCol>
                <a:gridCol w="725214">
                  <a:extLst>
                    <a:ext uri="{9D8B030D-6E8A-4147-A177-3AD203B41FA5}">
                      <a16:colId xmlns:a16="http://schemas.microsoft.com/office/drawing/2014/main" xmlns="" val="3110965273"/>
                    </a:ext>
                  </a:extLst>
                </a:gridCol>
                <a:gridCol w="520262">
                  <a:extLst>
                    <a:ext uri="{9D8B030D-6E8A-4147-A177-3AD203B41FA5}">
                      <a16:colId xmlns:a16="http://schemas.microsoft.com/office/drawing/2014/main" xmlns="" val="1427030532"/>
                    </a:ext>
                  </a:extLst>
                </a:gridCol>
                <a:gridCol w="646386">
                  <a:extLst>
                    <a:ext uri="{9D8B030D-6E8A-4147-A177-3AD203B41FA5}">
                      <a16:colId xmlns:a16="http://schemas.microsoft.com/office/drawing/2014/main" xmlns="" val="4033351313"/>
                    </a:ext>
                  </a:extLst>
                </a:gridCol>
                <a:gridCol w="583324">
                  <a:extLst>
                    <a:ext uri="{9D8B030D-6E8A-4147-A177-3AD203B41FA5}">
                      <a16:colId xmlns:a16="http://schemas.microsoft.com/office/drawing/2014/main" xmlns="" val="549733755"/>
                    </a:ext>
                  </a:extLst>
                </a:gridCol>
                <a:gridCol w="649113">
                  <a:extLst>
                    <a:ext uri="{9D8B030D-6E8A-4147-A177-3AD203B41FA5}">
                      <a16:colId xmlns:a16="http://schemas.microsoft.com/office/drawing/2014/main" xmlns="" val="67668295"/>
                    </a:ext>
                  </a:extLst>
                </a:gridCol>
              </a:tblGrid>
              <a:tr h="2047178">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原就讀學校</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安置學生人數</a:t>
                      </a:r>
                      <a:r>
                        <a:rPr lang="en-US" sz="2400" b="0" kern="100" dirty="0">
                          <a:solidFill>
                            <a:schemeClr val="tx1"/>
                          </a:solidFill>
                          <a:effectLst/>
                          <a:latin typeface="微軟正黑體" panose="020B0604030504040204" pitchFamily="34" charset="-120"/>
                          <a:ea typeface="微軟正黑體" panose="020B0604030504040204" pitchFamily="34" charset="-120"/>
                        </a:rPr>
                        <a:t>A</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A=B+C+D+E+F</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在學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B</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休學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C</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退學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D</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轉學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E</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畢業</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rPr>
                        <a:t>F</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550842669"/>
                  </a:ext>
                </a:extLst>
              </a:tr>
              <a:tr h="6264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男</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女</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男</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女</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女</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0414902"/>
                  </a:ext>
                </a:extLst>
              </a:tr>
            </a:tbl>
          </a:graphicData>
        </a:graphic>
      </p:graphicFrame>
    </p:spTree>
    <p:extLst>
      <p:ext uri="{BB962C8B-B14F-4D97-AF65-F5344CB8AC3E}">
        <p14:creationId xmlns:p14="http://schemas.microsoft.com/office/powerpoint/2010/main" val="179849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a:solidFill>
                  <a:schemeClr val="accent6">
                    <a:lumMod val="50000"/>
                  </a:schemeClr>
                </a:solidFill>
              </a:rPr>
              <a:t>4-17 </a:t>
            </a:r>
            <a:r>
              <a:rPr lang="zh-TW" altLang="zh-TW" sz="4400" dirty="0">
                <a:solidFill>
                  <a:schemeClr val="accent6">
                    <a:lumMod val="50000"/>
                  </a:schemeClr>
                </a:solidFill>
              </a:rPr>
              <a:t>安置學生目前就學情形調查表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43</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86232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安置學生人數</a:t>
            </a:r>
            <a:r>
              <a:rPr lang="en-US" altLang="zh-TW" sz="2400" b="1" dirty="0" smtClean="0">
                <a:solidFill>
                  <a:srgbClr val="FF0000"/>
                </a:solidFill>
                <a:latin typeface="微軟正黑體" panose="020B0604030504040204" pitchFamily="34" charset="-120"/>
                <a:ea typeface="微軟正黑體" panose="020B0604030504040204" pitchFamily="34" charset="-120"/>
              </a:rPr>
              <a:t>A</a:t>
            </a:r>
            <a:r>
              <a:rPr lang="zh-TW" altLang="en-US" sz="2400" b="1" dirty="0" smtClean="0">
                <a:solidFill>
                  <a:srgbClr val="FF0000"/>
                </a:solidFill>
                <a:latin typeface="微軟正黑體" panose="020B0604030504040204" pitchFamily="34" charset="-120"/>
                <a:ea typeface="微軟正黑體" panose="020B0604030504040204" pitchFamily="34" charset="-120"/>
              </a:rPr>
              <a:t>、在學學生人數</a:t>
            </a:r>
            <a:r>
              <a:rPr lang="en-US" altLang="zh-TW" sz="2400" b="1" dirty="0" smtClean="0">
                <a:solidFill>
                  <a:srgbClr val="FF0000"/>
                </a:solidFill>
                <a:latin typeface="微軟正黑體" panose="020B0604030504040204" pitchFamily="34" charset="-120"/>
                <a:ea typeface="微軟正黑體" panose="020B0604030504040204" pitchFamily="34" charset="-120"/>
              </a:rPr>
              <a:t>B</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en-US" sz="2400" b="1" dirty="0" smtClean="0">
                <a:solidFill>
                  <a:srgbClr val="FF0000"/>
                </a:solidFill>
                <a:latin typeface="微軟正黑體" panose="020B0604030504040204" pitchFamily="34" charset="-120"/>
                <a:ea typeface="微軟正黑體" panose="020B0604030504040204" pitchFamily="34" charset="-120"/>
              </a:rPr>
              <a:t>安置學生人數：</a:t>
            </a: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依</a:t>
            </a:r>
            <a:r>
              <a:rPr lang="zh-TW" altLang="zh-TW" sz="2400" b="1" dirty="0">
                <a:solidFill>
                  <a:srgbClr val="FF0000"/>
                </a:solidFill>
                <a:latin typeface="微軟正黑體" panose="020B0604030504040204" pitchFamily="34" charset="-120"/>
                <a:ea typeface="微軟正黑體" panose="020B0604030504040204" pitchFamily="34" charset="-120"/>
              </a:rPr>
              <a:t>教育部核定之安置學生人數</a:t>
            </a:r>
            <a:r>
              <a:rPr lang="zh-TW" altLang="zh-TW" sz="2400" dirty="0">
                <a:latin typeface="微軟正黑體" panose="020B0604030504040204" pitchFamily="34" charset="-120"/>
                <a:ea typeface="微軟正黑體" panose="020B0604030504040204" pitchFamily="34" charset="-120"/>
              </a:rPr>
              <a:t>進行填報</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安置</a:t>
            </a:r>
            <a:r>
              <a:rPr lang="zh-TW" altLang="zh-TW" sz="2400" dirty="0">
                <a:latin typeface="微軟正黑體" panose="020B0604030504040204" pitchFamily="34" charset="-120"/>
                <a:ea typeface="微軟正黑體" panose="020B0604030504040204" pitchFamily="34" charset="-120"/>
              </a:rPr>
              <a:t>學生人數</a:t>
            </a:r>
            <a:r>
              <a:rPr lang="en-US" altLang="zh-TW" sz="2400" dirty="0">
                <a:latin typeface="微軟正黑體" panose="020B0604030504040204" pitchFamily="34" charset="-120"/>
                <a:ea typeface="微軟正黑體" panose="020B0604030504040204" pitchFamily="34" charset="-120"/>
              </a:rPr>
              <a:t>A=</a:t>
            </a:r>
            <a:r>
              <a:rPr lang="zh-TW" altLang="zh-TW" sz="2400" dirty="0">
                <a:latin typeface="微軟正黑體" panose="020B0604030504040204" pitchFamily="34" charset="-120"/>
                <a:ea typeface="微軟正黑體" panose="020B0604030504040204" pitchFamily="34" charset="-120"/>
              </a:rPr>
              <a:t>在學學生人數</a:t>
            </a:r>
            <a:r>
              <a:rPr lang="en-US" altLang="zh-TW" sz="2400" dirty="0">
                <a:latin typeface="微軟正黑體" panose="020B0604030504040204" pitchFamily="34" charset="-120"/>
                <a:ea typeface="微軟正黑體" panose="020B0604030504040204" pitchFamily="34" charset="-120"/>
              </a:rPr>
              <a:t>B+</a:t>
            </a:r>
            <a:r>
              <a:rPr lang="zh-TW" altLang="zh-TW" sz="2400" dirty="0">
                <a:latin typeface="微軟正黑體" panose="020B0604030504040204" pitchFamily="34" charset="-120"/>
                <a:ea typeface="微軟正黑體" panose="020B0604030504040204" pitchFamily="34" charset="-120"/>
              </a:rPr>
              <a:t>休學學生人數</a:t>
            </a:r>
            <a:r>
              <a:rPr lang="en-US" altLang="zh-TW" sz="2400" dirty="0">
                <a:latin typeface="微軟正黑體" panose="020B0604030504040204" pitchFamily="34" charset="-120"/>
                <a:ea typeface="微軟正黑體" panose="020B0604030504040204" pitchFamily="34" charset="-120"/>
              </a:rPr>
              <a:t>C+</a:t>
            </a:r>
            <a:r>
              <a:rPr lang="zh-TW" altLang="zh-TW" sz="2400" dirty="0">
                <a:latin typeface="微軟正黑體" panose="020B0604030504040204" pitchFamily="34" charset="-120"/>
                <a:ea typeface="微軟正黑體" panose="020B0604030504040204" pitchFamily="34" charset="-120"/>
              </a:rPr>
              <a:t>退學學生人數</a:t>
            </a:r>
            <a:r>
              <a:rPr lang="en-US" altLang="zh-TW" sz="2400" dirty="0" smtClean="0">
                <a:latin typeface="微軟正黑體" panose="020B0604030504040204" pitchFamily="34" charset="-120"/>
                <a:ea typeface="微軟正黑體" panose="020B0604030504040204" pitchFamily="34" charset="-120"/>
              </a:rPr>
              <a:t>D+</a:t>
            </a:r>
            <a:r>
              <a:rPr lang="zh-TW" altLang="en-US" sz="2400" dirty="0" smtClean="0">
                <a:latin typeface="微軟正黑體" panose="020B0604030504040204" pitchFamily="34" charset="-120"/>
                <a:ea typeface="微軟正黑體" panose="020B0604030504040204" pitchFamily="34" charset="-120"/>
              </a:rPr>
              <a:t>轉學學生人數</a:t>
            </a:r>
            <a:r>
              <a:rPr lang="en-US" altLang="zh-TW" sz="2400" dirty="0" smtClean="0">
                <a:latin typeface="微軟正黑體" panose="020B0604030504040204" pitchFamily="34" charset="-120"/>
                <a:ea typeface="微軟正黑體" panose="020B0604030504040204" pitchFamily="34" charset="-120"/>
              </a:rPr>
              <a:t>E+</a:t>
            </a:r>
            <a:r>
              <a:rPr lang="zh-TW" altLang="zh-TW" sz="2400" dirty="0" smtClean="0">
                <a:latin typeface="微軟正黑體" panose="020B0604030504040204" pitchFamily="34" charset="-120"/>
                <a:ea typeface="微軟正黑體" panose="020B0604030504040204" pitchFamily="34" charset="-120"/>
              </a:rPr>
              <a:t>畢業</a:t>
            </a:r>
            <a:r>
              <a:rPr lang="zh-TW" altLang="zh-TW" sz="2400" dirty="0">
                <a:latin typeface="微軟正黑體" panose="020B0604030504040204" pitchFamily="34" charset="-120"/>
                <a:ea typeface="微軟正黑體" panose="020B0604030504040204" pitchFamily="34" charset="-120"/>
              </a:rPr>
              <a:t>學生</a:t>
            </a:r>
            <a:r>
              <a:rPr lang="zh-TW" altLang="zh-TW" sz="2400" dirty="0" smtClean="0">
                <a:latin typeface="微軟正黑體" panose="020B0604030504040204" pitchFamily="34" charset="-120"/>
                <a:ea typeface="微軟正黑體" panose="020B0604030504040204" pitchFamily="34" charset="-120"/>
              </a:rPr>
              <a:t>人數</a:t>
            </a:r>
            <a:r>
              <a:rPr lang="en-US" altLang="zh-TW" sz="2400" dirty="0" smtClean="0">
                <a:latin typeface="微軟正黑體" panose="020B0604030504040204" pitchFamily="34" charset="-120"/>
                <a:ea typeface="微軟正黑體" panose="020B0604030504040204" pitchFamily="34" charset="-120"/>
              </a:rPr>
              <a:t>F</a:t>
            </a:r>
          </a:p>
          <a:p>
            <a:pPr marL="342900" lvl="0" indent="-342900">
              <a:buFont typeface="Wingdings" panose="05000000000000000000" pitchFamily="2" charset="2"/>
              <a:buChar char="u"/>
            </a:pPr>
            <a:r>
              <a:rPr lang="zh-TW" altLang="en-US" sz="2400" b="1" dirty="0" smtClean="0">
                <a:solidFill>
                  <a:srgbClr val="FF0000"/>
                </a:solidFill>
                <a:latin typeface="微軟正黑體" panose="020B0604030504040204" pitchFamily="34" charset="-120"/>
                <a:ea typeface="微軟正黑體" panose="020B0604030504040204" pitchFamily="34" charset="-120"/>
              </a:rPr>
              <a:t>在學學生人數：</a:t>
            </a:r>
            <a:r>
              <a:rPr lang="zh-TW" altLang="zh-TW" sz="2400" dirty="0">
                <a:latin typeface="微軟正黑體" panose="020B0604030504040204" pitchFamily="34" charset="-120"/>
                <a:ea typeface="微軟正黑體" panose="020B0604030504040204" pitchFamily="34" charset="-120"/>
              </a:rPr>
              <a:t>請填報本學期具備正式學籍且以</a:t>
            </a:r>
            <a:r>
              <a:rPr lang="zh-TW" altLang="zh-TW" sz="2400" b="1" dirty="0">
                <a:solidFill>
                  <a:srgbClr val="FF0000"/>
                </a:solidFill>
                <a:latin typeface="微軟正黑體" panose="020B0604030504040204" pitchFamily="34" charset="-120"/>
                <a:ea typeface="微軟正黑體" panose="020B0604030504040204" pitchFamily="34" charset="-120"/>
              </a:rPr>
              <a:t>當年度</a:t>
            </a:r>
            <a:r>
              <a:rPr lang="en-US" altLang="zh-TW" sz="2400" b="1" dirty="0">
                <a:solidFill>
                  <a:srgbClr val="FF0000"/>
                </a:solidFill>
                <a:latin typeface="微軟正黑體" panose="020B0604030504040204" pitchFamily="34" charset="-120"/>
                <a:ea typeface="微軟正黑體" panose="020B0604030504040204" pitchFamily="34" charset="-120"/>
              </a:rPr>
              <a:t>3/15</a:t>
            </a:r>
            <a:r>
              <a:rPr lang="zh-TW" altLang="zh-TW" sz="2400" b="1" dirty="0">
                <a:solidFill>
                  <a:srgbClr val="FF0000"/>
                </a:solidFill>
                <a:latin typeface="微軟正黑體" panose="020B0604030504040204" pitchFamily="34" charset="-120"/>
                <a:ea typeface="微軟正黑體" panose="020B0604030504040204" pitchFamily="34" charset="-120"/>
              </a:rPr>
              <a:t>或</a:t>
            </a:r>
            <a:r>
              <a:rPr lang="en-US" altLang="zh-TW" sz="2400" b="1" dirty="0">
                <a:solidFill>
                  <a:srgbClr val="FF0000"/>
                </a:solidFill>
                <a:latin typeface="微軟正黑體" panose="020B0604030504040204" pitchFamily="34" charset="-120"/>
                <a:ea typeface="微軟正黑體" panose="020B0604030504040204" pitchFamily="34" charset="-120"/>
              </a:rPr>
              <a:t>10/15</a:t>
            </a:r>
            <a:r>
              <a:rPr lang="zh-TW" altLang="zh-TW" sz="2400" b="1" dirty="0">
                <a:solidFill>
                  <a:srgbClr val="FF0000"/>
                </a:solidFill>
                <a:latin typeface="微軟正黑體" panose="020B0604030504040204" pitchFamily="34" charset="-120"/>
                <a:ea typeface="微軟正黑體" panose="020B0604030504040204" pitchFamily="34" charset="-120"/>
              </a:rPr>
              <a:t>實際在學之安置學生</a:t>
            </a:r>
            <a:r>
              <a:rPr lang="zh-TW" altLang="zh-TW" sz="2400" b="1" dirty="0" smtClean="0">
                <a:solidFill>
                  <a:srgbClr val="FF0000"/>
                </a:solidFill>
                <a:latin typeface="微軟正黑體" panose="020B0604030504040204" pitchFamily="34" charset="-120"/>
                <a:ea typeface="微軟正黑體" panose="020B0604030504040204" pitchFamily="34" charset="-120"/>
              </a:rPr>
              <a:t>人數</a:t>
            </a:r>
            <a:r>
              <a:rPr lang="zh-TW" altLang="zh-TW" sz="2400" dirty="0" smtClean="0">
                <a:latin typeface="微軟正黑體" panose="020B0604030504040204" pitchFamily="34" charset="-120"/>
                <a:ea typeface="微軟正黑體" panose="020B0604030504040204" pitchFamily="34" charset="-120"/>
              </a:rPr>
              <a:t>，包含全學年均於國外實習、大專院校實習生尚修有學分、延修生等</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休</a:t>
            </a:r>
            <a:r>
              <a:rPr lang="zh-TW" altLang="zh-TW" sz="2400" dirty="0">
                <a:latin typeface="微軟正黑體" panose="020B0604030504040204" pitchFamily="34" charset="-120"/>
                <a:ea typeface="微軟正黑體" panose="020B0604030504040204" pitchFamily="34" charset="-120"/>
              </a:rPr>
              <a:t>退學生、無學籍學生及保留入學資格之學生不列入計算</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657040775"/>
              </p:ext>
            </p:extLst>
          </p:nvPr>
        </p:nvGraphicFramePr>
        <p:xfrm>
          <a:off x="214391" y="1209432"/>
          <a:ext cx="11833191" cy="2673594"/>
        </p:xfrm>
        <a:graphic>
          <a:graphicData uri="http://schemas.openxmlformats.org/drawingml/2006/table">
            <a:tbl>
              <a:tblPr firstRow="1" firstCol="1" bandRow="1">
                <a:tableStyleId>{5C22544A-7EE6-4342-B048-85BDC9FD1C3A}</a:tableStyleId>
              </a:tblPr>
              <a:tblGrid>
                <a:gridCol w="828346">
                  <a:extLst>
                    <a:ext uri="{9D8B030D-6E8A-4147-A177-3AD203B41FA5}">
                      <a16:colId xmlns:a16="http://schemas.microsoft.com/office/drawing/2014/main" xmlns="" val="72843669"/>
                    </a:ext>
                  </a:extLst>
                </a:gridCol>
                <a:gridCol w="586580">
                  <a:extLst>
                    <a:ext uri="{9D8B030D-6E8A-4147-A177-3AD203B41FA5}">
                      <a16:colId xmlns:a16="http://schemas.microsoft.com/office/drawing/2014/main" xmlns="" val="1519451137"/>
                    </a:ext>
                  </a:extLst>
                </a:gridCol>
                <a:gridCol w="495099">
                  <a:extLst>
                    <a:ext uri="{9D8B030D-6E8A-4147-A177-3AD203B41FA5}">
                      <a16:colId xmlns:a16="http://schemas.microsoft.com/office/drawing/2014/main" xmlns="" val="850423599"/>
                    </a:ext>
                  </a:extLst>
                </a:gridCol>
                <a:gridCol w="545362">
                  <a:extLst>
                    <a:ext uri="{9D8B030D-6E8A-4147-A177-3AD203B41FA5}">
                      <a16:colId xmlns:a16="http://schemas.microsoft.com/office/drawing/2014/main" xmlns="" val="2490997585"/>
                    </a:ext>
                  </a:extLst>
                </a:gridCol>
                <a:gridCol w="595626">
                  <a:extLst>
                    <a:ext uri="{9D8B030D-6E8A-4147-A177-3AD203B41FA5}">
                      <a16:colId xmlns:a16="http://schemas.microsoft.com/office/drawing/2014/main" xmlns="" val="3422908608"/>
                    </a:ext>
                  </a:extLst>
                </a:gridCol>
                <a:gridCol w="1322362">
                  <a:extLst>
                    <a:ext uri="{9D8B030D-6E8A-4147-A177-3AD203B41FA5}">
                      <a16:colId xmlns:a16="http://schemas.microsoft.com/office/drawing/2014/main" xmlns="" val="400530736"/>
                    </a:ext>
                  </a:extLst>
                </a:gridCol>
                <a:gridCol w="1150882">
                  <a:extLst>
                    <a:ext uri="{9D8B030D-6E8A-4147-A177-3AD203B41FA5}">
                      <a16:colId xmlns:a16="http://schemas.microsoft.com/office/drawing/2014/main" xmlns="" val="3032371733"/>
                    </a:ext>
                  </a:extLst>
                </a:gridCol>
                <a:gridCol w="646386">
                  <a:extLst>
                    <a:ext uri="{9D8B030D-6E8A-4147-A177-3AD203B41FA5}">
                      <a16:colId xmlns:a16="http://schemas.microsoft.com/office/drawing/2014/main" xmlns="" val="4247289369"/>
                    </a:ext>
                  </a:extLst>
                </a:gridCol>
                <a:gridCol w="599090">
                  <a:extLst>
                    <a:ext uri="{9D8B030D-6E8A-4147-A177-3AD203B41FA5}">
                      <a16:colId xmlns:a16="http://schemas.microsoft.com/office/drawing/2014/main" xmlns="" val="2958147253"/>
                    </a:ext>
                  </a:extLst>
                </a:gridCol>
                <a:gridCol w="599090">
                  <a:extLst>
                    <a:ext uri="{9D8B030D-6E8A-4147-A177-3AD203B41FA5}">
                      <a16:colId xmlns:a16="http://schemas.microsoft.com/office/drawing/2014/main" xmlns="" val="3745583904"/>
                    </a:ext>
                  </a:extLst>
                </a:gridCol>
                <a:gridCol w="709448">
                  <a:extLst>
                    <a:ext uri="{9D8B030D-6E8A-4147-A177-3AD203B41FA5}">
                      <a16:colId xmlns:a16="http://schemas.microsoft.com/office/drawing/2014/main" xmlns="" val="1819899646"/>
                    </a:ext>
                  </a:extLst>
                </a:gridCol>
                <a:gridCol w="630621">
                  <a:extLst>
                    <a:ext uri="{9D8B030D-6E8A-4147-A177-3AD203B41FA5}">
                      <a16:colId xmlns:a16="http://schemas.microsoft.com/office/drawing/2014/main" xmlns="" val="1071821598"/>
                    </a:ext>
                  </a:extLst>
                </a:gridCol>
                <a:gridCol w="725214">
                  <a:extLst>
                    <a:ext uri="{9D8B030D-6E8A-4147-A177-3AD203B41FA5}">
                      <a16:colId xmlns:a16="http://schemas.microsoft.com/office/drawing/2014/main" xmlns="" val="3110965273"/>
                    </a:ext>
                  </a:extLst>
                </a:gridCol>
                <a:gridCol w="520262">
                  <a:extLst>
                    <a:ext uri="{9D8B030D-6E8A-4147-A177-3AD203B41FA5}">
                      <a16:colId xmlns:a16="http://schemas.microsoft.com/office/drawing/2014/main" xmlns="" val="1427030532"/>
                    </a:ext>
                  </a:extLst>
                </a:gridCol>
                <a:gridCol w="646386">
                  <a:extLst>
                    <a:ext uri="{9D8B030D-6E8A-4147-A177-3AD203B41FA5}">
                      <a16:colId xmlns:a16="http://schemas.microsoft.com/office/drawing/2014/main" xmlns="" val="4033351313"/>
                    </a:ext>
                  </a:extLst>
                </a:gridCol>
                <a:gridCol w="583324">
                  <a:extLst>
                    <a:ext uri="{9D8B030D-6E8A-4147-A177-3AD203B41FA5}">
                      <a16:colId xmlns:a16="http://schemas.microsoft.com/office/drawing/2014/main" xmlns="" val="549733755"/>
                    </a:ext>
                  </a:extLst>
                </a:gridCol>
                <a:gridCol w="649113">
                  <a:extLst>
                    <a:ext uri="{9D8B030D-6E8A-4147-A177-3AD203B41FA5}">
                      <a16:colId xmlns:a16="http://schemas.microsoft.com/office/drawing/2014/main" xmlns="" val="67668295"/>
                    </a:ext>
                  </a:extLst>
                </a:gridCol>
              </a:tblGrid>
              <a:tr h="2047178">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原就讀學校</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安置學生人數</a:t>
                      </a:r>
                      <a:r>
                        <a:rPr lang="en-US" sz="2400" b="1" kern="100" dirty="0">
                          <a:solidFill>
                            <a:srgbClr val="FF0000"/>
                          </a:solidFill>
                          <a:effectLst/>
                          <a:latin typeface="微軟正黑體" panose="020B0604030504040204" pitchFamily="34" charset="-120"/>
                          <a:ea typeface="微軟正黑體" panose="020B0604030504040204" pitchFamily="34" charset="-120"/>
                        </a:rPr>
                        <a:t>A</a:t>
                      </a:r>
                      <a:endParaRPr lang="zh-TW" sz="24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A=B+C+D+E+F</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在學</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學生</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人數</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B</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休學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C</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退學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D</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轉學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E</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畢業</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rPr>
                        <a:t>F</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550842669"/>
                  </a:ext>
                </a:extLst>
              </a:tr>
              <a:tr h="6264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男</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女</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男</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女</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微軟正黑體" panose="020B0604030504040204" pitchFamily="34" charset="-120"/>
                          <a:ea typeface="微軟正黑體" panose="020B0604030504040204" pitchFamily="34" charset="-120"/>
                        </a:rPr>
                        <a:t>女</a:t>
                      </a:r>
                      <a:endParaRPr lang="zh-TW"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0414902"/>
                  </a:ext>
                </a:extLst>
              </a:tr>
            </a:tbl>
          </a:graphicData>
        </a:graphic>
      </p:graphicFrame>
      <p:sp>
        <p:nvSpPr>
          <p:cNvPr id="10"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58054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a:solidFill>
                  <a:schemeClr val="accent6">
                    <a:lumMod val="50000"/>
                  </a:schemeClr>
                </a:solidFill>
              </a:rPr>
              <a:t>4-17 </a:t>
            </a:r>
            <a:r>
              <a:rPr lang="zh-TW" altLang="zh-TW" sz="4400" dirty="0">
                <a:solidFill>
                  <a:schemeClr val="accent6">
                    <a:lumMod val="50000"/>
                  </a:schemeClr>
                </a:solidFill>
              </a:rPr>
              <a:t>安置學生目前就學情形調查表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44</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139321"/>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休學學生</a:t>
            </a:r>
            <a:r>
              <a:rPr lang="zh-TW" altLang="en-US" sz="2400" b="1" dirty="0" smtClean="0">
                <a:solidFill>
                  <a:srgbClr val="FF0000"/>
                </a:solidFill>
                <a:latin typeface="微軟正黑體" panose="020B0604030504040204" pitchFamily="34" charset="-120"/>
                <a:ea typeface="微軟正黑體" panose="020B0604030504040204" pitchFamily="34" charset="-120"/>
              </a:rPr>
              <a:t>人數</a:t>
            </a:r>
            <a:r>
              <a:rPr lang="en-US" altLang="zh-TW" sz="2400" b="1" dirty="0" smtClean="0">
                <a:solidFill>
                  <a:srgbClr val="FF0000"/>
                </a:solidFill>
                <a:latin typeface="微軟正黑體" panose="020B0604030504040204" pitchFamily="34" charset="-120"/>
                <a:ea typeface="微軟正黑體" panose="020B0604030504040204" pitchFamily="34" charset="-120"/>
              </a:rPr>
              <a:t>C</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退學學生</a:t>
            </a:r>
            <a:r>
              <a:rPr lang="zh-TW" altLang="en-US" sz="2400" b="1" dirty="0" smtClean="0">
                <a:solidFill>
                  <a:srgbClr val="FF0000"/>
                </a:solidFill>
                <a:latin typeface="微軟正黑體" panose="020B0604030504040204" pitchFamily="34" charset="-120"/>
                <a:ea typeface="微軟正黑體" panose="020B0604030504040204" pitchFamily="34" charset="-120"/>
              </a:rPr>
              <a:t>人數</a:t>
            </a:r>
            <a:r>
              <a:rPr lang="en-US" altLang="zh-TW" sz="2400" b="1" dirty="0" smtClean="0">
                <a:solidFill>
                  <a:srgbClr val="FF0000"/>
                </a:solidFill>
                <a:latin typeface="微軟正黑體" panose="020B0604030504040204" pitchFamily="34" charset="-120"/>
                <a:ea typeface="微軟正黑體" panose="020B0604030504040204" pitchFamily="34" charset="-120"/>
              </a:rPr>
              <a:t>D</a:t>
            </a:r>
            <a:r>
              <a:rPr lang="zh-TW" altLang="en-US" sz="2400" b="1" dirty="0" smtClean="0">
                <a:solidFill>
                  <a:srgbClr val="FF0000"/>
                </a:solidFill>
                <a:latin typeface="微軟正黑體" panose="020B0604030504040204" pitchFamily="34" charset="-120"/>
                <a:ea typeface="微軟正黑體" panose="020B0604030504040204" pitchFamily="34" charset="-120"/>
              </a:rPr>
              <a:t>、轉學學生人數</a:t>
            </a:r>
            <a:r>
              <a:rPr lang="en-US" altLang="zh-TW" sz="2400" b="1" dirty="0" smtClean="0">
                <a:solidFill>
                  <a:srgbClr val="FF0000"/>
                </a:solidFill>
                <a:latin typeface="微軟正黑體" panose="020B0604030504040204" pitchFamily="34" charset="-120"/>
                <a:ea typeface="微軟正黑體" panose="020B0604030504040204" pitchFamily="34" charset="-120"/>
              </a:rPr>
              <a:t>E</a:t>
            </a:r>
            <a:r>
              <a:rPr lang="zh-TW" altLang="en-US" sz="2400" b="1" dirty="0" smtClean="0">
                <a:solidFill>
                  <a:srgbClr val="FF0000"/>
                </a:solidFill>
                <a:latin typeface="微軟正黑體" panose="020B0604030504040204" pitchFamily="34" charset="-120"/>
                <a:ea typeface="微軟正黑體" panose="020B0604030504040204" pitchFamily="34" charset="-120"/>
              </a:rPr>
              <a:t>、畢業</a:t>
            </a:r>
            <a:r>
              <a:rPr lang="zh-TW" altLang="en-US" sz="2400" b="1" dirty="0">
                <a:solidFill>
                  <a:srgbClr val="FF0000"/>
                </a:solidFill>
                <a:latin typeface="微軟正黑體" panose="020B0604030504040204" pitchFamily="34" charset="-120"/>
                <a:ea typeface="微軟正黑體" panose="020B0604030504040204" pitchFamily="34" charset="-120"/>
              </a:rPr>
              <a:t>學生</a:t>
            </a:r>
            <a:r>
              <a:rPr lang="zh-TW" altLang="en-US" sz="2400" b="1" dirty="0" smtClean="0">
                <a:solidFill>
                  <a:srgbClr val="FF0000"/>
                </a:solidFill>
                <a:latin typeface="微軟正黑體" panose="020B0604030504040204" pitchFamily="34" charset="-120"/>
                <a:ea typeface="微軟正黑體" panose="020B0604030504040204" pitchFamily="34" charset="-120"/>
              </a:rPr>
              <a:t>人數</a:t>
            </a:r>
            <a:r>
              <a:rPr lang="en-US" altLang="zh-TW" sz="2400" b="1" dirty="0">
                <a:solidFill>
                  <a:srgbClr val="FF0000"/>
                </a:solidFill>
                <a:latin typeface="微軟正黑體" panose="020B0604030504040204" pitchFamily="34" charset="-120"/>
                <a:ea typeface="微軟正黑體" panose="020B0604030504040204" pitchFamily="34" charset="-120"/>
              </a:rPr>
              <a:t>F</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休學學生人數</a:t>
            </a:r>
            <a:r>
              <a:rPr lang="en-US" altLang="zh-TW" sz="2400" b="1" dirty="0" smtClean="0">
                <a:solidFill>
                  <a:srgbClr val="FF0000"/>
                </a:solidFill>
                <a:latin typeface="微軟正黑體" panose="020B0604030504040204" pitchFamily="34" charset="-120"/>
                <a:ea typeface="微軟正黑體" panose="020B0604030504040204" pitchFamily="34" charset="-120"/>
              </a:rPr>
              <a:t>C</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調查</a:t>
            </a:r>
            <a:r>
              <a:rPr lang="zh-TW" altLang="zh-TW" sz="2400" dirty="0">
                <a:latin typeface="微軟正黑體" panose="020B0604030504040204" pitchFamily="34" charset="-120"/>
                <a:ea typeface="微軟正黑體" panose="020B0604030504040204" pitchFamily="34" charset="-120"/>
              </a:rPr>
              <a:t>基準日之學期內，安置</a:t>
            </a:r>
            <a:r>
              <a:rPr lang="zh-TW" altLang="zh-TW" sz="2400" dirty="0" smtClean="0">
                <a:latin typeface="微軟正黑體" panose="020B0604030504040204" pitchFamily="34" charset="-120"/>
                <a:ea typeface="微軟正黑體" panose="020B0604030504040204" pitchFamily="34" charset="-120"/>
              </a:rPr>
              <a:t>學生就學</a:t>
            </a:r>
            <a:r>
              <a:rPr lang="zh-TW" altLang="zh-TW" sz="2400" dirty="0">
                <a:latin typeface="微軟正黑體" panose="020B0604030504040204" pitchFamily="34" charset="-120"/>
                <a:ea typeface="微軟正黑體" panose="020B0604030504040204" pitchFamily="34" charset="-120"/>
              </a:rPr>
              <a:t>狀態為「休學狀態」的學生人數。</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退學學生人數</a:t>
            </a:r>
            <a:r>
              <a:rPr lang="en-US" altLang="zh-TW" sz="2400" b="1" dirty="0" smtClean="0">
                <a:solidFill>
                  <a:srgbClr val="FF0000"/>
                </a:solidFill>
                <a:latin typeface="微軟正黑體" panose="020B0604030504040204" pitchFamily="34" charset="-120"/>
                <a:ea typeface="微軟正黑體" panose="020B0604030504040204" pitchFamily="34" charset="-120"/>
              </a:rPr>
              <a:t>D</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調查</a:t>
            </a:r>
            <a:r>
              <a:rPr lang="zh-TW" altLang="zh-TW" sz="2400" dirty="0">
                <a:latin typeface="微軟正黑體" panose="020B0604030504040204" pitchFamily="34" charset="-120"/>
                <a:ea typeface="微軟正黑體" panose="020B0604030504040204" pitchFamily="34" charset="-120"/>
              </a:rPr>
              <a:t>基準日之學期內，安置</a:t>
            </a:r>
            <a:r>
              <a:rPr lang="zh-TW" altLang="zh-TW" sz="2400" dirty="0" smtClean="0">
                <a:latin typeface="微軟正黑體" panose="020B0604030504040204" pitchFamily="34" charset="-120"/>
                <a:ea typeface="微軟正黑體" panose="020B0604030504040204" pitchFamily="34" charset="-120"/>
              </a:rPr>
              <a:t>學生就學</a:t>
            </a:r>
            <a:r>
              <a:rPr lang="zh-TW" altLang="zh-TW" sz="2400" dirty="0">
                <a:latin typeface="微軟正黑體" panose="020B0604030504040204" pitchFamily="34" charset="-120"/>
                <a:ea typeface="微軟正黑體" panose="020B0604030504040204" pitchFamily="34" charset="-120"/>
              </a:rPr>
              <a:t>狀態為「退學狀態」的學生人數</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轉學學生人數</a:t>
            </a:r>
            <a:r>
              <a:rPr lang="en-US" altLang="zh-TW" sz="2400" b="1" dirty="0">
                <a:solidFill>
                  <a:srgbClr val="FF0000"/>
                </a:solidFill>
                <a:latin typeface="微軟正黑體" panose="020B0604030504040204" pitchFamily="34" charset="-120"/>
                <a:ea typeface="微軟正黑體" panose="020B0604030504040204" pitchFamily="34" charset="-120"/>
              </a:rPr>
              <a:t>E</a:t>
            </a:r>
            <a:r>
              <a:rPr lang="zh-TW" altLang="en-US"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調查基準日之學期內，安置學生就學狀態為</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轉</a:t>
            </a:r>
            <a:r>
              <a:rPr lang="zh-TW" altLang="zh-TW" sz="2400" dirty="0" smtClean="0">
                <a:latin typeface="微軟正黑體" panose="020B0604030504040204" pitchFamily="34" charset="-120"/>
                <a:ea typeface="微軟正黑體" panose="020B0604030504040204" pitchFamily="34" charset="-120"/>
              </a:rPr>
              <a:t>學</a:t>
            </a:r>
            <a:r>
              <a:rPr lang="zh-TW" altLang="zh-TW" sz="2400" dirty="0">
                <a:latin typeface="微軟正黑體" panose="020B0604030504040204" pitchFamily="34" charset="-120"/>
                <a:ea typeface="微軟正黑體" panose="020B0604030504040204" pitchFamily="34" charset="-120"/>
              </a:rPr>
              <a:t>狀態」的學生人數</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畢業學生</a:t>
            </a:r>
            <a:r>
              <a:rPr lang="zh-TW" altLang="en-US" sz="2400" b="1" dirty="0" smtClean="0">
                <a:solidFill>
                  <a:srgbClr val="FF0000"/>
                </a:solidFill>
                <a:latin typeface="微軟正黑體" panose="020B0604030504040204" pitchFamily="34" charset="-120"/>
                <a:ea typeface="微軟正黑體" panose="020B0604030504040204" pitchFamily="34" charset="-120"/>
              </a:rPr>
              <a:t>人數</a:t>
            </a:r>
            <a:r>
              <a:rPr lang="en-US" altLang="zh-TW" sz="2400" b="1" dirty="0" smtClean="0">
                <a:solidFill>
                  <a:srgbClr val="FF0000"/>
                </a:solidFill>
                <a:latin typeface="微軟正黑體" panose="020B0604030504040204" pitchFamily="34" charset="-120"/>
                <a:ea typeface="微軟正黑體" panose="020B0604030504040204" pitchFamily="34" charset="-120"/>
              </a:rPr>
              <a:t>F</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調查</a:t>
            </a:r>
            <a:r>
              <a:rPr lang="zh-TW" altLang="zh-TW" sz="2400" dirty="0">
                <a:latin typeface="微軟正黑體" panose="020B0604030504040204" pitchFamily="34" charset="-120"/>
                <a:ea typeface="微軟正黑體" panose="020B0604030504040204" pitchFamily="34" charset="-120"/>
              </a:rPr>
              <a:t>基準日之前一學期，安置</a:t>
            </a:r>
            <a:r>
              <a:rPr lang="zh-TW" altLang="zh-TW" sz="2400" dirty="0" smtClean="0">
                <a:latin typeface="微軟正黑體" panose="020B0604030504040204" pitchFamily="34" charset="-120"/>
                <a:ea typeface="微軟正黑體" panose="020B0604030504040204" pitchFamily="34" charset="-120"/>
              </a:rPr>
              <a:t>學生就學</a:t>
            </a:r>
            <a:r>
              <a:rPr lang="zh-TW" altLang="zh-TW" sz="2400" dirty="0">
                <a:latin typeface="微軟正黑體" panose="020B0604030504040204" pitchFamily="34" charset="-120"/>
                <a:ea typeface="微軟正黑體" panose="020B0604030504040204" pitchFamily="34" charset="-120"/>
              </a:rPr>
              <a:t>狀態為「畢業」的學生人數</a:t>
            </a:r>
            <a:r>
              <a:rPr lang="zh-TW" altLang="zh-TW"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                                                                    </a:t>
            </a:r>
          </a:p>
          <a:p>
            <a:endParaRPr lang="en-US" altLang="zh-TW" sz="2400" dirty="0">
              <a:latin typeface="微軟正黑體" panose="020B0604030504040204" pitchFamily="34" charset="-120"/>
              <a:ea typeface="微軟正黑體" panose="020B0604030504040204" pitchFamily="34" charset="-120"/>
            </a:endParaRPr>
          </a:p>
          <a:p>
            <a:pPr algn="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增加表冊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3190210923"/>
              </p:ext>
            </p:extLst>
          </p:nvPr>
        </p:nvGraphicFramePr>
        <p:xfrm>
          <a:off x="214391" y="1209432"/>
          <a:ext cx="11833191" cy="2673594"/>
        </p:xfrm>
        <a:graphic>
          <a:graphicData uri="http://schemas.openxmlformats.org/drawingml/2006/table">
            <a:tbl>
              <a:tblPr firstRow="1" firstCol="1" bandRow="1">
                <a:tableStyleId>{5C22544A-7EE6-4342-B048-85BDC9FD1C3A}</a:tableStyleId>
              </a:tblPr>
              <a:tblGrid>
                <a:gridCol w="828346">
                  <a:extLst>
                    <a:ext uri="{9D8B030D-6E8A-4147-A177-3AD203B41FA5}">
                      <a16:colId xmlns:a16="http://schemas.microsoft.com/office/drawing/2014/main" xmlns="" val="72843669"/>
                    </a:ext>
                  </a:extLst>
                </a:gridCol>
                <a:gridCol w="586580">
                  <a:extLst>
                    <a:ext uri="{9D8B030D-6E8A-4147-A177-3AD203B41FA5}">
                      <a16:colId xmlns:a16="http://schemas.microsoft.com/office/drawing/2014/main" xmlns="" val="1519451137"/>
                    </a:ext>
                  </a:extLst>
                </a:gridCol>
                <a:gridCol w="495099">
                  <a:extLst>
                    <a:ext uri="{9D8B030D-6E8A-4147-A177-3AD203B41FA5}">
                      <a16:colId xmlns:a16="http://schemas.microsoft.com/office/drawing/2014/main" xmlns="" val="850423599"/>
                    </a:ext>
                  </a:extLst>
                </a:gridCol>
                <a:gridCol w="545362">
                  <a:extLst>
                    <a:ext uri="{9D8B030D-6E8A-4147-A177-3AD203B41FA5}">
                      <a16:colId xmlns:a16="http://schemas.microsoft.com/office/drawing/2014/main" xmlns="" val="2490997585"/>
                    </a:ext>
                  </a:extLst>
                </a:gridCol>
                <a:gridCol w="595626">
                  <a:extLst>
                    <a:ext uri="{9D8B030D-6E8A-4147-A177-3AD203B41FA5}">
                      <a16:colId xmlns:a16="http://schemas.microsoft.com/office/drawing/2014/main" xmlns="" val="3422908608"/>
                    </a:ext>
                  </a:extLst>
                </a:gridCol>
                <a:gridCol w="1322362">
                  <a:extLst>
                    <a:ext uri="{9D8B030D-6E8A-4147-A177-3AD203B41FA5}">
                      <a16:colId xmlns:a16="http://schemas.microsoft.com/office/drawing/2014/main" xmlns="" val="400530736"/>
                    </a:ext>
                  </a:extLst>
                </a:gridCol>
                <a:gridCol w="1150882">
                  <a:extLst>
                    <a:ext uri="{9D8B030D-6E8A-4147-A177-3AD203B41FA5}">
                      <a16:colId xmlns:a16="http://schemas.microsoft.com/office/drawing/2014/main" xmlns="" val="3032371733"/>
                    </a:ext>
                  </a:extLst>
                </a:gridCol>
                <a:gridCol w="646386">
                  <a:extLst>
                    <a:ext uri="{9D8B030D-6E8A-4147-A177-3AD203B41FA5}">
                      <a16:colId xmlns:a16="http://schemas.microsoft.com/office/drawing/2014/main" xmlns="" val="4247289369"/>
                    </a:ext>
                  </a:extLst>
                </a:gridCol>
                <a:gridCol w="599090">
                  <a:extLst>
                    <a:ext uri="{9D8B030D-6E8A-4147-A177-3AD203B41FA5}">
                      <a16:colId xmlns:a16="http://schemas.microsoft.com/office/drawing/2014/main" xmlns="" val="2958147253"/>
                    </a:ext>
                  </a:extLst>
                </a:gridCol>
                <a:gridCol w="599090">
                  <a:extLst>
                    <a:ext uri="{9D8B030D-6E8A-4147-A177-3AD203B41FA5}">
                      <a16:colId xmlns:a16="http://schemas.microsoft.com/office/drawing/2014/main" xmlns="" val="3745583904"/>
                    </a:ext>
                  </a:extLst>
                </a:gridCol>
                <a:gridCol w="709448">
                  <a:extLst>
                    <a:ext uri="{9D8B030D-6E8A-4147-A177-3AD203B41FA5}">
                      <a16:colId xmlns:a16="http://schemas.microsoft.com/office/drawing/2014/main" xmlns="" val="1819899646"/>
                    </a:ext>
                  </a:extLst>
                </a:gridCol>
                <a:gridCol w="630621">
                  <a:extLst>
                    <a:ext uri="{9D8B030D-6E8A-4147-A177-3AD203B41FA5}">
                      <a16:colId xmlns:a16="http://schemas.microsoft.com/office/drawing/2014/main" xmlns="" val="1071821598"/>
                    </a:ext>
                  </a:extLst>
                </a:gridCol>
                <a:gridCol w="725214">
                  <a:extLst>
                    <a:ext uri="{9D8B030D-6E8A-4147-A177-3AD203B41FA5}">
                      <a16:colId xmlns:a16="http://schemas.microsoft.com/office/drawing/2014/main" xmlns="" val="3110965273"/>
                    </a:ext>
                  </a:extLst>
                </a:gridCol>
                <a:gridCol w="520262">
                  <a:extLst>
                    <a:ext uri="{9D8B030D-6E8A-4147-A177-3AD203B41FA5}">
                      <a16:colId xmlns:a16="http://schemas.microsoft.com/office/drawing/2014/main" xmlns="" val="1427030532"/>
                    </a:ext>
                  </a:extLst>
                </a:gridCol>
                <a:gridCol w="646386">
                  <a:extLst>
                    <a:ext uri="{9D8B030D-6E8A-4147-A177-3AD203B41FA5}">
                      <a16:colId xmlns:a16="http://schemas.microsoft.com/office/drawing/2014/main" xmlns="" val="4033351313"/>
                    </a:ext>
                  </a:extLst>
                </a:gridCol>
                <a:gridCol w="583324">
                  <a:extLst>
                    <a:ext uri="{9D8B030D-6E8A-4147-A177-3AD203B41FA5}">
                      <a16:colId xmlns:a16="http://schemas.microsoft.com/office/drawing/2014/main" xmlns="" val="549733755"/>
                    </a:ext>
                  </a:extLst>
                </a:gridCol>
                <a:gridCol w="649113">
                  <a:extLst>
                    <a:ext uri="{9D8B030D-6E8A-4147-A177-3AD203B41FA5}">
                      <a16:colId xmlns:a16="http://schemas.microsoft.com/office/drawing/2014/main" xmlns="" val="67668295"/>
                    </a:ext>
                  </a:extLst>
                </a:gridCol>
              </a:tblGrid>
              <a:tr h="2047178">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原就讀學校</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安置學生人數</a:t>
                      </a:r>
                      <a:r>
                        <a:rPr lang="en-US" sz="2400" b="0" kern="100" dirty="0">
                          <a:solidFill>
                            <a:schemeClr val="tx1"/>
                          </a:solidFill>
                          <a:effectLst/>
                          <a:latin typeface="微軟正黑體" panose="020B0604030504040204" pitchFamily="34" charset="-120"/>
                          <a:ea typeface="微軟正黑體" panose="020B0604030504040204" pitchFamily="34" charset="-120"/>
                        </a:rPr>
                        <a:t>A</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A=B+C+D+E+F</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在學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人數</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rPr>
                        <a:t>B</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休學</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學生</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人數</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C</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退學</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學生</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人數</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D</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轉學</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學生</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人數</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E</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畢業</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學生</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人數</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F</a:t>
                      </a:r>
                      <a:endParaRPr lang="zh-TW"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550842669"/>
                  </a:ext>
                </a:extLst>
              </a:tr>
              <a:tr h="6264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女</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女</a:t>
                      </a:r>
                      <a:endParaRPr lang="zh-TW"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女</a:t>
                      </a:r>
                      <a:endParaRPr lang="zh-TW"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260414902"/>
                  </a:ext>
                </a:extLst>
              </a:tr>
            </a:tbl>
          </a:graphicData>
        </a:graphic>
      </p:graphicFrame>
      <p:sp>
        <p:nvSpPr>
          <p:cNvPr id="11"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95074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smtClean="0">
                <a:solidFill>
                  <a:schemeClr val="accent6">
                    <a:lumMod val="50000"/>
                  </a:schemeClr>
                </a:solidFill>
              </a:rPr>
              <a:t>4-17-1 </a:t>
            </a:r>
            <a:r>
              <a:rPr lang="zh-TW" altLang="zh-TW" sz="4400" dirty="0" smtClean="0">
                <a:solidFill>
                  <a:schemeClr val="accent6">
                    <a:lumMod val="50000"/>
                  </a:schemeClr>
                </a:solidFill>
              </a:rPr>
              <a:t>安置</a:t>
            </a:r>
            <a:r>
              <a:rPr lang="zh-TW" altLang="zh-TW" sz="4400" dirty="0">
                <a:solidFill>
                  <a:schemeClr val="accent6">
                    <a:lumMod val="50000"/>
                  </a:schemeClr>
                </a:solidFill>
              </a:rPr>
              <a:t>學生資料表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13</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45</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677656"/>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身份類別</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由下拉式選單選擇安置學生所屬之身分類別：</a:t>
            </a:r>
            <a:r>
              <a:rPr lang="zh-TW" altLang="zh-TW" sz="2400" b="1" dirty="0">
                <a:solidFill>
                  <a:srgbClr val="FF0000"/>
                </a:solidFill>
                <a:latin typeface="微軟正黑體" panose="020B0604030504040204" pitchFamily="34" charset="-120"/>
                <a:ea typeface="微軟正黑體" panose="020B0604030504040204" pitchFamily="34" charset="-120"/>
              </a:rPr>
              <a:t>「一般生」、「外國學生」、「身心障礙學生」、「其他」</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如</a:t>
            </a:r>
            <a:r>
              <a:rPr lang="zh-TW" altLang="zh-TW" sz="2400" dirty="0">
                <a:latin typeface="微軟正黑體" panose="020B0604030504040204" pitchFamily="34" charset="-120"/>
                <a:ea typeface="微軟正黑體" panose="020B0604030504040204" pitchFamily="34" charset="-120"/>
              </a:rPr>
              <a:t>身份類別選擇</a:t>
            </a:r>
            <a:r>
              <a:rPr lang="zh-TW" altLang="zh-TW" sz="2400" b="1" dirty="0">
                <a:solidFill>
                  <a:srgbClr val="FF0000"/>
                </a:solidFill>
                <a:latin typeface="微軟正黑體" panose="020B0604030504040204" pitchFamily="34" charset="-120"/>
                <a:ea typeface="微軟正黑體" panose="020B0604030504040204" pitchFamily="34" charset="-120"/>
              </a:rPr>
              <a:t>「其他」</a:t>
            </a:r>
            <a:r>
              <a:rPr lang="zh-TW" altLang="zh-TW" sz="2400" dirty="0">
                <a:latin typeface="微軟正黑體" panose="020B0604030504040204" pitchFamily="34" charset="-120"/>
                <a:ea typeface="微軟正黑體" panose="020B0604030504040204" pitchFamily="34" charset="-120"/>
              </a:rPr>
              <a:t>者，</a:t>
            </a:r>
            <a:r>
              <a:rPr lang="zh-TW" altLang="zh-TW" sz="2400" b="1" dirty="0">
                <a:solidFill>
                  <a:srgbClr val="FF0000"/>
                </a:solidFill>
                <a:latin typeface="微軟正黑體" panose="020B0604030504040204" pitchFamily="34" charset="-120"/>
                <a:ea typeface="微軟正黑體" panose="020B0604030504040204" pitchFamily="34" charset="-120"/>
              </a:rPr>
              <a:t>請另於「說明欄位」說明相關身份。</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algn="r"/>
            <a:endParaRPr lang="en-US" altLang="zh-TW" dirty="0" smtClean="0">
              <a:latin typeface="微軟正黑體" panose="020B0604030504040204" pitchFamily="34" charset="-120"/>
              <a:ea typeface="微軟正黑體" panose="020B0604030504040204" pitchFamily="34" charset="-120"/>
            </a:endParaRPr>
          </a:p>
          <a:p>
            <a:pPr algn="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增加表冊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1808594664"/>
              </p:ext>
            </p:extLst>
          </p:nvPr>
        </p:nvGraphicFramePr>
        <p:xfrm>
          <a:off x="214391" y="1199088"/>
          <a:ext cx="11804415" cy="2683937"/>
        </p:xfrm>
        <a:graphic>
          <a:graphicData uri="http://schemas.openxmlformats.org/drawingml/2006/table">
            <a:tbl>
              <a:tblPr firstRow="1" firstCol="1" bandRow="1">
                <a:tableStyleId>{5C22544A-7EE6-4342-B048-85BDC9FD1C3A}</a:tableStyleId>
              </a:tblPr>
              <a:tblGrid>
                <a:gridCol w="1310290">
                  <a:extLst>
                    <a:ext uri="{9D8B030D-6E8A-4147-A177-3AD203B41FA5}">
                      <a16:colId xmlns:a16="http://schemas.microsoft.com/office/drawing/2014/main" xmlns="" val="1106223669"/>
                    </a:ext>
                  </a:extLst>
                </a:gridCol>
                <a:gridCol w="1312651">
                  <a:extLst>
                    <a:ext uri="{9D8B030D-6E8A-4147-A177-3AD203B41FA5}">
                      <a16:colId xmlns:a16="http://schemas.microsoft.com/office/drawing/2014/main" xmlns="" val="2138123607"/>
                    </a:ext>
                  </a:extLst>
                </a:gridCol>
                <a:gridCol w="1312651">
                  <a:extLst>
                    <a:ext uri="{9D8B030D-6E8A-4147-A177-3AD203B41FA5}">
                      <a16:colId xmlns:a16="http://schemas.microsoft.com/office/drawing/2014/main" xmlns="" val="3544941932"/>
                    </a:ext>
                  </a:extLst>
                </a:gridCol>
                <a:gridCol w="1310290">
                  <a:extLst>
                    <a:ext uri="{9D8B030D-6E8A-4147-A177-3AD203B41FA5}">
                      <a16:colId xmlns:a16="http://schemas.microsoft.com/office/drawing/2014/main" xmlns="" val="2460940553"/>
                    </a:ext>
                  </a:extLst>
                </a:gridCol>
                <a:gridCol w="1312651">
                  <a:extLst>
                    <a:ext uri="{9D8B030D-6E8A-4147-A177-3AD203B41FA5}">
                      <a16:colId xmlns:a16="http://schemas.microsoft.com/office/drawing/2014/main" xmlns="" val="382029713"/>
                    </a:ext>
                  </a:extLst>
                </a:gridCol>
                <a:gridCol w="1312651">
                  <a:extLst>
                    <a:ext uri="{9D8B030D-6E8A-4147-A177-3AD203B41FA5}">
                      <a16:colId xmlns:a16="http://schemas.microsoft.com/office/drawing/2014/main" xmlns="" val="1844605671"/>
                    </a:ext>
                  </a:extLst>
                </a:gridCol>
                <a:gridCol w="1310290">
                  <a:extLst>
                    <a:ext uri="{9D8B030D-6E8A-4147-A177-3AD203B41FA5}">
                      <a16:colId xmlns:a16="http://schemas.microsoft.com/office/drawing/2014/main" xmlns="" val="2803649461"/>
                    </a:ext>
                  </a:extLst>
                </a:gridCol>
                <a:gridCol w="1312651">
                  <a:extLst>
                    <a:ext uri="{9D8B030D-6E8A-4147-A177-3AD203B41FA5}">
                      <a16:colId xmlns:a16="http://schemas.microsoft.com/office/drawing/2014/main" xmlns="" val="3566519135"/>
                    </a:ext>
                  </a:extLst>
                </a:gridCol>
                <a:gridCol w="1310290">
                  <a:extLst>
                    <a:ext uri="{9D8B030D-6E8A-4147-A177-3AD203B41FA5}">
                      <a16:colId xmlns:a16="http://schemas.microsoft.com/office/drawing/2014/main" xmlns="" val="3073471039"/>
                    </a:ext>
                  </a:extLst>
                </a:gridCol>
              </a:tblGrid>
              <a:tr h="2683937">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年級</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身份類別</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學生姓名</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性別</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說明</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4707282"/>
                  </a:ext>
                </a:extLst>
              </a:tr>
            </a:tbl>
          </a:graphicData>
        </a:graphic>
      </p:graphicFrame>
    </p:spTree>
    <p:extLst>
      <p:ext uri="{BB962C8B-B14F-4D97-AF65-F5344CB8AC3E}">
        <p14:creationId xmlns:p14="http://schemas.microsoft.com/office/powerpoint/2010/main" val="3587596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smtClean="0">
                <a:solidFill>
                  <a:schemeClr val="accent6">
                    <a:lumMod val="50000"/>
                  </a:schemeClr>
                </a:solidFill>
              </a:rPr>
              <a:t>4-17-1 </a:t>
            </a:r>
            <a:r>
              <a:rPr lang="zh-TW" altLang="zh-TW" sz="4400" dirty="0" smtClean="0">
                <a:solidFill>
                  <a:schemeClr val="accent6">
                    <a:lumMod val="50000"/>
                  </a:schemeClr>
                </a:solidFill>
              </a:rPr>
              <a:t>安置</a:t>
            </a:r>
            <a:r>
              <a:rPr lang="zh-TW" altLang="zh-TW" sz="4400" dirty="0">
                <a:solidFill>
                  <a:schemeClr val="accent6">
                    <a:lumMod val="50000"/>
                  </a:schemeClr>
                </a:solidFill>
              </a:rPr>
              <a:t>學生資料表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46</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677656"/>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學生姓名</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填報本學期具備正式學籍且以當年度</a:t>
            </a:r>
            <a:r>
              <a:rPr lang="en-US" altLang="zh-TW" sz="2400" dirty="0">
                <a:latin typeface="微軟正黑體" panose="020B0604030504040204" pitchFamily="34" charset="-120"/>
                <a:ea typeface="微軟正黑體" panose="020B0604030504040204" pitchFamily="34" charset="-120"/>
              </a:rPr>
              <a:t>3/15</a:t>
            </a:r>
            <a:r>
              <a:rPr lang="zh-TW" altLang="zh-TW" sz="2400" dirty="0">
                <a:latin typeface="微軟正黑體" panose="020B0604030504040204" pitchFamily="34" charset="-120"/>
                <a:ea typeface="微軟正黑體" panose="020B0604030504040204" pitchFamily="34" charset="-120"/>
              </a:rPr>
              <a:t>或</a:t>
            </a:r>
            <a:r>
              <a:rPr lang="en-US" altLang="zh-TW" sz="2400" dirty="0" smtClean="0">
                <a:latin typeface="微軟正黑體" panose="020B0604030504040204" pitchFamily="34" charset="-120"/>
                <a:ea typeface="微軟正黑體" panose="020B0604030504040204" pitchFamily="34" charset="-120"/>
              </a:rPr>
              <a:t>10/15</a:t>
            </a:r>
            <a:r>
              <a:rPr lang="zh-TW" altLang="zh-TW" sz="2400" dirty="0" smtClean="0">
                <a:latin typeface="微軟正黑體" panose="020B0604030504040204" pitchFamily="34" charset="-120"/>
                <a:ea typeface="微軟正黑體" panose="020B0604030504040204" pitchFamily="34" charset="-120"/>
              </a:rPr>
              <a:t>之</a:t>
            </a:r>
            <a:r>
              <a:rPr lang="zh-TW" altLang="zh-TW" sz="2400" b="1" dirty="0">
                <a:solidFill>
                  <a:srgbClr val="FF0000"/>
                </a:solidFill>
                <a:latin typeface="微軟正黑體" panose="020B0604030504040204" pitchFamily="34" charset="-120"/>
                <a:ea typeface="微軟正黑體" panose="020B0604030504040204" pitchFamily="34" charset="-120"/>
              </a:rPr>
              <a:t>安置學生之學生</a:t>
            </a:r>
            <a:r>
              <a:rPr lang="zh-TW" altLang="zh-TW" sz="2400" b="1" dirty="0" smtClean="0">
                <a:solidFill>
                  <a:srgbClr val="FF0000"/>
                </a:solidFill>
                <a:latin typeface="微軟正黑體" panose="020B0604030504040204" pitchFamily="34" charset="-120"/>
                <a:ea typeface="微軟正黑體" panose="020B0604030504040204" pitchFamily="34" charset="-120"/>
              </a:rPr>
              <a:t>姓名</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填寫該學生</a:t>
            </a:r>
            <a:r>
              <a:rPr lang="zh-TW" altLang="zh-TW" sz="2400" b="1" dirty="0">
                <a:solidFill>
                  <a:srgbClr val="FF0000"/>
                </a:solidFill>
                <a:latin typeface="微軟正黑體" panose="020B0604030504040204" pitchFamily="34" charset="-120"/>
                <a:ea typeface="微軟正黑體" panose="020B0604030504040204" pitchFamily="34" charset="-120"/>
              </a:rPr>
              <a:t>身分證明文件上</a:t>
            </a:r>
            <a:r>
              <a:rPr lang="zh-TW" altLang="zh-TW" sz="2400" b="1" dirty="0" smtClean="0">
                <a:solidFill>
                  <a:srgbClr val="FF0000"/>
                </a:solidFill>
                <a:latin typeface="微軟正黑體" panose="020B0604030504040204" pitchFamily="34" charset="-120"/>
                <a:ea typeface="微軟正黑體" panose="020B0604030504040204" pitchFamily="34" charset="-120"/>
              </a:rPr>
              <a:t>之姓名</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每</a:t>
            </a:r>
            <a:r>
              <a:rPr lang="zh-TW" altLang="zh-TW" sz="2400" dirty="0">
                <a:latin typeface="微軟正黑體" panose="020B0604030504040204" pitchFamily="34" charset="-120"/>
                <a:ea typeface="微軟正黑體" panose="020B0604030504040204" pitchFamily="34" charset="-120"/>
              </a:rPr>
              <a:t>位安置學生每學期只能輸入一筆資料，</a:t>
            </a:r>
            <a:r>
              <a:rPr lang="zh-TW" altLang="zh-TW" sz="2400" b="1" dirty="0">
                <a:solidFill>
                  <a:srgbClr val="FF0000"/>
                </a:solidFill>
                <a:latin typeface="微軟正黑體" panose="020B0604030504040204" pitchFamily="34" charset="-120"/>
                <a:ea typeface="微軟正黑體" panose="020B0604030504040204" pitchFamily="34" charset="-120"/>
              </a:rPr>
              <a:t>不可重覆列計</a:t>
            </a:r>
            <a:r>
              <a:rPr lang="zh-TW" altLang="zh-TW"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lgn="r"/>
            <a:endParaRPr lang="en-US" altLang="zh-TW" dirty="0" smtClean="0">
              <a:latin typeface="微軟正黑體" panose="020B0604030504040204" pitchFamily="34" charset="-120"/>
              <a:ea typeface="微軟正黑體" panose="020B0604030504040204" pitchFamily="34" charset="-120"/>
            </a:endParaRPr>
          </a:p>
          <a:p>
            <a:pPr algn="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增加表冊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768234726"/>
              </p:ext>
            </p:extLst>
          </p:nvPr>
        </p:nvGraphicFramePr>
        <p:xfrm>
          <a:off x="214391" y="1199088"/>
          <a:ext cx="11804415" cy="2683937"/>
        </p:xfrm>
        <a:graphic>
          <a:graphicData uri="http://schemas.openxmlformats.org/drawingml/2006/table">
            <a:tbl>
              <a:tblPr firstRow="1" firstCol="1" bandRow="1">
                <a:tableStyleId>{5C22544A-7EE6-4342-B048-85BDC9FD1C3A}</a:tableStyleId>
              </a:tblPr>
              <a:tblGrid>
                <a:gridCol w="1310290">
                  <a:extLst>
                    <a:ext uri="{9D8B030D-6E8A-4147-A177-3AD203B41FA5}">
                      <a16:colId xmlns:a16="http://schemas.microsoft.com/office/drawing/2014/main" xmlns="" val="1106223669"/>
                    </a:ext>
                  </a:extLst>
                </a:gridCol>
                <a:gridCol w="1312651">
                  <a:extLst>
                    <a:ext uri="{9D8B030D-6E8A-4147-A177-3AD203B41FA5}">
                      <a16:colId xmlns:a16="http://schemas.microsoft.com/office/drawing/2014/main" xmlns="" val="2138123607"/>
                    </a:ext>
                  </a:extLst>
                </a:gridCol>
                <a:gridCol w="1312651">
                  <a:extLst>
                    <a:ext uri="{9D8B030D-6E8A-4147-A177-3AD203B41FA5}">
                      <a16:colId xmlns:a16="http://schemas.microsoft.com/office/drawing/2014/main" xmlns="" val="3544941932"/>
                    </a:ext>
                  </a:extLst>
                </a:gridCol>
                <a:gridCol w="1310290">
                  <a:extLst>
                    <a:ext uri="{9D8B030D-6E8A-4147-A177-3AD203B41FA5}">
                      <a16:colId xmlns:a16="http://schemas.microsoft.com/office/drawing/2014/main" xmlns="" val="2460940553"/>
                    </a:ext>
                  </a:extLst>
                </a:gridCol>
                <a:gridCol w="1312651">
                  <a:extLst>
                    <a:ext uri="{9D8B030D-6E8A-4147-A177-3AD203B41FA5}">
                      <a16:colId xmlns:a16="http://schemas.microsoft.com/office/drawing/2014/main" xmlns="" val="382029713"/>
                    </a:ext>
                  </a:extLst>
                </a:gridCol>
                <a:gridCol w="1312651">
                  <a:extLst>
                    <a:ext uri="{9D8B030D-6E8A-4147-A177-3AD203B41FA5}">
                      <a16:colId xmlns:a16="http://schemas.microsoft.com/office/drawing/2014/main" xmlns="" val="1844605671"/>
                    </a:ext>
                  </a:extLst>
                </a:gridCol>
                <a:gridCol w="1310290">
                  <a:extLst>
                    <a:ext uri="{9D8B030D-6E8A-4147-A177-3AD203B41FA5}">
                      <a16:colId xmlns:a16="http://schemas.microsoft.com/office/drawing/2014/main" xmlns="" val="2803649461"/>
                    </a:ext>
                  </a:extLst>
                </a:gridCol>
                <a:gridCol w="1312651">
                  <a:extLst>
                    <a:ext uri="{9D8B030D-6E8A-4147-A177-3AD203B41FA5}">
                      <a16:colId xmlns:a16="http://schemas.microsoft.com/office/drawing/2014/main" xmlns="" val="3566519135"/>
                    </a:ext>
                  </a:extLst>
                </a:gridCol>
                <a:gridCol w="1310290">
                  <a:extLst>
                    <a:ext uri="{9D8B030D-6E8A-4147-A177-3AD203B41FA5}">
                      <a16:colId xmlns:a16="http://schemas.microsoft.com/office/drawing/2014/main" xmlns="" val="3073471039"/>
                    </a:ext>
                  </a:extLst>
                </a:gridCol>
              </a:tblGrid>
              <a:tr h="2683937">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年級</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身份類別</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學生姓名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性別</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說明</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4707282"/>
                  </a:ext>
                </a:extLst>
              </a:tr>
            </a:tbl>
          </a:graphicData>
        </a:graphic>
      </p:graphicFrame>
      <p:sp>
        <p:nvSpPr>
          <p:cNvPr id="10"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13</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3346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a:solidFill>
                  <a:schemeClr val="accent6">
                    <a:lumMod val="50000"/>
                  </a:schemeClr>
                </a:solidFill>
              </a:rPr>
              <a:t>表</a:t>
            </a:r>
            <a:r>
              <a:rPr lang="en-US" altLang="zh-TW" sz="4400" dirty="0" smtClean="0">
                <a:solidFill>
                  <a:schemeClr val="accent6">
                    <a:lumMod val="50000"/>
                  </a:schemeClr>
                </a:solidFill>
              </a:rPr>
              <a:t>4-17-1 </a:t>
            </a:r>
            <a:r>
              <a:rPr lang="zh-TW" altLang="zh-TW" sz="4400" dirty="0" smtClean="0">
                <a:solidFill>
                  <a:schemeClr val="accent6">
                    <a:lumMod val="50000"/>
                  </a:schemeClr>
                </a:solidFill>
              </a:rPr>
              <a:t>安置</a:t>
            </a:r>
            <a:r>
              <a:rPr lang="zh-TW" altLang="zh-TW" sz="4400" dirty="0">
                <a:solidFill>
                  <a:schemeClr val="accent6">
                    <a:lumMod val="50000"/>
                  </a:schemeClr>
                </a:solidFill>
              </a:rPr>
              <a:t>學生資料表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47</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139321"/>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性別、說明</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pPr>
            <a:r>
              <a:rPr lang="zh-TW" altLang="en-US" sz="2400" b="1" dirty="0" smtClean="0">
                <a:solidFill>
                  <a:srgbClr val="FF0000"/>
                </a:solidFill>
                <a:latin typeface="微軟正黑體" panose="020B0604030504040204" pitchFamily="34" charset="-120"/>
                <a:ea typeface="微軟正黑體" panose="020B0604030504040204" pitchFamily="34" charset="-120"/>
              </a:rPr>
              <a:t>性別</a:t>
            </a:r>
            <a:r>
              <a:rPr lang="zh-TW" altLang="en-US"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請勾選該安置學生之性別：</a:t>
            </a:r>
            <a:r>
              <a:rPr lang="zh-TW" altLang="zh-TW" sz="2400" b="1" dirty="0">
                <a:solidFill>
                  <a:srgbClr val="FF0000"/>
                </a:solidFill>
                <a:latin typeface="微軟正黑體" panose="020B0604030504040204" pitchFamily="34" charset="-120"/>
                <a:ea typeface="微軟正黑體" panose="020B0604030504040204" pitchFamily="34" charset="-120"/>
              </a:rPr>
              <a:t>「男」</a:t>
            </a:r>
            <a:r>
              <a:rPr lang="zh-TW" altLang="zh-TW" sz="2400" dirty="0">
                <a:latin typeface="微軟正黑體" panose="020B0604030504040204" pitchFamily="34" charset="-120"/>
                <a:ea typeface="微軟正黑體" panose="020B0604030504040204" pitchFamily="34" charset="-120"/>
              </a:rPr>
              <a:t>或</a:t>
            </a:r>
            <a:r>
              <a:rPr lang="zh-TW" altLang="zh-TW" sz="2400" b="1" dirty="0">
                <a:solidFill>
                  <a:srgbClr val="FF0000"/>
                </a:solidFill>
                <a:latin typeface="微軟正黑體" panose="020B0604030504040204" pitchFamily="34" charset="-120"/>
                <a:ea typeface="微軟正黑體" panose="020B0604030504040204" pitchFamily="34" charset="-120"/>
              </a:rPr>
              <a:t>「女」</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說明：</a:t>
            </a:r>
            <a:r>
              <a:rPr lang="zh-TW" altLang="zh-TW" sz="2400" dirty="0">
                <a:latin typeface="微軟正黑體" panose="020B0604030504040204" pitchFamily="34" charset="-120"/>
                <a:ea typeface="微軟正黑體" panose="020B0604030504040204" pitchFamily="34" charset="-120"/>
              </a:rPr>
              <a:t>如有轉學、休學、退學或成績預警</a:t>
            </a:r>
            <a:r>
              <a:rPr lang="zh-TW" altLang="zh-TW" sz="2400" dirty="0" smtClean="0">
                <a:latin typeface="微軟正黑體" panose="020B0604030504040204" pitchFamily="34" charset="-120"/>
                <a:ea typeface="微軟正黑體" panose="020B0604030504040204" pitchFamily="34" charset="-120"/>
              </a:rPr>
              <a:t>者</a:t>
            </a:r>
            <a:r>
              <a:rPr lang="zh-TW" altLang="en-US"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其他特殊情形、異動情形</a:t>
            </a:r>
            <a:r>
              <a:rPr lang="zh-TW" altLang="zh-TW" sz="2400" dirty="0" smtClean="0">
                <a:latin typeface="微軟正黑體" panose="020B0604030504040204" pitchFamily="34" charset="-120"/>
                <a:ea typeface="微軟正黑體" panose="020B0604030504040204" pitchFamily="34" charset="-120"/>
              </a:rPr>
              <a:t>及</a:t>
            </a:r>
            <a:r>
              <a:rPr lang="zh-TW" altLang="zh-TW" sz="2400" dirty="0">
                <a:latin typeface="微軟正黑體" panose="020B0604030504040204" pitchFamily="34" charset="-120"/>
                <a:ea typeface="微軟正黑體" panose="020B0604030504040204" pitchFamily="34" charset="-120"/>
              </a:rPr>
              <a:t>相關輔導</a:t>
            </a:r>
            <a:r>
              <a:rPr lang="zh-TW" altLang="zh-TW" sz="2400" dirty="0" smtClean="0">
                <a:latin typeface="微軟正黑體" panose="020B0604030504040204" pitchFamily="34" charset="-120"/>
                <a:ea typeface="微軟正黑體" panose="020B0604030504040204" pitchFamily="34" charset="-120"/>
              </a:rPr>
              <a:t>措施</a:t>
            </a:r>
            <a:r>
              <a:rPr lang="zh-TW" altLang="en-US" sz="2400" dirty="0" smtClean="0">
                <a:latin typeface="微軟正黑體" panose="020B0604030504040204" pitchFamily="34" charset="-120"/>
                <a:ea typeface="微軟正黑體" panose="020B0604030504040204" pitchFamily="34" charset="-120"/>
              </a:rPr>
              <a:t>，請於此欄</a:t>
            </a:r>
            <a:r>
              <a:rPr lang="zh-TW" altLang="zh-TW" sz="2400" dirty="0" smtClean="0">
                <a:latin typeface="微軟正黑體" panose="020B0604030504040204" pitchFamily="34" charset="-120"/>
                <a:ea typeface="微軟正黑體" panose="020B0604030504040204" pitchFamily="34" charset="-120"/>
              </a:rPr>
              <a:t>敘</a:t>
            </a:r>
            <a:r>
              <a:rPr lang="zh-TW" altLang="zh-TW" sz="2400" dirty="0">
                <a:latin typeface="微軟正黑體" panose="020B0604030504040204" pitchFamily="34" charset="-120"/>
                <a:ea typeface="微軟正黑體" panose="020B0604030504040204" pitchFamily="34" charset="-120"/>
              </a:rPr>
              <a:t>明原因</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zh-TW" sz="2400" b="1" dirty="0">
                <a:solidFill>
                  <a:srgbClr val="FF0000"/>
                </a:solidFill>
                <a:latin typeface="微軟正黑體" panose="020B0604030504040204" pitchFamily="34" charset="-120"/>
                <a:ea typeface="微軟正黑體" panose="020B0604030504040204" pitchFamily="34" charset="-120"/>
              </a:rPr>
              <a:t>本表所填報</a:t>
            </a:r>
            <a:r>
              <a:rPr lang="zh-TW" altLang="zh-TW" sz="2400" b="1" dirty="0" smtClean="0">
                <a:solidFill>
                  <a:srgbClr val="FF0000"/>
                </a:solidFill>
                <a:latin typeface="微軟正黑體" panose="020B0604030504040204" pitchFamily="34" charset="-120"/>
                <a:ea typeface="微軟正黑體" panose="020B0604030504040204" pitchFamily="34" charset="-120"/>
              </a:rPr>
              <a:t>之</a:t>
            </a:r>
            <a:r>
              <a:rPr lang="zh-TW" altLang="en-US" sz="2400" b="1" dirty="0" smtClean="0">
                <a:solidFill>
                  <a:srgbClr val="FF0000"/>
                </a:solidFill>
                <a:latin typeface="微軟正黑體" panose="020B0604030504040204" pitchFamily="34" charset="-120"/>
                <a:ea typeface="微軟正黑體" panose="020B0604030504040204" pitchFamily="34" charset="-120"/>
              </a:rPr>
              <a:t>學生</a:t>
            </a:r>
            <a:r>
              <a:rPr lang="zh-TW" altLang="zh-TW" sz="2400" b="1" dirty="0" smtClean="0">
                <a:solidFill>
                  <a:srgbClr val="FF0000"/>
                </a:solidFill>
                <a:latin typeface="微軟正黑體" panose="020B0604030504040204" pitchFamily="34" charset="-120"/>
                <a:ea typeface="微軟正黑體" panose="020B0604030504040204" pitchFamily="34" charset="-120"/>
              </a:rPr>
              <a:t>資料</a:t>
            </a:r>
            <a:r>
              <a:rPr lang="zh-TW" altLang="en-US" sz="2400" b="1" dirty="0" smtClean="0">
                <a:solidFill>
                  <a:srgbClr val="FF0000"/>
                </a:solidFill>
                <a:latin typeface="微軟正黑體" panose="020B0604030504040204" pitchFamily="34" charset="-120"/>
                <a:ea typeface="微軟正黑體" panose="020B0604030504040204" pitchFamily="34" charset="-120"/>
              </a:rPr>
              <a:t>筆數</a:t>
            </a:r>
            <a:r>
              <a:rPr lang="zh-TW" altLang="zh-TW" sz="2400" b="1" dirty="0" smtClean="0">
                <a:solidFill>
                  <a:srgbClr val="FF0000"/>
                </a:solidFill>
                <a:latin typeface="微軟正黑體" panose="020B0604030504040204" pitchFamily="34" charset="-120"/>
                <a:ea typeface="微軟正黑體" panose="020B0604030504040204" pitchFamily="34" charset="-120"/>
              </a:rPr>
              <a:t>需</a:t>
            </a:r>
            <a:r>
              <a:rPr lang="zh-TW" altLang="zh-TW" sz="2400" b="1" dirty="0">
                <a:solidFill>
                  <a:srgbClr val="FF0000"/>
                </a:solidFill>
                <a:latin typeface="微軟正黑體" panose="020B0604030504040204" pitchFamily="34" charset="-120"/>
                <a:ea typeface="微軟正黑體" panose="020B0604030504040204" pitchFamily="34" charset="-120"/>
              </a:rPr>
              <a:t>與「表</a:t>
            </a:r>
            <a:r>
              <a:rPr lang="en-US" altLang="zh-TW" sz="2400" b="1" dirty="0">
                <a:solidFill>
                  <a:srgbClr val="FF0000"/>
                </a:solidFill>
                <a:latin typeface="微軟正黑體" panose="020B0604030504040204" pitchFamily="34" charset="-120"/>
                <a:ea typeface="微軟正黑體" panose="020B0604030504040204" pitchFamily="34" charset="-120"/>
              </a:rPr>
              <a:t>4-17</a:t>
            </a:r>
            <a:r>
              <a:rPr lang="zh-TW" altLang="zh-TW" sz="2400" b="1" dirty="0">
                <a:solidFill>
                  <a:srgbClr val="FF0000"/>
                </a:solidFill>
                <a:latin typeface="微軟正黑體" panose="020B0604030504040204" pitchFamily="34" charset="-120"/>
                <a:ea typeface="微軟正黑體" panose="020B0604030504040204" pitchFamily="34" charset="-120"/>
              </a:rPr>
              <a:t>安置學生目前就學情形調查表」之安置學生</a:t>
            </a:r>
            <a:r>
              <a:rPr lang="zh-TW" altLang="zh-TW" sz="2400" b="1" dirty="0" smtClean="0">
                <a:solidFill>
                  <a:srgbClr val="FF0000"/>
                </a:solidFill>
                <a:latin typeface="微軟正黑體" panose="020B0604030504040204" pitchFamily="34" charset="-120"/>
                <a:ea typeface="微軟正黑體" panose="020B0604030504040204" pitchFamily="34" charset="-120"/>
              </a:rPr>
              <a:t>人數</a:t>
            </a:r>
            <a:r>
              <a:rPr lang="en-US" altLang="zh-TW" sz="2400" b="1" dirty="0" smtClean="0">
                <a:solidFill>
                  <a:srgbClr val="FF0000"/>
                </a:solidFill>
                <a:latin typeface="微軟正黑體" panose="020B0604030504040204" pitchFamily="34" charset="-120"/>
                <a:ea typeface="微軟正黑體" panose="020B0604030504040204" pitchFamily="34" charset="-120"/>
              </a:rPr>
              <a:t>A</a:t>
            </a:r>
            <a:r>
              <a:rPr lang="zh-TW" altLang="zh-TW" sz="2400" b="1" dirty="0" smtClean="0">
                <a:solidFill>
                  <a:srgbClr val="FF0000"/>
                </a:solidFill>
                <a:latin typeface="微軟正黑體" panose="020B0604030504040204" pitchFamily="34" charset="-120"/>
                <a:ea typeface="微軟正黑體" panose="020B0604030504040204" pitchFamily="34" charset="-120"/>
              </a:rPr>
              <a:t>相符</a:t>
            </a:r>
            <a:r>
              <a:rPr lang="zh-TW" altLang="zh-TW" sz="2400" b="1" dirty="0">
                <a:solidFill>
                  <a:srgbClr val="FF0000"/>
                </a:solidFill>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algn="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增加表冊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561031341"/>
              </p:ext>
            </p:extLst>
          </p:nvPr>
        </p:nvGraphicFramePr>
        <p:xfrm>
          <a:off x="214391" y="1199088"/>
          <a:ext cx="11804415" cy="2683937"/>
        </p:xfrm>
        <a:graphic>
          <a:graphicData uri="http://schemas.openxmlformats.org/drawingml/2006/table">
            <a:tbl>
              <a:tblPr firstRow="1" firstCol="1" bandRow="1">
                <a:tableStyleId>{5C22544A-7EE6-4342-B048-85BDC9FD1C3A}</a:tableStyleId>
              </a:tblPr>
              <a:tblGrid>
                <a:gridCol w="1310290">
                  <a:extLst>
                    <a:ext uri="{9D8B030D-6E8A-4147-A177-3AD203B41FA5}">
                      <a16:colId xmlns:a16="http://schemas.microsoft.com/office/drawing/2014/main" xmlns="" val="1106223669"/>
                    </a:ext>
                  </a:extLst>
                </a:gridCol>
                <a:gridCol w="1312651">
                  <a:extLst>
                    <a:ext uri="{9D8B030D-6E8A-4147-A177-3AD203B41FA5}">
                      <a16:colId xmlns:a16="http://schemas.microsoft.com/office/drawing/2014/main" xmlns="" val="2138123607"/>
                    </a:ext>
                  </a:extLst>
                </a:gridCol>
                <a:gridCol w="1312651">
                  <a:extLst>
                    <a:ext uri="{9D8B030D-6E8A-4147-A177-3AD203B41FA5}">
                      <a16:colId xmlns:a16="http://schemas.microsoft.com/office/drawing/2014/main" xmlns="" val="3544941932"/>
                    </a:ext>
                  </a:extLst>
                </a:gridCol>
                <a:gridCol w="1310290">
                  <a:extLst>
                    <a:ext uri="{9D8B030D-6E8A-4147-A177-3AD203B41FA5}">
                      <a16:colId xmlns:a16="http://schemas.microsoft.com/office/drawing/2014/main" xmlns="" val="2460940553"/>
                    </a:ext>
                  </a:extLst>
                </a:gridCol>
                <a:gridCol w="1312651">
                  <a:extLst>
                    <a:ext uri="{9D8B030D-6E8A-4147-A177-3AD203B41FA5}">
                      <a16:colId xmlns:a16="http://schemas.microsoft.com/office/drawing/2014/main" xmlns="" val="382029713"/>
                    </a:ext>
                  </a:extLst>
                </a:gridCol>
                <a:gridCol w="1312651">
                  <a:extLst>
                    <a:ext uri="{9D8B030D-6E8A-4147-A177-3AD203B41FA5}">
                      <a16:colId xmlns:a16="http://schemas.microsoft.com/office/drawing/2014/main" xmlns="" val="1844605671"/>
                    </a:ext>
                  </a:extLst>
                </a:gridCol>
                <a:gridCol w="1310290">
                  <a:extLst>
                    <a:ext uri="{9D8B030D-6E8A-4147-A177-3AD203B41FA5}">
                      <a16:colId xmlns:a16="http://schemas.microsoft.com/office/drawing/2014/main" xmlns="" val="2803649461"/>
                    </a:ext>
                  </a:extLst>
                </a:gridCol>
                <a:gridCol w="1312651">
                  <a:extLst>
                    <a:ext uri="{9D8B030D-6E8A-4147-A177-3AD203B41FA5}">
                      <a16:colId xmlns:a16="http://schemas.microsoft.com/office/drawing/2014/main" xmlns="" val="3566519135"/>
                    </a:ext>
                  </a:extLst>
                </a:gridCol>
                <a:gridCol w="1310290">
                  <a:extLst>
                    <a:ext uri="{9D8B030D-6E8A-4147-A177-3AD203B41FA5}">
                      <a16:colId xmlns:a16="http://schemas.microsoft.com/office/drawing/2014/main" xmlns="" val="3073471039"/>
                    </a:ext>
                  </a:extLst>
                </a:gridCol>
              </a:tblGrid>
              <a:tr h="2683937">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學期</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學年度</a:t>
                      </a:r>
                      <a:r>
                        <a:rPr lang="en-US"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年級</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身份類別</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學生姓名</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性別</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說明</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14707282"/>
                  </a:ext>
                </a:extLst>
              </a:tr>
            </a:tbl>
          </a:graphicData>
        </a:graphic>
      </p:graphicFrame>
      <p:sp>
        <p:nvSpPr>
          <p:cNvPr id="10"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13</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92744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214390" y="1257701"/>
          <a:ext cx="11817188" cy="2625323"/>
        </p:xfrm>
        <a:graphic>
          <a:graphicData uri="http://schemas.openxmlformats.org/drawingml/2006/table">
            <a:tbl>
              <a:tblPr>
                <a:tableStyleId>{5C22544A-7EE6-4342-B048-85BDC9FD1C3A}</a:tableStyleId>
              </a:tblPr>
              <a:tblGrid>
                <a:gridCol w="2937924">
                  <a:extLst>
                    <a:ext uri="{9D8B030D-6E8A-4147-A177-3AD203B41FA5}">
                      <a16:colId xmlns:a16="http://schemas.microsoft.com/office/drawing/2014/main" xmlns="" val="2367988702"/>
                    </a:ext>
                  </a:extLst>
                </a:gridCol>
                <a:gridCol w="2561919">
                  <a:extLst>
                    <a:ext uri="{9D8B030D-6E8A-4147-A177-3AD203B41FA5}">
                      <a16:colId xmlns:a16="http://schemas.microsoft.com/office/drawing/2014/main" xmlns="" val="3921897052"/>
                    </a:ext>
                  </a:extLst>
                </a:gridCol>
                <a:gridCol w="3075073">
                  <a:extLst>
                    <a:ext uri="{9D8B030D-6E8A-4147-A177-3AD203B41FA5}">
                      <a16:colId xmlns:a16="http://schemas.microsoft.com/office/drawing/2014/main" xmlns="" val="2432823519"/>
                    </a:ext>
                  </a:extLst>
                </a:gridCol>
                <a:gridCol w="3242272">
                  <a:extLst>
                    <a:ext uri="{9D8B030D-6E8A-4147-A177-3AD203B41FA5}">
                      <a16:colId xmlns:a16="http://schemas.microsoft.com/office/drawing/2014/main" xmlns="" val="3154236288"/>
                    </a:ext>
                  </a:extLst>
                </a:gridCol>
              </a:tblGrid>
              <a:tr h="2625323">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社團名稱</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社長姓名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指導教師姓名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社團學生人數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514393298"/>
                  </a:ext>
                </a:extLst>
              </a:tr>
            </a:tbl>
          </a:graphicData>
        </a:graphic>
      </p:graphicFrame>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a:solidFill>
                  <a:schemeClr val="accent6">
                    <a:lumMod val="50000"/>
                  </a:schemeClr>
                </a:solidFill>
              </a:rPr>
              <a:t>7-3 </a:t>
            </a:r>
            <a:r>
              <a:rPr lang="zh-TW" altLang="zh-TW" sz="4400" dirty="0">
                <a:solidFill>
                  <a:schemeClr val="accent6">
                    <a:lumMod val="50000"/>
                  </a:schemeClr>
                </a:solidFill>
              </a:rPr>
              <a:t>學生社團資料表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14</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48</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29266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刪除表冊</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自</a:t>
            </a:r>
            <a:r>
              <a:rPr lang="en-US" altLang="zh-TW" sz="2400" dirty="0" smtClean="0">
                <a:latin typeface="微軟正黑體" panose="020B0604030504040204" pitchFamily="34" charset="-120"/>
                <a:ea typeface="微軟正黑體" panose="020B0604030504040204" pitchFamily="34" charset="-120"/>
              </a:rPr>
              <a:t>108</a:t>
            </a:r>
            <a:r>
              <a:rPr lang="zh-TW" altLang="zh-TW"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03</a:t>
            </a:r>
            <a:r>
              <a:rPr lang="zh-TW" altLang="zh-TW" sz="2400" dirty="0" smtClean="0">
                <a:latin typeface="微軟正黑體" panose="020B0604030504040204" pitchFamily="34" charset="-120"/>
                <a:ea typeface="微軟正黑體" panose="020B0604030504040204" pitchFamily="34" charset="-120"/>
              </a:rPr>
              <a:t>月起，</a:t>
            </a:r>
            <a:r>
              <a:rPr lang="zh-TW" altLang="en-US" sz="2400" dirty="0" smtClean="0">
                <a:latin typeface="微軟正黑體" panose="020B0604030504040204" pitchFamily="34" charset="-120"/>
                <a:ea typeface="微軟正黑體" panose="020B0604030504040204" pitchFamily="34" charset="-120"/>
              </a:rPr>
              <a:t>刪除本表</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cxnSp>
        <p:nvCxnSpPr>
          <p:cNvPr id="11" name="直線接點 10"/>
          <p:cNvCxnSpPr/>
          <p:nvPr/>
        </p:nvCxnSpPr>
        <p:spPr>
          <a:xfrm>
            <a:off x="214391" y="1316908"/>
            <a:ext cx="11817189" cy="2576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214391" y="1258295"/>
            <a:ext cx="11817189" cy="26247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082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21"/>
            <a:ext cx="11153776"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4400" dirty="0">
                <a:solidFill>
                  <a:schemeClr val="accent6">
                    <a:lumMod val="50000"/>
                  </a:schemeClr>
                </a:solidFill>
              </a:rPr>
              <a:t>表</a:t>
            </a:r>
            <a:r>
              <a:rPr lang="en-US" altLang="zh-TW" sz="4400" dirty="0">
                <a:solidFill>
                  <a:schemeClr val="accent6">
                    <a:lumMod val="50000"/>
                  </a:schemeClr>
                </a:solidFill>
              </a:rPr>
              <a:t>8-1 </a:t>
            </a:r>
            <a:r>
              <a:rPr lang="zh-TW" altLang="zh-TW" sz="4400" dirty="0">
                <a:solidFill>
                  <a:schemeClr val="accent6">
                    <a:lumMod val="50000"/>
                  </a:schemeClr>
                </a:solidFill>
              </a:rPr>
              <a:t>學校校舍建築統計表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49</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0" y="4029894"/>
            <a:ext cx="12191999" cy="2769989"/>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建物所有權狀字號</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填寫</a:t>
            </a:r>
            <a:r>
              <a:rPr lang="zh-TW" altLang="zh-TW" sz="2400" b="1" dirty="0">
                <a:solidFill>
                  <a:srgbClr val="FF0000"/>
                </a:solidFill>
                <a:latin typeface="微軟正黑體" panose="020B0604030504040204" pitchFamily="34" charset="-120"/>
                <a:ea typeface="微軟正黑體" panose="020B0604030504040204" pitchFamily="34" charset="-120"/>
              </a:rPr>
              <a:t>地政機關核發之建物所有權利書狀之字號</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建物</a:t>
            </a:r>
            <a:r>
              <a:rPr lang="zh-TW" altLang="zh-TW" sz="2400" dirty="0">
                <a:latin typeface="微軟正黑體" panose="020B0604030504040204" pitchFamily="34" charset="-120"/>
                <a:ea typeface="微軟正黑體" panose="020B0604030504040204" pitchFamily="34" charset="-120"/>
              </a:rPr>
              <a:t>所有權</a:t>
            </a:r>
            <a:r>
              <a:rPr lang="zh-TW" altLang="zh-TW" sz="2400" dirty="0" smtClean="0">
                <a:latin typeface="微軟正黑體" panose="020B0604030504040204" pitchFamily="34" charset="-120"/>
                <a:ea typeface="微軟正黑體" panose="020B0604030504040204" pitchFamily="34" charset="-120"/>
              </a:rPr>
              <a:t>狀：內容</a:t>
            </a:r>
            <a:r>
              <a:rPr lang="zh-TW" altLang="zh-TW" sz="2400" dirty="0">
                <a:latin typeface="微軟正黑體" panose="020B0604030504040204" pitchFamily="34" charset="-120"/>
                <a:ea typeface="微軟正黑體" panose="020B0604030504040204" pitchFamily="34" charset="-120"/>
              </a:rPr>
              <a:t>包含實際登載之用途、樓地板面積及土地分別共有的持分面積等資訊。 </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lvl="0" algn="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月因應「技專總量管制小組」</a:t>
            </a:r>
            <a:r>
              <a:rPr lang="zh-TW" altLang="zh-TW" dirty="0" smtClean="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增加欄位</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321391881"/>
              </p:ext>
            </p:extLst>
          </p:nvPr>
        </p:nvGraphicFramePr>
        <p:xfrm>
          <a:off x="214391" y="1199088"/>
          <a:ext cx="11817953" cy="2643280"/>
        </p:xfrm>
        <a:graphic>
          <a:graphicData uri="http://schemas.openxmlformats.org/drawingml/2006/table">
            <a:tbl>
              <a:tblPr>
                <a:tableStyleId>{5C22544A-7EE6-4342-B048-85BDC9FD1C3A}</a:tableStyleId>
              </a:tblPr>
              <a:tblGrid>
                <a:gridCol w="540352">
                  <a:extLst>
                    <a:ext uri="{9D8B030D-6E8A-4147-A177-3AD203B41FA5}">
                      <a16:colId xmlns:a16="http://schemas.microsoft.com/office/drawing/2014/main" xmlns="" val="182078775"/>
                    </a:ext>
                  </a:extLst>
                </a:gridCol>
                <a:gridCol w="406400">
                  <a:extLst>
                    <a:ext uri="{9D8B030D-6E8A-4147-A177-3AD203B41FA5}">
                      <a16:colId xmlns:a16="http://schemas.microsoft.com/office/drawing/2014/main" xmlns="" val="2395693396"/>
                    </a:ext>
                  </a:extLst>
                </a:gridCol>
                <a:gridCol w="522514">
                  <a:extLst>
                    <a:ext uri="{9D8B030D-6E8A-4147-A177-3AD203B41FA5}">
                      <a16:colId xmlns:a16="http://schemas.microsoft.com/office/drawing/2014/main" xmlns="" val="2839680297"/>
                    </a:ext>
                  </a:extLst>
                </a:gridCol>
                <a:gridCol w="493486">
                  <a:extLst>
                    <a:ext uri="{9D8B030D-6E8A-4147-A177-3AD203B41FA5}">
                      <a16:colId xmlns:a16="http://schemas.microsoft.com/office/drawing/2014/main" xmlns="" val="331181523"/>
                    </a:ext>
                  </a:extLst>
                </a:gridCol>
                <a:gridCol w="406400">
                  <a:extLst>
                    <a:ext uri="{9D8B030D-6E8A-4147-A177-3AD203B41FA5}">
                      <a16:colId xmlns:a16="http://schemas.microsoft.com/office/drawing/2014/main" xmlns="" val="151707266"/>
                    </a:ext>
                  </a:extLst>
                </a:gridCol>
                <a:gridCol w="725714">
                  <a:extLst>
                    <a:ext uri="{9D8B030D-6E8A-4147-A177-3AD203B41FA5}">
                      <a16:colId xmlns:a16="http://schemas.microsoft.com/office/drawing/2014/main" xmlns="" val="3474643268"/>
                    </a:ext>
                  </a:extLst>
                </a:gridCol>
                <a:gridCol w="1291772">
                  <a:extLst>
                    <a:ext uri="{9D8B030D-6E8A-4147-A177-3AD203B41FA5}">
                      <a16:colId xmlns:a16="http://schemas.microsoft.com/office/drawing/2014/main" xmlns="" val="2300657530"/>
                    </a:ext>
                  </a:extLst>
                </a:gridCol>
                <a:gridCol w="595085">
                  <a:extLst>
                    <a:ext uri="{9D8B030D-6E8A-4147-A177-3AD203B41FA5}">
                      <a16:colId xmlns:a16="http://schemas.microsoft.com/office/drawing/2014/main" xmlns="" val="2262948453"/>
                    </a:ext>
                  </a:extLst>
                </a:gridCol>
                <a:gridCol w="1857829">
                  <a:extLst>
                    <a:ext uri="{9D8B030D-6E8A-4147-A177-3AD203B41FA5}">
                      <a16:colId xmlns:a16="http://schemas.microsoft.com/office/drawing/2014/main" xmlns="" val="691215926"/>
                    </a:ext>
                  </a:extLst>
                </a:gridCol>
                <a:gridCol w="1930400">
                  <a:extLst>
                    <a:ext uri="{9D8B030D-6E8A-4147-A177-3AD203B41FA5}">
                      <a16:colId xmlns:a16="http://schemas.microsoft.com/office/drawing/2014/main" xmlns="" val="233057403"/>
                    </a:ext>
                  </a:extLst>
                </a:gridCol>
                <a:gridCol w="1204686">
                  <a:extLst>
                    <a:ext uri="{9D8B030D-6E8A-4147-A177-3AD203B41FA5}">
                      <a16:colId xmlns:a16="http://schemas.microsoft.com/office/drawing/2014/main" xmlns="" val="1928256402"/>
                    </a:ext>
                  </a:extLst>
                </a:gridCol>
                <a:gridCol w="1393371">
                  <a:extLst>
                    <a:ext uri="{9D8B030D-6E8A-4147-A177-3AD203B41FA5}">
                      <a16:colId xmlns:a16="http://schemas.microsoft.com/office/drawing/2014/main" xmlns="" val="3744215796"/>
                    </a:ext>
                  </a:extLst>
                </a:gridCol>
                <a:gridCol w="449944">
                  <a:extLst>
                    <a:ext uri="{9D8B030D-6E8A-4147-A177-3AD203B41FA5}">
                      <a16:colId xmlns:a16="http://schemas.microsoft.com/office/drawing/2014/main" xmlns="" val="426028339"/>
                    </a:ext>
                  </a:extLst>
                </a:gridCol>
              </a:tblGrid>
              <a:tr h="720895">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a:t>
                      </a:r>
                    </a:p>
                    <a:p>
                      <a:pPr algn="ctr">
                        <a:spcAft>
                          <a:spcPts val="0"/>
                        </a:spcAft>
                      </a:pPr>
                      <a:r>
                        <a:rPr lang="zh-TW" sz="2400" kern="100">
                          <a:effectLst/>
                          <a:latin typeface="微軟正黑體" panose="020B0604030504040204" pitchFamily="34" charset="-120"/>
                          <a:ea typeface="微軟正黑體" panose="020B0604030504040204" pitchFamily="34" charset="-120"/>
                        </a:rPr>
                        <a:t>年度</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學期</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縣市別</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校</a:t>
                      </a:r>
                      <a:r>
                        <a:rPr lang="en-US" sz="2400" kern="100" dirty="0">
                          <a:effectLst/>
                          <a:latin typeface="微軟正黑體" panose="020B0604030504040204" pitchFamily="34" charset="-120"/>
                          <a:ea typeface="微軟正黑體" panose="020B0604030504040204" pitchFamily="34" charset="-120"/>
                        </a:rPr>
                        <a:t>  </a:t>
                      </a:r>
                      <a:r>
                        <a:rPr lang="zh-TW" sz="2400" kern="100" dirty="0">
                          <a:effectLst/>
                          <a:latin typeface="微軟正黑體" panose="020B0604030504040204" pitchFamily="34" charset="-120"/>
                          <a:ea typeface="微軟正黑體" panose="020B0604030504040204" pitchFamily="34" charset="-120"/>
                        </a:rPr>
                        <a:t>區</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狀態</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興建狀況</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使用</a:t>
                      </a:r>
                      <a:r>
                        <a:rPr lang="zh-TW" sz="2400" kern="100" dirty="0" smtClean="0">
                          <a:effectLst/>
                          <a:latin typeface="微軟正黑體" panose="020B0604030504040204" pitchFamily="34" charset="-120"/>
                          <a:ea typeface="微軟正黑體" panose="020B0604030504040204" pitchFamily="34" charset="-120"/>
                        </a:rPr>
                        <a:t>執照</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取得</a:t>
                      </a:r>
                      <a:r>
                        <a:rPr lang="zh-TW" sz="2400" kern="100" dirty="0">
                          <a:effectLst/>
                          <a:latin typeface="微軟正黑體" panose="020B0604030504040204" pitchFamily="34" charset="-120"/>
                          <a:ea typeface="微軟正黑體" panose="020B0604030504040204" pitchFamily="34" charset="-120"/>
                        </a:rPr>
                        <a:t>情形</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altLang="en-US" sz="2400" kern="100" dirty="0" smtClean="0">
                          <a:effectLst/>
                          <a:latin typeface="微軟正黑體" panose="020B0604030504040204" pitchFamily="34" charset="-120"/>
                          <a:ea typeface="微軟正黑體" panose="020B0604030504040204" pitchFamily="34" charset="-120"/>
                        </a:rPr>
                        <a:t>略</a:t>
                      </a:r>
                      <a:r>
                        <a:rPr lang="en-US" altLang="zh-TW" sz="2400" kern="100" dirty="0" smtClean="0">
                          <a:effectLst/>
                          <a:latin typeface="微軟正黑體" panose="020B0604030504040204" pitchFamily="34" charset="-120"/>
                          <a:ea typeface="微軟正黑體" panose="020B0604030504040204" pitchFamily="34" charset="-120"/>
                        </a:rPr>
                        <a:t>.</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4">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所有權狀</a:t>
                      </a:r>
                      <a:r>
                        <a:rPr lang="zh-TW" sz="2400" kern="100" dirty="0" smtClean="0">
                          <a:effectLst/>
                          <a:latin typeface="微軟正黑體" panose="020B0604030504040204" pitchFamily="34" charset="-120"/>
                          <a:ea typeface="微軟正黑體" panose="020B0604030504040204" pitchFamily="34" charset="-120"/>
                        </a:rPr>
                        <a:t>面積</a:t>
                      </a:r>
                      <a:r>
                        <a:rPr lang="en-US" sz="2400" kern="100" dirty="0" smtClean="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平方公尺</a:t>
                      </a:r>
                      <a:r>
                        <a:rPr lang="en-US" sz="2400" kern="100" dirty="0">
                          <a:effectLst/>
                          <a:latin typeface="微軟正黑體" panose="020B0604030504040204" pitchFamily="34" charset="-120"/>
                          <a:ea typeface="微軟正黑體" panose="020B0604030504040204" pitchFamily="34" charset="-120"/>
                        </a:rPr>
                        <a:t>)</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anose="020B0604030504040204" pitchFamily="34" charset="-120"/>
                          <a:ea typeface="微軟正黑體" panose="020B0604030504040204" pitchFamily="34" charset="-120"/>
                        </a:rPr>
                        <a:t>略</a:t>
                      </a:r>
                      <a:r>
                        <a:rPr lang="en-US" altLang="zh-TW" sz="2400" kern="100" dirty="0" smtClean="0">
                          <a:effectLst/>
                          <a:latin typeface="微軟正黑體" panose="020B0604030504040204" pitchFamily="34" charset="-120"/>
                          <a:ea typeface="微軟正黑體" panose="020B0604030504040204" pitchFamily="34" charset="-120"/>
                        </a:rPr>
                        <a:t>.</a:t>
                      </a:r>
                      <a:endParaRPr lang="zh-TW" altLang="zh-TW" sz="2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414948"/>
                  </a:ext>
                </a:extLst>
              </a:tr>
              <a:tr h="19223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pPr marL="184150" indent="-184150" algn="just">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marL="71755" marR="71755" algn="just">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marL="71755" marR="71755" algn="just">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建物</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所有</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marL="71755" marR="71755"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權</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狀字號</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樓地板</a:t>
                      </a:r>
                      <a:r>
                        <a:rPr lang="zh-TW" sz="2400" kern="100" dirty="0" smtClean="0">
                          <a:effectLst/>
                          <a:latin typeface="微軟正黑體" panose="020B0604030504040204" pitchFamily="34" charset="-120"/>
                          <a:ea typeface="微軟正黑體" panose="020B0604030504040204" pitchFamily="34" charset="-120"/>
                        </a:rPr>
                        <a:t>面積</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sz="2400" kern="100" dirty="0" smtClean="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不含地下室</a:t>
                      </a:r>
                      <a:r>
                        <a:rPr lang="en-US" sz="2400" kern="100" dirty="0">
                          <a:effectLst/>
                          <a:latin typeface="微軟正黑體" panose="020B0604030504040204" pitchFamily="34" charset="-120"/>
                          <a:ea typeface="微軟正黑體" panose="020B0604030504040204" pitchFamily="34" charset="-120"/>
                        </a:rPr>
                        <a:t>)</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樓</a:t>
                      </a:r>
                      <a:r>
                        <a:rPr lang="zh-TW" sz="2400" kern="100" dirty="0" smtClean="0">
                          <a:effectLst/>
                          <a:latin typeface="微軟正黑體" panose="020B0604030504040204" pitchFamily="34" charset="-120"/>
                          <a:ea typeface="微軟正黑體" panose="020B0604030504040204" pitchFamily="34" charset="-120"/>
                        </a:rPr>
                        <a:t>地板</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面積</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所有權狀總面積</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70110163"/>
                  </a:ext>
                </a:extLst>
              </a:tr>
            </a:tbl>
          </a:graphicData>
        </a:graphic>
      </p:graphicFrame>
      <p:sp>
        <p:nvSpPr>
          <p:cNvPr id="10"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15</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944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7"/>
          <p:cNvSpPr txBox="1">
            <a:spLocks/>
          </p:cNvSpPr>
          <p:nvPr/>
        </p:nvSpPr>
        <p:spPr>
          <a:xfrm>
            <a:off x="1183491" y="221158"/>
            <a:ext cx="8457814"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作業時程</a:t>
            </a:r>
            <a:r>
              <a:rPr lang="en-US" altLang="zh-TW" sz="4400" dirty="0" smtClean="0">
                <a:solidFill>
                  <a:schemeClr val="accent6">
                    <a:lumMod val="50000"/>
                  </a:schemeClr>
                </a:solidFill>
              </a:rPr>
              <a:t>-</a:t>
            </a:r>
            <a:r>
              <a:rPr lang="zh-TW" altLang="en-US" sz="4400" dirty="0" smtClean="0">
                <a:solidFill>
                  <a:schemeClr val="accent6">
                    <a:lumMod val="50000"/>
                  </a:schemeClr>
                </a:solidFill>
              </a:rPr>
              <a:t>資料修正作業時程</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92983" y="207741"/>
            <a:ext cx="666648"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4</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grpSp>
        <p:nvGrpSpPr>
          <p:cNvPr id="9" name="组合 39"/>
          <p:cNvGrpSpPr/>
          <p:nvPr/>
        </p:nvGrpSpPr>
        <p:grpSpPr>
          <a:xfrm>
            <a:off x="11615620" y="2740105"/>
            <a:ext cx="283722" cy="443004"/>
            <a:chOff x="3141663" y="3136901"/>
            <a:chExt cx="90488" cy="141288"/>
          </a:xfrm>
        </p:grpSpPr>
        <p:sp>
          <p:nvSpPr>
            <p:cNvPr id="10" name="Freeform 504"/>
            <p:cNvSpPr/>
            <p:nvPr/>
          </p:nvSpPr>
          <p:spPr bwMode="auto">
            <a:xfrm>
              <a:off x="3141663" y="3136901"/>
              <a:ext cx="90488" cy="141288"/>
            </a:xfrm>
            <a:custGeom>
              <a:avLst/>
              <a:gdLst>
                <a:gd name="T0" fmla="*/ 86 w 86"/>
                <a:gd name="T1" fmla="*/ 46 h 134"/>
                <a:gd name="T2" fmla="*/ 86 w 86"/>
                <a:gd name="T3" fmla="*/ 69 h 134"/>
                <a:gd name="T4" fmla="*/ 86 w 86"/>
                <a:gd name="T5" fmla="*/ 92 h 134"/>
                <a:gd name="T6" fmla="*/ 43 w 86"/>
                <a:gd name="T7" fmla="*/ 134 h 134"/>
                <a:gd name="T8" fmla="*/ 0 w 86"/>
                <a:gd name="T9" fmla="*/ 92 h 134"/>
                <a:gd name="T10" fmla="*/ 0 w 86"/>
                <a:gd name="T11" fmla="*/ 69 h 134"/>
                <a:gd name="T12" fmla="*/ 0 w 86"/>
                <a:gd name="T13" fmla="*/ 46 h 134"/>
                <a:gd name="T14" fmla="*/ 12 w 86"/>
                <a:gd name="T15" fmla="*/ 13 h 134"/>
                <a:gd name="T16" fmla="*/ 43 w 86"/>
                <a:gd name="T17" fmla="*/ 0 h 134"/>
                <a:gd name="T18" fmla="*/ 74 w 86"/>
                <a:gd name="T19" fmla="*/ 13 h 134"/>
                <a:gd name="T20" fmla="*/ 86 w 86"/>
                <a:gd name="T21"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34">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05"/>
            <p:cNvSpPr/>
            <p:nvPr/>
          </p:nvSpPr>
          <p:spPr bwMode="auto">
            <a:xfrm>
              <a:off x="3148013" y="3144840"/>
              <a:ext cx="77788" cy="127000"/>
            </a:xfrm>
            <a:custGeom>
              <a:avLst/>
              <a:gdLst>
                <a:gd name="T0" fmla="*/ 73 w 73"/>
                <a:gd name="T1" fmla="*/ 38 h 121"/>
                <a:gd name="T2" fmla="*/ 73 w 73"/>
                <a:gd name="T3" fmla="*/ 61 h 121"/>
                <a:gd name="T4" fmla="*/ 73 w 73"/>
                <a:gd name="T5" fmla="*/ 84 h 121"/>
                <a:gd name="T6" fmla="*/ 37 w 73"/>
                <a:gd name="T7" fmla="*/ 121 h 121"/>
                <a:gd name="T8" fmla="*/ 0 w 73"/>
                <a:gd name="T9" fmla="*/ 84 h 121"/>
                <a:gd name="T10" fmla="*/ 0 w 73"/>
                <a:gd name="T11" fmla="*/ 61 h 121"/>
                <a:gd name="T12" fmla="*/ 0 w 73"/>
                <a:gd name="T13" fmla="*/ 38 h 121"/>
                <a:gd name="T14" fmla="*/ 10 w 73"/>
                <a:gd name="T15" fmla="*/ 11 h 121"/>
                <a:gd name="T16" fmla="*/ 32 w 73"/>
                <a:gd name="T17" fmla="*/ 0 h 121"/>
                <a:gd name="T18" fmla="*/ 35 w 73"/>
                <a:gd name="T19" fmla="*/ 3 h 121"/>
                <a:gd name="T20" fmla="*/ 35 w 73"/>
                <a:gd name="T21" fmla="*/ 23 h 121"/>
                <a:gd name="T22" fmla="*/ 31 w 73"/>
                <a:gd name="T23" fmla="*/ 31 h 121"/>
                <a:gd name="T24" fmla="*/ 28 w 73"/>
                <a:gd name="T25" fmla="*/ 37 h 121"/>
                <a:gd name="T26" fmla="*/ 28 w 73"/>
                <a:gd name="T27" fmla="*/ 51 h 121"/>
                <a:gd name="T28" fmla="*/ 45 w 73"/>
                <a:gd name="T29" fmla="*/ 51 h 121"/>
                <a:gd name="T30" fmla="*/ 45 w 73"/>
                <a:gd name="T31" fmla="*/ 37 h 121"/>
                <a:gd name="T32" fmla="*/ 42 w 73"/>
                <a:gd name="T33" fmla="*/ 30 h 121"/>
                <a:gd name="T34" fmla="*/ 39 w 73"/>
                <a:gd name="T35" fmla="*/ 24 h 121"/>
                <a:gd name="T36" fmla="*/ 39 w 73"/>
                <a:gd name="T37" fmla="*/ 4 h 121"/>
                <a:gd name="T38" fmla="*/ 42 w 73"/>
                <a:gd name="T39" fmla="*/ 0 h 121"/>
                <a:gd name="T40" fmla="*/ 64 w 73"/>
                <a:gd name="T41" fmla="*/ 11 h 121"/>
                <a:gd name="T42" fmla="*/ 73 w 73"/>
                <a:gd name="T43"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21">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506"/>
            <p:cNvSpPr/>
            <p:nvPr/>
          </p:nvSpPr>
          <p:spPr bwMode="auto">
            <a:xfrm>
              <a:off x="3181350" y="3176588"/>
              <a:ext cx="11113" cy="28575"/>
            </a:xfrm>
            <a:custGeom>
              <a:avLst/>
              <a:gdLst>
                <a:gd name="T0" fmla="*/ 10 w 10"/>
                <a:gd name="T1" fmla="*/ 7 h 28"/>
                <a:gd name="T2" fmla="*/ 10 w 10"/>
                <a:gd name="T3" fmla="*/ 21 h 28"/>
                <a:gd name="T4" fmla="*/ 0 w 10"/>
                <a:gd name="T5" fmla="*/ 21 h 28"/>
                <a:gd name="T6" fmla="*/ 0 w 10"/>
                <a:gd name="T7" fmla="*/ 7 h 28"/>
                <a:gd name="T8" fmla="*/ 10 w 10"/>
                <a:gd name="T9" fmla="*/ 7 h 28"/>
              </a:gdLst>
              <a:ahLst/>
              <a:cxnLst>
                <a:cxn ang="0">
                  <a:pos x="T0" y="T1"/>
                </a:cxn>
                <a:cxn ang="0">
                  <a:pos x="T2" y="T3"/>
                </a:cxn>
                <a:cxn ang="0">
                  <a:pos x="T4" y="T5"/>
                </a:cxn>
                <a:cxn ang="0">
                  <a:pos x="T6" y="T7"/>
                </a:cxn>
                <a:cxn ang="0">
                  <a:pos x="T8" y="T9"/>
                </a:cxn>
              </a:cxnLst>
              <a:rect l="0" t="0" r="r" b="b"/>
              <a:pathLst>
                <a:path w="10" h="28">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Text Box 62"/>
          <p:cNvSpPr txBox="1">
            <a:spLocks noChangeArrowheads="1"/>
          </p:cNvSpPr>
          <p:nvPr/>
        </p:nvSpPr>
        <p:spPr bwMode="auto">
          <a:xfrm>
            <a:off x="1362793" y="990599"/>
            <a:ext cx="6676508" cy="146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latinLnBrk="1" hangingPunct="1">
              <a:lnSpc>
                <a:spcPct val="120000"/>
              </a:lnSpc>
            </a:pPr>
            <a:r>
              <a:rPr lang="zh-TW" altLang="en-US" sz="2800" b="1" dirty="0" smtClean="0">
                <a:latin typeface="微軟正黑體" panose="020B0604030504040204" pitchFamily="34" charset="-120"/>
                <a:ea typeface="微軟正黑體" panose="020B0604030504040204" pitchFamily="34" charset="-120"/>
              </a:rPr>
              <a:t>開放學校申請修正「當期及歷史資料」：</a:t>
            </a:r>
            <a:endParaRPr lang="en-US" altLang="zh-TW" sz="2800" b="1" dirty="0">
              <a:latin typeface="微軟正黑體" pitchFamily="34" charset="-120"/>
              <a:ea typeface="微軟正黑體" pitchFamily="34" charset="-120"/>
            </a:endParaRPr>
          </a:p>
          <a:p>
            <a:pPr latinLnBrk="1">
              <a:defRPr/>
            </a:pPr>
            <a:r>
              <a:rPr lang="en-US" altLang="zh-TW" sz="2800" b="1" dirty="0" smtClean="0">
                <a:solidFill>
                  <a:srgbClr val="FF0000"/>
                </a:solidFill>
                <a:latin typeface="微軟正黑體" pitchFamily="34" charset="-120"/>
                <a:ea typeface="微軟正黑體" pitchFamily="34" charset="-120"/>
              </a:rPr>
              <a:t>05/06</a:t>
            </a:r>
            <a:r>
              <a:rPr lang="zh-TW" altLang="en-US" sz="2800" b="1" dirty="0" smtClean="0">
                <a:solidFill>
                  <a:schemeClr val="bg2">
                    <a:lumMod val="10000"/>
                  </a:schemeClr>
                </a:solidFill>
                <a:latin typeface="微軟正黑體" pitchFamily="34" charset="-120"/>
                <a:ea typeface="微軟正黑體" pitchFamily="34" charset="-120"/>
              </a:rPr>
              <a:t>上午</a:t>
            </a:r>
            <a:r>
              <a:rPr lang="en-US" altLang="zh-TW" sz="2800" b="1" dirty="0" smtClean="0">
                <a:solidFill>
                  <a:schemeClr val="bg2">
                    <a:lumMod val="10000"/>
                  </a:schemeClr>
                </a:solidFill>
                <a:latin typeface="微軟正黑體" pitchFamily="34" charset="-120"/>
                <a:ea typeface="微軟正黑體" pitchFamily="34" charset="-120"/>
              </a:rPr>
              <a:t>9:00~</a:t>
            </a:r>
            <a:r>
              <a:rPr lang="en-US" altLang="zh-TW" sz="2800" b="1" dirty="0" smtClean="0">
                <a:solidFill>
                  <a:srgbClr val="FF0000"/>
                </a:solidFill>
                <a:latin typeface="微軟正黑體" pitchFamily="34" charset="-120"/>
                <a:ea typeface="微軟正黑體" pitchFamily="34" charset="-120"/>
              </a:rPr>
              <a:t>05/10</a:t>
            </a:r>
            <a:r>
              <a:rPr lang="zh-TW" altLang="en-US" sz="2800" b="1" dirty="0" smtClean="0">
                <a:solidFill>
                  <a:schemeClr val="bg2">
                    <a:lumMod val="10000"/>
                  </a:schemeClr>
                </a:solidFill>
                <a:latin typeface="微軟正黑體" pitchFamily="34" charset="-120"/>
                <a:ea typeface="微軟正黑體" pitchFamily="34" charset="-120"/>
              </a:rPr>
              <a:t>下午</a:t>
            </a:r>
            <a:r>
              <a:rPr lang="en-US" altLang="zh-TW" sz="2800" b="1" dirty="0">
                <a:solidFill>
                  <a:schemeClr val="bg2">
                    <a:lumMod val="10000"/>
                  </a:schemeClr>
                </a:solidFill>
                <a:latin typeface="微軟正黑體" pitchFamily="34" charset="-120"/>
                <a:ea typeface="微軟正黑體" pitchFamily="34" charset="-120"/>
              </a:rPr>
              <a:t>5:00</a:t>
            </a:r>
          </a:p>
          <a:p>
            <a:pPr algn="ctr" eaLnBrk="1" latinLnBrk="1" hangingPunct="1">
              <a:lnSpc>
                <a:spcPct val="120000"/>
              </a:lnSpc>
            </a:pPr>
            <a:endParaRPr lang="en-US" altLang="ko-KR" sz="2800" b="1" dirty="0">
              <a:solidFill>
                <a:srgbClr val="FF0000"/>
              </a:solidFill>
              <a:latin typeface="微軟正黑體" panose="020B0604030504040204" pitchFamily="34" charset="-120"/>
              <a:ea typeface="微軟正黑體" panose="020B0604030504040204" pitchFamily="34" charset="-120"/>
            </a:endParaRPr>
          </a:p>
        </p:txBody>
      </p:sp>
      <p:grpSp>
        <p:nvGrpSpPr>
          <p:cNvPr id="15" name="组合 38"/>
          <p:cNvGrpSpPr/>
          <p:nvPr/>
        </p:nvGrpSpPr>
        <p:grpSpPr>
          <a:xfrm>
            <a:off x="1166067" y="1714875"/>
            <a:ext cx="10591414" cy="1037669"/>
            <a:chOff x="1216025" y="2955926"/>
            <a:chExt cx="1971675" cy="215900"/>
          </a:xfrm>
        </p:grpSpPr>
        <p:sp>
          <p:nvSpPr>
            <p:cNvPr id="18" name="Line 502"/>
            <p:cNvSpPr>
              <a:spLocks noChangeShapeType="1"/>
            </p:cNvSpPr>
            <p:nvPr/>
          </p:nvSpPr>
          <p:spPr bwMode="auto">
            <a:xfrm>
              <a:off x="3187700" y="3074988"/>
              <a:ext cx="0" cy="96838"/>
            </a:xfrm>
            <a:prstGeom prst="line">
              <a:avLst/>
            </a:prstGeom>
            <a:noFill/>
            <a:ln w="38100" cap="flat">
              <a:solidFill>
                <a:srgbClr val="3E3A3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Freeform 503"/>
            <p:cNvSpPr/>
            <p:nvPr/>
          </p:nvSpPr>
          <p:spPr bwMode="auto">
            <a:xfrm>
              <a:off x="1216025" y="2955926"/>
              <a:ext cx="1971675" cy="11906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 name="投影片編號版面配置區 4"/>
          <p:cNvSpPr>
            <a:spLocks noGrp="1"/>
          </p:cNvSpPr>
          <p:nvPr>
            <p:ph type="sldNum" sz="quarter" idx="4"/>
          </p:nvPr>
        </p:nvSpPr>
        <p:spPr/>
        <p:txBody>
          <a:bodyPr/>
          <a:lstStyle/>
          <a:p>
            <a:fld id="{BA36ACD9-F410-4E0C-AA39-2C3CA9F8E6F8}" type="slidenum">
              <a:rPr lang="zh-TW" altLang="en-US" smtClean="0"/>
              <a:t>5</a:t>
            </a:fld>
            <a:endParaRPr lang="zh-TW" altLang="en-US" dirty="0"/>
          </a:p>
        </p:txBody>
      </p:sp>
      <p:graphicFrame>
        <p:nvGraphicFramePr>
          <p:cNvPr id="16" name="表格 15"/>
          <p:cNvGraphicFramePr>
            <a:graphicFrameLocks noGrp="1"/>
          </p:cNvGraphicFramePr>
          <p:nvPr>
            <p:extLst>
              <p:ext uri="{D42A27DB-BD31-4B8C-83A1-F6EECF244321}">
                <p14:modId xmlns:p14="http://schemas.microsoft.com/office/powerpoint/2010/main" val="3713386628"/>
              </p:ext>
            </p:extLst>
          </p:nvPr>
        </p:nvGraphicFramePr>
        <p:xfrm>
          <a:off x="3974356" y="2740105"/>
          <a:ext cx="4246529" cy="3410420"/>
        </p:xfrm>
        <a:graphic>
          <a:graphicData uri="http://schemas.openxmlformats.org/drawingml/2006/table">
            <a:tbl>
              <a:tblPr firstRow="1" bandRow="1">
                <a:tableStyleId>{5940675A-B579-460E-94D1-54222C63F5DA}</a:tableStyleId>
              </a:tblPr>
              <a:tblGrid>
                <a:gridCol w="606647">
                  <a:extLst>
                    <a:ext uri="{9D8B030D-6E8A-4147-A177-3AD203B41FA5}">
                      <a16:colId xmlns:a16="http://schemas.microsoft.com/office/drawing/2014/main" xmlns="" val="20000"/>
                    </a:ext>
                  </a:extLst>
                </a:gridCol>
                <a:gridCol w="606647">
                  <a:extLst>
                    <a:ext uri="{9D8B030D-6E8A-4147-A177-3AD203B41FA5}">
                      <a16:colId xmlns:a16="http://schemas.microsoft.com/office/drawing/2014/main" xmlns="" val="20001"/>
                    </a:ext>
                  </a:extLst>
                </a:gridCol>
                <a:gridCol w="606647">
                  <a:extLst>
                    <a:ext uri="{9D8B030D-6E8A-4147-A177-3AD203B41FA5}">
                      <a16:colId xmlns:a16="http://schemas.microsoft.com/office/drawing/2014/main" xmlns="" val="20002"/>
                    </a:ext>
                  </a:extLst>
                </a:gridCol>
                <a:gridCol w="606647">
                  <a:extLst>
                    <a:ext uri="{9D8B030D-6E8A-4147-A177-3AD203B41FA5}">
                      <a16:colId xmlns:a16="http://schemas.microsoft.com/office/drawing/2014/main" xmlns="" val="20003"/>
                    </a:ext>
                  </a:extLst>
                </a:gridCol>
                <a:gridCol w="606647">
                  <a:extLst>
                    <a:ext uri="{9D8B030D-6E8A-4147-A177-3AD203B41FA5}">
                      <a16:colId xmlns:a16="http://schemas.microsoft.com/office/drawing/2014/main" xmlns="" val="20004"/>
                    </a:ext>
                  </a:extLst>
                </a:gridCol>
                <a:gridCol w="606647">
                  <a:extLst>
                    <a:ext uri="{9D8B030D-6E8A-4147-A177-3AD203B41FA5}">
                      <a16:colId xmlns:a16="http://schemas.microsoft.com/office/drawing/2014/main" xmlns="" val="20005"/>
                    </a:ext>
                  </a:extLst>
                </a:gridCol>
                <a:gridCol w="606647">
                  <a:extLst>
                    <a:ext uri="{9D8B030D-6E8A-4147-A177-3AD203B41FA5}">
                      <a16:colId xmlns:a16="http://schemas.microsoft.com/office/drawing/2014/main" xmlns="" val="20006"/>
                    </a:ext>
                  </a:extLst>
                </a:gridCol>
              </a:tblGrid>
              <a:tr h="552276">
                <a:tc gridSpan="7">
                  <a:txBody>
                    <a:bodyPr/>
                    <a:lstStyle/>
                    <a:p>
                      <a:pPr algn="ctr"/>
                      <a:r>
                        <a:rPr lang="en-US" altLang="zh-TW" sz="2400" b="0" dirty="0" smtClean="0">
                          <a:latin typeface="微軟正黑體" pitchFamily="34" charset="-120"/>
                          <a:ea typeface="微軟正黑體" pitchFamily="34" charset="-120"/>
                        </a:rPr>
                        <a:t>5</a:t>
                      </a:r>
                      <a:r>
                        <a:rPr lang="zh-TW" altLang="en-US" sz="2400" b="0" dirty="0" smtClean="0">
                          <a:latin typeface="微軟正黑體" pitchFamily="34" charset="-120"/>
                          <a:ea typeface="微軟正黑體" pitchFamily="34" charset="-120"/>
                        </a:rPr>
                        <a:t>月份</a:t>
                      </a:r>
                      <a:endParaRPr lang="zh-TW" altLang="en-US" sz="2400" b="0"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06254">
                <a:tc>
                  <a:txBody>
                    <a:bodyPr/>
                    <a:lstStyle/>
                    <a:p>
                      <a:pPr algn="ctr"/>
                      <a:r>
                        <a:rPr lang="zh-TW" altLang="en-US" sz="2400" b="0" dirty="0" smtClean="0">
                          <a:latin typeface="微軟正黑體" pitchFamily="34" charset="-120"/>
                          <a:ea typeface="微軟正黑體" pitchFamily="34" charset="-120"/>
                        </a:rPr>
                        <a:t>日</a:t>
                      </a:r>
                      <a:endParaRPr lang="zh-TW" altLang="en-US" sz="2400" b="0"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2400" b="0" dirty="0" smtClean="0">
                          <a:latin typeface="微軟正黑體" pitchFamily="34" charset="-120"/>
                          <a:ea typeface="微軟正黑體" pitchFamily="34" charset="-120"/>
                        </a:rPr>
                        <a:t>一</a:t>
                      </a:r>
                      <a:endParaRPr lang="zh-TW" altLang="en-US" sz="2400" b="0"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0378">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ltLang="zh-TW"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4</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bg1"/>
                          </a:solidFill>
                          <a:latin typeface="微軟正黑體" pitchFamily="34" charset="-120"/>
                          <a:ea typeface="微軟正黑體" pitchFamily="34" charset="-120"/>
                          <a:cs typeface="+mn-cs"/>
                        </a:rPr>
                        <a:t>6</a:t>
                      </a:r>
                      <a:endParaRPr lang="zh-TW" altLang="en-US" sz="2400" b="0"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8</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bg1"/>
                          </a:solidFill>
                          <a:latin typeface="微軟正黑體" pitchFamily="34" charset="-120"/>
                          <a:ea typeface="微軟正黑體" pitchFamily="34" charset="-120"/>
                          <a:cs typeface="+mn-cs"/>
                        </a:rPr>
                        <a:t>10</a:t>
                      </a:r>
                      <a:endParaRPr lang="zh-TW" altLang="en-US" sz="2400" b="0"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11</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15</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18</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21</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25</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28</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31</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04079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smtClean="0">
                <a:solidFill>
                  <a:schemeClr val="accent6">
                    <a:lumMod val="50000"/>
                  </a:schemeClr>
                </a:solidFill>
              </a:rPr>
              <a:t>表</a:t>
            </a:r>
            <a:r>
              <a:rPr lang="en-US" altLang="zh-TW" sz="4400" dirty="0" smtClean="0">
                <a:solidFill>
                  <a:schemeClr val="accent6">
                    <a:lumMod val="50000"/>
                  </a:schemeClr>
                </a:solidFill>
              </a:rPr>
              <a:t>8-6 </a:t>
            </a:r>
            <a:r>
              <a:rPr lang="zh-TW" altLang="zh-TW" sz="4400" dirty="0" smtClean="0">
                <a:solidFill>
                  <a:schemeClr val="accent6">
                    <a:lumMod val="50000"/>
                  </a:schemeClr>
                </a:solidFill>
              </a:rPr>
              <a:t>學校</a:t>
            </a:r>
            <a:r>
              <a:rPr lang="zh-TW" altLang="zh-TW" sz="4400" dirty="0">
                <a:solidFill>
                  <a:schemeClr val="accent6">
                    <a:lumMod val="50000"/>
                  </a:schemeClr>
                </a:solidFill>
              </a:rPr>
              <a:t>設置太陽光電發電設備容量表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16</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50</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754326"/>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校區名稱</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en-US" sz="2400"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校區名稱」：</a:t>
            </a:r>
            <a:r>
              <a:rPr lang="zh-TW" altLang="zh-TW" sz="2400" dirty="0" smtClean="0">
                <a:latin typeface="微軟正黑體" panose="020B0604030504040204" pitchFamily="34" charset="-120"/>
                <a:ea typeface="微軟正黑體" panose="020B0604030504040204" pitchFamily="34" charset="-120"/>
              </a:rPr>
              <a:t>請填報校區名稱。</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係指學校經教育部核定之校區名稱；若學校只有單一校區，則校區名稱請填寫</a:t>
            </a:r>
            <a:r>
              <a:rPr lang="zh-TW" altLang="zh-TW" sz="2400"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校本部</a:t>
            </a:r>
            <a:r>
              <a:rPr lang="zh-TW" altLang="zh-TW" sz="2400"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；如學校有不同校區，請依</a:t>
            </a:r>
            <a:r>
              <a:rPr lang="zh-TW" altLang="zh-TW" sz="2400" b="1" dirty="0" smtClean="0">
                <a:solidFill>
                  <a:srgbClr val="FF0000"/>
                </a:solidFill>
                <a:latin typeface="微軟正黑體" panose="020B0604030504040204" pitchFamily="34" charset="-120"/>
                <a:ea typeface="微軟正黑體" panose="020B0604030504040204" pitchFamily="34" charset="-120"/>
              </a:rPr>
              <a:t>學校經教育部核定之校區名稱</a:t>
            </a:r>
            <a:r>
              <a:rPr lang="zh-TW" altLang="zh-TW" sz="2400" dirty="0" smtClean="0">
                <a:latin typeface="微軟正黑體" panose="020B0604030504040204" pitchFamily="34" charset="-120"/>
                <a:ea typeface="微軟正黑體" panose="020B0604030504040204" pitchFamily="34" charset="-120"/>
              </a:rPr>
              <a:t>填報。</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1515483266"/>
              </p:ext>
            </p:extLst>
          </p:nvPr>
        </p:nvGraphicFramePr>
        <p:xfrm>
          <a:off x="214391" y="1209432"/>
          <a:ext cx="11804417" cy="2601630"/>
        </p:xfrm>
        <a:graphic>
          <a:graphicData uri="http://schemas.openxmlformats.org/drawingml/2006/table">
            <a:tbl>
              <a:tblPr>
                <a:tableStyleId>{5C22544A-7EE6-4342-B048-85BDC9FD1C3A}</a:tableStyleId>
              </a:tblPr>
              <a:tblGrid>
                <a:gridCol w="1117104">
                  <a:extLst>
                    <a:ext uri="{9D8B030D-6E8A-4147-A177-3AD203B41FA5}">
                      <a16:colId xmlns:a16="http://schemas.microsoft.com/office/drawing/2014/main" xmlns="" val="2135664345"/>
                    </a:ext>
                  </a:extLst>
                </a:gridCol>
                <a:gridCol w="733788">
                  <a:extLst>
                    <a:ext uri="{9D8B030D-6E8A-4147-A177-3AD203B41FA5}">
                      <a16:colId xmlns:a16="http://schemas.microsoft.com/office/drawing/2014/main" xmlns="" val="1723527015"/>
                    </a:ext>
                  </a:extLst>
                </a:gridCol>
                <a:gridCol w="614855">
                  <a:extLst>
                    <a:ext uri="{9D8B030D-6E8A-4147-A177-3AD203B41FA5}">
                      <a16:colId xmlns:a16="http://schemas.microsoft.com/office/drawing/2014/main" xmlns="" val="3154554896"/>
                    </a:ext>
                  </a:extLst>
                </a:gridCol>
                <a:gridCol w="472965">
                  <a:extLst>
                    <a:ext uri="{9D8B030D-6E8A-4147-A177-3AD203B41FA5}">
                      <a16:colId xmlns:a16="http://schemas.microsoft.com/office/drawing/2014/main" xmlns="" val="210330257"/>
                    </a:ext>
                  </a:extLst>
                </a:gridCol>
                <a:gridCol w="3294994">
                  <a:extLst>
                    <a:ext uri="{9D8B030D-6E8A-4147-A177-3AD203B41FA5}">
                      <a16:colId xmlns:a16="http://schemas.microsoft.com/office/drawing/2014/main" xmlns="" val="1612892283"/>
                    </a:ext>
                  </a:extLst>
                </a:gridCol>
                <a:gridCol w="4682358">
                  <a:extLst>
                    <a:ext uri="{9D8B030D-6E8A-4147-A177-3AD203B41FA5}">
                      <a16:colId xmlns:a16="http://schemas.microsoft.com/office/drawing/2014/main" xmlns="" val="3361496473"/>
                    </a:ext>
                  </a:extLst>
                </a:gridCol>
                <a:gridCol w="888353">
                  <a:extLst>
                    <a:ext uri="{9D8B030D-6E8A-4147-A177-3AD203B41FA5}">
                      <a16:colId xmlns:a16="http://schemas.microsoft.com/office/drawing/2014/main" xmlns="" val="820852299"/>
                    </a:ext>
                  </a:extLst>
                </a:gridCol>
              </a:tblGrid>
              <a:tr h="1300815">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學年度</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學期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校區名稱</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校區別</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縣市別</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設置太陽光電發電設備總設置容量</a:t>
                      </a:r>
                      <a:r>
                        <a:rPr lang="zh-TW" sz="2400" kern="100" dirty="0" smtClean="0">
                          <a:effectLst/>
                          <a:latin typeface="微軟正黑體" panose="020B0604030504040204" pitchFamily="34" charset="-120"/>
                          <a:ea typeface="微軟正黑體" panose="020B0604030504040204" pitchFamily="34" charset="-120"/>
                        </a:rPr>
                        <a:t>（</a:t>
                      </a:r>
                      <a:r>
                        <a:rPr lang="en-US" sz="2400" kern="100" dirty="0" err="1" smtClean="0">
                          <a:effectLst/>
                          <a:latin typeface="微軟正黑體" panose="020B0604030504040204" pitchFamily="34" charset="-120"/>
                          <a:ea typeface="微軟正黑體" panose="020B0604030504040204" pitchFamily="34" charset="-120"/>
                        </a:rPr>
                        <a:t>kWp</a:t>
                      </a:r>
                      <a:r>
                        <a:rPr lang="zh-TW" sz="2400" kern="100" dirty="0" smtClean="0">
                          <a:effectLst/>
                          <a:latin typeface="微軟正黑體" panose="020B0604030504040204" pitchFamily="34" charset="-120"/>
                          <a:ea typeface="微軟正黑體" panose="020B0604030504040204" pitchFamily="34" charset="-120"/>
                        </a:rPr>
                        <a:t>）</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補充說明</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25513914"/>
                  </a:ext>
                </a:extLst>
              </a:tr>
              <a:tr h="13008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已運作</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累積</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至今之總容量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尚未運作或未完成併聯發電者</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之</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預計</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設置容量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2261589117"/>
                  </a:ext>
                </a:extLst>
              </a:tr>
            </a:tbl>
          </a:graphicData>
        </a:graphic>
      </p:graphicFrame>
    </p:spTree>
    <p:extLst>
      <p:ext uri="{BB962C8B-B14F-4D97-AF65-F5344CB8AC3E}">
        <p14:creationId xmlns:p14="http://schemas.microsoft.com/office/powerpoint/2010/main" val="950052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smtClean="0">
                <a:solidFill>
                  <a:schemeClr val="accent6">
                    <a:lumMod val="50000"/>
                  </a:schemeClr>
                </a:solidFill>
              </a:rPr>
              <a:t>表</a:t>
            </a:r>
            <a:r>
              <a:rPr lang="en-US" altLang="zh-TW" sz="4400" dirty="0" smtClean="0">
                <a:solidFill>
                  <a:schemeClr val="accent6">
                    <a:lumMod val="50000"/>
                  </a:schemeClr>
                </a:solidFill>
              </a:rPr>
              <a:t>8-6 </a:t>
            </a:r>
            <a:r>
              <a:rPr lang="zh-TW" altLang="zh-TW" sz="4400" dirty="0" smtClean="0">
                <a:solidFill>
                  <a:schemeClr val="accent6">
                    <a:lumMod val="50000"/>
                  </a:schemeClr>
                </a:solidFill>
              </a:rPr>
              <a:t>學校</a:t>
            </a:r>
            <a:r>
              <a:rPr lang="zh-TW" altLang="zh-TW" sz="4400" dirty="0">
                <a:solidFill>
                  <a:schemeClr val="accent6">
                    <a:lumMod val="50000"/>
                  </a:schemeClr>
                </a:solidFill>
              </a:rPr>
              <a:t>設置太陽光電發電設備容量表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16</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51</a:t>
            </a:fld>
            <a:endParaRPr lang="zh-TW" altLang="en-US" dirty="0"/>
          </a:p>
        </p:txBody>
      </p:sp>
      <p:sp>
        <p:nvSpPr>
          <p:cNvPr id="78" name="矩形 77"/>
          <p:cNvSpPr/>
          <p:nvPr/>
        </p:nvSpPr>
        <p:spPr>
          <a:xfrm>
            <a:off x="0" y="3811061"/>
            <a:ext cx="12192000" cy="3046939"/>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20599" y="3718703"/>
            <a:ext cx="12191999" cy="3231654"/>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校區別</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請依</a:t>
            </a:r>
            <a:r>
              <a:rPr lang="zh-TW" altLang="zh-TW" sz="2400" b="1" dirty="0">
                <a:solidFill>
                  <a:srgbClr val="FF0000"/>
                </a:solidFill>
                <a:latin typeface="微軟正黑體" panose="020B0604030504040204" pitchFamily="34" charset="-120"/>
                <a:ea typeface="微軟正黑體" panose="020B0604030504040204" pitchFamily="34" charset="-120"/>
              </a:rPr>
              <a:t>【校本部；分部</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分校；校外教學】</a:t>
            </a:r>
            <a:r>
              <a:rPr lang="zh-TW" altLang="zh-TW" sz="2400" dirty="0">
                <a:latin typeface="微軟正黑體" panose="020B0604030504040204" pitchFamily="34" charset="-120"/>
                <a:ea typeface="微軟正黑體" panose="020B0604030504040204" pitchFamily="34" charset="-120"/>
              </a:rPr>
              <a:t>分別填報</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【校</a:t>
            </a:r>
            <a:r>
              <a:rPr lang="zh-TW" altLang="zh-TW" sz="2400" b="1" dirty="0">
                <a:solidFill>
                  <a:srgbClr val="FF0000"/>
                </a:solidFill>
                <a:latin typeface="微軟正黑體" panose="020B0604030504040204" pitchFamily="34" charset="-120"/>
                <a:ea typeface="微軟正黑體" panose="020B0604030504040204" pitchFamily="34" charset="-120"/>
              </a:rPr>
              <a:t>本部】</a:t>
            </a:r>
            <a:r>
              <a:rPr lang="zh-TW" altLang="zh-TW" sz="2400" dirty="0">
                <a:latin typeface="微軟正黑體" panose="020B0604030504040204" pitchFamily="34" charset="-120"/>
                <a:ea typeface="微軟正黑體" panose="020B0604030504040204" pitchFamily="34" charset="-120"/>
              </a:rPr>
              <a:t>： 校本部為唯一</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a:solidFill>
                  <a:srgbClr val="FF0000"/>
                </a:solidFill>
                <a:latin typeface="微軟正黑體" panose="020B0604030504040204" pitchFamily="34" charset="-120"/>
                <a:ea typeface="微軟正黑體" panose="020B0604030504040204" pitchFamily="34" charset="-120"/>
              </a:rPr>
              <a:t>【分部</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分校】</a:t>
            </a:r>
            <a:r>
              <a:rPr lang="zh-TW" altLang="zh-TW" sz="2400" dirty="0">
                <a:latin typeface="微軟正黑體" panose="020B0604030504040204" pitchFamily="34" charset="-120"/>
                <a:ea typeface="微軟正黑體" panose="020B0604030504040204" pitchFamily="34" charset="-120"/>
              </a:rPr>
              <a:t>：係指依「專科以上學校及其分校分部專科部高職部設立變更停辦辦法」申請設立，並報部通過</a:t>
            </a:r>
            <a:r>
              <a:rPr lang="zh-TW" altLang="zh-TW" sz="2400" dirty="0" smtClean="0">
                <a:latin typeface="微軟正黑體" panose="020B0604030504040204" pitchFamily="34" charset="-120"/>
                <a:ea typeface="微軟正黑體" panose="020B0604030504040204" pitchFamily="34" charset="-120"/>
              </a:rPr>
              <a:t>之分部</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分校</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dirty="0">
                <a:solidFill>
                  <a:srgbClr val="FF0000"/>
                </a:solidFill>
                <a:latin typeface="微軟正黑體" panose="020B0604030504040204" pitchFamily="34" charset="-120"/>
                <a:ea typeface="微軟正黑體" panose="020B0604030504040204" pitchFamily="34" charset="-120"/>
              </a:rPr>
              <a:t>【校外教學】</a:t>
            </a:r>
            <a:r>
              <a:rPr lang="zh-TW" altLang="zh-TW" sz="2400" dirty="0">
                <a:latin typeface="微軟正黑體" panose="020B0604030504040204" pitchFamily="34" charset="-120"/>
                <a:ea typeface="微軟正黑體" panose="020B0604030504040204" pitchFamily="34" charset="-120"/>
              </a:rPr>
              <a:t>：係指依「專科以上學校推廣教育實施辦法第</a:t>
            </a:r>
            <a:r>
              <a:rPr lang="en-US" altLang="zh-TW" sz="2400" dirty="0">
                <a:latin typeface="微軟正黑體" panose="020B0604030504040204" pitchFamily="34" charset="-120"/>
                <a:ea typeface="微軟正黑體" panose="020B0604030504040204" pitchFamily="34" charset="-120"/>
              </a:rPr>
              <a:t>4</a:t>
            </a:r>
            <a:r>
              <a:rPr lang="zh-TW" altLang="zh-TW" sz="2400" dirty="0">
                <a:latin typeface="微軟正黑體" panose="020B0604030504040204" pitchFamily="34" charset="-120"/>
                <a:ea typeface="微軟正黑體" panose="020B0604030504040204" pitchFamily="34" charset="-120"/>
              </a:rPr>
              <a:t>條：於校區、分校及分部以外之其他場地進行教學活動</a:t>
            </a:r>
            <a:r>
              <a:rPr lang="zh-TW" altLang="zh-TW" sz="2400" dirty="0" smtClean="0">
                <a:latin typeface="微軟正黑體" panose="020B0604030504040204" pitchFamily="34" charset="-120"/>
                <a:ea typeface="微軟正黑體" panose="020B0604030504040204" pitchFamily="34" charset="-120"/>
              </a:rPr>
              <a:t>」設置</a:t>
            </a:r>
            <a:r>
              <a:rPr lang="zh-TW" altLang="zh-TW" sz="2400" dirty="0">
                <a:latin typeface="微軟正黑體" panose="020B0604030504040204" pitchFamily="34" charset="-120"/>
                <a:ea typeface="微軟正黑體" panose="020B0604030504040204" pitchFamily="34" charset="-120"/>
              </a:rPr>
              <a:t>之教學單位，但不含學校附設實習機構及附屬行政單位。</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2272767687"/>
              </p:ext>
            </p:extLst>
          </p:nvPr>
        </p:nvGraphicFramePr>
        <p:xfrm>
          <a:off x="214391" y="1209432"/>
          <a:ext cx="11804417" cy="2601630"/>
        </p:xfrm>
        <a:graphic>
          <a:graphicData uri="http://schemas.openxmlformats.org/drawingml/2006/table">
            <a:tbl>
              <a:tblPr>
                <a:tableStyleId>{5C22544A-7EE6-4342-B048-85BDC9FD1C3A}</a:tableStyleId>
              </a:tblPr>
              <a:tblGrid>
                <a:gridCol w="1117104">
                  <a:extLst>
                    <a:ext uri="{9D8B030D-6E8A-4147-A177-3AD203B41FA5}">
                      <a16:colId xmlns:a16="http://schemas.microsoft.com/office/drawing/2014/main" xmlns="" val="2135664345"/>
                    </a:ext>
                  </a:extLst>
                </a:gridCol>
                <a:gridCol w="733788">
                  <a:extLst>
                    <a:ext uri="{9D8B030D-6E8A-4147-A177-3AD203B41FA5}">
                      <a16:colId xmlns:a16="http://schemas.microsoft.com/office/drawing/2014/main" xmlns="" val="1723527015"/>
                    </a:ext>
                  </a:extLst>
                </a:gridCol>
                <a:gridCol w="614855">
                  <a:extLst>
                    <a:ext uri="{9D8B030D-6E8A-4147-A177-3AD203B41FA5}">
                      <a16:colId xmlns:a16="http://schemas.microsoft.com/office/drawing/2014/main" xmlns="" val="3154554896"/>
                    </a:ext>
                  </a:extLst>
                </a:gridCol>
                <a:gridCol w="472965">
                  <a:extLst>
                    <a:ext uri="{9D8B030D-6E8A-4147-A177-3AD203B41FA5}">
                      <a16:colId xmlns:a16="http://schemas.microsoft.com/office/drawing/2014/main" xmlns="" val="210330257"/>
                    </a:ext>
                  </a:extLst>
                </a:gridCol>
                <a:gridCol w="3294994">
                  <a:extLst>
                    <a:ext uri="{9D8B030D-6E8A-4147-A177-3AD203B41FA5}">
                      <a16:colId xmlns:a16="http://schemas.microsoft.com/office/drawing/2014/main" xmlns="" val="1612892283"/>
                    </a:ext>
                  </a:extLst>
                </a:gridCol>
                <a:gridCol w="4682358">
                  <a:extLst>
                    <a:ext uri="{9D8B030D-6E8A-4147-A177-3AD203B41FA5}">
                      <a16:colId xmlns:a16="http://schemas.microsoft.com/office/drawing/2014/main" xmlns="" val="3361496473"/>
                    </a:ext>
                  </a:extLst>
                </a:gridCol>
                <a:gridCol w="888353">
                  <a:extLst>
                    <a:ext uri="{9D8B030D-6E8A-4147-A177-3AD203B41FA5}">
                      <a16:colId xmlns:a16="http://schemas.microsoft.com/office/drawing/2014/main" xmlns="" val="820852299"/>
                    </a:ext>
                  </a:extLst>
                </a:gridCol>
              </a:tblGrid>
              <a:tr h="1300815">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學年度</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學期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校區名稱</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校區別</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縣市別</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設置太陽光電發電設備總設置容量</a:t>
                      </a:r>
                      <a:r>
                        <a:rPr lang="zh-TW" sz="2400" kern="100" dirty="0" smtClean="0">
                          <a:effectLst/>
                          <a:latin typeface="微軟正黑體" panose="020B0604030504040204" pitchFamily="34" charset="-120"/>
                          <a:ea typeface="微軟正黑體" panose="020B0604030504040204" pitchFamily="34" charset="-120"/>
                        </a:rPr>
                        <a:t>（</a:t>
                      </a:r>
                      <a:r>
                        <a:rPr lang="en-US" sz="2400" kern="100" dirty="0" err="1" smtClean="0">
                          <a:effectLst/>
                          <a:latin typeface="微軟正黑體" panose="020B0604030504040204" pitchFamily="34" charset="-120"/>
                          <a:ea typeface="微軟正黑體" panose="020B0604030504040204" pitchFamily="34" charset="-120"/>
                        </a:rPr>
                        <a:t>kWp</a:t>
                      </a:r>
                      <a:r>
                        <a:rPr lang="zh-TW" sz="2400" kern="100" dirty="0" smtClean="0">
                          <a:effectLst/>
                          <a:latin typeface="微軟正黑體" panose="020B0604030504040204" pitchFamily="34" charset="-120"/>
                          <a:ea typeface="微軟正黑體" panose="020B0604030504040204" pitchFamily="34" charset="-120"/>
                        </a:rPr>
                        <a:t>）</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補充說明</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25513914"/>
                  </a:ext>
                </a:extLst>
              </a:tr>
              <a:tr h="13008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已運作</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累積</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至今之總容量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尚未運作或未完成併聯發電者</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之</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預計</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設置容量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2261589117"/>
                  </a:ext>
                </a:extLst>
              </a:tr>
            </a:tbl>
          </a:graphicData>
        </a:graphic>
      </p:graphicFrame>
    </p:spTree>
    <p:extLst>
      <p:ext uri="{BB962C8B-B14F-4D97-AF65-F5344CB8AC3E}">
        <p14:creationId xmlns:p14="http://schemas.microsoft.com/office/powerpoint/2010/main" val="4238200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smtClean="0">
                <a:solidFill>
                  <a:schemeClr val="accent6">
                    <a:lumMod val="50000"/>
                  </a:schemeClr>
                </a:solidFill>
              </a:rPr>
              <a:t>表</a:t>
            </a:r>
            <a:r>
              <a:rPr lang="en-US" altLang="zh-TW" sz="4400" dirty="0" smtClean="0">
                <a:solidFill>
                  <a:schemeClr val="accent6">
                    <a:lumMod val="50000"/>
                  </a:schemeClr>
                </a:solidFill>
              </a:rPr>
              <a:t>8-6 </a:t>
            </a:r>
            <a:r>
              <a:rPr lang="zh-TW" altLang="zh-TW" sz="4400" dirty="0" smtClean="0">
                <a:solidFill>
                  <a:schemeClr val="accent6">
                    <a:lumMod val="50000"/>
                  </a:schemeClr>
                </a:solidFill>
              </a:rPr>
              <a:t>學校</a:t>
            </a:r>
            <a:r>
              <a:rPr lang="zh-TW" altLang="zh-TW" sz="4400" dirty="0">
                <a:solidFill>
                  <a:schemeClr val="accent6">
                    <a:lumMod val="50000"/>
                  </a:schemeClr>
                </a:solidFill>
              </a:rPr>
              <a:t>設置太陽光電發電設備容量表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30"/>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16</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52</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015663"/>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縣市別</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buFont typeface="Wingdings" panose="05000000000000000000" pitchFamily="2" charset="2"/>
              <a:buChar char="u"/>
            </a:pPr>
            <a:r>
              <a:rPr lang="zh-TW" altLang="en-US" sz="2400" b="1" dirty="0" smtClean="0">
                <a:solidFill>
                  <a:srgbClr val="FF0000"/>
                </a:solidFill>
                <a:latin typeface="微軟正黑體" panose="020B0604030504040204" pitchFamily="34" charset="-120"/>
                <a:ea typeface="微軟正黑體" panose="020B0604030504040204" pitchFamily="34" charset="-120"/>
              </a:rPr>
              <a:t>「縣市別」：</a:t>
            </a:r>
            <a:r>
              <a:rPr lang="zh-TW" altLang="zh-TW" sz="2400" dirty="0">
                <a:latin typeface="微軟正黑體" panose="020B0604030504040204" pitchFamily="34" charset="-120"/>
                <a:ea typeface="微軟正黑體" panose="020B0604030504040204" pitchFamily="34" charset="-120"/>
              </a:rPr>
              <a:t>請依各校區填報所屬【縣市別】。</a:t>
            </a:r>
            <a:endParaRPr lang="en-US" altLang="zh-TW" sz="24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2398513355"/>
              </p:ext>
            </p:extLst>
          </p:nvPr>
        </p:nvGraphicFramePr>
        <p:xfrm>
          <a:off x="214391" y="1209432"/>
          <a:ext cx="11804417" cy="2601630"/>
        </p:xfrm>
        <a:graphic>
          <a:graphicData uri="http://schemas.openxmlformats.org/drawingml/2006/table">
            <a:tbl>
              <a:tblPr>
                <a:tableStyleId>{5C22544A-7EE6-4342-B048-85BDC9FD1C3A}</a:tableStyleId>
              </a:tblPr>
              <a:tblGrid>
                <a:gridCol w="1117104">
                  <a:extLst>
                    <a:ext uri="{9D8B030D-6E8A-4147-A177-3AD203B41FA5}">
                      <a16:colId xmlns:a16="http://schemas.microsoft.com/office/drawing/2014/main" xmlns="" val="2135664345"/>
                    </a:ext>
                  </a:extLst>
                </a:gridCol>
                <a:gridCol w="733788">
                  <a:extLst>
                    <a:ext uri="{9D8B030D-6E8A-4147-A177-3AD203B41FA5}">
                      <a16:colId xmlns:a16="http://schemas.microsoft.com/office/drawing/2014/main" xmlns="" val="1723527015"/>
                    </a:ext>
                  </a:extLst>
                </a:gridCol>
                <a:gridCol w="614855">
                  <a:extLst>
                    <a:ext uri="{9D8B030D-6E8A-4147-A177-3AD203B41FA5}">
                      <a16:colId xmlns:a16="http://schemas.microsoft.com/office/drawing/2014/main" xmlns="" val="3154554896"/>
                    </a:ext>
                  </a:extLst>
                </a:gridCol>
                <a:gridCol w="472965">
                  <a:extLst>
                    <a:ext uri="{9D8B030D-6E8A-4147-A177-3AD203B41FA5}">
                      <a16:colId xmlns:a16="http://schemas.microsoft.com/office/drawing/2014/main" xmlns="" val="210330257"/>
                    </a:ext>
                  </a:extLst>
                </a:gridCol>
                <a:gridCol w="3294994">
                  <a:extLst>
                    <a:ext uri="{9D8B030D-6E8A-4147-A177-3AD203B41FA5}">
                      <a16:colId xmlns:a16="http://schemas.microsoft.com/office/drawing/2014/main" xmlns="" val="1612892283"/>
                    </a:ext>
                  </a:extLst>
                </a:gridCol>
                <a:gridCol w="4682358">
                  <a:extLst>
                    <a:ext uri="{9D8B030D-6E8A-4147-A177-3AD203B41FA5}">
                      <a16:colId xmlns:a16="http://schemas.microsoft.com/office/drawing/2014/main" xmlns="" val="3361496473"/>
                    </a:ext>
                  </a:extLst>
                </a:gridCol>
                <a:gridCol w="888353">
                  <a:extLst>
                    <a:ext uri="{9D8B030D-6E8A-4147-A177-3AD203B41FA5}">
                      <a16:colId xmlns:a16="http://schemas.microsoft.com/office/drawing/2014/main" xmlns="" val="820852299"/>
                    </a:ext>
                  </a:extLst>
                </a:gridCol>
              </a:tblGrid>
              <a:tr h="1300815">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學年度</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學期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校區名稱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校區別</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縣市別</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設置太陽光電發電設備總設置容量</a:t>
                      </a:r>
                      <a:r>
                        <a:rPr lang="zh-TW" sz="2400" kern="100" dirty="0" smtClean="0">
                          <a:effectLst/>
                          <a:latin typeface="微軟正黑體" panose="020B0604030504040204" pitchFamily="34" charset="-120"/>
                          <a:ea typeface="微軟正黑體" panose="020B0604030504040204" pitchFamily="34" charset="-120"/>
                        </a:rPr>
                        <a:t>（</a:t>
                      </a:r>
                      <a:r>
                        <a:rPr lang="en-US" sz="2400" kern="100" dirty="0" err="1" smtClean="0">
                          <a:effectLst/>
                          <a:latin typeface="微軟正黑體" panose="020B0604030504040204" pitchFamily="34" charset="-120"/>
                          <a:ea typeface="微軟正黑體" panose="020B0604030504040204" pitchFamily="34" charset="-120"/>
                        </a:rPr>
                        <a:t>kWp</a:t>
                      </a:r>
                      <a:r>
                        <a:rPr lang="zh-TW" sz="2400" kern="100" dirty="0" smtClean="0">
                          <a:effectLst/>
                          <a:latin typeface="微軟正黑體" panose="020B0604030504040204" pitchFamily="34" charset="-120"/>
                          <a:ea typeface="微軟正黑體" panose="020B0604030504040204" pitchFamily="34" charset="-120"/>
                        </a:rPr>
                        <a:t>）</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補充說明</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25513914"/>
                  </a:ext>
                </a:extLst>
              </a:tr>
              <a:tr h="13008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已運作</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累積</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至今之總容量</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尚未運作或未完成併聯發電者</a:t>
                      </a: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之</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cs typeface="+mn-cs"/>
                        </a:rPr>
                        <a:t>預計</a:t>
                      </a: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設置容量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2261589117"/>
                  </a:ext>
                </a:extLst>
              </a:tr>
            </a:tbl>
          </a:graphicData>
        </a:graphic>
      </p:graphicFrame>
    </p:spTree>
    <p:extLst>
      <p:ext uri="{BB962C8B-B14F-4D97-AF65-F5344CB8AC3E}">
        <p14:creationId xmlns:p14="http://schemas.microsoft.com/office/powerpoint/2010/main" val="2492036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smtClean="0">
                <a:solidFill>
                  <a:schemeClr val="accent6">
                    <a:lumMod val="50000"/>
                  </a:schemeClr>
                </a:solidFill>
              </a:rPr>
              <a:t>表</a:t>
            </a:r>
            <a:r>
              <a:rPr lang="en-US" altLang="zh-TW" sz="4400" dirty="0" smtClean="0">
                <a:solidFill>
                  <a:schemeClr val="accent6">
                    <a:lumMod val="50000"/>
                  </a:schemeClr>
                </a:solidFill>
              </a:rPr>
              <a:t>8-6 </a:t>
            </a:r>
            <a:r>
              <a:rPr lang="zh-TW" altLang="zh-TW" sz="4400" dirty="0" smtClean="0">
                <a:solidFill>
                  <a:schemeClr val="accent6">
                    <a:lumMod val="50000"/>
                  </a:schemeClr>
                </a:solidFill>
              </a:rPr>
              <a:t>學校</a:t>
            </a:r>
            <a:r>
              <a:rPr lang="zh-TW" altLang="zh-TW" sz="4400" dirty="0">
                <a:solidFill>
                  <a:schemeClr val="accent6">
                    <a:lumMod val="50000"/>
                  </a:schemeClr>
                </a:solidFill>
              </a:rPr>
              <a:t>設置太陽光電發電設備容量表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16</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53</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86232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設置</a:t>
            </a:r>
            <a:r>
              <a:rPr lang="zh-TW" altLang="zh-TW" sz="2400" b="1" kern="100" dirty="0">
                <a:solidFill>
                  <a:srgbClr val="FF0000"/>
                </a:solidFill>
                <a:latin typeface="微軟正黑體" panose="020B0604030504040204" pitchFamily="34" charset="-120"/>
                <a:ea typeface="微軟正黑體" panose="020B0604030504040204" pitchFamily="34" charset="-120"/>
              </a:rPr>
              <a:t>太陽光電發電</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設備</a:t>
            </a:r>
            <a:r>
              <a:rPr lang="zh-TW" altLang="en-US" sz="2400" b="1" kern="100" dirty="0">
                <a:solidFill>
                  <a:srgbClr val="FF0000"/>
                </a:solidFill>
                <a:latin typeface="微軟正黑體" panose="020B0604030504040204" pitchFamily="34" charset="-120"/>
                <a:ea typeface="微軟正黑體" panose="020B0604030504040204" pitchFamily="34" charset="-120"/>
              </a:rPr>
              <a:t>總</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設置</a:t>
            </a:r>
            <a:r>
              <a:rPr lang="zh-TW" altLang="zh-TW" sz="2400" b="1" kern="100" dirty="0">
                <a:solidFill>
                  <a:srgbClr val="FF0000"/>
                </a:solidFill>
                <a:latin typeface="微軟正黑體" panose="020B0604030504040204" pitchFamily="34" charset="-120"/>
                <a:ea typeface="微軟正黑體" panose="020B0604030504040204" pitchFamily="34" charset="-120"/>
              </a:rPr>
              <a:t>容量</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a:t>
            </a:r>
            <a:r>
              <a:rPr lang="en-US" altLang="zh-TW" sz="2400" b="1" kern="100" dirty="0" err="1" smtClean="0">
                <a:solidFill>
                  <a:srgbClr val="FF0000"/>
                </a:solidFill>
                <a:latin typeface="微軟正黑體" panose="020B0604030504040204" pitchFamily="34" charset="-120"/>
                <a:ea typeface="微軟正黑體" panose="020B0604030504040204" pitchFamily="34" charset="-120"/>
              </a:rPr>
              <a:t>kWp</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請填寫</a:t>
            </a:r>
            <a:r>
              <a:rPr lang="zh-TW" altLang="zh-TW" sz="2400" dirty="0">
                <a:latin typeface="微軟正黑體" panose="020B0604030504040204" pitchFamily="34" charset="-120"/>
                <a:ea typeface="微軟正黑體" panose="020B0604030504040204" pitchFamily="34" charset="-120"/>
              </a:rPr>
              <a:t>學校自設置太陽光電發電設備</a:t>
            </a:r>
            <a:r>
              <a:rPr lang="zh-TW" altLang="zh-TW" sz="2400" b="1" dirty="0">
                <a:solidFill>
                  <a:srgbClr val="FF0000"/>
                </a:solidFill>
                <a:latin typeface="微軟正黑體" panose="020B0604030504040204" pitchFamily="34" charset="-120"/>
                <a:ea typeface="微軟正黑體" panose="020B0604030504040204" pitchFamily="34" charset="-120"/>
              </a:rPr>
              <a:t>【累計至今之總設置容量（單位：</a:t>
            </a:r>
            <a:r>
              <a:rPr lang="en-US" altLang="zh-TW" sz="2400" b="1" dirty="0" err="1">
                <a:solidFill>
                  <a:srgbClr val="FF0000"/>
                </a:solidFill>
                <a:latin typeface="微軟正黑體" panose="020B0604030504040204" pitchFamily="34" charset="-120"/>
                <a:ea typeface="微軟正黑體" panose="020B0604030504040204" pitchFamily="34" charset="-120"/>
              </a:rPr>
              <a:t>kWp</a:t>
            </a:r>
            <a:r>
              <a:rPr lang="zh-TW" altLang="zh-TW" sz="2400" b="1" dirty="0">
                <a:solidFill>
                  <a:srgbClr val="FF0000"/>
                </a:solidFill>
                <a:latin typeface="微軟正黑體" panose="020B0604030504040204" pitchFamily="34" charset="-120"/>
                <a:ea typeface="微軟正黑體" panose="020B0604030504040204" pitchFamily="34" charset="-120"/>
              </a:rPr>
              <a:t>峰瓩）】</a:t>
            </a:r>
            <a:r>
              <a:rPr lang="zh-TW" altLang="zh-TW" sz="2400" dirty="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不包括太陽能熱水器及至資料填報基準日，已停止運用之設備</a:t>
            </a:r>
            <a:r>
              <a:rPr lang="zh-TW" altLang="zh-TW" sz="2400" dirty="0">
                <a:latin typeface="微軟正黑體" panose="020B0604030504040204" pitchFamily="34" charset="-120"/>
                <a:ea typeface="微軟正黑體" panose="020B0604030504040204" pitchFamily="34" charset="-120"/>
              </a:rPr>
              <a:t>；其總設置容量包括以</a:t>
            </a:r>
            <a:r>
              <a:rPr lang="en-US" altLang="zh-TW" sz="2400" dirty="0">
                <a:latin typeface="微軟正黑體" panose="020B0604030504040204" pitchFamily="34" charset="-120"/>
                <a:ea typeface="微軟正黑體" panose="020B0604030504040204" pitchFamily="34" charset="-120"/>
              </a:rPr>
              <a:t>PV-ESCO(</a:t>
            </a:r>
            <a:r>
              <a:rPr lang="zh-TW" altLang="zh-TW" sz="2400" dirty="0">
                <a:latin typeface="微軟正黑體" panose="020B0604030504040204" pitchFamily="34" charset="-120"/>
                <a:ea typeface="微軟正黑體" panose="020B0604030504040204" pitchFamily="34" charset="-120"/>
              </a:rPr>
              <a:t>太陽光電能源技術服務業，即太陽光電設備標租案</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模式設置及學校自建。</a:t>
            </a: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如</a:t>
            </a:r>
            <a:r>
              <a:rPr lang="zh-TW" altLang="zh-TW" sz="2400" dirty="0">
                <a:latin typeface="微軟正黑體" panose="020B0604030504040204" pitchFamily="34" charset="-120"/>
                <a:ea typeface="微軟正黑體" panose="020B0604030504040204" pitchFamily="34" charset="-120"/>
              </a:rPr>
              <a:t>以</a:t>
            </a:r>
            <a:r>
              <a:rPr lang="en-US" altLang="zh-TW" sz="2400" dirty="0">
                <a:latin typeface="微軟正黑體" panose="020B0604030504040204" pitchFamily="34" charset="-120"/>
                <a:ea typeface="微軟正黑體" panose="020B0604030504040204" pitchFamily="34" charset="-120"/>
              </a:rPr>
              <a:t>PV-ESCO</a:t>
            </a:r>
            <a:r>
              <a:rPr lang="zh-TW" altLang="zh-TW" sz="2400" dirty="0">
                <a:latin typeface="微軟正黑體" panose="020B0604030504040204" pitchFamily="34" charset="-120"/>
                <a:ea typeface="微軟正黑體" panose="020B0604030504040204" pitchFamily="34" charset="-120"/>
              </a:rPr>
              <a:t>模式設置且已和廠商完成簽約，惟太陽光電廠商尚未施作或太陽光電尚未完成併聯發電者，請填寫契約書內之</a:t>
            </a:r>
            <a:r>
              <a:rPr lang="zh-TW" altLang="zh-TW" sz="2400" b="1" dirty="0">
                <a:solidFill>
                  <a:srgbClr val="FF0000"/>
                </a:solidFill>
                <a:latin typeface="微軟正黑體" panose="020B0604030504040204" pitchFamily="34" charset="-120"/>
                <a:ea typeface="微軟正黑體" panose="020B0604030504040204" pitchFamily="34" charset="-120"/>
              </a:rPr>
              <a:t>「預計設置容量」</a:t>
            </a:r>
            <a:r>
              <a:rPr lang="zh-TW" altLang="zh-TW" sz="2400" dirty="0">
                <a:latin typeface="微軟正黑體" panose="020B0604030504040204" pitchFamily="34" charset="-120"/>
                <a:ea typeface="微軟正黑體" panose="020B0604030504040204" pitchFamily="34" charset="-120"/>
              </a:rPr>
              <a:t>；另學校自建，如已完成採購太陽能板或太陽光電尚未完成併聯發電者，請填寫</a:t>
            </a:r>
            <a:r>
              <a:rPr lang="zh-TW" altLang="zh-TW" sz="2400" b="1" dirty="0">
                <a:solidFill>
                  <a:srgbClr val="FF0000"/>
                </a:solidFill>
                <a:latin typeface="微軟正黑體" panose="020B0604030504040204" pitchFamily="34" charset="-120"/>
                <a:ea typeface="微軟正黑體" panose="020B0604030504040204" pitchFamily="34" charset="-120"/>
              </a:rPr>
              <a:t>「預計設置容量」</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3619056945"/>
              </p:ext>
            </p:extLst>
          </p:nvPr>
        </p:nvGraphicFramePr>
        <p:xfrm>
          <a:off x="214391" y="1209432"/>
          <a:ext cx="11804417" cy="2601630"/>
        </p:xfrm>
        <a:graphic>
          <a:graphicData uri="http://schemas.openxmlformats.org/drawingml/2006/table">
            <a:tbl>
              <a:tblPr>
                <a:tableStyleId>{5C22544A-7EE6-4342-B048-85BDC9FD1C3A}</a:tableStyleId>
              </a:tblPr>
              <a:tblGrid>
                <a:gridCol w="1117104">
                  <a:extLst>
                    <a:ext uri="{9D8B030D-6E8A-4147-A177-3AD203B41FA5}">
                      <a16:colId xmlns:a16="http://schemas.microsoft.com/office/drawing/2014/main" xmlns="" val="2135664345"/>
                    </a:ext>
                  </a:extLst>
                </a:gridCol>
                <a:gridCol w="733788">
                  <a:extLst>
                    <a:ext uri="{9D8B030D-6E8A-4147-A177-3AD203B41FA5}">
                      <a16:colId xmlns:a16="http://schemas.microsoft.com/office/drawing/2014/main" xmlns="" val="1723527015"/>
                    </a:ext>
                  </a:extLst>
                </a:gridCol>
                <a:gridCol w="614855">
                  <a:extLst>
                    <a:ext uri="{9D8B030D-6E8A-4147-A177-3AD203B41FA5}">
                      <a16:colId xmlns:a16="http://schemas.microsoft.com/office/drawing/2014/main" xmlns="" val="3154554896"/>
                    </a:ext>
                  </a:extLst>
                </a:gridCol>
                <a:gridCol w="472965">
                  <a:extLst>
                    <a:ext uri="{9D8B030D-6E8A-4147-A177-3AD203B41FA5}">
                      <a16:colId xmlns:a16="http://schemas.microsoft.com/office/drawing/2014/main" xmlns="" val="210330257"/>
                    </a:ext>
                  </a:extLst>
                </a:gridCol>
                <a:gridCol w="3294994">
                  <a:extLst>
                    <a:ext uri="{9D8B030D-6E8A-4147-A177-3AD203B41FA5}">
                      <a16:colId xmlns:a16="http://schemas.microsoft.com/office/drawing/2014/main" xmlns="" val="1612892283"/>
                    </a:ext>
                  </a:extLst>
                </a:gridCol>
                <a:gridCol w="4682358">
                  <a:extLst>
                    <a:ext uri="{9D8B030D-6E8A-4147-A177-3AD203B41FA5}">
                      <a16:colId xmlns:a16="http://schemas.microsoft.com/office/drawing/2014/main" xmlns="" val="3361496473"/>
                    </a:ext>
                  </a:extLst>
                </a:gridCol>
                <a:gridCol w="888353">
                  <a:extLst>
                    <a:ext uri="{9D8B030D-6E8A-4147-A177-3AD203B41FA5}">
                      <a16:colId xmlns:a16="http://schemas.microsoft.com/office/drawing/2014/main" xmlns="" val="820852299"/>
                    </a:ext>
                  </a:extLst>
                </a:gridCol>
              </a:tblGrid>
              <a:tr h="1300815">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學年度</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學期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校區名稱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校區別</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縣市別</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設置太陽光電發電設備總設置容量</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sz="2400" b="1" kern="100" dirty="0" err="1" smtClean="0">
                          <a:solidFill>
                            <a:srgbClr val="FF0000"/>
                          </a:solidFill>
                          <a:effectLst/>
                          <a:latin typeface="微軟正黑體" panose="020B0604030504040204" pitchFamily="34" charset="-120"/>
                          <a:ea typeface="微軟正黑體" panose="020B0604030504040204" pitchFamily="34" charset="-120"/>
                        </a:rPr>
                        <a:t>kWp</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補充說明</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25513914"/>
                  </a:ext>
                </a:extLst>
              </a:tr>
              <a:tr h="13008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已運作</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累積</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至今之總容量</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尚未運作或未完成併聯發電者</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之</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預計</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設置容量</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2261589117"/>
                  </a:ext>
                </a:extLst>
              </a:tr>
            </a:tbl>
          </a:graphicData>
        </a:graphic>
      </p:graphicFrame>
    </p:spTree>
    <p:extLst>
      <p:ext uri="{BB962C8B-B14F-4D97-AF65-F5344CB8AC3E}">
        <p14:creationId xmlns:p14="http://schemas.microsoft.com/office/powerpoint/2010/main" val="18111743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smtClean="0">
                <a:solidFill>
                  <a:schemeClr val="accent6">
                    <a:lumMod val="50000"/>
                  </a:schemeClr>
                </a:solidFill>
              </a:rPr>
              <a:t>表</a:t>
            </a:r>
            <a:r>
              <a:rPr lang="en-US" altLang="zh-TW" sz="4400" dirty="0" smtClean="0">
                <a:solidFill>
                  <a:schemeClr val="accent6">
                    <a:lumMod val="50000"/>
                  </a:schemeClr>
                </a:solidFill>
              </a:rPr>
              <a:t>8-6 </a:t>
            </a:r>
            <a:r>
              <a:rPr lang="zh-TW" altLang="zh-TW" sz="4400" dirty="0" smtClean="0">
                <a:solidFill>
                  <a:schemeClr val="accent6">
                    <a:lumMod val="50000"/>
                  </a:schemeClr>
                </a:solidFill>
              </a:rPr>
              <a:t>學校</a:t>
            </a:r>
            <a:r>
              <a:rPr lang="zh-TW" altLang="zh-TW" sz="4400" dirty="0">
                <a:solidFill>
                  <a:schemeClr val="accent6">
                    <a:lumMod val="50000"/>
                  </a:schemeClr>
                </a:solidFill>
              </a:rPr>
              <a:t>設置太陽光電發電設備容量表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16</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54</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492990"/>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設置</a:t>
            </a:r>
            <a:r>
              <a:rPr lang="zh-TW" altLang="zh-TW" sz="2400" b="1" kern="100" dirty="0">
                <a:solidFill>
                  <a:srgbClr val="FF0000"/>
                </a:solidFill>
                <a:latin typeface="微軟正黑體" panose="020B0604030504040204" pitchFamily="34" charset="-120"/>
                <a:ea typeface="微軟正黑體" panose="020B0604030504040204" pitchFamily="34" charset="-120"/>
              </a:rPr>
              <a:t>太陽光電發電</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設備</a:t>
            </a:r>
            <a:r>
              <a:rPr lang="zh-TW" altLang="en-US" sz="2400" b="1" kern="100" dirty="0">
                <a:solidFill>
                  <a:srgbClr val="FF0000"/>
                </a:solidFill>
                <a:latin typeface="微軟正黑體" panose="020B0604030504040204" pitchFamily="34" charset="-120"/>
                <a:ea typeface="微軟正黑體" panose="020B0604030504040204" pitchFamily="34" charset="-120"/>
              </a:rPr>
              <a:t>總</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設置</a:t>
            </a:r>
            <a:r>
              <a:rPr lang="zh-TW" altLang="zh-TW" sz="2400" b="1" kern="100" dirty="0">
                <a:solidFill>
                  <a:srgbClr val="FF0000"/>
                </a:solidFill>
                <a:latin typeface="微軟正黑體" panose="020B0604030504040204" pitchFamily="34" charset="-120"/>
                <a:ea typeface="微軟正黑體" panose="020B0604030504040204" pitchFamily="34" charset="-120"/>
              </a:rPr>
              <a:t>容量</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a:t>
            </a:r>
            <a:r>
              <a:rPr lang="en-US" altLang="zh-TW" sz="2400" b="1" kern="100" dirty="0" err="1" smtClean="0">
                <a:solidFill>
                  <a:srgbClr val="FF0000"/>
                </a:solidFill>
                <a:latin typeface="微軟正黑體" panose="020B0604030504040204" pitchFamily="34" charset="-120"/>
                <a:ea typeface="微軟正黑體" panose="020B0604030504040204" pitchFamily="34" charset="-120"/>
              </a:rPr>
              <a:t>kWp</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例如</a:t>
            </a:r>
            <a:r>
              <a:rPr lang="zh-TW" altLang="zh-TW" sz="2400" dirty="0">
                <a:latin typeface="微軟正黑體" panose="020B0604030504040204" pitchFamily="34" charset="-120"/>
                <a:ea typeface="微軟正黑體" panose="020B0604030504040204" pitchFamily="34" charset="-120"/>
              </a:rPr>
              <a:t>：學校統計已運作累計至今</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資料填報基準日</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之總容量為於</a:t>
            </a:r>
            <a:r>
              <a:rPr lang="en-US" altLang="zh-TW" sz="2400" dirty="0">
                <a:latin typeface="微軟正黑體" panose="020B0604030504040204" pitchFamily="34" charset="-120"/>
                <a:ea typeface="微軟正黑體" panose="020B0604030504040204" pitchFamily="34" charset="-120"/>
              </a:rPr>
              <a:t>99</a:t>
            </a:r>
            <a:r>
              <a:rPr lang="zh-TW" altLang="zh-TW" sz="2400" dirty="0">
                <a:latin typeface="微軟正黑體" panose="020B0604030504040204" pitchFamily="34" charset="-120"/>
                <a:ea typeface="微軟正黑體" panose="020B0604030504040204" pitchFamily="34" charset="-120"/>
              </a:rPr>
              <a:t>年自行設置</a:t>
            </a:r>
            <a:r>
              <a:rPr lang="en-US" altLang="zh-TW" sz="2400" dirty="0">
                <a:latin typeface="微軟正黑體" panose="020B0604030504040204" pitchFamily="34" charset="-120"/>
                <a:ea typeface="微軟正黑體" panose="020B0604030504040204" pitchFamily="34" charset="-120"/>
              </a:rPr>
              <a:t>200kWp</a:t>
            </a:r>
            <a:r>
              <a:rPr lang="zh-TW" altLang="zh-TW"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106</a:t>
            </a:r>
            <a:r>
              <a:rPr lang="zh-TW" altLang="zh-TW" sz="2400" dirty="0">
                <a:latin typeface="微軟正黑體" panose="020B0604030504040204" pitchFamily="34" charset="-120"/>
                <a:ea typeface="微軟正黑體" panose="020B0604030504040204" pitchFamily="34" charset="-120"/>
              </a:rPr>
              <a:t>年以</a:t>
            </a:r>
            <a:r>
              <a:rPr lang="en-US" altLang="zh-TW" sz="2400" dirty="0">
                <a:latin typeface="微軟正黑體" panose="020B0604030504040204" pitchFamily="34" charset="-120"/>
                <a:ea typeface="微軟正黑體" panose="020B0604030504040204" pitchFamily="34" charset="-120"/>
              </a:rPr>
              <a:t>PV-ESCO</a:t>
            </a:r>
            <a:r>
              <a:rPr lang="zh-TW" altLang="zh-TW" sz="2400" dirty="0">
                <a:latin typeface="微軟正黑體" panose="020B0604030504040204" pitchFamily="34" charset="-120"/>
                <a:ea typeface="微軟正黑體" panose="020B0604030504040204" pitchFamily="34" charset="-120"/>
              </a:rPr>
              <a:t>模式設置</a:t>
            </a:r>
            <a:r>
              <a:rPr lang="en-US" altLang="zh-TW" sz="2400" dirty="0">
                <a:latin typeface="微軟正黑體" panose="020B0604030504040204" pitchFamily="34" charset="-120"/>
                <a:ea typeface="微軟正黑體" panose="020B0604030504040204" pitchFamily="34" charset="-120"/>
              </a:rPr>
              <a:t>300kWp</a:t>
            </a:r>
            <a:r>
              <a:rPr lang="zh-TW" altLang="zh-TW" sz="2400" dirty="0">
                <a:latin typeface="微軟正黑體" panose="020B0604030504040204" pitchFamily="34" charset="-120"/>
                <a:ea typeface="微軟正黑體" panose="020B0604030504040204" pitchFamily="34" charset="-120"/>
              </a:rPr>
              <a:t>；但</a:t>
            </a:r>
            <a:r>
              <a:rPr lang="en-US" altLang="zh-TW" sz="2400" dirty="0">
                <a:latin typeface="微軟正黑體" panose="020B0604030504040204" pitchFamily="34" charset="-120"/>
                <a:ea typeface="微軟正黑體" panose="020B0604030504040204" pitchFamily="34" charset="-120"/>
              </a:rPr>
              <a:t>107</a:t>
            </a:r>
            <a:r>
              <a:rPr lang="zh-TW" altLang="zh-TW" sz="2400" dirty="0">
                <a:latin typeface="微軟正黑體" panose="020B0604030504040204" pitchFamily="34" charset="-120"/>
                <a:ea typeface="微軟正黑體" panose="020B0604030504040204" pitchFamily="34" charset="-120"/>
              </a:rPr>
              <a:t>年惟刻正建置中，預計以</a:t>
            </a:r>
            <a:r>
              <a:rPr lang="en-US" altLang="zh-TW" sz="2400" dirty="0">
                <a:latin typeface="微軟正黑體" panose="020B0604030504040204" pitchFamily="34" charset="-120"/>
                <a:ea typeface="微軟正黑體" panose="020B0604030504040204" pitchFamily="34" charset="-120"/>
              </a:rPr>
              <a:t>PV-ESCO</a:t>
            </a:r>
            <a:r>
              <a:rPr lang="zh-TW" altLang="zh-TW" sz="2400" dirty="0">
                <a:latin typeface="微軟正黑體" panose="020B0604030504040204" pitchFamily="34" charset="-120"/>
                <a:ea typeface="微軟正黑體" panose="020B0604030504040204" pitchFamily="34" charset="-120"/>
              </a:rPr>
              <a:t>模式設置</a:t>
            </a:r>
            <a:r>
              <a:rPr lang="en-US" altLang="zh-TW" sz="2400" dirty="0" smtClean="0">
                <a:latin typeface="微軟正黑體" panose="020B0604030504040204" pitchFamily="34" charset="-120"/>
                <a:ea typeface="微軟正黑體" panose="020B0604030504040204" pitchFamily="34" charset="-120"/>
              </a:rPr>
              <a:t>400kWp</a:t>
            </a:r>
            <a:endParaRPr lang="en-US" altLang="zh-TW" sz="2400" dirty="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上述案例</a:t>
            </a:r>
            <a:r>
              <a:rPr lang="zh-TW" altLang="zh-TW" sz="2400" dirty="0" smtClean="0">
                <a:latin typeface="微軟正黑體" panose="020B0604030504040204" pitchFamily="34" charset="-120"/>
                <a:ea typeface="微軟正黑體" panose="020B0604030504040204" pitchFamily="34" charset="-120"/>
              </a:rPr>
              <a:t>學校</a:t>
            </a:r>
            <a:r>
              <a:rPr lang="zh-TW" altLang="zh-TW" sz="2400" dirty="0">
                <a:latin typeface="微軟正黑體" panose="020B0604030504040204" pitchFamily="34" charset="-120"/>
                <a:ea typeface="微軟正黑體" panose="020B0604030504040204" pitchFamily="34" charset="-120"/>
              </a:rPr>
              <a:t>應填報</a:t>
            </a:r>
            <a:r>
              <a:rPr lang="zh-TW" altLang="zh-TW" sz="2400" b="1" dirty="0">
                <a:solidFill>
                  <a:srgbClr val="FF0000"/>
                </a:solidFill>
                <a:latin typeface="微軟正黑體" panose="020B0604030504040204" pitchFamily="34" charset="-120"/>
                <a:ea typeface="微軟正黑體" panose="020B0604030504040204" pitchFamily="34" charset="-120"/>
              </a:rPr>
              <a:t>【已運作，累積至今之總容量</a:t>
            </a:r>
            <a:r>
              <a:rPr lang="en-US" altLang="zh-TW" sz="2400" b="1" dirty="0">
                <a:solidFill>
                  <a:srgbClr val="FF0000"/>
                </a:solidFill>
                <a:latin typeface="微軟正黑體" panose="020B0604030504040204" pitchFamily="34" charset="-120"/>
                <a:ea typeface="微軟正黑體" panose="020B0604030504040204" pitchFamily="34" charset="-120"/>
              </a:rPr>
              <a:t>500 </a:t>
            </a:r>
            <a:r>
              <a:rPr lang="en-US" altLang="zh-TW" sz="2400" b="1" dirty="0" err="1">
                <a:solidFill>
                  <a:srgbClr val="FF0000"/>
                </a:solidFill>
                <a:latin typeface="微軟正黑體" panose="020B0604030504040204" pitchFamily="34" charset="-120"/>
                <a:ea typeface="微軟正黑體" panose="020B0604030504040204" pitchFamily="34" charset="-120"/>
              </a:rPr>
              <a:t>kWp</a:t>
            </a:r>
            <a:r>
              <a:rPr lang="zh-TW" altLang="zh-TW" sz="2400" b="1" dirty="0">
                <a:solidFill>
                  <a:srgbClr val="FF0000"/>
                </a:solidFill>
                <a:latin typeface="微軟正黑體" panose="020B0604030504040204" pitchFamily="34" charset="-120"/>
                <a:ea typeface="微軟正黑體" panose="020B0604030504040204" pitchFamily="34" charset="-120"/>
              </a:rPr>
              <a:t>】及【尚未運作或未完成併聯發電者之預計設置容量</a:t>
            </a:r>
            <a:r>
              <a:rPr lang="en-US" altLang="zh-TW" sz="2400" b="1" dirty="0">
                <a:solidFill>
                  <a:srgbClr val="FF0000"/>
                </a:solidFill>
                <a:latin typeface="微軟正黑體" panose="020B0604030504040204" pitchFamily="34" charset="-120"/>
                <a:ea typeface="微軟正黑體" panose="020B0604030504040204" pitchFamily="34" charset="-120"/>
              </a:rPr>
              <a:t>400kWp</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p>
        </p:txBody>
      </p:sp>
      <p:graphicFrame>
        <p:nvGraphicFramePr>
          <p:cNvPr id="10" name="表格 9"/>
          <p:cNvGraphicFramePr>
            <a:graphicFrameLocks noGrp="1"/>
          </p:cNvGraphicFramePr>
          <p:nvPr>
            <p:extLst>
              <p:ext uri="{D42A27DB-BD31-4B8C-83A1-F6EECF244321}">
                <p14:modId xmlns:p14="http://schemas.microsoft.com/office/powerpoint/2010/main" val="1335141701"/>
              </p:ext>
            </p:extLst>
          </p:nvPr>
        </p:nvGraphicFramePr>
        <p:xfrm>
          <a:off x="214391" y="1209432"/>
          <a:ext cx="11804417" cy="2601630"/>
        </p:xfrm>
        <a:graphic>
          <a:graphicData uri="http://schemas.openxmlformats.org/drawingml/2006/table">
            <a:tbl>
              <a:tblPr>
                <a:tableStyleId>{5C22544A-7EE6-4342-B048-85BDC9FD1C3A}</a:tableStyleId>
              </a:tblPr>
              <a:tblGrid>
                <a:gridCol w="1117104">
                  <a:extLst>
                    <a:ext uri="{9D8B030D-6E8A-4147-A177-3AD203B41FA5}">
                      <a16:colId xmlns:a16="http://schemas.microsoft.com/office/drawing/2014/main" xmlns="" val="2135664345"/>
                    </a:ext>
                  </a:extLst>
                </a:gridCol>
                <a:gridCol w="733788">
                  <a:extLst>
                    <a:ext uri="{9D8B030D-6E8A-4147-A177-3AD203B41FA5}">
                      <a16:colId xmlns:a16="http://schemas.microsoft.com/office/drawing/2014/main" xmlns="" val="1723527015"/>
                    </a:ext>
                  </a:extLst>
                </a:gridCol>
                <a:gridCol w="614855">
                  <a:extLst>
                    <a:ext uri="{9D8B030D-6E8A-4147-A177-3AD203B41FA5}">
                      <a16:colId xmlns:a16="http://schemas.microsoft.com/office/drawing/2014/main" xmlns="" val="3154554896"/>
                    </a:ext>
                  </a:extLst>
                </a:gridCol>
                <a:gridCol w="472965">
                  <a:extLst>
                    <a:ext uri="{9D8B030D-6E8A-4147-A177-3AD203B41FA5}">
                      <a16:colId xmlns:a16="http://schemas.microsoft.com/office/drawing/2014/main" xmlns="" val="210330257"/>
                    </a:ext>
                  </a:extLst>
                </a:gridCol>
                <a:gridCol w="3294994">
                  <a:extLst>
                    <a:ext uri="{9D8B030D-6E8A-4147-A177-3AD203B41FA5}">
                      <a16:colId xmlns:a16="http://schemas.microsoft.com/office/drawing/2014/main" xmlns="" val="1612892283"/>
                    </a:ext>
                  </a:extLst>
                </a:gridCol>
                <a:gridCol w="4682358">
                  <a:extLst>
                    <a:ext uri="{9D8B030D-6E8A-4147-A177-3AD203B41FA5}">
                      <a16:colId xmlns:a16="http://schemas.microsoft.com/office/drawing/2014/main" xmlns="" val="3361496473"/>
                    </a:ext>
                  </a:extLst>
                </a:gridCol>
                <a:gridCol w="888353">
                  <a:extLst>
                    <a:ext uri="{9D8B030D-6E8A-4147-A177-3AD203B41FA5}">
                      <a16:colId xmlns:a16="http://schemas.microsoft.com/office/drawing/2014/main" xmlns="" val="820852299"/>
                    </a:ext>
                  </a:extLst>
                </a:gridCol>
              </a:tblGrid>
              <a:tr h="1300815">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學年度</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學期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校區名稱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校區別</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縣市別</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設置太陽光電發電設備總設置容量</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sz="2400" b="1" kern="100" dirty="0" err="1" smtClean="0">
                          <a:solidFill>
                            <a:srgbClr val="FF0000"/>
                          </a:solidFill>
                          <a:effectLst/>
                          <a:latin typeface="微軟正黑體" panose="020B0604030504040204" pitchFamily="34" charset="-120"/>
                          <a:ea typeface="微軟正黑體" panose="020B0604030504040204" pitchFamily="34" charset="-120"/>
                        </a:rPr>
                        <a:t>kWp</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row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補充說明</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125513914"/>
                  </a:ext>
                </a:extLst>
              </a:tr>
              <a:tr h="13008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已運作</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累積</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至今之總容量</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尚未運作或未完成併聯發電者</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之</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預計</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設置容量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2261589117"/>
                  </a:ext>
                </a:extLst>
              </a:tr>
            </a:tbl>
          </a:graphicData>
        </a:graphic>
      </p:graphicFrame>
    </p:spTree>
    <p:extLst>
      <p:ext uri="{BB962C8B-B14F-4D97-AF65-F5344CB8AC3E}">
        <p14:creationId xmlns:p14="http://schemas.microsoft.com/office/powerpoint/2010/main" val="33013168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a:t>
            </a:r>
            <a:r>
              <a:rPr lang="zh-TW" altLang="zh-TW" sz="4400" dirty="0" smtClean="0">
                <a:solidFill>
                  <a:schemeClr val="accent6">
                    <a:lumMod val="50000"/>
                  </a:schemeClr>
                </a:solidFill>
              </a:rPr>
              <a:t>表</a:t>
            </a:r>
            <a:r>
              <a:rPr lang="en-US" altLang="zh-TW" sz="4400" dirty="0" smtClean="0">
                <a:solidFill>
                  <a:schemeClr val="accent6">
                    <a:lumMod val="50000"/>
                  </a:schemeClr>
                </a:solidFill>
              </a:rPr>
              <a:t>8-6 </a:t>
            </a:r>
            <a:r>
              <a:rPr lang="zh-TW" altLang="zh-TW" sz="4400" dirty="0" smtClean="0">
                <a:solidFill>
                  <a:schemeClr val="accent6">
                    <a:lumMod val="50000"/>
                  </a:schemeClr>
                </a:solidFill>
              </a:rPr>
              <a:t>學校</a:t>
            </a:r>
            <a:r>
              <a:rPr lang="zh-TW" altLang="zh-TW" sz="4400" dirty="0">
                <a:solidFill>
                  <a:schemeClr val="accent6">
                    <a:lumMod val="50000"/>
                  </a:schemeClr>
                </a:solidFill>
              </a:rPr>
              <a:t>設置太陽光電發電設備容量表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16</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55</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400657"/>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設置</a:t>
            </a:r>
            <a:r>
              <a:rPr lang="zh-TW" altLang="zh-TW" sz="2400" b="1" kern="100" dirty="0">
                <a:solidFill>
                  <a:srgbClr val="FF0000"/>
                </a:solidFill>
                <a:latin typeface="微軟正黑體" panose="020B0604030504040204" pitchFamily="34" charset="-120"/>
                <a:ea typeface="微軟正黑體" panose="020B0604030504040204" pitchFamily="34" charset="-120"/>
              </a:rPr>
              <a:t>太陽光電發電</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設備</a:t>
            </a:r>
            <a:r>
              <a:rPr lang="zh-TW" altLang="en-US" sz="2400" b="1" kern="100" dirty="0">
                <a:solidFill>
                  <a:srgbClr val="FF0000"/>
                </a:solidFill>
                <a:latin typeface="微軟正黑體" panose="020B0604030504040204" pitchFamily="34" charset="-120"/>
                <a:ea typeface="微軟正黑體" panose="020B0604030504040204" pitchFamily="34" charset="-120"/>
              </a:rPr>
              <a:t>總</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設置</a:t>
            </a:r>
            <a:r>
              <a:rPr lang="zh-TW" altLang="zh-TW" sz="2400" b="1" kern="100" dirty="0">
                <a:solidFill>
                  <a:srgbClr val="FF0000"/>
                </a:solidFill>
                <a:latin typeface="微軟正黑體" panose="020B0604030504040204" pitchFamily="34" charset="-120"/>
                <a:ea typeface="微軟正黑體" panose="020B0604030504040204" pitchFamily="34" charset="-120"/>
              </a:rPr>
              <a:t>容量</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a:t>
            </a:r>
            <a:r>
              <a:rPr lang="en-US" altLang="zh-TW" sz="2400" b="1" kern="100" dirty="0" err="1" smtClean="0">
                <a:solidFill>
                  <a:srgbClr val="FF0000"/>
                </a:solidFill>
                <a:latin typeface="微軟正黑體" panose="020B0604030504040204" pitchFamily="34" charset="-120"/>
                <a:ea typeface="微軟正黑體" panose="020B0604030504040204" pitchFamily="34" charset="-120"/>
              </a:rPr>
              <a:t>kWp</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本</a:t>
            </a:r>
            <a:r>
              <a:rPr lang="zh-TW" altLang="zh-TW" sz="2400" dirty="0">
                <a:latin typeface="微軟正黑體" panose="020B0604030504040204" pitchFamily="34" charset="-120"/>
                <a:ea typeface="微軟正黑體" panose="020B0604030504040204" pitchFamily="34" charset="-120"/>
              </a:rPr>
              <a:t>表容量請以阿拉伯數字填報，</a:t>
            </a:r>
            <a:r>
              <a:rPr lang="zh-TW" altLang="zh-TW" sz="2400" b="1" dirty="0">
                <a:solidFill>
                  <a:srgbClr val="FF0000"/>
                </a:solidFill>
                <a:latin typeface="微軟正黑體" panose="020B0604030504040204" pitchFamily="34" charset="-120"/>
                <a:ea typeface="微軟正黑體" panose="020B0604030504040204" pitchFamily="34" charset="-120"/>
              </a:rPr>
              <a:t>若學校尚未設置太陽光電設備，則請填寫「</a:t>
            </a:r>
            <a:r>
              <a:rPr lang="en-US" altLang="zh-TW" sz="2400" b="1" dirty="0">
                <a:solidFill>
                  <a:srgbClr val="FF0000"/>
                </a:solidFill>
                <a:latin typeface="微軟正黑體" panose="020B0604030504040204" pitchFamily="34" charset="-120"/>
                <a:ea typeface="微軟正黑體" panose="020B0604030504040204" pitchFamily="34" charset="-120"/>
              </a:rPr>
              <a:t>0</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請勿空白</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algn="r"/>
            <a:r>
              <a:rPr lang="zh-TW" altLang="zh-TW" sz="1600" dirty="0">
                <a:latin typeface="微軟正黑體" panose="020B0604030504040204" pitchFamily="34" charset="-120"/>
                <a:ea typeface="微軟正黑體" panose="020B0604030504040204" pitchFamily="34" charset="-120"/>
              </a:rPr>
              <a:t>【註：</a:t>
            </a:r>
            <a:r>
              <a:rPr lang="en-US" altLang="zh-TW" sz="1600" dirty="0">
                <a:latin typeface="微軟正黑體" panose="020B0604030504040204" pitchFamily="34" charset="-120"/>
                <a:ea typeface="微軟正黑體" panose="020B0604030504040204" pitchFamily="34" charset="-120"/>
              </a:rPr>
              <a:t>108</a:t>
            </a:r>
            <a:r>
              <a:rPr lang="zh-TW" altLang="zh-TW"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zh-TW" sz="1600" dirty="0">
                <a:latin typeface="微軟正黑體" panose="020B0604030504040204" pitchFamily="34" charset="-120"/>
                <a:ea typeface="微軟正黑體" panose="020B0604030504040204" pitchFamily="34" charset="-120"/>
              </a:rPr>
              <a:t>月因應「教育部資訊及科技教育司」</a:t>
            </a:r>
            <a:r>
              <a:rPr lang="zh-TW" altLang="en-US" sz="1600" dirty="0">
                <a:latin typeface="微軟正黑體" panose="020B0604030504040204" pitchFamily="34" charset="-120"/>
                <a:ea typeface="微軟正黑體" panose="020B0604030504040204" pitchFamily="34" charset="-120"/>
              </a:rPr>
              <a:t>需求新增表冊</a:t>
            </a:r>
            <a:r>
              <a:rPr lang="zh-TW" altLang="zh-TW" sz="1600" dirty="0">
                <a:latin typeface="微軟正黑體" panose="020B0604030504040204" pitchFamily="34" charset="-120"/>
                <a:ea typeface="微軟正黑體" panose="020B0604030504040204" pitchFamily="34" charset="-120"/>
              </a:rPr>
              <a:t>】</a:t>
            </a:r>
          </a:p>
          <a:p>
            <a:pPr lvl="0"/>
            <a:endParaRPr lang="en-US" altLang="zh-TW" sz="2400" dirty="0" smtClean="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nvPr>
        </p:nvGraphicFramePr>
        <p:xfrm>
          <a:off x="214391" y="1209432"/>
          <a:ext cx="11804417" cy="2601630"/>
        </p:xfrm>
        <a:graphic>
          <a:graphicData uri="http://schemas.openxmlformats.org/drawingml/2006/table">
            <a:tbl>
              <a:tblPr>
                <a:tableStyleId>{5C22544A-7EE6-4342-B048-85BDC9FD1C3A}</a:tableStyleId>
              </a:tblPr>
              <a:tblGrid>
                <a:gridCol w="1117104">
                  <a:extLst>
                    <a:ext uri="{9D8B030D-6E8A-4147-A177-3AD203B41FA5}">
                      <a16:colId xmlns:a16="http://schemas.microsoft.com/office/drawing/2014/main" xmlns="" val="2135664345"/>
                    </a:ext>
                  </a:extLst>
                </a:gridCol>
                <a:gridCol w="733788">
                  <a:extLst>
                    <a:ext uri="{9D8B030D-6E8A-4147-A177-3AD203B41FA5}">
                      <a16:colId xmlns:a16="http://schemas.microsoft.com/office/drawing/2014/main" xmlns="" val="1723527015"/>
                    </a:ext>
                  </a:extLst>
                </a:gridCol>
                <a:gridCol w="614855">
                  <a:extLst>
                    <a:ext uri="{9D8B030D-6E8A-4147-A177-3AD203B41FA5}">
                      <a16:colId xmlns:a16="http://schemas.microsoft.com/office/drawing/2014/main" xmlns="" val="3154554896"/>
                    </a:ext>
                  </a:extLst>
                </a:gridCol>
                <a:gridCol w="472965">
                  <a:extLst>
                    <a:ext uri="{9D8B030D-6E8A-4147-A177-3AD203B41FA5}">
                      <a16:colId xmlns:a16="http://schemas.microsoft.com/office/drawing/2014/main" xmlns="" val="210330257"/>
                    </a:ext>
                  </a:extLst>
                </a:gridCol>
                <a:gridCol w="3294994">
                  <a:extLst>
                    <a:ext uri="{9D8B030D-6E8A-4147-A177-3AD203B41FA5}">
                      <a16:colId xmlns:a16="http://schemas.microsoft.com/office/drawing/2014/main" xmlns="" val="1612892283"/>
                    </a:ext>
                  </a:extLst>
                </a:gridCol>
                <a:gridCol w="4682358">
                  <a:extLst>
                    <a:ext uri="{9D8B030D-6E8A-4147-A177-3AD203B41FA5}">
                      <a16:colId xmlns:a16="http://schemas.microsoft.com/office/drawing/2014/main" xmlns="" val="3361496473"/>
                    </a:ext>
                  </a:extLst>
                </a:gridCol>
                <a:gridCol w="888353">
                  <a:extLst>
                    <a:ext uri="{9D8B030D-6E8A-4147-A177-3AD203B41FA5}">
                      <a16:colId xmlns:a16="http://schemas.microsoft.com/office/drawing/2014/main" xmlns="" val="820852299"/>
                    </a:ext>
                  </a:extLst>
                </a:gridCol>
              </a:tblGrid>
              <a:tr h="1300815">
                <a:tc rowSpan="2">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學年度</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學期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校區名稱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校區別</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Bef>
                          <a:spcPts val="900"/>
                        </a:spcBef>
                        <a:spcAft>
                          <a:spcPts val="90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縣市別</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設置太陽光電發電設備總設置容量</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sz="2400" b="1" kern="100" dirty="0" err="1" smtClean="0">
                          <a:solidFill>
                            <a:srgbClr val="FF0000"/>
                          </a:solidFill>
                          <a:effectLst/>
                          <a:latin typeface="微軟正黑體" panose="020B0604030504040204" pitchFamily="34" charset="-120"/>
                          <a:ea typeface="微軟正黑體" panose="020B0604030504040204" pitchFamily="34" charset="-120"/>
                        </a:rPr>
                        <a:t>kWp</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row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補充說明</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125513914"/>
                  </a:ext>
                </a:extLst>
              </a:tr>
              <a:tr h="13008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已運作</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累積</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至今之總容量</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尚未運作或未完成併聯發電者</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之</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預計</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設置容量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2261589117"/>
                  </a:ext>
                </a:extLst>
              </a:tr>
            </a:tbl>
          </a:graphicData>
        </a:graphic>
      </p:graphicFrame>
    </p:spTree>
    <p:extLst>
      <p:ext uri="{BB962C8B-B14F-4D97-AF65-F5344CB8AC3E}">
        <p14:creationId xmlns:p14="http://schemas.microsoft.com/office/powerpoint/2010/main" val="1173279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zh-TW" sz="4400" dirty="0" smtClean="0">
                <a:solidFill>
                  <a:schemeClr val="accent6">
                    <a:lumMod val="50000"/>
                  </a:schemeClr>
                </a:solidFill>
              </a:rPr>
              <a:t>表</a:t>
            </a:r>
            <a:r>
              <a:rPr lang="en-US" altLang="zh-TW" sz="4400" dirty="0">
                <a:solidFill>
                  <a:schemeClr val="accent6">
                    <a:lumMod val="50000"/>
                  </a:schemeClr>
                </a:solidFill>
              </a:rPr>
              <a:t>14-5 </a:t>
            </a:r>
            <a:r>
              <a:rPr lang="zh-TW" altLang="zh-TW" sz="4400" dirty="0">
                <a:solidFill>
                  <a:schemeClr val="accent6">
                    <a:lumMod val="50000"/>
                  </a:schemeClr>
                </a:solidFill>
              </a:rPr>
              <a:t>各種智慧財產權衍生運用總金額表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17</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56</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477875"/>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智慧財產權衍生運用金額</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b="1" dirty="0" smtClean="0">
                <a:solidFill>
                  <a:srgbClr val="FF0000"/>
                </a:solidFill>
                <a:latin typeface="微軟正黑體" panose="020B0604030504040204" pitchFamily="34" charset="-120"/>
                <a:ea typeface="微軟正黑體" panose="020B0604030504040204" pitchFamily="34" charset="-120"/>
              </a:rPr>
              <a:t>請</a:t>
            </a:r>
            <a:r>
              <a:rPr lang="zh-TW" altLang="zh-TW" sz="2400" b="1" dirty="0">
                <a:solidFill>
                  <a:srgbClr val="FF0000"/>
                </a:solidFill>
                <a:latin typeface="微軟正黑體" panose="020B0604030504040204" pitchFamily="34" charset="-120"/>
                <a:ea typeface="微軟正黑體" panose="020B0604030504040204" pitchFamily="34" charset="-120"/>
              </a:rPr>
              <a:t>以合約生效日為填報基準先以合約生效日為認列年度的標準</a:t>
            </a:r>
            <a:r>
              <a:rPr lang="zh-TW" altLang="zh-TW" sz="2400" dirty="0">
                <a:latin typeface="微軟正黑體" panose="020B0604030504040204" pitchFamily="34" charset="-120"/>
                <a:ea typeface="微軟正黑體" panose="020B0604030504040204" pitchFamily="34" charset="-120"/>
              </a:rPr>
              <a:t>，若合約生效日尚</a:t>
            </a:r>
            <a:r>
              <a:rPr lang="zh-TW" altLang="zh-TW" sz="2400" b="1" dirty="0">
                <a:solidFill>
                  <a:srgbClr val="FF0000"/>
                </a:solidFill>
                <a:latin typeface="微軟正黑體" panose="020B0604030504040204" pitchFamily="34" charset="-120"/>
                <a:ea typeface="微軟正黑體" panose="020B0604030504040204" pitchFamily="34" charset="-120"/>
              </a:rPr>
              <a:t>無法確認非現金項目</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包含但不限於股票、土地、產品</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的數量及其價值，</a:t>
            </a:r>
            <a:r>
              <a:rPr lang="zh-TW" altLang="zh-TW" sz="2400" b="1" dirty="0">
                <a:solidFill>
                  <a:srgbClr val="FF0000"/>
                </a:solidFill>
                <a:latin typeface="微軟正黑體" panose="020B0604030504040204" pitchFamily="34" charset="-120"/>
                <a:ea typeface="微軟正黑體" panose="020B0604030504040204" pitchFamily="34" charset="-120"/>
              </a:rPr>
              <a:t>則以合約期間內取得該項目可確認價值之文件日期為認列</a:t>
            </a:r>
            <a:r>
              <a:rPr lang="zh-TW" altLang="zh-TW" sz="2400" b="1" dirty="0" smtClean="0">
                <a:solidFill>
                  <a:srgbClr val="FF0000"/>
                </a:solidFill>
                <a:latin typeface="微軟正黑體" panose="020B0604030504040204" pitchFamily="34" charset="-120"/>
                <a:ea typeface="微軟正黑體" panose="020B0604030504040204" pitchFamily="34" charset="-120"/>
              </a:rPr>
              <a:t>年度</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strike="sngStrike" dirty="0">
                <a:solidFill>
                  <a:srgbClr val="FF0000"/>
                </a:solidFill>
                <a:latin typeface="微軟正黑體" panose="020B0604030504040204" pitchFamily="34" charset="-120"/>
                <a:ea typeface="微軟正黑體" panose="020B0604030504040204" pitchFamily="34" charset="-120"/>
              </a:rPr>
              <a:t> </a:t>
            </a:r>
            <a:r>
              <a:rPr lang="zh-TW" altLang="zh-TW" sz="2400" b="1" strike="sngStrike" dirty="0">
                <a:solidFill>
                  <a:srgbClr val="FF0000"/>
                </a:solidFill>
                <a:latin typeface="微軟正黑體" panose="020B0604030504040204" pitchFamily="34" charset="-120"/>
                <a:ea typeface="微軟正黑體" panose="020B0604030504040204" pitchFamily="34" charset="-120"/>
              </a:rPr>
              <a:t>填報金額以合約金額為基準，如合約註明未稅價請以含稅價填報</a:t>
            </a:r>
            <a:r>
              <a:rPr lang="zh-TW" altLang="zh-TW" sz="2400" b="1" strike="sngStrike"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其填報金額以「合約金額」為基準，若與企業合作之合約註明未稅價者，則請自行計算「含稅價」後填報。</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lvl="0" algn="r"/>
            <a:r>
              <a:rPr lang="zh-TW" altLang="zh-TW" sz="1600" dirty="0" smtClean="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註：</a:t>
            </a:r>
            <a:r>
              <a:rPr lang="en-US" altLang="zh-TW" sz="1600" dirty="0">
                <a:latin typeface="微軟正黑體" panose="020B0604030504040204" pitchFamily="34" charset="-120"/>
                <a:ea typeface="微軟正黑體" panose="020B0604030504040204" pitchFamily="34" charset="-120"/>
              </a:rPr>
              <a:t>108</a:t>
            </a:r>
            <a:r>
              <a:rPr lang="zh-TW" altLang="zh-TW"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zh-TW" sz="1600" dirty="0">
                <a:latin typeface="微軟正黑體" panose="020B0604030504040204" pitchFamily="34" charset="-120"/>
                <a:ea typeface="微軟正黑體" panose="020B0604030504040204" pitchFamily="34" charset="-120"/>
              </a:rPr>
              <a:t>月因應「產學合作評量分析計畫」</a:t>
            </a:r>
            <a:r>
              <a:rPr lang="zh-TW" altLang="en-US" sz="1600" dirty="0">
                <a:latin typeface="微軟正黑體" panose="020B0604030504040204" pitchFamily="34" charset="-120"/>
                <a:ea typeface="微軟正黑體" panose="020B0604030504040204" pitchFamily="34" charset="-120"/>
              </a:rPr>
              <a:t>需求定義修訂</a:t>
            </a:r>
            <a:r>
              <a:rPr lang="zh-TW" altLang="zh-TW" sz="1600" dirty="0" smtClean="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064713606"/>
              </p:ext>
            </p:extLst>
          </p:nvPr>
        </p:nvGraphicFramePr>
        <p:xfrm>
          <a:off x="214391" y="1188292"/>
          <a:ext cx="11804414" cy="2694733"/>
        </p:xfrm>
        <a:graphic>
          <a:graphicData uri="http://schemas.openxmlformats.org/drawingml/2006/table">
            <a:tbl>
              <a:tblPr firstRow="1" firstCol="1" bandRow="1">
                <a:tableStyleId>{5940675A-B579-460E-94D1-54222C63F5DA}</a:tableStyleId>
              </a:tblPr>
              <a:tblGrid>
                <a:gridCol w="700009">
                  <a:extLst>
                    <a:ext uri="{9D8B030D-6E8A-4147-A177-3AD203B41FA5}">
                      <a16:colId xmlns:a16="http://schemas.microsoft.com/office/drawing/2014/main" xmlns="" val="1917199921"/>
                    </a:ext>
                  </a:extLst>
                </a:gridCol>
                <a:gridCol w="625642">
                  <a:extLst>
                    <a:ext uri="{9D8B030D-6E8A-4147-A177-3AD203B41FA5}">
                      <a16:colId xmlns:a16="http://schemas.microsoft.com/office/drawing/2014/main" xmlns="" val="955738578"/>
                    </a:ext>
                  </a:extLst>
                </a:gridCol>
                <a:gridCol w="670100">
                  <a:extLst>
                    <a:ext uri="{9D8B030D-6E8A-4147-A177-3AD203B41FA5}">
                      <a16:colId xmlns:a16="http://schemas.microsoft.com/office/drawing/2014/main" xmlns="" val="3983182962"/>
                    </a:ext>
                  </a:extLst>
                </a:gridCol>
                <a:gridCol w="771794">
                  <a:extLst>
                    <a:ext uri="{9D8B030D-6E8A-4147-A177-3AD203B41FA5}">
                      <a16:colId xmlns:a16="http://schemas.microsoft.com/office/drawing/2014/main" xmlns="" val="1224718231"/>
                    </a:ext>
                  </a:extLst>
                </a:gridCol>
                <a:gridCol w="807939">
                  <a:extLst>
                    <a:ext uri="{9D8B030D-6E8A-4147-A177-3AD203B41FA5}">
                      <a16:colId xmlns:a16="http://schemas.microsoft.com/office/drawing/2014/main" xmlns="" val="389137263"/>
                    </a:ext>
                  </a:extLst>
                </a:gridCol>
                <a:gridCol w="904325">
                  <a:extLst>
                    <a:ext uri="{9D8B030D-6E8A-4147-A177-3AD203B41FA5}">
                      <a16:colId xmlns:a16="http://schemas.microsoft.com/office/drawing/2014/main" xmlns="" val="1599516773"/>
                    </a:ext>
                  </a:extLst>
                </a:gridCol>
                <a:gridCol w="904325">
                  <a:extLst>
                    <a:ext uri="{9D8B030D-6E8A-4147-A177-3AD203B41FA5}">
                      <a16:colId xmlns:a16="http://schemas.microsoft.com/office/drawing/2014/main" xmlns="" val="2125387948"/>
                    </a:ext>
                  </a:extLst>
                </a:gridCol>
                <a:gridCol w="1004254">
                  <a:extLst>
                    <a:ext uri="{9D8B030D-6E8A-4147-A177-3AD203B41FA5}">
                      <a16:colId xmlns:a16="http://schemas.microsoft.com/office/drawing/2014/main" xmlns="" val="264381597"/>
                    </a:ext>
                  </a:extLst>
                </a:gridCol>
                <a:gridCol w="845065">
                  <a:extLst>
                    <a:ext uri="{9D8B030D-6E8A-4147-A177-3AD203B41FA5}">
                      <a16:colId xmlns:a16="http://schemas.microsoft.com/office/drawing/2014/main" xmlns="" val="3591755623"/>
                    </a:ext>
                  </a:extLst>
                </a:gridCol>
                <a:gridCol w="945150">
                  <a:extLst>
                    <a:ext uri="{9D8B030D-6E8A-4147-A177-3AD203B41FA5}">
                      <a16:colId xmlns:a16="http://schemas.microsoft.com/office/drawing/2014/main" xmlns="" val="271330076"/>
                    </a:ext>
                  </a:extLst>
                </a:gridCol>
                <a:gridCol w="947512">
                  <a:extLst>
                    <a:ext uri="{9D8B030D-6E8A-4147-A177-3AD203B41FA5}">
                      <a16:colId xmlns:a16="http://schemas.microsoft.com/office/drawing/2014/main" xmlns="" val="633087858"/>
                    </a:ext>
                  </a:extLst>
                </a:gridCol>
                <a:gridCol w="2678299">
                  <a:extLst>
                    <a:ext uri="{9D8B030D-6E8A-4147-A177-3AD203B41FA5}">
                      <a16:colId xmlns:a16="http://schemas.microsoft.com/office/drawing/2014/main" xmlns="" val="2593573059"/>
                    </a:ext>
                  </a:extLst>
                </a:gridCol>
              </a:tblGrid>
              <a:tr h="802643">
                <a:tc rowSpan="2">
                  <a:txBody>
                    <a:bodyPr/>
                    <a:lstStyle/>
                    <a:p>
                      <a:pPr algn="ctr">
                        <a:lnSpc>
                          <a:spcPts val="15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10">
                  <a:txBody>
                    <a:bodyPr/>
                    <a:lstStyle/>
                    <a:p>
                      <a:pPr algn="ctr">
                        <a:lnSpc>
                          <a:spcPts val="15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須繳交科發基金</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不須繳交科發基金</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6611605"/>
                  </a:ext>
                </a:extLst>
              </a:tr>
              <a:tr h="1892090">
                <a:tc vMerge="1">
                  <a:txBody>
                    <a:bodyPr/>
                    <a:lstStyle/>
                    <a:p>
                      <a:endParaRPr lang="zh-TW" altLang="en-US"/>
                    </a:p>
                  </a:txBody>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科技部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經濟部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農委會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內政部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衛生福利部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原子能委員會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勞動部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中研院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故宮博物院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其他部會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金額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98542883"/>
                  </a:ext>
                </a:extLst>
              </a:tr>
            </a:tbl>
          </a:graphicData>
        </a:graphic>
      </p:graphicFrame>
      <p:cxnSp>
        <p:nvCxnSpPr>
          <p:cNvPr id="12" name="直線接點 11"/>
          <p:cNvCxnSpPr/>
          <p:nvPr/>
        </p:nvCxnSpPr>
        <p:spPr>
          <a:xfrm>
            <a:off x="433137" y="4813132"/>
            <a:ext cx="367364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8932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zh-TW" sz="4400" dirty="0" smtClean="0">
                <a:solidFill>
                  <a:schemeClr val="accent6">
                    <a:lumMod val="50000"/>
                  </a:schemeClr>
                </a:solidFill>
              </a:rPr>
              <a:t>表</a:t>
            </a:r>
            <a:r>
              <a:rPr lang="en-US" altLang="zh-TW" sz="4400" dirty="0">
                <a:solidFill>
                  <a:schemeClr val="accent6">
                    <a:lumMod val="50000"/>
                  </a:schemeClr>
                </a:solidFill>
              </a:rPr>
              <a:t>14-5 </a:t>
            </a:r>
            <a:r>
              <a:rPr lang="zh-TW" altLang="zh-TW" sz="4400" dirty="0">
                <a:solidFill>
                  <a:schemeClr val="accent6">
                    <a:lumMod val="50000"/>
                  </a:schemeClr>
                </a:solidFill>
              </a:rPr>
              <a:t>各種智慧財產權衍生運用總金額表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17</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57</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354765"/>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衍生利益金</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衍生利益</a:t>
            </a:r>
            <a:r>
              <a:rPr lang="zh-TW" altLang="en-US" sz="2400" b="1" dirty="0" smtClean="0">
                <a:latin typeface="微軟正黑體" panose="020B0604030504040204" pitchFamily="34" charset="-120"/>
                <a:ea typeface="微軟正黑體" panose="020B0604030504040204" pitchFamily="34" charset="-120"/>
              </a:rPr>
              <a:t>金：</a:t>
            </a:r>
            <a:r>
              <a:rPr lang="zh-TW" altLang="zh-TW" sz="2400" dirty="0" smtClean="0">
                <a:latin typeface="微軟正黑體" panose="020B0604030504040204" pitchFamily="34" charset="-120"/>
                <a:ea typeface="微軟正黑體" panose="020B0604030504040204" pitchFamily="34" charset="-120"/>
              </a:rPr>
              <a:t>係</a:t>
            </a:r>
            <a:r>
              <a:rPr lang="zh-TW" altLang="zh-TW" sz="2400" dirty="0">
                <a:latin typeface="微軟正黑體" panose="020B0604030504040204" pitchFamily="34" charset="-120"/>
                <a:ea typeface="微軟正黑體" panose="020B0604030504040204" pitchFamily="34" charset="-120"/>
              </a:rPr>
              <a:t>指貴校研發成果經有償移轉</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授權後，被授權人據以運用於商品化後，</a:t>
            </a:r>
            <a:r>
              <a:rPr lang="zh-TW" altLang="zh-TW" sz="2400" b="1" dirty="0">
                <a:solidFill>
                  <a:srgbClr val="FF0000"/>
                </a:solidFill>
                <a:latin typeface="微軟正黑體" panose="020B0604030504040204" pitchFamily="34" charset="-120"/>
                <a:ea typeface="微軟正黑體" panose="020B0604030504040204" pitchFamily="34" charset="-120"/>
              </a:rPr>
              <a:t>按該產品銷售額</a:t>
            </a:r>
            <a:r>
              <a:rPr lang="zh-TW" altLang="zh-TW" sz="2400" dirty="0">
                <a:latin typeface="微軟正黑體" panose="020B0604030504040204" pitchFamily="34" charset="-120"/>
                <a:ea typeface="微軟正黑體" panose="020B0604030504040204" pitchFamily="34" charset="-120"/>
              </a:rPr>
              <a:t>依合約內容</a:t>
            </a:r>
            <a:r>
              <a:rPr lang="zh-TW" altLang="zh-TW" sz="2400" b="1" dirty="0">
                <a:solidFill>
                  <a:srgbClr val="FF0000"/>
                </a:solidFill>
                <a:latin typeface="微軟正黑體" panose="020B0604030504040204" pitchFamily="34" charset="-120"/>
                <a:ea typeface="微軟正黑體" panose="020B0604030504040204" pitchFamily="34" charset="-120"/>
              </a:rPr>
              <a:t>按該產品銷售額</a:t>
            </a:r>
            <a:r>
              <a:rPr lang="zh-TW" altLang="zh-TW" sz="2400" dirty="0">
                <a:latin typeface="微軟正黑體" panose="020B0604030504040204" pitchFamily="34" charset="-120"/>
                <a:ea typeface="微軟正黑體" panose="020B0604030504040204" pitchFamily="34" charset="-120"/>
              </a:rPr>
              <a:t>，每月、季或年支付貴校之一定比例收益，</a:t>
            </a:r>
            <a:r>
              <a:rPr lang="zh-TW" altLang="zh-TW" sz="2400" b="1" dirty="0">
                <a:solidFill>
                  <a:srgbClr val="FF0000"/>
                </a:solidFill>
                <a:latin typeface="微軟正黑體" panose="020B0604030504040204" pitchFamily="34" charset="-120"/>
                <a:ea typeface="微軟正黑體" panose="020B0604030504040204" pitchFamily="34" charset="-120"/>
              </a:rPr>
              <a:t>或達成特定條件所獲得的收益</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衍生</a:t>
            </a:r>
            <a:r>
              <a:rPr lang="zh-TW" altLang="zh-TW" sz="2400" dirty="0">
                <a:latin typeface="微軟正黑體" panose="020B0604030504040204" pitchFamily="34" charset="-120"/>
                <a:ea typeface="微軟正黑體" panose="020B0604030504040204" pitchFamily="34" charset="-120"/>
              </a:rPr>
              <a:t>利益金收入的入帳日期落於統計期間，則可列入統計。</a:t>
            </a:r>
            <a:endParaRPr lang="en-US" altLang="zh-TW" sz="2400" dirty="0" smtClean="0">
              <a:latin typeface="微軟正黑體" panose="020B0604030504040204" pitchFamily="34" charset="-120"/>
              <a:ea typeface="微軟正黑體" panose="020B0604030504040204" pitchFamily="34" charset="-120"/>
            </a:endParaRPr>
          </a:p>
          <a:p>
            <a:pPr lvl="0" algn="r"/>
            <a:endParaRPr lang="en-US" altLang="zh-TW" sz="1600" dirty="0" smtClean="0">
              <a:latin typeface="微軟正黑體" panose="020B0604030504040204" pitchFamily="34" charset="-120"/>
              <a:ea typeface="微軟正黑體" panose="020B0604030504040204" pitchFamily="34" charset="-120"/>
            </a:endParaRPr>
          </a:p>
          <a:p>
            <a:pPr lvl="0" algn="r"/>
            <a:r>
              <a:rPr lang="zh-TW" altLang="zh-TW" sz="1600" dirty="0" smtClean="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註：</a:t>
            </a:r>
            <a:r>
              <a:rPr lang="en-US" altLang="zh-TW" sz="1600" dirty="0">
                <a:latin typeface="微軟正黑體" panose="020B0604030504040204" pitchFamily="34" charset="-120"/>
                <a:ea typeface="微軟正黑體" panose="020B0604030504040204" pitchFamily="34" charset="-120"/>
              </a:rPr>
              <a:t>108</a:t>
            </a:r>
            <a:r>
              <a:rPr lang="zh-TW" altLang="zh-TW"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zh-TW" sz="1600" dirty="0">
                <a:latin typeface="微軟正黑體" panose="020B0604030504040204" pitchFamily="34" charset="-120"/>
                <a:ea typeface="微軟正黑體" panose="020B0604030504040204" pitchFamily="34" charset="-120"/>
              </a:rPr>
              <a:t>月因應「產學合作評量分析計畫」</a:t>
            </a:r>
            <a:r>
              <a:rPr lang="zh-TW" altLang="en-US" sz="1600" dirty="0">
                <a:latin typeface="微軟正黑體" panose="020B0604030504040204" pitchFamily="34" charset="-120"/>
                <a:ea typeface="微軟正黑體" panose="020B0604030504040204" pitchFamily="34" charset="-120"/>
              </a:rPr>
              <a:t>需求定義修訂</a:t>
            </a:r>
            <a:r>
              <a:rPr lang="zh-TW" altLang="zh-TW" sz="1600" dirty="0" smtClean="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p:txBody>
      </p:sp>
      <p:cxnSp>
        <p:nvCxnSpPr>
          <p:cNvPr id="12" name="直線接點 11"/>
          <p:cNvCxnSpPr/>
          <p:nvPr/>
        </p:nvCxnSpPr>
        <p:spPr>
          <a:xfrm flipV="1">
            <a:off x="433138" y="5165558"/>
            <a:ext cx="2117557" cy="202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表格 13"/>
          <p:cNvGraphicFramePr>
            <a:graphicFrameLocks noGrp="1"/>
          </p:cNvGraphicFramePr>
          <p:nvPr>
            <p:extLst>
              <p:ext uri="{D42A27DB-BD31-4B8C-83A1-F6EECF244321}">
                <p14:modId xmlns:p14="http://schemas.microsoft.com/office/powerpoint/2010/main" val="1509468473"/>
              </p:ext>
            </p:extLst>
          </p:nvPr>
        </p:nvGraphicFramePr>
        <p:xfrm>
          <a:off x="214391" y="1188292"/>
          <a:ext cx="11804414" cy="2694733"/>
        </p:xfrm>
        <a:graphic>
          <a:graphicData uri="http://schemas.openxmlformats.org/drawingml/2006/table">
            <a:tbl>
              <a:tblPr firstRow="1" firstCol="1" bandRow="1">
                <a:tableStyleId>{5940675A-B579-460E-94D1-54222C63F5DA}</a:tableStyleId>
              </a:tblPr>
              <a:tblGrid>
                <a:gridCol w="700009">
                  <a:extLst>
                    <a:ext uri="{9D8B030D-6E8A-4147-A177-3AD203B41FA5}">
                      <a16:colId xmlns:a16="http://schemas.microsoft.com/office/drawing/2014/main" xmlns="" val="1917199921"/>
                    </a:ext>
                  </a:extLst>
                </a:gridCol>
                <a:gridCol w="625642">
                  <a:extLst>
                    <a:ext uri="{9D8B030D-6E8A-4147-A177-3AD203B41FA5}">
                      <a16:colId xmlns:a16="http://schemas.microsoft.com/office/drawing/2014/main" xmlns="" val="955738578"/>
                    </a:ext>
                  </a:extLst>
                </a:gridCol>
                <a:gridCol w="670100">
                  <a:extLst>
                    <a:ext uri="{9D8B030D-6E8A-4147-A177-3AD203B41FA5}">
                      <a16:colId xmlns:a16="http://schemas.microsoft.com/office/drawing/2014/main" xmlns="" val="3983182962"/>
                    </a:ext>
                  </a:extLst>
                </a:gridCol>
                <a:gridCol w="771794">
                  <a:extLst>
                    <a:ext uri="{9D8B030D-6E8A-4147-A177-3AD203B41FA5}">
                      <a16:colId xmlns:a16="http://schemas.microsoft.com/office/drawing/2014/main" xmlns="" val="1224718231"/>
                    </a:ext>
                  </a:extLst>
                </a:gridCol>
                <a:gridCol w="807939">
                  <a:extLst>
                    <a:ext uri="{9D8B030D-6E8A-4147-A177-3AD203B41FA5}">
                      <a16:colId xmlns:a16="http://schemas.microsoft.com/office/drawing/2014/main" xmlns="" val="389137263"/>
                    </a:ext>
                  </a:extLst>
                </a:gridCol>
                <a:gridCol w="904325">
                  <a:extLst>
                    <a:ext uri="{9D8B030D-6E8A-4147-A177-3AD203B41FA5}">
                      <a16:colId xmlns:a16="http://schemas.microsoft.com/office/drawing/2014/main" xmlns="" val="1599516773"/>
                    </a:ext>
                  </a:extLst>
                </a:gridCol>
                <a:gridCol w="904325">
                  <a:extLst>
                    <a:ext uri="{9D8B030D-6E8A-4147-A177-3AD203B41FA5}">
                      <a16:colId xmlns:a16="http://schemas.microsoft.com/office/drawing/2014/main" xmlns="" val="2125387948"/>
                    </a:ext>
                  </a:extLst>
                </a:gridCol>
                <a:gridCol w="1004254">
                  <a:extLst>
                    <a:ext uri="{9D8B030D-6E8A-4147-A177-3AD203B41FA5}">
                      <a16:colId xmlns:a16="http://schemas.microsoft.com/office/drawing/2014/main" xmlns="" val="264381597"/>
                    </a:ext>
                  </a:extLst>
                </a:gridCol>
                <a:gridCol w="845065">
                  <a:extLst>
                    <a:ext uri="{9D8B030D-6E8A-4147-A177-3AD203B41FA5}">
                      <a16:colId xmlns:a16="http://schemas.microsoft.com/office/drawing/2014/main" xmlns="" val="3591755623"/>
                    </a:ext>
                  </a:extLst>
                </a:gridCol>
                <a:gridCol w="945150">
                  <a:extLst>
                    <a:ext uri="{9D8B030D-6E8A-4147-A177-3AD203B41FA5}">
                      <a16:colId xmlns:a16="http://schemas.microsoft.com/office/drawing/2014/main" xmlns="" val="271330076"/>
                    </a:ext>
                  </a:extLst>
                </a:gridCol>
                <a:gridCol w="947512">
                  <a:extLst>
                    <a:ext uri="{9D8B030D-6E8A-4147-A177-3AD203B41FA5}">
                      <a16:colId xmlns:a16="http://schemas.microsoft.com/office/drawing/2014/main" xmlns="" val="633087858"/>
                    </a:ext>
                  </a:extLst>
                </a:gridCol>
                <a:gridCol w="2678299">
                  <a:extLst>
                    <a:ext uri="{9D8B030D-6E8A-4147-A177-3AD203B41FA5}">
                      <a16:colId xmlns:a16="http://schemas.microsoft.com/office/drawing/2014/main" xmlns="" val="2593573059"/>
                    </a:ext>
                  </a:extLst>
                </a:gridCol>
              </a:tblGrid>
              <a:tr h="802643">
                <a:tc rowSpan="2">
                  <a:txBody>
                    <a:bodyPr/>
                    <a:lstStyle/>
                    <a:p>
                      <a:pPr algn="ctr">
                        <a:lnSpc>
                          <a:spcPts val="15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10">
                  <a:txBody>
                    <a:bodyPr/>
                    <a:lstStyle/>
                    <a:p>
                      <a:pPr algn="ctr">
                        <a:lnSpc>
                          <a:spcPts val="15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須繳交科發基金</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不須繳交科發基金</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6611605"/>
                  </a:ext>
                </a:extLst>
              </a:tr>
              <a:tr h="1892090">
                <a:tc vMerge="1">
                  <a:txBody>
                    <a:bodyPr/>
                    <a:lstStyle/>
                    <a:p>
                      <a:endParaRPr lang="zh-TW" altLang="en-US"/>
                    </a:p>
                  </a:txBody>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科技部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經濟部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農委會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內政部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衛生福利部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原子能委員會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勞動部</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中研院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故宮博物院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其他部會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金額</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184" marR="6818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98542883"/>
                  </a:ext>
                </a:extLst>
              </a:tr>
            </a:tbl>
          </a:graphicData>
        </a:graphic>
      </p:graphicFrame>
    </p:spTree>
    <p:extLst>
      <p:ext uri="{BB962C8B-B14F-4D97-AF65-F5344CB8AC3E}">
        <p14:creationId xmlns:p14="http://schemas.microsoft.com/office/powerpoint/2010/main" val="1582824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zh-TW" sz="4400" dirty="0" smtClean="0">
                <a:solidFill>
                  <a:schemeClr val="accent6">
                    <a:lumMod val="50000"/>
                  </a:schemeClr>
                </a:solidFill>
              </a:rPr>
              <a:t>表</a:t>
            </a:r>
            <a:r>
              <a:rPr lang="en-US" altLang="zh-TW" sz="4400" dirty="0" smtClean="0">
                <a:solidFill>
                  <a:schemeClr val="accent6">
                    <a:lumMod val="50000"/>
                  </a:schemeClr>
                </a:solidFill>
              </a:rPr>
              <a:t>14-9 </a:t>
            </a:r>
            <a:r>
              <a:rPr lang="zh-TW" altLang="zh-TW" sz="4400" dirty="0" smtClean="0">
                <a:solidFill>
                  <a:schemeClr val="accent6">
                    <a:lumMod val="50000"/>
                  </a:schemeClr>
                </a:solidFill>
              </a:rPr>
              <a:t>學校</a:t>
            </a:r>
            <a:r>
              <a:rPr lang="zh-TW" altLang="zh-TW" sz="4400" dirty="0">
                <a:solidFill>
                  <a:schemeClr val="accent6">
                    <a:lumMod val="50000"/>
                  </a:schemeClr>
                </a:solidFill>
              </a:rPr>
              <a:t>師生創新創業明細表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18</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58</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108543"/>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是否符合「表</a:t>
            </a:r>
            <a:r>
              <a:rPr lang="en-US" altLang="zh-TW" sz="2400" b="1" kern="100" dirty="0">
                <a:solidFill>
                  <a:srgbClr val="FF0000"/>
                </a:solidFill>
                <a:latin typeface="微軟正黑體" panose="020B0604030504040204" pitchFamily="34" charset="-120"/>
                <a:ea typeface="微軟正黑體" panose="020B0604030504040204" pitchFamily="34" charset="-120"/>
              </a:rPr>
              <a:t>14-10 </a:t>
            </a:r>
            <a:r>
              <a:rPr lang="zh-TW" altLang="zh-TW" sz="2400" b="1" kern="100" dirty="0">
                <a:solidFill>
                  <a:srgbClr val="FF0000"/>
                </a:solidFill>
                <a:latin typeface="微軟正黑體" panose="020B0604030504040204" pitchFamily="34" charset="-120"/>
                <a:ea typeface="微軟正黑體" panose="020B0604030504040204" pitchFamily="34" charset="-120"/>
              </a:rPr>
              <a:t>學校衍生企業明細表」定義之</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公司</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請填報公司【是、否】符合「表</a:t>
            </a:r>
            <a:r>
              <a:rPr lang="en-US" altLang="zh-TW" sz="2400" dirty="0">
                <a:latin typeface="微軟正黑體" panose="020B0604030504040204" pitchFamily="34" charset="-120"/>
                <a:ea typeface="微軟正黑體" panose="020B0604030504040204" pitchFamily="34" charset="-120"/>
              </a:rPr>
              <a:t>14-10</a:t>
            </a:r>
            <a:r>
              <a:rPr lang="zh-TW" altLang="zh-TW" sz="2400" dirty="0">
                <a:latin typeface="微軟正黑體" panose="020B0604030504040204" pitchFamily="34" charset="-120"/>
                <a:ea typeface="微軟正黑體" panose="020B0604030504040204" pitchFamily="34" charset="-120"/>
              </a:rPr>
              <a:t>學校衍生企業明細表」之「衍生企業」定義之公司，亦即「師生創新創業」之公司運用學校擁有</a:t>
            </a:r>
            <a:r>
              <a:rPr lang="en-US" altLang="zh-TW" sz="2400" dirty="0">
                <a:latin typeface="微軟正黑體" panose="020B0604030504040204" pitchFamily="34" charset="-120"/>
                <a:ea typeface="微軟正黑體" panose="020B0604030504040204" pitchFamily="34" charset="-120"/>
              </a:rPr>
              <a:t>know-how</a:t>
            </a:r>
            <a:r>
              <a:rPr lang="zh-TW" altLang="zh-TW" sz="2400" dirty="0">
                <a:latin typeface="微軟正黑體" panose="020B0604030504040204" pitchFamily="34" charset="-120"/>
                <a:ea typeface="微軟正黑體" panose="020B0604030504040204" pitchFamily="34" charset="-120"/>
              </a:rPr>
              <a:t>或專利權之研發成果而依公司法成立之公司</a:t>
            </a:r>
            <a:r>
              <a:rPr lang="zh-TW" altLang="zh-TW" sz="2400" b="1" strike="sngStrike" dirty="0">
                <a:solidFill>
                  <a:srgbClr val="FF0000"/>
                </a:solidFill>
                <a:latin typeface="微軟正黑體" panose="020B0604030504040204" pitchFamily="34" charset="-120"/>
                <a:ea typeface="微軟正黑體" panose="020B0604030504040204" pitchFamily="34" charset="-120"/>
              </a:rPr>
              <a:t>，且學校亦擁有該公司股權</a:t>
            </a:r>
            <a:r>
              <a:rPr lang="zh-TW" altLang="zh-TW" sz="2400" dirty="0">
                <a:latin typeface="微軟正黑體" panose="020B0604030504040204" pitchFamily="34" charset="-120"/>
                <a:ea typeface="微軟正黑體" panose="020B0604030504040204" pitchFamily="34" charset="-120"/>
              </a:rPr>
              <a:t>，並於調查期間無解散事實者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亦即該公司於前一年度</a:t>
            </a:r>
            <a:r>
              <a:rPr lang="en-US" altLang="zh-TW" sz="2400" b="1" dirty="0">
                <a:latin typeface="微軟正黑體" panose="020B0604030504040204" pitchFamily="34" charset="-120"/>
                <a:ea typeface="微軟正黑體" panose="020B0604030504040204" pitchFamily="34" charset="-120"/>
              </a:rPr>
              <a:t>12</a:t>
            </a:r>
            <a:r>
              <a:rPr lang="zh-TW" altLang="zh-TW" sz="2400" b="1" dirty="0">
                <a:latin typeface="微軟正黑體" panose="020B0604030504040204" pitchFamily="34" charset="-120"/>
                <a:ea typeface="微軟正黑體" panose="020B0604030504040204" pitchFamily="34" charset="-120"/>
              </a:rPr>
              <a:t>月</a:t>
            </a:r>
            <a:r>
              <a:rPr lang="en-US" altLang="zh-TW" sz="2400" b="1" dirty="0">
                <a:latin typeface="微軟正黑體" panose="020B0604030504040204" pitchFamily="34" charset="-120"/>
                <a:ea typeface="微軟正黑體" panose="020B0604030504040204" pitchFamily="34" charset="-120"/>
              </a:rPr>
              <a:t>31</a:t>
            </a:r>
            <a:r>
              <a:rPr lang="zh-TW" altLang="zh-TW" sz="2400" b="1" dirty="0">
                <a:latin typeface="微軟正黑體" panose="020B0604030504040204" pitchFamily="34" charset="-120"/>
                <a:ea typeface="微軟正黑體" panose="020B0604030504040204" pitchFamily="34" charset="-120"/>
              </a:rPr>
              <a:t>日</a:t>
            </a:r>
            <a:r>
              <a:rPr lang="zh-TW" altLang="zh-TW" sz="2400" dirty="0">
                <a:latin typeface="微軟正黑體" panose="020B0604030504040204" pitchFamily="34" charset="-120"/>
                <a:ea typeface="微軟正黑體" panose="020B0604030504040204" pitchFamily="34" charset="-120"/>
              </a:rPr>
              <a:t>止仍登記在案者</a:t>
            </a:r>
            <a:r>
              <a:rPr lang="en-US" altLang="zh-TW" sz="2400" dirty="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gn="r"/>
            <a:r>
              <a:rPr lang="zh-TW" altLang="zh-TW" sz="1600" dirty="0" smtClean="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註：</a:t>
            </a:r>
            <a:r>
              <a:rPr lang="en-US" altLang="zh-TW" sz="1600" dirty="0">
                <a:latin typeface="微軟正黑體" panose="020B0604030504040204" pitchFamily="34" charset="-120"/>
                <a:ea typeface="微軟正黑體" panose="020B0604030504040204" pitchFamily="34" charset="-120"/>
              </a:rPr>
              <a:t>108</a:t>
            </a:r>
            <a:r>
              <a:rPr lang="zh-TW" altLang="zh-TW"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zh-TW" sz="1600" dirty="0">
                <a:latin typeface="微軟正黑體" panose="020B0604030504040204" pitchFamily="34" charset="-120"/>
                <a:ea typeface="微軟正黑體" panose="020B0604030504040204" pitchFamily="34" charset="-120"/>
              </a:rPr>
              <a:t>月因應「產學合作評量分析計畫」</a:t>
            </a:r>
            <a:r>
              <a:rPr lang="zh-TW" altLang="en-US" sz="1600" dirty="0">
                <a:latin typeface="微軟正黑體" panose="020B0604030504040204" pitchFamily="34" charset="-120"/>
                <a:ea typeface="微軟正黑體" panose="020B0604030504040204" pitchFamily="34" charset="-120"/>
              </a:rPr>
              <a:t>需求定義修訂</a:t>
            </a:r>
            <a:r>
              <a:rPr lang="zh-TW" altLang="zh-TW" sz="1600" dirty="0" smtClean="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p:txBody>
      </p:sp>
      <p:cxnSp>
        <p:nvCxnSpPr>
          <p:cNvPr id="12" name="直線接點 11"/>
          <p:cNvCxnSpPr/>
          <p:nvPr/>
        </p:nvCxnSpPr>
        <p:spPr>
          <a:xfrm flipV="1">
            <a:off x="2624545" y="5584165"/>
            <a:ext cx="3637035"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a:graphicFrameLocks noGrp="1"/>
          </p:cNvGraphicFramePr>
          <p:nvPr>
            <p:extLst>
              <p:ext uri="{D42A27DB-BD31-4B8C-83A1-F6EECF244321}">
                <p14:modId xmlns:p14="http://schemas.microsoft.com/office/powerpoint/2010/main" val="4274686504"/>
              </p:ext>
            </p:extLst>
          </p:nvPr>
        </p:nvGraphicFramePr>
        <p:xfrm>
          <a:off x="214388" y="1216680"/>
          <a:ext cx="11804416" cy="2666345"/>
        </p:xfrm>
        <a:graphic>
          <a:graphicData uri="http://schemas.openxmlformats.org/drawingml/2006/table">
            <a:tbl>
              <a:tblPr firstRow="1" firstCol="1" bandRow="1">
                <a:tableStyleId>{5C22544A-7EE6-4342-B048-85BDC9FD1C3A}</a:tableStyleId>
              </a:tblPr>
              <a:tblGrid>
                <a:gridCol w="368935">
                  <a:extLst>
                    <a:ext uri="{9D8B030D-6E8A-4147-A177-3AD203B41FA5}">
                      <a16:colId xmlns:a16="http://schemas.microsoft.com/office/drawing/2014/main" xmlns="" val="2176379175"/>
                    </a:ext>
                  </a:extLst>
                </a:gridCol>
                <a:gridCol w="740979">
                  <a:extLst>
                    <a:ext uri="{9D8B030D-6E8A-4147-A177-3AD203B41FA5}">
                      <a16:colId xmlns:a16="http://schemas.microsoft.com/office/drawing/2014/main" xmlns="" val="1546441376"/>
                    </a:ext>
                  </a:extLst>
                </a:gridCol>
                <a:gridCol w="1087821">
                  <a:extLst>
                    <a:ext uri="{9D8B030D-6E8A-4147-A177-3AD203B41FA5}">
                      <a16:colId xmlns:a16="http://schemas.microsoft.com/office/drawing/2014/main" xmlns="" val="1026676299"/>
                    </a:ext>
                  </a:extLst>
                </a:gridCol>
                <a:gridCol w="804042">
                  <a:extLst>
                    <a:ext uri="{9D8B030D-6E8A-4147-A177-3AD203B41FA5}">
                      <a16:colId xmlns:a16="http://schemas.microsoft.com/office/drawing/2014/main" xmlns="" val="3133036789"/>
                    </a:ext>
                  </a:extLst>
                </a:gridCol>
                <a:gridCol w="804041">
                  <a:extLst>
                    <a:ext uri="{9D8B030D-6E8A-4147-A177-3AD203B41FA5}">
                      <a16:colId xmlns:a16="http://schemas.microsoft.com/office/drawing/2014/main" xmlns="" val="237050041"/>
                    </a:ext>
                  </a:extLst>
                </a:gridCol>
                <a:gridCol w="1166648">
                  <a:extLst>
                    <a:ext uri="{9D8B030D-6E8A-4147-A177-3AD203B41FA5}">
                      <a16:colId xmlns:a16="http://schemas.microsoft.com/office/drawing/2014/main" xmlns="" val="2316077233"/>
                    </a:ext>
                  </a:extLst>
                </a:gridCol>
                <a:gridCol w="993228">
                  <a:extLst>
                    <a:ext uri="{9D8B030D-6E8A-4147-A177-3AD203B41FA5}">
                      <a16:colId xmlns:a16="http://schemas.microsoft.com/office/drawing/2014/main" xmlns="" val="2038020458"/>
                    </a:ext>
                  </a:extLst>
                </a:gridCol>
                <a:gridCol w="882869">
                  <a:extLst>
                    <a:ext uri="{9D8B030D-6E8A-4147-A177-3AD203B41FA5}">
                      <a16:colId xmlns:a16="http://schemas.microsoft.com/office/drawing/2014/main" xmlns="" val="1158998712"/>
                    </a:ext>
                  </a:extLst>
                </a:gridCol>
                <a:gridCol w="1970689">
                  <a:extLst>
                    <a:ext uri="{9D8B030D-6E8A-4147-A177-3AD203B41FA5}">
                      <a16:colId xmlns:a16="http://schemas.microsoft.com/office/drawing/2014/main" xmlns="" val="2614301095"/>
                    </a:ext>
                  </a:extLst>
                </a:gridCol>
                <a:gridCol w="2380593">
                  <a:extLst>
                    <a:ext uri="{9D8B030D-6E8A-4147-A177-3AD203B41FA5}">
                      <a16:colId xmlns:a16="http://schemas.microsoft.com/office/drawing/2014/main" xmlns="" val="1177603216"/>
                    </a:ext>
                  </a:extLst>
                </a:gridCol>
                <a:gridCol w="604571">
                  <a:extLst>
                    <a:ext uri="{9D8B030D-6E8A-4147-A177-3AD203B41FA5}">
                      <a16:colId xmlns:a16="http://schemas.microsoft.com/office/drawing/2014/main" xmlns="" val="1498481708"/>
                    </a:ext>
                  </a:extLst>
                </a:gridCol>
              </a:tblGrid>
              <a:tr h="371237">
                <a:tc rowSpan="3">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商業組織型態</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基本資料</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4">
                  <a:txBody>
                    <a:bodyPr/>
                    <a:lstStyle/>
                    <a:p>
                      <a:pPr algn="ctr">
                        <a:lnSpc>
                          <a:spcPct val="100000"/>
                        </a:lnSpc>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組成人員</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ct val="1000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是否符合「表</a:t>
                      </a:r>
                      <a:r>
                        <a:rPr lang="en-US" sz="2400" b="1" kern="100" dirty="0">
                          <a:solidFill>
                            <a:srgbClr val="FF0000"/>
                          </a:solidFill>
                          <a:effectLst/>
                          <a:latin typeface="微軟正黑體" panose="020B0604030504040204" pitchFamily="34" charset="-120"/>
                          <a:ea typeface="微軟正黑體" panose="020B0604030504040204" pitchFamily="34" charset="-120"/>
                        </a:rPr>
                        <a:t>14-10 </a:t>
                      </a:r>
                      <a:r>
                        <a:rPr lang="zh-TW" sz="2400" b="1" kern="100" dirty="0">
                          <a:solidFill>
                            <a:srgbClr val="FF0000"/>
                          </a:solidFill>
                          <a:effectLst/>
                          <a:latin typeface="微軟正黑體" panose="020B0604030504040204" pitchFamily="34" charset="-120"/>
                          <a:ea typeface="微軟正黑體" panose="020B0604030504040204" pitchFamily="34" charset="-120"/>
                        </a:rPr>
                        <a:t>學校衍生企業明細表」定義之公司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l">
                        <a:lnSpc>
                          <a:spcPct val="100000"/>
                        </a:lnSpc>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略</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55784852"/>
                  </a:ext>
                </a:extLst>
              </a:tr>
              <a:tr h="371237">
                <a:tc vMerge="1">
                  <a:txBody>
                    <a:bodyPr/>
                    <a:lstStyle/>
                    <a:p>
                      <a:endParaRPr lang="zh-TW" altLang="en-US"/>
                    </a:p>
                  </a:txBody>
                  <a:tcPr/>
                </a:tc>
                <a:tc vMerge="1">
                  <a:txBody>
                    <a:bodyPr/>
                    <a:lstStyle/>
                    <a:p>
                      <a:endParaRPr lang="zh-TW" altLang="en-US"/>
                    </a:p>
                  </a:txBody>
                  <a:tcPr/>
                </a:tc>
                <a:tc rowSpan="2">
                  <a:txBody>
                    <a:bodyPr/>
                    <a:lstStyle/>
                    <a:p>
                      <a:pPr algn="ctr">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公司名稱</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統一</a:t>
                      </a:r>
                    </a:p>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編號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成立</a:t>
                      </a:r>
                      <a:r>
                        <a:rPr lang="en-US" sz="2400" b="0" kern="100" dirty="0">
                          <a:solidFill>
                            <a:schemeClr val="tx1"/>
                          </a:solidFill>
                          <a:effectLst/>
                          <a:latin typeface="微軟正黑體" panose="020B0604030504040204" pitchFamily="34" charset="-120"/>
                          <a:ea typeface="微軟正黑體" panose="020B0604030504040204" pitchFamily="34" charset="-120"/>
                        </a:rPr>
                        <a:t/>
                      </a:r>
                      <a:br>
                        <a:rPr lang="en-US" sz="2400" b="0" kern="100" dirty="0">
                          <a:solidFill>
                            <a:schemeClr val="tx1"/>
                          </a:solidFill>
                          <a:effectLst/>
                          <a:latin typeface="微軟正黑體" panose="020B0604030504040204" pitchFamily="34" charset="-120"/>
                          <a:ea typeface="微軟正黑體" panose="020B0604030504040204" pitchFamily="34" charset="-120"/>
                        </a:rPr>
                      </a:br>
                      <a:r>
                        <a:rPr lang="zh-TW" sz="2400" b="0" kern="100" dirty="0">
                          <a:solidFill>
                            <a:schemeClr val="tx1"/>
                          </a:solidFill>
                          <a:effectLst/>
                          <a:latin typeface="微軟正黑體" panose="020B0604030504040204" pitchFamily="34" charset="-120"/>
                          <a:ea typeface="微軟正黑體" panose="020B0604030504040204" pitchFamily="34" charset="-120"/>
                        </a:rPr>
                        <a:t>時間</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教師數</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學生數</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876204008"/>
                  </a:ext>
                </a:extLst>
              </a:tr>
              <a:tr h="192387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altLang="en-US" sz="2400" b="0" kern="100" dirty="0" smtClean="0">
                          <a:solidFill>
                            <a:schemeClr val="tx1"/>
                          </a:solidFill>
                          <a:effectLst/>
                          <a:latin typeface="微軟正黑體" panose="020B0604030504040204" pitchFamily="34" charset="-120"/>
                          <a:ea typeface="微軟正黑體" panose="020B0604030504040204" pitchFamily="34" charset="-120"/>
                        </a:rPr>
                        <a:t>略</a:t>
                      </a:r>
                      <a:r>
                        <a:rPr lang="en-US" altLang="zh-TW" sz="2400" b="0" kern="100" dirty="0" smtClean="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在學學生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休退學生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近</a:t>
                      </a:r>
                      <a:r>
                        <a:rPr lang="en-US" sz="2400" b="0" kern="100" dirty="0">
                          <a:solidFill>
                            <a:schemeClr val="tx1"/>
                          </a:solidFill>
                          <a:effectLst/>
                          <a:latin typeface="微軟正黑體" panose="020B0604030504040204" pitchFamily="34" charset="-120"/>
                          <a:ea typeface="微軟正黑體" panose="020B0604030504040204" pitchFamily="34" charset="-120"/>
                        </a:rPr>
                        <a:t>5</a:t>
                      </a:r>
                      <a:r>
                        <a:rPr lang="zh-TW" sz="2400" b="0" kern="100" dirty="0" smtClean="0">
                          <a:solidFill>
                            <a:schemeClr val="tx1"/>
                          </a:solidFill>
                          <a:effectLst/>
                          <a:latin typeface="微軟正黑體" panose="020B0604030504040204" pitchFamily="34" charset="-120"/>
                          <a:ea typeface="微軟正黑體" panose="020B0604030504040204" pitchFamily="34" charset="-120"/>
                        </a:rPr>
                        <a:t>學年</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畢業</a:t>
                      </a:r>
                      <a:r>
                        <a:rPr lang="zh-TW" sz="2400" b="0" kern="100" dirty="0">
                          <a:solidFill>
                            <a:schemeClr val="tx1"/>
                          </a:solidFill>
                          <a:effectLst/>
                          <a:latin typeface="微軟正黑體" panose="020B0604030504040204" pitchFamily="34" charset="-120"/>
                          <a:ea typeface="微軟正黑體" panose="020B0604030504040204" pitchFamily="34" charset="-120"/>
                        </a:rPr>
                        <a:t>之學生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737843927"/>
                  </a:ext>
                </a:extLst>
              </a:tr>
            </a:tbl>
          </a:graphicData>
        </a:graphic>
      </p:graphicFrame>
    </p:spTree>
    <p:extLst>
      <p:ext uri="{BB962C8B-B14F-4D97-AF65-F5344CB8AC3E}">
        <p14:creationId xmlns:p14="http://schemas.microsoft.com/office/powerpoint/2010/main" val="2500125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zh-TW" sz="4400" dirty="0">
                <a:solidFill>
                  <a:schemeClr val="accent6">
                    <a:lumMod val="50000"/>
                  </a:schemeClr>
                </a:solidFill>
              </a:rPr>
              <a:t>表</a:t>
            </a:r>
            <a:r>
              <a:rPr lang="en-US" altLang="zh-TW" sz="4400" dirty="0">
                <a:solidFill>
                  <a:schemeClr val="accent6">
                    <a:lumMod val="50000"/>
                  </a:schemeClr>
                </a:solidFill>
              </a:rPr>
              <a:t>14-10</a:t>
            </a:r>
            <a:r>
              <a:rPr lang="zh-TW" altLang="zh-TW" sz="4400" dirty="0">
                <a:solidFill>
                  <a:schemeClr val="accent6">
                    <a:lumMod val="50000"/>
                  </a:schemeClr>
                </a:solidFill>
              </a:rPr>
              <a:t>學校衍生企業明細表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19</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59</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123658"/>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資本額組成</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pPr>
            <a:r>
              <a:rPr lang="zh-TW" altLang="zh-TW" sz="2400" kern="100" dirty="0" smtClean="0">
                <a:latin typeface="微軟正黑體" panose="020B0604030504040204" pitchFamily="34" charset="-120"/>
                <a:ea typeface="微軟正黑體" panose="020B0604030504040204" pitchFamily="34" charset="-120"/>
              </a:rPr>
              <a:t>本</a:t>
            </a:r>
            <a:r>
              <a:rPr lang="zh-TW" altLang="zh-TW" sz="2400" kern="100" dirty="0">
                <a:latin typeface="微軟正黑體" panose="020B0604030504040204" pitchFamily="34" charset="-120"/>
                <a:ea typeface="微軟正黑體" panose="020B0604030504040204" pitchFamily="34" charset="-120"/>
              </a:rPr>
              <a:t>欄位請填報</a:t>
            </a:r>
            <a:r>
              <a:rPr lang="zh-TW" altLang="zh-TW" sz="2400" b="1" strike="sngStrike" kern="100" dirty="0">
                <a:solidFill>
                  <a:srgbClr val="FF0000"/>
                </a:solidFill>
                <a:latin typeface="微軟正黑體" panose="020B0604030504040204" pitchFamily="34" charset="-120"/>
                <a:ea typeface="微軟正黑體" panose="020B0604030504040204" pitchFamily="34" charset="-120"/>
              </a:rPr>
              <a:t>前一年度截</a:t>
            </a:r>
            <a:r>
              <a:rPr lang="zh-TW" altLang="zh-TW" sz="2400" b="1" kern="100" dirty="0">
                <a:solidFill>
                  <a:srgbClr val="FF0000"/>
                </a:solidFill>
                <a:latin typeface="微軟正黑體" panose="020B0604030504040204" pitchFamily="34" charset="-120"/>
                <a:ea typeface="微軟正黑體" panose="020B0604030504040204" pitchFamily="34" charset="-120"/>
              </a:rPr>
              <a:t>公司設立</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至</a:t>
            </a:r>
            <a:r>
              <a:rPr lang="en-US" altLang="zh-TW" sz="2400" b="1" kern="100" dirty="0" smtClean="0">
                <a:solidFill>
                  <a:srgbClr val="FF0000"/>
                </a:solidFill>
                <a:latin typeface="微軟正黑體" panose="020B0604030504040204" pitchFamily="34" charset="-120"/>
                <a:ea typeface="微軟正黑體" panose="020B0604030504040204" pitchFamily="34" charset="-120"/>
              </a:rPr>
              <a:t>107</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年</a:t>
            </a:r>
            <a:r>
              <a:rPr lang="en-US" altLang="zh-TW" sz="2400" b="1" kern="100" dirty="0">
                <a:solidFill>
                  <a:srgbClr val="FF0000"/>
                </a:solidFill>
                <a:latin typeface="微軟正黑體" panose="020B0604030504040204" pitchFamily="34" charset="-120"/>
                <a:ea typeface="微軟正黑體" panose="020B0604030504040204" pitchFamily="34" charset="-120"/>
              </a:rPr>
              <a:t>12</a:t>
            </a:r>
            <a:r>
              <a:rPr lang="zh-TW" altLang="zh-TW" sz="2400" b="1" kern="100" dirty="0">
                <a:solidFill>
                  <a:srgbClr val="FF0000"/>
                </a:solidFill>
                <a:latin typeface="微軟正黑體" panose="020B0604030504040204" pitchFamily="34" charset="-120"/>
                <a:ea typeface="微軟正黑體" panose="020B0604030504040204" pitchFamily="34" charset="-120"/>
              </a:rPr>
              <a:t>月</a:t>
            </a:r>
            <a:r>
              <a:rPr lang="en-US" altLang="zh-TW" sz="2400" b="1" kern="100" dirty="0">
                <a:solidFill>
                  <a:srgbClr val="FF0000"/>
                </a:solidFill>
                <a:latin typeface="微軟正黑體" panose="020B0604030504040204" pitchFamily="34" charset="-120"/>
                <a:ea typeface="微軟正黑體" panose="020B0604030504040204" pitchFamily="34" charset="-120"/>
              </a:rPr>
              <a:t>31</a:t>
            </a:r>
            <a:r>
              <a:rPr lang="zh-TW" altLang="zh-TW" sz="2400" b="1" kern="100" dirty="0">
                <a:solidFill>
                  <a:srgbClr val="FF0000"/>
                </a:solidFill>
                <a:latin typeface="微軟正黑體" panose="020B0604030504040204" pitchFamily="34" charset="-120"/>
                <a:ea typeface="微軟正黑體" panose="020B0604030504040204" pitchFamily="34" charset="-120"/>
              </a:rPr>
              <a:t>日止</a:t>
            </a:r>
            <a:r>
              <a:rPr lang="zh-TW" altLang="zh-TW" sz="2400" kern="100" dirty="0" smtClean="0">
                <a:latin typeface="微軟正黑體" panose="020B0604030504040204" pitchFamily="34" charset="-120"/>
                <a:ea typeface="微軟正黑體" panose="020B0604030504040204" pitchFamily="34" charset="-120"/>
              </a:rPr>
              <a:t>之</a:t>
            </a:r>
            <a:r>
              <a:rPr lang="zh-TW" altLang="en-US"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學校</a:t>
            </a:r>
            <a:r>
              <a:rPr lang="zh-TW" altLang="zh-TW" sz="2400" kern="100" dirty="0">
                <a:latin typeface="微軟正黑體" panose="020B0604030504040204" pitchFamily="34" charset="-120"/>
                <a:ea typeface="微軟正黑體" panose="020B0604030504040204" pitchFamily="34" charset="-120"/>
              </a:rPr>
              <a:t>資金</a:t>
            </a:r>
            <a:r>
              <a:rPr lang="zh-TW" altLang="zh-TW" sz="2400" kern="100" dirty="0" smtClean="0">
                <a:latin typeface="微軟正黑體" panose="020B0604030504040204" pitchFamily="34" charset="-120"/>
                <a:ea typeface="微軟正黑體" panose="020B0604030504040204" pitchFamily="34" charset="-120"/>
              </a:rPr>
              <a:t>投入</a:t>
            </a:r>
            <a:r>
              <a:rPr lang="zh-TW" altLang="en-US"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學校</a:t>
            </a:r>
            <a:r>
              <a:rPr lang="zh-TW" altLang="zh-TW" sz="2400" kern="100" dirty="0">
                <a:latin typeface="微軟正黑體" panose="020B0604030504040204" pitchFamily="34" charset="-120"/>
                <a:ea typeface="微軟正黑體" panose="020B0604030504040204" pitchFamily="34" charset="-120"/>
              </a:rPr>
              <a:t>技術</a:t>
            </a:r>
            <a:r>
              <a:rPr lang="zh-TW" altLang="zh-TW" sz="2400" kern="100" dirty="0" smtClean="0">
                <a:latin typeface="微軟正黑體" panose="020B0604030504040204" pitchFamily="34" charset="-120"/>
                <a:ea typeface="微軟正黑體" panose="020B0604030504040204" pitchFamily="34" charset="-120"/>
              </a:rPr>
              <a:t>入股</a:t>
            </a:r>
            <a:r>
              <a:rPr lang="zh-TW" altLang="en-US"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非</a:t>
            </a:r>
            <a:r>
              <a:rPr lang="zh-TW" altLang="zh-TW" sz="2400" kern="100" dirty="0">
                <a:latin typeface="微軟正黑體" panose="020B0604030504040204" pitchFamily="34" charset="-120"/>
                <a:ea typeface="微軟正黑體" panose="020B0604030504040204" pitchFamily="34" charset="-120"/>
              </a:rPr>
              <a:t>本校資金</a:t>
            </a:r>
            <a:r>
              <a:rPr lang="zh-TW" altLang="zh-TW" sz="2400" kern="100" dirty="0" smtClean="0">
                <a:latin typeface="微軟正黑體" panose="020B0604030504040204" pitchFamily="34" charset="-120"/>
                <a:ea typeface="微軟正黑體" panose="020B0604030504040204" pitchFamily="34" charset="-120"/>
              </a:rPr>
              <a:t>投入</a:t>
            </a:r>
            <a:r>
              <a:rPr lang="zh-TW" altLang="en-US"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等</a:t>
            </a:r>
            <a:r>
              <a:rPr lang="zh-TW" altLang="zh-TW" sz="2400" b="1" kern="100" dirty="0">
                <a:solidFill>
                  <a:srgbClr val="FF0000"/>
                </a:solidFill>
                <a:latin typeface="微軟正黑體" panose="020B0604030504040204" pitchFamily="34" charset="-120"/>
                <a:ea typeface="微軟正黑體" panose="020B0604030504040204" pitchFamily="34" charset="-120"/>
              </a:rPr>
              <a:t>累積金額</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kern="10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學校</a:t>
            </a:r>
            <a:r>
              <a:rPr lang="zh-TW" altLang="zh-TW" sz="2400" b="1" kern="100" dirty="0">
                <a:solidFill>
                  <a:srgbClr val="FF0000"/>
                </a:solidFill>
                <a:latin typeface="微軟正黑體" panose="020B0604030504040204" pitchFamily="34" charset="-120"/>
                <a:ea typeface="微軟正黑體" panose="020B0604030504040204" pitchFamily="34" charset="-120"/>
              </a:rPr>
              <a:t>資金</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投入</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請填報學校以「資金」方式投資</a:t>
            </a:r>
            <a:r>
              <a:rPr lang="zh-TW" altLang="zh-TW" sz="2400" b="1" kern="100" dirty="0">
                <a:solidFill>
                  <a:srgbClr val="FF0000"/>
                </a:solidFill>
                <a:latin typeface="微軟正黑體" panose="020B0604030504040204" pitchFamily="34" charset="-120"/>
                <a:ea typeface="微軟正黑體" panose="020B0604030504040204" pitchFamily="34" charset="-120"/>
              </a:rPr>
              <a:t>累積</a:t>
            </a:r>
            <a:r>
              <a:rPr lang="zh-TW" altLang="zh-TW" sz="2400" kern="100" dirty="0">
                <a:latin typeface="微軟正黑體" panose="020B0604030504040204" pitchFamily="34" charset="-120"/>
                <a:ea typeface="微軟正黑體" panose="020B0604030504040204" pitchFamily="34" charset="-120"/>
              </a:rPr>
              <a:t>之總額</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p:txBody>
      </p:sp>
      <p:cxnSp>
        <p:nvCxnSpPr>
          <p:cNvPr id="14" name="直線接點 13"/>
          <p:cNvCxnSpPr/>
          <p:nvPr/>
        </p:nvCxnSpPr>
        <p:spPr>
          <a:xfrm>
            <a:off x="2282059" y="4843845"/>
            <a:ext cx="1463565" cy="125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表格 10"/>
          <p:cNvGraphicFramePr>
            <a:graphicFrameLocks noGrp="1"/>
          </p:cNvGraphicFramePr>
          <p:nvPr>
            <p:extLst>
              <p:ext uri="{D42A27DB-BD31-4B8C-83A1-F6EECF244321}">
                <p14:modId xmlns:p14="http://schemas.microsoft.com/office/powerpoint/2010/main" val="3973944582"/>
              </p:ext>
            </p:extLst>
          </p:nvPr>
        </p:nvGraphicFramePr>
        <p:xfrm>
          <a:off x="214391" y="1209432"/>
          <a:ext cx="11804415" cy="2707748"/>
        </p:xfrm>
        <a:graphic>
          <a:graphicData uri="http://schemas.openxmlformats.org/drawingml/2006/table">
            <a:tbl>
              <a:tblPr firstRow="1" firstCol="1" bandRow="1">
                <a:tableStyleId>{5C22544A-7EE6-4342-B048-85BDC9FD1C3A}</a:tableStyleId>
              </a:tblPr>
              <a:tblGrid>
                <a:gridCol w="814309">
                  <a:extLst>
                    <a:ext uri="{9D8B030D-6E8A-4147-A177-3AD203B41FA5}">
                      <a16:colId xmlns:a16="http://schemas.microsoft.com/office/drawing/2014/main" xmlns="" val="2192209619"/>
                    </a:ext>
                  </a:extLst>
                </a:gridCol>
                <a:gridCol w="914400">
                  <a:extLst>
                    <a:ext uri="{9D8B030D-6E8A-4147-A177-3AD203B41FA5}">
                      <a16:colId xmlns:a16="http://schemas.microsoft.com/office/drawing/2014/main" xmlns="" val="337524881"/>
                    </a:ext>
                  </a:extLst>
                </a:gridCol>
                <a:gridCol w="876300">
                  <a:extLst>
                    <a:ext uri="{9D8B030D-6E8A-4147-A177-3AD203B41FA5}">
                      <a16:colId xmlns:a16="http://schemas.microsoft.com/office/drawing/2014/main" xmlns="" val="2116162946"/>
                    </a:ext>
                  </a:extLst>
                </a:gridCol>
                <a:gridCol w="962025">
                  <a:extLst>
                    <a:ext uri="{9D8B030D-6E8A-4147-A177-3AD203B41FA5}">
                      <a16:colId xmlns:a16="http://schemas.microsoft.com/office/drawing/2014/main" xmlns="" val="2289897118"/>
                    </a:ext>
                  </a:extLst>
                </a:gridCol>
                <a:gridCol w="561975">
                  <a:extLst>
                    <a:ext uri="{9D8B030D-6E8A-4147-A177-3AD203B41FA5}">
                      <a16:colId xmlns:a16="http://schemas.microsoft.com/office/drawing/2014/main" xmlns="" val="2500026794"/>
                    </a:ext>
                  </a:extLst>
                </a:gridCol>
                <a:gridCol w="466725">
                  <a:extLst>
                    <a:ext uri="{9D8B030D-6E8A-4147-A177-3AD203B41FA5}">
                      <a16:colId xmlns:a16="http://schemas.microsoft.com/office/drawing/2014/main" xmlns="" val="3995161176"/>
                    </a:ext>
                  </a:extLst>
                </a:gridCol>
                <a:gridCol w="1543050">
                  <a:extLst>
                    <a:ext uri="{9D8B030D-6E8A-4147-A177-3AD203B41FA5}">
                      <a16:colId xmlns:a16="http://schemas.microsoft.com/office/drawing/2014/main" xmlns="" val="3893573938"/>
                    </a:ext>
                  </a:extLst>
                </a:gridCol>
                <a:gridCol w="1371600">
                  <a:extLst>
                    <a:ext uri="{9D8B030D-6E8A-4147-A177-3AD203B41FA5}">
                      <a16:colId xmlns:a16="http://schemas.microsoft.com/office/drawing/2014/main" xmlns="" val="4200183172"/>
                    </a:ext>
                  </a:extLst>
                </a:gridCol>
                <a:gridCol w="1504950">
                  <a:extLst>
                    <a:ext uri="{9D8B030D-6E8A-4147-A177-3AD203B41FA5}">
                      <a16:colId xmlns:a16="http://schemas.microsoft.com/office/drawing/2014/main" xmlns="" val="3124186975"/>
                    </a:ext>
                  </a:extLst>
                </a:gridCol>
                <a:gridCol w="630232">
                  <a:extLst>
                    <a:ext uri="{9D8B030D-6E8A-4147-A177-3AD203B41FA5}">
                      <a16:colId xmlns:a16="http://schemas.microsoft.com/office/drawing/2014/main" xmlns="" val="810567580"/>
                    </a:ext>
                  </a:extLst>
                </a:gridCol>
                <a:gridCol w="524340">
                  <a:extLst>
                    <a:ext uri="{9D8B030D-6E8A-4147-A177-3AD203B41FA5}">
                      <a16:colId xmlns:a16="http://schemas.microsoft.com/office/drawing/2014/main" xmlns="" val="2684942789"/>
                    </a:ext>
                  </a:extLst>
                </a:gridCol>
                <a:gridCol w="1150478">
                  <a:extLst>
                    <a:ext uri="{9D8B030D-6E8A-4147-A177-3AD203B41FA5}">
                      <a16:colId xmlns:a16="http://schemas.microsoft.com/office/drawing/2014/main" xmlns="" val="2072913549"/>
                    </a:ext>
                  </a:extLst>
                </a:gridCol>
                <a:gridCol w="484031">
                  <a:extLst>
                    <a:ext uri="{9D8B030D-6E8A-4147-A177-3AD203B41FA5}">
                      <a16:colId xmlns:a16="http://schemas.microsoft.com/office/drawing/2014/main" xmlns="" val="2818686343"/>
                    </a:ext>
                  </a:extLst>
                </a:gridCol>
              </a:tblGrid>
              <a:tr h="576049">
                <a:tc rowSpan="3">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年度</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公司基本資料</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altLang="en-US"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略</a:t>
                      </a:r>
                      <a:r>
                        <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年營業額</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資本額組成</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回饋學校之金額</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altLang="en-US" sz="2400" b="0" kern="100" dirty="0" smtClean="0">
                          <a:solidFill>
                            <a:sysClr val="windowText" lastClr="000000"/>
                          </a:solidFill>
                          <a:effectLst/>
                          <a:latin typeface="微軟正黑體" panose="020B0604030504040204" pitchFamily="34" charset="-120"/>
                          <a:ea typeface="微軟正黑體" panose="020B0604030504040204" pitchFamily="34" charset="-120"/>
                        </a:rPr>
                        <a:t>略</a:t>
                      </a:r>
                      <a:r>
                        <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8827402"/>
                  </a:ext>
                </a:extLst>
              </a:tr>
              <a:tr h="385263">
                <a:tc vMerge="1">
                  <a:txBody>
                    <a:bodyPr/>
                    <a:lstStyle/>
                    <a:p>
                      <a:endParaRPr lang="zh-TW" altLang="en-US"/>
                    </a:p>
                  </a:txBody>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公司</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名稱</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統一</a:t>
                      </a:r>
                    </a:p>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編號</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成立</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時間</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ctr">
                        <a:lnSpc>
                          <a:spcPct val="100000"/>
                        </a:lnSpc>
                        <a:spcAft>
                          <a:spcPts val="0"/>
                        </a:spcAft>
                      </a:pP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75000"/>
                      </a:schemeClr>
                    </a:solidFill>
                  </a:tcPr>
                </a:tc>
                <a:tc vMerge="1">
                  <a:txBody>
                    <a:bodyPr/>
                    <a:lstStyle/>
                    <a:p>
                      <a:endParaRPr lang="zh-TW" altLang="en-US"/>
                    </a:p>
                  </a:txBody>
                  <a:tcPr/>
                </a:tc>
                <a:tc rowSpan="2">
                  <a:txBody>
                    <a:bodyPr/>
                    <a:lstStyle/>
                    <a:p>
                      <a:pPr algn="ctr">
                        <a:lnSpc>
                          <a:spcPct val="100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學校</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資金</a:t>
                      </a:r>
                      <a:r>
                        <a:rPr lang="zh-TW" sz="2400" b="1" kern="100" dirty="0">
                          <a:solidFill>
                            <a:srgbClr val="FF0000"/>
                          </a:solidFill>
                          <a:effectLst/>
                          <a:latin typeface="微軟正黑體" panose="020B0604030504040204" pitchFamily="34" charset="-120"/>
                          <a:ea typeface="微軟正黑體" panose="020B0604030504040204" pitchFamily="34" charset="-120"/>
                        </a:rPr>
                        <a:t>投入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學校</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技術</a:t>
                      </a:r>
                      <a:r>
                        <a:rPr lang="zh-TW" sz="2400" b="1" kern="100" dirty="0">
                          <a:solidFill>
                            <a:srgbClr val="FF0000"/>
                          </a:solidFill>
                          <a:effectLst/>
                          <a:latin typeface="微軟正黑體" panose="020B0604030504040204" pitchFamily="34" charset="-120"/>
                          <a:ea typeface="微軟正黑體" panose="020B0604030504040204" pitchFamily="34" charset="-120"/>
                        </a:rPr>
                        <a:t>入股</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非</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本校</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資金</a:t>
                      </a:r>
                      <a:r>
                        <a:rPr lang="zh-TW" sz="2400" b="1" kern="100" dirty="0">
                          <a:solidFill>
                            <a:srgbClr val="FF0000"/>
                          </a:solidFill>
                          <a:effectLst/>
                          <a:latin typeface="微軟正黑體" panose="020B0604030504040204" pitchFamily="34" charset="-120"/>
                          <a:ea typeface="微軟正黑體" panose="020B0604030504040204" pitchFamily="34" charset="-120"/>
                        </a:rPr>
                        <a:t>投入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技轉金額</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其他</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042618708"/>
                  </a:ext>
                </a:extLst>
              </a:tr>
              <a:tr h="174643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項目說明</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合計金額</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3087498049"/>
                  </a:ext>
                </a:extLst>
              </a:tr>
            </a:tbl>
          </a:graphicData>
        </a:graphic>
      </p:graphicFrame>
    </p:spTree>
    <p:extLst>
      <p:ext uri="{BB962C8B-B14F-4D97-AF65-F5344CB8AC3E}">
        <p14:creationId xmlns:p14="http://schemas.microsoft.com/office/powerpoint/2010/main" val="393617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7"/>
          <p:cNvSpPr txBox="1">
            <a:spLocks/>
          </p:cNvSpPr>
          <p:nvPr/>
        </p:nvSpPr>
        <p:spPr>
          <a:xfrm>
            <a:off x="1183491" y="221158"/>
            <a:ext cx="8457814"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作業時程</a:t>
            </a:r>
            <a:r>
              <a:rPr lang="en-US" altLang="zh-TW" sz="4400" dirty="0" smtClean="0">
                <a:solidFill>
                  <a:schemeClr val="accent6">
                    <a:lumMod val="50000"/>
                  </a:schemeClr>
                </a:solidFill>
              </a:rPr>
              <a:t>-</a:t>
            </a:r>
            <a:r>
              <a:rPr lang="zh-TW" altLang="en-US" sz="4400" dirty="0" smtClean="0">
                <a:solidFill>
                  <a:schemeClr val="accent6">
                    <a:lumMod val="50000"/>
                  </a:schemeClr>
                </a:solidFill>
              </a:rPr>
              <a:t>資料修正作業時程</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92983" y="207741"/>
            <a:ext cx="666648"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4</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grpSp>
        <p:nvGrpSpPr>
          <p:cNvPr id="9" name="组合 39"/>
          <p:cNvGrpSpPr/>
          <p:nvPr/>
        </p:nvGrpSpPr>
        <p:grpSpPr>
          <a:xfrm>
            <a:off x="11615620" y="2740105"/>
            <a:ext cx="283722" cy="443004"/>
            <a:chOff x="3141663" y="3136901"/>
            <a:chExt cx="90488" cy="141288"/>
          </a:xfrm>
        </p:grpSpPr>
        <p:sp>
          <p:nvSpPr>
            <p:cNvPr id="10" name="Freeform 504"/>
            <p:cNvSpPr/>
            <p:nvPr/>
          </p:nvSpPr>
          <p:spPr bwMode="auto">
            <a:xfrm>
              <a:off x="3141663" y="3136901"/>
              <a:ext cx="90488" cy="141288"/>
            </a:xfrm>
            <a:custGeom>
              <a:avLst/>
              <a:gdLst>
                <a:gd name="T0" fmla="*/ 86 w 86"/>
                <a:gd name="T1" fmla="*/ 46 h 134"/>
                <a:gd name="T2" fmla="*/ 86 w 86"/>
                <a:gd name="T3" fmla="*/ 69 h 134"/>
                <a:gd name="T4" fmla="*/ 86 w 86"/>
                <a:gd name="T5" fmla="*/ 92 h 134"/>
                <a:gd name="T6" fmla="*/ 43 w 86"/>
                <a:gd name="T7" fmla="*/ 134 h 134"/>
                <a:gd name="T8" fmla="*/ 0 w 86"/>
                <a:gd name="T9" fmla="*/ 92 h 134"/>
                <a:gd name="T10" fmla="*/ 0 w 86"/>
                <a:gd name="T11" fmla="*/ 69 h 134"/>
                <a:gd name="T12" fmla="*/ 0 w 86"/>
                <a:gd name="T13" fmla="*/ 46 h 134"/>
                <a:gd name="T14" fmla="*/ 12 w 86"/>
                <a:gd name="T15" fmla="*/ 13 h 134"/>
                <a:gd name="T16" fmla="*/ 43 w 86"/>
                <a:gd name="T17" fmla="*/ 0 h 134"/>
                <a:gd name="T18" fmla="*/ 74 w 86"/>
                <a:gd name="T19" fmla="*/ 13 h 134"/>
                <a:gd name="T20" fmla="*/ 86 w 86"/>
                <a:gd name="T21"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34">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05"/>
            <p:cNvSpPr/>
            <p:nvPr/>
          </p:nvSpPr>
          <p:spPr bwMode="auto">
            <a:xfrm>
              <a:off x="3148013" y="3144840"/>
              <a:ext cx="77788" cy="127000"/>
            </a:xfrm>
            <a:custGeom>
              <a:avLst/>
              <a:gdLst>
                <a:gd name="T0" fmla="*/ 73 w 73"/>
                <a:gd name="T1" fmla="*/ 38 h 121"/>
                <a:gd name="T2" fmla="*/ 73 w 73"/>
                <a:gd name="T3" fmla="*/ 61 h 121"/>
                <a:gd name="T4" fmla="*/ 73 w 73"/>
                <a:gd name="T5" fmla="*/ 84 h 121"/>
                <a:gd name="T6" fmla="*/ 37 w 73"/>
                <a:gd name="T7" fmla="*/ 121 h 121"/>
                <a:gd name="T8" fmla="*/ 0 w 73"/>
                <a:gd name="T9" fmla="*/ 84 h 121"/>
                <a:gd name="T10" fmla="*/ 0 w 73"/>
                <a:gd name="T11" fmla="*/ 61 h 121"/>
                <a:gd name="T12" fmla="*/ 0 w 73"/>
                <a:gd name="T13" fmla="*/ 38 h 121"/>
                <a:gd name="T14" fmla="*/ 10 w 73"/>
                <a:gd name="T15" fmla="*/ 11 h 121"/>
                <a:gd name="T16" fmla="*/ 32 w 73"/>
                <a:gd name="T17" fmla="*/ 0 h 121"/>
                <a:gd name="T18" fmla="*/ 35 w 73"/>
                <a:gd name="T19" fmla="*/ 3 h 121"/>
                <a:gd name="T20" fmla="*/ 35 w 73"/>
                <a:gd name="T21" fmla="*/ 23 h 121"/>
                <a:gd name="T22" fmla="*/ 31 w 73"/>
                <a:gd name="T23" fmla="*/ 31 h 121"/>
                <a:gd name="T24" fmla="*/ 28 w 73"/>
                <a:gd name="T25" fmla="*/ 37 h 121"/>
                <a:gd name="T26" fmla="*/ 28 w 73"/>
                <a:gd name="T27" fmla="*/ 51 h 121"/>
                <a:gd name="T28" fmla="*/ 45 w 73"/>
                <a:gd name="T29" fmla="*/ 51 h 121"/>
                <a:gd name="T30" fmla="*/ 45 w 73"/>
                <a:gd name="T31" fmla="*/ 37 h 121"/>
                <a:gd name="T32" fmla="*/ 42 w 73"/>
                <a:gd name="T33" fmla="*/ 30 h 121"/>
                <a:gd name="T34" fmla="*/ 39 w 73"/>
                <a:gd name="T35" fmla="*/ 24 h 121"/>
                <a:gd name="T36" fmla="*/ 39 w 73"/>
                <a:gd name="T37" fmla="*/ 4 h 121"/>
                <a:gd name="T38" fmla="*/ 42 w 73"/>
                <a:gd name="T39" fmla="*/ 0 h 121"/>
                <a:gd name="T40" fmla="*/ 64 w 73"/>
                <a:gd name="T41" fmla="*/ 11 h 121"/>
                <a:gd name="T42" fmla="*/ 73 w 73"/>
                <a:gd name="T43"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21">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506"/>
            <p:cNvSpPr/>
            <p:nvPr/>
          </p:nvSpPr>
          <p:spPr bwMode="auto">
            <a:xfrm>
              <a:off x="3181350" y="3176588"/>
              <a:ext cx="11113" cy="28575"/>
            </a:xfrm>
            <a:custGeom>
              <a:avLst/>
              <a:gdLst>
                <a:gd name="T0" fmla="*/ 10 w 10"/>
                <a:gd name="T1" fmla="*/ 7 h 28"/>
                <a:gd name="T2" fmla="*/ 10 w 10"/>
                <a:gd name="T3" fmla="*/ 21 h 28"/>
                <a:gd name="T4" fmla="*/ 0 w 10"/>
                <a:gd name="T5" fmla="*/ 21 h 28"/>
                <a:gd name="T6" fmla="*/ 0 w 10"/>
                <a:gd name="T7" fmla="*/ 7 h 28"/>
                <a:gd name="T8" fmla="*/ 10 w 10"/>
                <a:gd name="T9" fmla="*/ 7 h 28"/>
              </a:gdLst>
              <a:ahLst/>
              <a:cxnLst>
                <a:cxn ang="0">
                  <a:pos x="T0" y="T1"/>
                </a:cxn>
                <a:cxn ang="0">
                  <a:pos x="T2" y="T3"/>
                </a:cxn>
                <a:cxn ang="0">
                  <a:pos x="T4" y="T5"/>
                </a:cxn>
                <a:cxn ang="0">
                  <a:pos x="T6" y="T7"/>
                </a:cxn>
                <a:cxn ang="0">
                  <a:pos x="T8" y="T9"/>
                </a:cxn>
              </a:cxnLst>
              <a:rect l="0" t="0" r="r" b="b"/>
              <a:pathLst>
                <a:path w="10" h="28">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Text Box 62"/>
          <p:cNvSpPr txBox="1">
            <a:spLocks noChangeArrowheads="1"/>
          </p:cNvSpPr>
          <p:nvPr/>
        </p:nvSpPr>
        <p:spPr bwMode="auto">
          <a:xfrm>
            <a:off x="1362793" y="990599"/>
            <a:ext cx="5745163" cy="146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latinLnBrk="1" hangingPunct="1">
              <a:lnSpc>
                <a:spcPct val="120000"/>
              </a:lnSpc>
            </a:pPr>
            <a:r>
              <a:rPr lang="zh-TW" altLang="en-US" sz="2800" b="1" dirty="0" smtClean="0">
                <a:latin typeface="微軟正黑體" panose="020B0604030504040204" pitchFamily="34" charset="-120"/>
                <a:ea typeface="微軟正黑體" panose="020B0604030504040204" pitchFamily="34" charset="-120"/>
              </a:rPr>
              <a:t>開放學校修正「當期及歷史資料」：</a:t>
            </a:r>
            <a:endParaRPr lang="en-US" altLang="zh-TW" sz="2800" b="1" dirty="0">
              <a:latin typeface="微軟正黑體" pitchFamily="34" charset="-120"/>
              <a:ea typeface="微軟正黑體" pitchFamily="34" charset="-120"/>
            </a:endParaRPr>
          </a:p>
          <a:p>
            <a:pPr latinLnBrk="1">
              <a:defRPr/>
            </a:pPr>
            <a:r>
              <a:rPr lang="en-US" altLang="zh-TW" sz="2800" b="1" dirty="0" smtClean="0">
                <a:solidFill>
                  <a:srgbClr val="FF0000"/>
                </a:solidFill>
                <a:latin typeface="微軟正黑體" pitchFamily="34" charset="-120"/>
                <a:ea typeface="微軟正黑體" pitchFamily="34" charset="-120"/>
              </a:rPr>
              <a:t>05/13</a:t>
            </a:r>
            <a:r>
              <a:rPr lang="zh-TW" altLang="en-US" sz="2800" b="1" dirty="0" smtClean="0">
                <a:solidFill>
                  <a:schemeClr val="bg2">
                    <a:lumMod val="10000"/>
                  </a:schemeClr>
                </a:solidFill>
                <a:latin typeface="微軟正黑體" pitchFamily="34" charset="-120"/>
                <a:ea typeface="微軟正黑體" pitchFamily="34" charset="-120"/>
              </a:rPr>
              <a:t>上午</a:t>
            </a:r>
            <a:r>
              <a:rPr lang="en-US" altLang="zh-TW" sz="2800" b="1" dirty="0" smtClean="0">
                <a:solidFill>
                  <a:schemeClr val="bg2">
                    <a:lumMod val="10000"/>
                  </a:schemeClr>
                </a:solidFill>
                <a:latin typeface="微軟正黑體" pitchFamily="34" charset="-120"/>
                <a:ea typeface="微軟正黑體" pitchFamily="34" charset="-120"/>
              </a:rPr>
              <a:t>9:00~</a:t>
            </a:r>
            <a:r>
              <a:rPr lang="en-US" altLang="zh-TW" sz="2800" b="1" dirty="0" smtClean="0">
                <a:solidFill>
                  <a:srgbClr val="FF0000"/>
                </a:solidFill>
                <a:latin typeface="微軟正黑體" pitchFamily="34" charset="-120"/>
                <a:ea typeface="微軟正黑體" pitchFamily="34" charset="-120"/>
              </a:rPr>
              <a:t>05/17</a:t>
            </a:r>
            <a:r>
              <a:rPr lang="zh-TW" altLang="en-US" sz="2800" b="1" dirty="0" smtClean="0">
                <a:solidFill>
                  <a:schemeClr val="bg2">
                    <a:lumMod val="10000"/>
                  </a:schemeClr>
                </a:solidFill>
                <a:latin typeface="微軟正黑體" pitchFamily="34" charset="-120"/>
                <a:ea typeface="微軟正黑體" pitchFamily="34" charset="-120"/>
              </a:rPr>
              <a:t>下午</a:t>
            </a:r>
            <a:r>
              <a:rPr lang="en-US" altLang="zh-TW" sz="2800" b="1" dirty="0">
                <a:solidFill>
                  <a:schemeClr val="bg2">
                    <a:lumMod val="10000"/>
                  </a:schemeClr>
                </a:solidFill>
                <a:latin typeface="微軟正黑體" pitchFamily="34" charset="-120"/>
                <a:ea typeface="微軟正黑體" pitchFamily="34" charset="-120"/>
              </a:rPr>
              <a:t>5:00</a:t>
            </a:r>
          </a:p>
          <a:p>
            <a:pPr algn="ctr" eaLnBrk="1" latinLnBrk="1" hangingPunct="1">
              <a:lnSpc>
                <a:spcPct val="120000"/>
              </a:lnSpc>
            </a:pPr>
            <a:endParaRPr lang="en-US" altLang="ko-KR" sz="2800" b="1" dirty="0">
              <a:solidFill>
                <a:srgbClr val="FF0000"/>
              </a:solidFill>
              <a:latin typeface="微軟正黑體" panose="020B0604030504040204" pitchFamily="34" charset="-120"/>
              <a:ea typeface="微軟正黑體" panose="020B0604030504040204" pitchFamily="34" charset="-120"/>
            </a:endParaRPr>
          </a:p>
        </p:txBody>
      </p:sp>
      <p:grpSp>
        <p:nvGrpSpPr>
          <p:cNvPr id="15" name="组合 38"/>
          <p:cNvGrpSpPr/>
          <p:nvPr/>
        </p:nvGrpSpPr>
        <p:grpSpPr>
          <a:xfrm>
            <a:off x="1166067" y="1714875"/>
            <a:ext cx="10591414" cy="1037669"/>
            <a:chOff x="1216025" y="2955926"/>
            <a:chExt cx="1971675" cy="215900"/>
          </a:xfrm>
        </p:grpSpPr>
        <p:sp>
          <p:nvSpPr>
            <p:cNvPr id="16" name="Line 502"/>
            <p:cNvSpPr>
              <a:spLocks noChangeShapeType="1"/>
            </p:cNvSpPr>
            <p:nvPr/>
          </p:nvSpPr>
          <p:spPr bwMode="auto">
            <a:xfrm>
              <a:off x="3187700" y="3074988"/>
              <a:ext cx="0" cy="96838"/>
            </a:xfrm>
            <a:prstGeom prst="line">
              <a:avLst/>
            </a:prstGeom>
            <a:noFill/>
            <a:ln w="38100" cap="flat">
              <a:solidFill>
                <a:srgbClr val="3E3A3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Freeform 503"/>
            <p:cNvSpPr/>
            <p:nvPr/>
          </p:nvSpPr>
          <p:spPr bwMode="auto">
            <a:xfrm>
              <a:off x="1216025" y="2955926"/>
              <a:ext cx="1971675" cy="11906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 name="投影片編號版面配置區 4"/>
          <p:cNvSpPr>
            <a:spLocks noGrp="1"/>
          </p:cNvSpPr>
          <p:nvPr>
            <p:ph type="sldNum" sz="quarter" idx="4"/>
          </p:nvPr>
        </p:nvSpPr>
        <p:spPr/>
        <p:txBody>
          <a:bodyPr/>
          <a:lstStyle/>
          <a:p>
            <a:fld id="{BA36ACD9-F410-4E0C-AA39-2C3CA9F8E6F8}" type="slidenum">
              <a:rPr lang="zh-TW" altLang="en-US" smtClean="0"/>
              <a:t>6</a:t>
            </a:fld>
            <a:endParaRPr lang="zh-TW" altLang="en-US" dirty="0"/>
          </a:p>
        </p:txBody>
      </p:sp>
      <p:graphicFrame>
        <p:nvGraphicFramePr>
          <p:cNvPr id="19" name="表格 18"/>
          <p:cNvGraphicFramePr>
            <a:graphicFrameLocks noGrp="1"/>
          </p:cNvGraphicFramePr>
          <p:nvPr>
            <p:extLst>
              <p:ext uri="{D42A27DB-BD31-4B8C-83A1-F6EECF244321}">
                <p14:modId xmlns:p14="http://schemas.microsoft.com/office/powerpoint/2010/main" val="2538905729"/>
              </p:ext>
            </p:extLst>
          </p:nvPr>
        </p:nvGraphicFramePr>
        <p:xfrm>
          <a:off x="3974356" y="2740105"/>
          <a:ext cx="4246529" cy="3410420"/>
        </p:xfrm>
        <a:graphic>
          <a:graphicData uri="http://schemas.openxmlformats.org/drawingml/2006/table">
            <a:tbl>
              <a:tblPr firstRow="1" bandRow="1">
                <a:tableStyleId>{5940675A-B579-460E-94D1-54222C63F5DA}</a:tableStyleId>
              </a:tblPr>
              <a:tblGrid>
                <a:gridCol w="606647">
                  <a:extLst>
                    <a:ext uri="{9D8B030D-6E8A-4147-A177-3AD203B41FA5}">
                      <a16:colId xmlns:a16="http://schemas.microsoft.com/office/drawing/2014/main" xmlns="" val="20000"/>
                    </a:ext>
                  </a:extLst>
                </a:gridCol>
                <a:gridCol w="606647">
                  <a:extLst>
                    <a:ext uri="{9D8B030D-6E8A-4147-A177-3AD203B41FA5}">
                      <a16:colId xmlns:a16="http://schemas.microsoft.com/office/drawing/2014/main" xmlns="" val="20001"/>
                    </a:ext>
                  </a:extLst>
                </a:gridCol>
                <a:gridCol w="606647">
                  <a:extLst>
                    <a:ext uri="{9D8B030D-6E8A-4147-A177-3AD203B41FA5}">
                      <a16:colId xmlns:a16="http://schemas.microsoft.com/office/drawing/2014/main" xmlns="" val="20002"/>
                    </a:ext>
                  </a:extLst>
                </a:gridCol>
                <a:gridCol w="606647">
                  <a:extLst>
                    <a:ext uri="{9D8B030D-6E8A-4147-A177-3AD203B41FA5}">
                      <a16:colId xmlns:a16="http://schemas.microsoft.com/office/drawing/2014/main" xmlns="" val="20003"/>
                    </a:ext>
                  </a:extLst>
                </a:gridCol>
                <a:gridCol w="606647">
                  <a:extLst>
                    <a:ext uri="{9D8B030D-6E8A-4147-A177-3AD203B41FA5}">
                      <a16:colId xmlns:a16="http://schemas.microsoft.com/office/drawing/2014/main" xmlns="" val="20004"/>
                    </a:ext>
                  </a:extLst>
                </a:gridCol>
                <a:gridCol w="606647">
                  <a:extLst>
                    <a:ext uri="{9D8B030D-6E8A-4147-A177-3AD203B41FA5}">
                      <a16:colId xmlns:a16="http://schemas.microsoft.com/office/drawing/2014/main" xmlns="" val="20005"/>
                    </a:ext>
                  </a:extLst>
                </a:gridCol>
                <a:gridCol w="606647">
                  <a:extLst>
                    <a:ext uri="{9D8B030D-6E8A-4147-A177-3AD203B41FA5}">
                      <a16:colId xmlns:a16="http://schemas.microsoft.com/office/drawing/2014/main" xmlns="" val="20006"/>
                    </a:ext>
                  </a:extLst>
                </a:gridCol>
              </a:tblGrid>
              <a:tr h="552276">
                <a:tc gridSpan="7">
                  <a:txBody>
                    <a:bodyPr/>
                    <a:lstStyle/>
                    <a:p>
                      <a:pPr algn="ctr"/>
                      <a:r>
                        <a:rPr lang="en-US" altLang="zh-TW" sz="2400" b="0" dirty="0" smtClean="0">
                          <a:latin typeface="微軟正黑體" pitchFamily="34" charset="-120"/>
                          <a:ea typeface="微軟正黑體" pitchFamily="34" charset="-120"/>
                        </a:rPr>
                        <a:t>5</a:t>
                      </a:r>
                      <a:r>
                        <a:rPr lang="zh-TW" altLang="en-US" sz="2400" b="0" dirty="0" smtClean="0">
                          <a:latin typeface="微軟正黑體" pitchFamily="34" charset="-120"/>
                          <a:ea typeface="微軟正黑體" pitchFamily="34" charset="-120"/>
                        </a:rPr>
                        <a:t>月份</a:t>
                      </a:r>
                      <a:endParaRPr lang="zh-TW" altLang="en-US" sz="2400" b="0"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06254">
                <a:tc>
                  <a:txBody>
                    <a:bodyPr/>
                    <a:lstStyle/>
                    <a:p>
                      <a:pPr algn="ctr"/>
                      <a:r>
                        <a:rPr lang="zh-TW" altLang="en-US" sz="2400" b="0" dirty="0" smtClean="0">
                          <a:latin typeface="微軟正黑體" pitchFamily="34" charset="-120"/>
                          <a:ea typeface="微軟正黑體" pitchFamily="34" charset="-120"/>
                        </a:rPr>
                        <a:t>日</a:t>
                      </a:r>
                      <a:endParaRPr lang="zh-TW" altLang="en-US" sz="2400" b="0"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2400" b="0" dirty="0" smtClean="0">
                          <a:latin typeface="微軟正黑體" pitchFamily="34" charset="-120"/>
                          <a:ea typeface="微軟正黑體" pitchFamily="34" charset="-120"/>
                        </a:rPr>
                        <a:t>一</a:t>
                      </a:r>
                      <a:endParaRPr lang="zh-TW" altLang="en-US" sz="2400" b="0"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0378">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ltLang="zh-TW"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4</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8</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11</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bg1"/>
                          </a:solidFill>
                          <a:latin typeface="微軟正黑體" pitchFamily="34" charset="-120"/>
                          <a:ea typeface="微軟正黑體" pitchFamily="34" charset="-120"/>
                          <a:cs typeface="+mn-cs"/>
                        </a:rPr>
                        <a:t>13</a:t>
                      </a:r>
                      <a:endParaRPr lang="zh-TW" altLang="en-US" sz="2400" b="0"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15</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TW" sz="2400" b="0" kern="1200" dirty="0" smtClean="0">
                          <a:solidFill>
                            <a:schemeClr val="bg1"/>
                          </a:solidFill>
                          <a:latin typeface="微軟正黑體" pitchFamily="34" charset="-120"/>
                          <a:ea typeface="微軟正黑體" pitchFamily="34" charset="-120"/>
                          <a:cs typeface="+mn-cs"/>
                        </a:rPr>
                        <a:t>17</a:t>
                      </a:r>
                      <a:endParaRPr lang="zh-TW" altLang="en-US" sz="2400" b="0"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18</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19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21</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22</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23</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24</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25</a:t>
                      </a:r>
                      <a:endParaRPr lang="zh-TW" altLang="en-US" sz="2400" b="0" kern="1200" dirty="0" smtClean="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70378">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26</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27</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28</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29</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30</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400" b="0" kern="1200" dirty="0" smtClean="0">
                          <a:solidFill>
                            <a:schemeClr val="tx1">
                              <a:lumMod val="95000"/>
                              <a:lumOff val="5000"/>
                            </a:schemeClr>
                          </a:solidFill>
                          <a:latin typeface="微軟正黑體" pitchFamily="34" charset="-120"/>
                          <a:ea typeface="微軟正黑體" pitchFamily="34" charset="-120"/>
                          <a:cs typeface="+mn-cs"/>
                        </a:rPr>
                        <a:t>31</a:t>
                      </a: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400" b="0" kern="1200" dirty="0">
                        <a:solidFill>
                          <a:schemeClr val="tx1">
                            <a:lumMod val="95000"/>
                            <a:lumOff val="5000"/>
                          </a:schemeClr>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3053228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19</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60</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477875"/>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資本額組成</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學校技術入股</a:t>
            </a:r>
            <a:r>
              <a:rPr lang="zh-TW" altLang="zh-TW" sz="2400" kern="100" dirty="0" smtClean="0">
                <a:latin typeface="微軟正黑體" panose="020B0604030504040204" pitchFamily="34" charset="-120"/>
                <a:ea typeface="微軟正黑體" panose="020B0604030504040204" pitchFamily="34" charset="-120"/>
              </a:rPr>
              <a:t>：請填報學校以「技術入股」方式投資之</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累積</a:t>
            </a:r>
            <a:r>
              <a:rPr lang="zh-TW" altLang="zh-TW" sz="2400" kern="100" dirty="0" smtClean="0">
                <a:latin typeface="微軟正黑體" panose="020B0604030504040204" pitchFamily="34" charset="-120"/>
                <a:ea typeface="微軟正黑體" panose="020B0604030504040204" pitchFamily="34" charset="-120"/>
              </a:rPr>
              <a:t>之作價金額，並優先以「認定市場公開價值</a:t>
            </a:r>
            <a:r>
              <a:rPr lang="en-US" altLang="zh-TW"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以填報當日股價金額</a:t>
            </a:r>
            <a:r>
              <a:rPr lang="en-US" altLang="zh-TW"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」填報，其次則以股票面值</a:t>
            </a:r>
            <a:r>
              <a:rPr lang="en-US" altLang="zh-TW"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額</a:t>
            </a:r>
            <a:r>
              <a:rPr lang="en-US" altLang="zh-TW"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填報。</a:t>
            </a:r>
            <a:endParaRPr lang="en-US" altLang="zh-TW" sz="2400" kern="10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非</a:t>
            </a:r>
            <a:r>
              <a:rPr lang="zh-TW" altLang="zh-TW" sz="2400" b="1" kern="100" dirty="0">
                <a:solidFill>
                  <a:srgbClr val="FF0000"/>
                </a:solidFill>
                <a:latin typeface="微軟正黑體" panose="020B0604030504040204" pitchFamily="34" charset="-120"/>
                <a:ea typeface="微軟正黑體" panose="020B0604030504040204" pitchFamily="34" charset="-120"/>
              </a:rPr>
              <a:t>本校資金投入</a:t>
            </a:r>
            <a:r>
              <a:rPr lang="zh-TW" altLang="zh-TW" sz="2400" kern="100" dirty="0">
                <a:latin typeface="微軟正黑體" panose="020B0604030504040204" pitchFamily="34" charset="-120"/>
                <a:ea typeface="微軟正黑體" panose="020B0604030504040204" pitchFamily="34" charset="-120"/>
              </a:rPr>
              <a:t>：請填報非屬學校資金投入及學校技術入股之非本校資金投入金額，</a:t>
            </a:r>
            <a:r>
              <a:rPr lang="zh-TW" altLang="zh-TW" sz="2400" b="1" kern="100" dirty="0">
                <a:solidFill>
                  <a:srgbClr val="FF0000"/>
                </a:solidFill>
                <a:latin typeface="微軟正黑體" panose="020B0604030504040204" pitchFamily="34" charset="-120"/>
                <a:ea typeface="微軟正黑體" panose="020B0604030504040204" pitchFamily="34" charset="-120"/>
              </a:rPr>
              <a:t>應為資本總額減掉學校資金投入金額、學校技術入股金額。</a:t>
            </a:r>
          </a:p>
          <a:p>
            <a:pPr marL="342900" lvl="0" indent="-34290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a:p>
            <a:pPr lvl="0" algn="r"/>
            <a:r>
              <a:rPr lang="zh-TW" altLang="zh-TW" sz="1600" dirty="0" smtClean="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註：</a:t>
            </a:r>
            <a:r>
              <a:rPr lang="en-US" altLang="zh-TW" sz="1600" dirty="0">
                <a:latin typeface="微軟正黑體" panose="020B0604030504040204" pitchFamily="34" charset="-120"/>
                <a:ea typeface="微軟正黑體" panose="020B0604030504040204" pitchFamily="34" charset="-120"/>
              </a:rPr>
              <a:t>108</a:t>
            </a:r>
            <a:r>
              <a:rPr lang="zh-TW" altLang="zh-TW"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zh-TW" sz="1600" dirty="0">
                <a:latin typeface="微軟正黑體" panose="020B0604030504040204" pitchFamily="34" charset="-120"/>
                <a:ea typeface="微軟正黑體" panose="020B0604030504040204" pitchFamily="34" charset="-120"/>
              </a:rPr>
              <a:t>月因應「產學合作評量分析計畫」</a:t>
            </a:r>
            <a:r>
              <a:rPr lang="zh-TW" altLang="en-US" sz="1600" dirty="0">
                <a:latin typeface="微軟正黑體" panose="020B0604030504040204" pitchFamily="34" charset="-120"/>
                <a:ea typeface="微軟正黑體" panose="020B0604030504040204" pitchFamily="34" charset="-120"/>
              </a:rPr>
              <a:t>需求定義修訂</a:t>
            </a:r>
            <a:r>
              <a:rPr lang="zh-TW" altLang="zh-TW" sz="1600" dirty="0" smtClean="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zh-TW" sz="4400" dirty="0">
                <a:solidFill>
                  <a:schemeClr val="accent6">
                    <a:lumMod val="50000"/>
                  </a:schemeClr>
                </a:solidFill>
              </a:rPr>
              <a:t>表</a:t>
            </a:r>
            <a:r>
              <a:rPr lang="en-US" altLang="zh-TW" sz="4400" dirty="0">
                <a:solidFill>
                  <a:schemeClr val="accent6">
                    <a:lumMod val="50000"/>
                  </a:schemeClr>
                </a:solidFill>
              </a:rPr>
              <a:t>14-10</a:t>
            </a:r>
            <a:r>
              <a:rPr lang="zh-TW" altLang="zh-TW" sz="4400" dirty="0">
                <a:solidFill>
                  <a:schemeClr val="accent6">
                    <a:lumMod val="50000"/>
                  </a:schemeClr>
                </a:solidFill>
              </a:rPr>
              <a:t>學校衍生企業明細表</a:t>
            </a:r>
            <a:endParaRPr lang="zh-CN" altLang="en-US" sz="44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4010577205"/>
              </p:ext>
            </p:extLst>
          </p:nvPr>
        </p:nvGraphicFramePr>
        <p:xfrm>
          <a:off x="214391" y="1209432"/>
          <a:ext cx="11804415" cy="2707748"/>
        </p:xfrm>
        <a:graphic>
          <a:graphicData uri="http://schemas.openxmlformats.org/drawingml/2006/table">
            <a:tbl>
              <a:tblPr firstRow="1" firstCol="1" bandRow="1">
                <a:tableStyleId>{5C22544A-7EE6-4342-B048-85BDC9FD1C3A}</a:tableStyleId>
              </a:tblPr>
              <a:tblGrid>
                <a:gridCol w="814309">
                  <a:extLst>
                    <a:ext uri="{9D8B030D-6E8A-4147-A177-3AD203B41FA5}">
                      <a16:colId xmlns:a16="http://schemas.microsoft.com/office/drawing/2014/main" xmlns="" val="2192209619"/>
                    </a:ext>
                  </a:extLst>
                </a:gridCol>
                <a:gridCol w="914400">
                  <a:extLst>
                    <a:ext uri="{9D8B030D-6E8A-4147-A177-3AD203B41FA5}">
                      <a16:colId xmlns:a16="http://schemas.microsoft.com/office/drawing/2014/main" xmlns="" val="337524881"/>
                    </a:ext>
                  </a:extLst>
                </a:gridCol>
                <a:gridCol w="876300">
                  <a:extLst>
                    <a:ext uri="{9D8B030D-6E8A-4147-A177-3AD203B41FA5}">
                      <a16:colId xmlns:a16="http://schemas.microsoft.com/office/drawing/2014/main" xmlns="" val="2116162946"/>
                    </a:ext>
                  </a:extLst>
                </a:gridCol>
                <a:gridCol w="962025">
                  <a:extLst>
                    <a:ext uri="{9D8B030D-6E8A-4147-A177-3AD203B41FA5}">
                      <a16:colId xmlns:a16="http://schemas.microsoft.com/office/drawing/2014/main" xmlns="" val="2289897118"/>
                    </a:ext>
                  </a:extLst>
                </a:gridCol>
                <a:gridCol w="561975">
                  <a:extLst>
                    <a:ext uri="{9D8B030D-6E8A-4147-A177-3AD203B41FA5}">
                      <a16:colId xmlns:a16="http://schemas.microsoft.com/office/drawing/2014/main" xmlns="" val="2500026794"/>
                    </a:ext>
                  </a:extLst>
                </a:gridCol>
                <a:gridCol w="466725">
                  <a:extLst>
                    <a:ext uri="{9D8B030D-6E8A-4147-A177-3AD203B41FA5}">
                      <a16:colId xmlns:a16="http://schemas.microsoft.com/office/drawing/2014/main" xmlns="" val="3995161176"/>
                    </a:ext>
                  </a:extLst>
                </a:gridCol>
                <a:gridCol w="1543050">
                  <a:extLst>
                    <a:ext uri="{9D8B030D-6E8A-4147-A177-3AD203B41FA5}">
                      <a16:colId xmlns:a16="http://schemas.microsoft.com/office/drawing/2014/main" xmlns="" val="3893573938"/>
                    </a:ext>
                  </a:extLst>
                </a:gridCol>
                <a:gridCol w="1371600">
                  <a:extLst>
                    <a:ext uri="{9D8B030D-6E8A-4147-A177-3AD203B41FA5}">
                      <a16:colId xmlns:a16="http://schemas.microsoft.com/office/drawing/2014/main" xmlns="" val="4200183172"/>
                    </a:ext>
                  </a:extLst>
                </a:gridCol>
                <a:gridCol w="1504950">
                  <a:extLst>
                    <a:ext uri="{9D8B030D-6E8A-4147-A177-3AD203B41FA5}">
                      <a16:colId xmlns:a16="http://schemas.microsoft.com/office/drawing/2014/main" xmlns="" val="3124186975"/>
                    </a:ext>
                  </a:extLst>
                </a:gridCol>
                <a:gridCol w="630232">
                  <a:extLst>
                    <a:ext uri="{9D8B030D-6E8A-4147-A177-3AD203B41FA5}">
                      <a16:colId xmlns:a16="http://schemas.microsoft.com/office/drawing/2014/main" xmlns="" val="810567580"/>
                    </a:ext>
                  </a:extLst>
                </a:gridCol>
                <a:gridCol w="524340">
                  <a:extLst>
                    <a:ext uri="{9D8B030D-6E8A-4147-A177-3AD203B41FA5}">
                      <a16:colId xmlns:a16="http://schemas.microsoft.com/office/drawing/2014/main" xmlns="" val="2684942789"/>
                    </a:ext>
                  </a:extLst>
                </a:gridCol>
                <a:gridCol w="1150478">
                  <a:extLst>
                    <a:ext uri="{9D8B030D-6E8A-4147-A177-3AD203B41FA5}">
                      <a16:colId xmlns:a16="http://schemas.microsoft.com/office/drawing/2014/main" xmlns="" val="2072913549"/>
                    </a:ext>
                  </a:extLst>
                </a:gridCol>
                <a:gridCol w="484031">
                  <a:extLst>
                    <a:ext uri="{9D8B030D-6E8A-4147-A177-3AD203B41FA5}">
                      <a16:colId xmlns:a16="http://schemas.microsoft.com/office/drawing/2014/main" xmlns="" val="2818686343"/>
                    </a:ext>
                  </a:extLst>
                </a:gridCol>
              </a:tblGrid>
              <a:tr h="576049">
                <a:tc rowSpan="3">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年度</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公司基本資料</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altLang="en-US"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略</a:t>
                      </a:r>
                      <a:r>
                        <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年營業額</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資本額組成</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回饋學校之金額</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altLang="en-US" sz="2400" b="0" kern="100" dirty="0" smtClean="0">
                          <a:solidFill>
                            <a:sysClr val="windowText" lastClr="000000"/>
                          </a:solidFill>
                          <a:effectLst/>
                          <a:latin typeface="微軟正黑體" panose="020B0604030504040204" pitchFamily="34" charset="-120"/>
                          <a:ea typeface="微軟正黑體" panose="020B0604030504040204" pitchFamily="34" charset="-120"/>
                        </a:rPr>
                        <a:t>略</a:t>
                      </a:r>
                      <a:r>
                        <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8827402"/>
                  </a:ext>
                </a:extLst>
              </a:tr>
              <a:tr h="385263">
                <a:tc vMerge="1">
                  <a:txBody>
                    <a:bodyPr/>
                    <a:lstStyle/>
                    <a:p>
                      <a:endParaRPr lang="zh-TW" altLang="en-US"/>
                    </a:p>
                  </a:txBody>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公司</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名稱</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統一</a:t>
                      </a:r>
                    </a:p>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編號</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成立</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時間</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ctr">
                        <a:lnSpc>
                          <a:spcPct val="100000"/>
                        </a:lnSpc>
                        <a:spcAft>
                          <a:spcPts val="0"/>
                        </a:spcAft>
                      </a:pP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75000"/>
                      </a:schemeClr>
                    </a:solidFill>
                  </a:tcPr>
                </a:tc>
                <a:tc vMerge="1">
                  <a:txBody>
                    <a:bodyPr/>
                    <a:lstStyle/>
                    <a:p>
                      <a:endParaRPr lang="zh-TW" altLang="en-US"/>
                    </a:p>
                  </a:txBody>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學校</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資金</a:t>
                      </a: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投入</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學校</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技術</a:t>
                      </a:r>
                      <a:r>
                        <a:rPr lang="zh-TW" sz="2400" b="1" kern="100" dirty="0">
                          <a:solidFill>
                            <a:srgbClr val="FF0000"/>
                          </a:solidFill>
                          <a:effectLst/>
                          <a:latin typeface="微軟正黑體" panose="020B0604030504040204" pitchFamily="34" charset="-120"/>
                          <a:ea typeface="微軟正黑體" panose="020B0604030504040204" pitchFamily="34" charset="-120"/>
                        </a:rPr>
                        <a:t>入股</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非</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本校</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資金</a:t>
                      </a:r>
                      <a:r>
                        <a:rPr lang="zh-TW" sz="2400" b="1" kern="100" dirty="0">
                          <a:solidFill>
                            <a:srgbClr val="FF0000"/>
                          </a:solidFill>
                          <a:effectLst/>
                          <a:latin typeface="微軟正黑體" panose="020B0604030504040204" pitchFamily="34" charset="-120"/>
                          <a:ea typeface="微軟正黑體" panose="020B0604030504040204" pitchFamily="34" charset="-120"/>
                        </a:rPr>
                        <a:t>投入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技轉金額</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其他</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042618708"/>
                  </a:ext>
                </a:extLst>
              </a:tr>
              <a:tr h="174643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項目說明</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合計金額</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3087498049"/>
                  </a:ext>
                </a:extLst>
              </a:tr>
            </a:tbl>
          </a:graphicData>
        </a:graphic>
      </p:graphicFrame>
    </p:spTree>
    <p:extLst>
      <p:ext uri="{BB962C8B-B14F-4D97-AF65-F5344CB8AC3E}">
        <p14:creationId xmlns:p14="http://schemas.microsoft.com/office/powerpoint/2010/main" val="31571400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19</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61</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539430"/>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回饋學校之金額</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kern="100" dirty="0" smtClean="0">
                <a:latin typeface="微軟正黑體" panose="020B0604030504040204" pitchFamily="34" charset="-120"/>
                <a:ea typeface="微軟正黑體" panose="020B0604030504040204" pitchFamily="34" charset="-120"/>
              </a:rPr>
              <a:t>請</a:t>
            </a:r>
            <a:r>
              <a:rPr lang="zh-TW" altLang="zh-TW" sz="2400" b="1" strike="sngStrike" kern="100" dirty="0">
                <a:solidFill>
                  <a:srgbClr val="FF0000"/>
                </a:solidFill>
                <a:latin typeface="微軟正黑體" panose="020B0604030504040204" pitchFamily="34" charset="-120"/>
                <a:ea typeface="微軟正黑體" panose="020B0604030504040204" pitchFamily="34" charset="-120"/>
              </a:rPr>
              <a:t>填報公司【回饋學校之金額】，亦即</a:t>
            </a:r>
            <a:r>
              <a:rPr lang="zh-TW" altLang="zh-TW" sz="2400" b="1" kern="100" dirty="0">
                <a:solidFill>
                  <a:srgbClr val="FF0000"/>
                </a:solidFill>
                <a:latin typeface="微軟正黑體" panose="020B0604030504040204" pitchFamily="34" charset="-120"/>
                <a:ea typeface="微軟正黑體" panose="020B0604030504040204" pitchFamily="34" charset="-120"/>
              </a:rPr>
              <a:t> </a:t>
            </a:r>
            <a:r>
              <a:rPr lang="zh-TW" altLang="zh-TW" sz="2400" b="1" kern="0" dirty="0">
                <a:solidFill>
                  <a:srgbClr val="FF0000"/>
                </a:solidFill>
                <a:latin typeface="微軟正黑體" panose="020B0604030504040204" pitchFamily="34" charset="-120"/>
                <a:ea typeface="微軟正黑體" panose="020B0604030504040204" pitchFamily="34" charset="-120"/>
              </a:rPr>
              <a:t>以「簽約合約生效日」為認列年度基準日</a:t>
            </a:r>
            <a:r>
              <a:rPr lang="zh-TW" altLang="zh-TW" sz="2400" kern="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填報</a:t>
            </a:r>
            <a:r>
              <a:rPr lang="zh-TW" altLang="zh-TW" sz="2400" kern="100" dirty="0">
                <a:latin typeface="微軟正黑體" panose="020B0604030504040204" pitchFamily="34" charset="-120"/>
                <a:ea typeface="微軟正黑體" panose="020B0604030504040204" pitchFamily="34" charset="-120"/>
              </a:rPr>
              <a:t>公司</a:t>
            </a:r>
            <a:r>
              <a:rPr lang="zh-TW" altLang="zh-TW" sz="2400" kern="100" dirty="0" smtClean="0">
                <a:latin typeface="微軟正黑體" panose="020B0604030504040204" pitchFamily="34" charset="-120"/>
                <a:ea typeface="微軟正黑體" panose="020B0604030504040204" pitchFamily="34" charset="-120"/>
              </a:rPr>
              <a:t>截至</a:t>
            </a:r>
            <a:r>
              <a:rPr lang="zh-TW" altLang="en-US" sz="2400" kern="100" dirty="0" smtClean="0">
                <a:latin typeface="微軟正黑體" panose="020B0604030504040204" pitchFamily="34" charset="-120"/>
                <a:ea typeface="微軟正黑體" panose="020B0604030504040204" pitchFamily="34" charset="-120"/>
              </a:rPr>
              <a:t>每年</a:t>
            </a:r>
            <a:r>
              <a:rPr lang="en-US" altLang="zh-TW" sz="2400" kern="100" dirty="0" smtClean="0">
                <a:latin typeface="微軟正黑體" panose="020B0604030504040204" pitchFamily="34" charset="-120"/>
                <a:ea typeface="微軟正黑體" panose="020B0604030504040204" pitchFamily="34" charset="-120"/>
              </a:rPr>
              <a:t>12</a:t>
            </a:r>
            <a:r>
              <a:rPr lang="zh-TW" altLang="zh-TW" sz="2400" kern="100" dirty="0">
                <a:latin typeface="微軟正黑體" panose="020B0604030504040204" pitchFamily="34" charset="-120"/>
                <a:ea typeface="微軟正黑體" panose="020B0604030504040204" pitchFamily="34" charset="-120"/>
              </a:rPr>
              <a:t>月</a:t>
            </a:r>
            <a:r>
              <a:rPr lang="en-US" altLang="zh-TW" sz="2400" kern="100" dirty="0">
                <a:latin typeface="微軟正黑體" panose="020B0604030504040204" pitchFamily="34" charset="-120"/>
                <a:ea typeface="微軟正黑體" panose="020B0604030504040204" pitchFamily="34" charset="-120"/>
              </a:rPr>
              <a:t>31</a:t>
            </a:r>
            <a:r>
              <a:rPr lang="zh-TW" altLang="zh-TW" sz="2400" kern="100" dirty="0">
                <a:latin typeface="微軟正黑體" panose="020B0604030504040204" pitchFamily="34" charset="-120"/>
                <a:ea typeface="微軟正黑體" panose="020B0604030504040204" pitchFamily="34" charset="-120"/>
              </a:rPr>
              <a:t>日依雙方簽訂合約之內容以「股份比例或其他方式</a:t>
            </a:r>
            <a:r>
              <a:rPr lang="en-US" altLang="zh-TW" sz="2400" kern="100" dirty="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如權利金、衍生利益金</a:t>
            </a:r>
            <a:r>
              <a:rPr lang="en-US" altLang="zh-TW" sz="2400" kern="100" dirty="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」回饋</a:t>
            </a:r>
            <a:r>
              <a:rPr lang="zh-TW" altLang="zh-TW" sz="2400" b="1" strike="sngStrike" kern="100" dirty="0">
                <a:solidFill>
                  <a:srgbClr val="FF0000"/>
                </a:solidFill>
                <a:latin typeface="微軟正黑體" panose="020B0604030504040204" pitchFamily="34" charset="-120"/>
                <a:ea typeface="微軟正黑體" panose="020B0604030504040204" pitchFamily="34" charset="-120"/>
              </a:rPr>
              <a:t>學校之金額，</a:t>
            </a:r>
            <a:r>
              <a:rPr lang="zh-TW" altLang="zh-TW" sz="2400" b="1" kern="100" dirty="0">
                <a:solidFill>
                  <a:srgbClr val="FF0000"/>
                </a:solidFill>
                <a:latin typeface="微軟正黑體" panose="020B0604030504040204" pitchFamily="34" charset="-120"/>
                <a:ea typeface="微軟正黑體" panose="020B0604030504040204" pitchFamily="34" charset="-120"/>
              </a:rPr>
              <a:t> </a:t>
            </a:r>
            <a:r>
              <a:rPr lang="zh-TW" altLang="zh-TW" sz="2400" kern="100" dirty="0" smtClean="0">
                <a:latin typeface="微軟正黑體" panose="020B0604030504040204" pitchFamily="34" charset="-120"/>
                <a:ea typeface="微軟正黑體" panose="020B0604030504040204" pitchFamily="34" charset="-120"/>
              </a:rPr>
              <a:t>之</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「技轉金額」、「其他」之金額</a:t>
            </a:r>
            <a:r>
              <a:rPr lang="zh-TW" altLang="en-US" sz="2400" kern="100" dirty="0" smtClean="0">
                <a:latin typeface="微軟正黑體" panose="020B0604030504040204" pitchFamily="34" charset="-120"/>
                <a:ea typeface="微軟正黑體" panose="020B0604030504040204" pitchFamily="34" charset="-120"/>
              </a:rPr>
              <a:t>。</a:t>
            </a:r>
            <a:endParaRPr lang="en-US" altLang="zh-TW" sz="2400" kern="1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rPr>
              <a:t>技</a:t>
            </a:r>
            <a:r>
              <a:rPr lang="zh-TW" altLang="zh-TW" sz="2400" b="1" kern="0" dirty="0">
                <a:solidFill>
                  <a:srgbClr val="FF0000"/>
                </a:solidFill>
                <a:latin typeface="微軟正黑體" panose="020B0604030504040204" pitchFamily="34" charset="-120"/>
                <a:ea typeface="微軟正黑體" panose="020B0604030504040204" pitchFamily="34" charset="-120"/>
              </a:rPr>
              <a:t>轉</a:t>
            </a:r>
            <a:r>
              <a:rPr lang="zh-TW" altLang="zh-TW" sz="2400" b="1" kern="0" dirty="0" smtClean="0">
                <a:solidFill>
                  <a:srgbClr val="FF0000"/>
                </a:solidFill>
                <a:latin typeface="微軟正黑體" panose="020B0604030504040204" pitchFamily="34" charset="-120"/>
                <a:ea typeface="微軟正黑體" panose="020B0604030504040204" pitchFamily="34" charset="-120"/>
              </a:rPr>
              <a:t>金額</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en-US" sz="2400" kern="0" dirty="0" smtClean="0">
                <a:latin typeface="微軟正黑體" panose="020B0604030504040204" pitchFamily="34" charset="-120"/>
                <a:ea typeface="微軟正黑體" panose="020B0604030504040204" pitchFamily="34" charset="-120"/>
              </a:rPr>
              <a:t>：</a:t>
            </a:r>
            <a:r>
              <a:rPr lang="zh-TW" altLang="zh-TW" sz="2400" kern="0" dirty="0" smtClean="0">
                <a:latin typeface="微軟正黑體" panose="020B0604030504040204" pitchFamily="34" charset="-120"/>
                <a:ea typeface="微軟正黑體" panose="020B0604030504040204" pitchFamily="34" charset="-120"/>
              </a:rPr>
              <a:t>係</a:t>
            </a:r>
            <a:r>
              <a:rPr lang="zh-TW" altLang="zh-TW" sz="2400" kern="0" dirty="0">
                <a:latin typeface="微軟正黑體" panose="020B0604030504040204" pitchFamily="34" charset="-120"/>
                <a:ea typeface="微軟正黑體" panose="020B0604030504040204" pitchFamily="34" charset="-120"/>
              </a:rPr>
              <a:t>指合約中述及有關學校技術授權、技術入股等項目可獲得之公司回饋金額</a:t>
            </a:r>
            <a:r>
              <a:rPr lang="zh-TW" altLang="zh-TW" sz="2400" kern="0" dirty="0" smtClean="0">
                <a:latin typeface="微軟正黑體" panose="020B0604030504040204" pitchFamily="34" charset="-120"/>
                <a:ea typeface="微軟正黑體" panose="020B0604030504040204" pitchFamily="34" charset="-120"/>
              </a:rPr>
              <a:t>。</a:t>
            </a:r>
            <a:endParaRPr lang="en-US" altLang="zh-TW" sz="2400" kern="100" dirty="0" smtClean="0">
              <a:latin typeface="微軟正黑體" panose="020B0604030504040204" pitchFamily="34" charset="-120"/>
              <a:ea typeface="微軟正黑體" panose="020B0604030504040204" pitchFamily="34" charset="-120"/>
            </a:endParaRPr>
          </a:p>
          <a:p>
            <a:pPr lvl="0" algn="r"/>
            <a:endParaRPr lang="en-US" altLang="zh-TW" sz="1600" dirty="0" smtClean="0">
              <a:latin typeface="微軟正黑體" panose="020B0604030504040204" pitchFamily="34" charset="-120"/>
              <a:ea typeface="微軟正黑體" panose="020B0604030504040204" pitchFamily="34" charset="-120"/>
            </a:endParaRPr>
          </a:p>
          <a:p>
            <a:pPr lvl="0" algn="r"/>
            <a:r>
              <a:rPr lang="zh-TW" altLang="zh-TW" sz="1600" dirty="0" smtClean="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註：</a:t>
            </a:r>
            <a:r>
              <a:rPr lang="en-US" altLang="zh-TW" sz="1600" dirty="0">
                <a:latin typeface="微軟正黑體" panose="020B0604030504040204" pitchFamily="34" charset="-120"/>
                <a:ea typeface="微軟正黑體" panose="020B0604030504040204" pitchFamily="34" charset="-120"/>
              </a:rPr>
              <a:t>108</a:t>
            </a:r>
            <a:r>
              <a:rPr lang="zh-TW" altLang="zh-TW"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zh-TW" sz="1600" dirty="0">
                <a:latin typeface="微軟正黑體" panose="020B0604030504040204" pitchFamily="34" charset="-120"/>
                <a:ea typeface="微軟正黑體" panose="020B0604030504040204" pitchFamily="34" charset="-120"/>
              </a:rPr>
              <a:t>月因應「產學合作評量分析計畫」</a:t>
            </a:r>
            <a:r>
              <a:rPr lang="zh-TW" altLang="en-US" sz="1600" dirty="0">
                <a:latin typeface="微軟正黑體" panose="020B0604030504040204" pitchFamily="34" charset="-120"/>
                <a:ea typeface="微軟正黑體" panose="020B0604030504040204" pitchFamily="34" charset="-120"/>
              </a:rPr>
              <a:t>需求定義修訂</a:t>
            </a:r>
            <a:r>
              <a:rPr lang="zh-TW" altLang="zh-TW" sz="1600" dirty="0" smtClean="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p:txBody>
      </p:sp>
      <p:cxnSp>
        <p:nvCxnSpPr>
          <p:cNvPr id="12" name="直線接點 11"/>
          <p:cNvCxnSpPr/>
          <p:nvPr/>
        </p:nvCxnSpPr>
        <p:spPr>
          <a:xfrm>
            <a:off x="795745" y="4633984"/>
            <a:ext cx="4785248" cy="326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2651478" y="5404079"/>
            <a:ext cx="1826586" cy="25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表格 14"/>
          <p:cNvGraphicFramePr>
            <a:graphicFrameLocks noGrp="1"/>
          </p:cNvGraphicFramePr>
          <p:nvPr>
            <p:extLst>
              <p:ext uri="{D42A27DB-BD31-4B8C-83A1-F6EECF244321}">
                <p14:modId xmlns:p14="http://schemas.microsoft.com/office/powerpoint/2010/main" val="1363656903"/>
              </p:ext>
            </p:extLst>
          </p:nvPr>
        </p:nvGraphicFramePr>
        <p:xfrm>
          <a:off x="214391" y="1209432"/>
          <a:ext cx="11804415" cy="2707748"/>
        </p:xfrm>
        <a:graphic>
          <a:graphicData uri="http://schemas.openxmlformats.org/drawingml/2006/table">
            <a:tbl>
              <a:tblPr firstRow="1" firstCol="1" bandRow="1">
                <a:tableStyleId>{5C22544A-7EE6-4342-B048-85BDC9FD1C3A}</a:tableStyleId>
              </a:tblPr>
              <a:tblGrid>
                <a:gridCol w="814309">
                  <a:extLst>
                    <a:ext uri="{9D8B030D-6E8A-4147-A177-3AD203B41FA5}">
                      <a16:colId xmlns:a16="http://schemas.microsoft.com/office/drawing/2014/main" xmlns="" val="2192209619"/>
                    </a:ext>
                  </a:extLst>
                </a:gridCol>
                <a:gridCol w="914400">
                  <a:extLst>
                    <a:ext uri="{9D8B030D-6E8A-4147-A177-3AD203B41FA5}">
                      <a16:colId xmlns:a16="http://schemas.microsoft.com/office/drawing/2014/main" xmlns="" val="337524881"/>
                    </a:ext>
                  </a:extLst>
                </a:gridCol>
                <a:gridCol w="876300">
                  <a:extLst>
                    <a:ext uri="{9D8B030D-6E8A-4147-A177-3AD203B41FA5}">
                      <a16:colId xmlns:a16="http://schemas.microsoft.com/office/drawing/2014/main" xmlns="" val="2116162946"/>
                    </a:ext>
                  </a:extLst>
                </a:gridCol>
                <a:gridCol w="962025">
                  <a:extLst>
                    <a:ext uri="{9D8B030D-6E8A-4147-A177-3AD203B41FA5}">
                      <a16:colId xmlns:a16="http://schemas.microsoft.com/office/drawing/2014/main" xmlns="" val="2289897118"/>
                    </a:ext>
                  </a:extLst>
                </a:gridCol>
                <a:gridCol w="561975">
                  <a:extLst>
                    <a:ext uri="{9D8B030D-6E8A-4147-A177-3AD203B41FA5}">
                      <a16:colId xmlns:a16="http://schemas.microsoft.com/office/drawing/2014/main" xmlns="" val="2500026794"/>
                    </a:ext>
                  </a:extLst>
                </a:gridCol>
                <a:gridCol w="466725">
                  <a:extLst>
                    <a:ext uri="{9D8B030D-6E8A-4147-A177-3AD203B41FA5}">
                      <a16:colId xmlns:a16="http://schemas.microsoft.com/office/drawing/2014/main" xmlns="" val="3995161176"/>
                    </a:ext>
                  </a:extLst>
                </a:gridCol>
                <a:gridCol w="1543050">
                  <a:extLst>
                    <a:ext uri="{9D8B030D-6E8A-4147-A177-3AD203B41FA5}">
                      <a16:colId xmlns:a16="http://schemas.microsoft.com/office/drawing/2014/main" xmlns="" val="3893573938"/>
                    </a:ext>
                  </a:extLst>
                </a:gridCol>
                <a:gridCol w="1371600">
                  <a:extLst>
                    <a:ext uri="{9D8B030D-6E8A-4147-A177-3AD203B41FA5}">
                      <a16:colId xmlns:a16="http://schemas.microsoft.com/office/drawing/2014/main" xmlns="" val="4200183172"/>
                    </a:ext>
                  </a:extLst>
                </a:gridCol>
                <a:gridCol w="1504950">
                  <a:extLst>
                    <a:ext uri="{9D8B030D-6E8A-4147-A177-3AD203B41FA5}">
                      <a16:colId xmlns:a16="http://schemas.microsoft.com/office/drawing/2014/main" xmlns="" val="3124186975"/>
                    </a:ext>
                  </a:extLst>
                </a:gridCol>
                <a:gridCol w="630232">
                  <a:extLst>
                    <a:ext uri="{9D8B030D-6E8A-4147-A177-3AD203B41FA5}">
                      <a16:colId xmlns:a16="http://schemas.microsoft.com/office/drawing/2014/main" xmlns="" val="810567580"/>
                    </a:ext>
                  </a:extLst>
                </a:gridCol>
                <a:gridCol w="524340">
                  <a:extLst>
                    <a:ext uri="{9D8B030D-6E8A-4147-A177-3AD203B41FA5}">
                      <a16:colId xmlns:a16="http://schemas.microsoft.com/office/drawing/2014/main" xmlns="" val="2684942789"/>
                    </a:ext>
                  </a:extLst>
                </a:gridCol>
                <a:gridCol w="1150478">
                  <a:extLst>
                    <a:ext uri="{9D8B030D-6E8A-4147-A177-3AD203B41FA5}">
                      <a16:colId xmlns:a16="http://schemas.microsoft.com/office/drawing/2014/main" xmlns="" val="2072913549"/>
                    </a:ext>
                  </a:extLst>
                </a:gridCol>
                <a:gridCol w="484031">
                  <a:extLst>
                    <a:ext uri="{9D8B030D-6E8A-4147-A177-3AD203B41FA5}">
                      <a16:colId xmlns:a16="http://schemas.microsoft.com/office/drawing/2014/main" xmlns="" val="2818686343"/>
                    </a:ext>
                  </a:extLst>
                </a:gridCol>
              </a:tblGrid>
              <a:tr h="576049">
                <a:tc rowSpan="3">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年度</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公司基本資料</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altLang="en-US"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略</a:t>
                      </a:r>
                      <a:r>
                        <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年營業額</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資本額組成</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回饋學校之金額</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altLang="en-US" sz="2400" b="0" kern="100" dirty="0" smtClean="0">
                          <a:solidFill>
                            <a:sysClr val="windowText" lastClr="000000"/>
                          </a:solidFill>
                          <a:effectLst/>
                          <a:latin typeface="微軟正黑體" panose="020B0604030504040204" pitchFamily="34" charset="-120"/>
                          <a:ea typeface="微軟正黑體" panose="020B0604030504040204" pitchFamily="34" charset="-120"/>
                        </a:rPr>
                        <a:t>略</a:t>
                      </a:r>
                      <a:r>
                        <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txBody>
                  <a:tcPr marL="16854" marR="1685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8827402"/>
                  </a:ext>
                </a:extLst>
              </a:tr>
              <a:tr h="385263">
                <a:tc vMerge="1">
                  <a:txBody>
                    <a:bodyPr/>
                    <a:lstStyle/>
                    <a:p>
                      <a:endParaRPr lang="zh-TW" altLang="en-US"/>
                    </a:p>
                  </a:txBody>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公司</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名稱</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統一</a:t>
                      </a:r>
                    </a:p>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編號</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成立</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時間</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ctr">
                        <a:lnSpc>
                          <a:spcPct val="100000"/>
                        </a:lnSpc>
                        <a:spcAft>
                          <a:spcPts val="0"/>
                        </a:spcAft>
                      </a:pP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75000"/>
                      </a:schemeClr>
                    </a:solidFill>
                  </a:tcPr>
                </a:tc>
                <a:tc vMerge="1">
                  <a:txBody>
                    <a:bodyPr/>
                    <a:lstStyle/>
                    <a:p>
                      <a:endParaRPr lang="zh-TW" altLang="en-US"/>
                    </a:p>
                  </a:txBody>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學校</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資金</a:t>
                      </a: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投入</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學校</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技術</a:t>
                      </a: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入股</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非</a:t>
                      </a: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本校</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資金</a:t>
                      </a: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投入</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技轉金額</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lnSpc>
                          <a:spcPct val="1000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其他</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042618708"/>
                  </a:ext>
                </a:extLst>
              </a:tr>
              <a:tr h="174643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項目說明</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	</a:t>
                      </a:r>
                      <a:r>
                        <a:rPr lang="zh-TW" sz="2400" b="1" kern="100" dirty="0">
                          <a:solidFill>
                            <a:srgbClr val="FF0000"/>
                          </a:solidFill>
                          <a:effectLst/>
                          <a:latin typeface="微軟正黑體" panose="020B0604030504040204" pitchFamily="34" charset="-120"/>
                          <a:ea typeface="微軟正黑體" panose="020B0604030504040204" pitchFamily="34" charset="-120"/>
                        </a:rPr>
                        <a:t>合計金額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3087498049"/>
                  </a:ext>
                </a:extLst>
              </a:tr>
            </a:tbl>
          </a:graphicData>
        </a:graphic>
      </p:graphicFrame>
      <p:sp>
        <p:nvSpPr>
          <p:cNvPr id="16"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zh-TW" sz="4400" dirty="0">
                <a:solidFill>
                  <a:schemeClr val="accent6">
                    <a:lumMod val="50000"/>
                  </a:schemeClr>
                </a:solidFill>
              </a:rPr>
              <a:t>表</a:t>
            </a:r>
            <a:r>
              <a:rPr lang="en-US" altLang="zh-TW" sz="4400" dirty="0">
                <a:solidFill>
                  <a:schemeClr val="accent6">
                    <a:lumMod val="50000"/>
                  </a:schemeClr>
                </a:solidFill>
              </a:rPr>
              <a:t>14-10</a:t>
            </a:r>
            <a:r>
              <a:rPr lang="zh-TW" altLang="zh-TW" sz="4400" dirty="0">
                <a:solidFill>
                  <a:schemeClr val="accent6">
                    <a:lumMod val="50000"/>
                  </a:schemeClr>
                </a:solidFill>
              </a:rPr>
              <a:t>學校衍生企業明細表</a:t>
            </a:r>
            <a:endParaRPr lang="zh-CN" altLang="en-US" sz="4400" dirty="0">
              <a:solidFill>
                <a:schemeClr val="accent6">
                  <a:lumMod val="50000"/>
                </a:schemeClr>
              </a:solidFill>
            </a:endParaRPr>
          </a:p>
        </p:txBody>
      </p:sp>
    </p:spTree>
    <p:extLst>
      <p:ext uri="{BB962C8B-B14F-4D97-AF65-F5344CB8AC3E}">
        <p14:creationId xmlns:p14="http://schemas.microsoft.com/office/powerpoint/2010/main" val="11277673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19</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62</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416320"/>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回饋學校之金額</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kern="0" dirty="0" smtClean="0">
                <a:latin typeface="微軟正黑體" panose="020B0604030504040204" pitchFamily="34" charset="-120"/>
                <a:ea typeface="微軟正黑體" panose="020B0604030504040204" pitchFamily="34" charset="-120"/>
              </a:rPr>
              <a:t>其他</a:t>
            </a:r>
            <a:r>
              <a:rPr lang="zh-TW" altLang="en-US" sz="2400" kern="0" dirty="0" smtClean="0">
                <a:latin typeface="微軟正黑體" panose="020B0604030504040204" pitchFamily="34" charset="-120"/>
                <a:ea typeface="微軟正黑體" panose="020B0604030504040204" pitchFamily="34" charset="-120"/>
              </a:rPr>
              <a:t>回饋學校金額之</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rPr>
              <a:t>項目說明</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kern="0" dirty="0" smtClean="0">
                <a:latin typeface="微軟正黑體" panose="020B0604030504040204" pitchFamily="34" charset="-120"/>
                <a:ea typeface="微軟正黑體" panose="020B0604030504040204" pitchFamily="34" charset="-120"/>
              </a:rPr>
              <a:t>與</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rPr>
              <a:t>合計金額</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en-US" sz="2400" kern="0" dirty="0" smtClean="0">
                <a:latin typeface="微軟正黑體" panose="020B0604030504040204" pitchFamily="34" charset="-120"/>
                <a:ea typeface="微軟正黑體" panose="020B0604030504040204" pitchFamily="34" charset="-120"/>
              </a:rPr>
              <a:t>：</a:t>
            </a:r>
            <a:r>
              <a:rPr lang="zh-TW" altLang="zh-TW" sz="2400" kern="0" dirty="0" smtClean="0">
                <a:latin typeface="微軟正黑體" panose="020B0604030504040204" pitchFamily="34" charset="-120"/>
                <a:ea typeface="微軟正黑體" panose="020B0604030504040204" pitchFamily="34" charset="-120"/>
              </a:rPr>
              <a:t>係</a:t>
            </a:r>
            <a:r>
              <a:rPr lang="zh-TW" altLang="zh-TW" sz="2400" kern="0" dirty="0">
                <a:latin typeface="微軟正黑體" panose="020B0604030504040204" pitchFamily="34" charset="-120"/>
                <a:ea typeface="微軟正黑體" panose="020B0604030504040204" pitchFamily="34" charset="-120"/>
              </a:rPr>
              <a:t>指合約中述及</a:t>
            </a:r>
            <a:r>
              <a:rPr lang="zh-TW" altLang="zh-TW" sz="2400" b="1" kern="0" dirty="0">
                <a:solidFill>
                  <a:srgbClr val="FF0000"/>
                </a:solidFill>
                <a:latin typeface="微軟正黑體" panose="020B0604030504040204" pitchFamily="34" charset="-120"/>
                <a:ea typeface="微軟正黑體" panose="020B0604030504040204" pitchFamily="34" charset="-120"/>
              </a:rPr>
              <a:t>「非關學校技術移轉」之</a:t>
            </a:r>
            <a:r>
              <a:rPr lang="zh-TW" altLang="zh-TW" sz="2400" b="1" kern="0" dirty="0" smtClean="0">
                <a:solidFill>
                  <a:srgbClr val="FF0000"/>
                </a:solidFill>
                <a:latin typeface="微軟正黑體" panose="020B0604030504040204" pitchFamily="34" charset="-120"/>
                <a:ea typeface="微軟正黑體" panose="020B0604030504040204" pitchFamily="34" charset="-120"/>
              </a:rPr>
              <a:t>其他</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rPr>
              <a:t>項目說</a:t>
            </a:r>
            <a:r>
              <a:rPr lang="zh-TW" altLang="en-US" sz="2400" b="1" kern="0" dirty="0" smtClean="0">
                <a:solidFill>
                  <a:srgbClr val="FF0000"/>
                </a:solidFill>
                <a:latin typeface="微軟正黑體" panose="020B0604030504040204" pitchFamily="34" charset="-120"/>
                <a:ea typeface="微軟正黑體" panose="020B0604030504040204" pitchFamily="34" charset="-120"/>
              </a:rPr>
              <a:t>明」</a:t>
            </a:r>
            <a:r>
              <a:rPr lang="zh-TW" altLang="zh-TW" sz="2400" kern="0" dirty="0" smtClean="0">
                <a:latin typeface="微軟正黑體" panose="020B0604030504040204" pitchFamily="34" charset="-120"/>
                <a:ea typeface="微軟正黑體" panose="020B0604030504040204" pitchFamily="34" charset="-120"/>
              </a:rPr>
              <a:t>（</a:t>
            </a:r>
            <a:r>
              <a:rPr lang="zh-TW" altLang="zh-TW" sz="2400" kern="0" dirty="0">
                <a:latin typeface="微軟正黑體" panose="020B0604030504040204" pitchFamily="34" charset="-120"/>
                <a:ea typeface="微軟正黑體" panose="020B0604030504040204" pitchFamily="34" charset="-120"/>
              </a:rPr>
              <a:t>兩項以上請合併說明）</a:t>
            </a:r>
            <a:r>
              <a:rPr lang="zh-TW" altLang="zh-TW" sz="2400" b="1" kern="0" dirty="0">
                <a:solidFill>
                  <a:srgbClr val="FF0000"/>
                </a:solidFill>
                <a:latin typeface="微軟正黑體" panose="020B0604030504040204" pitchFamily="34" charset="-120"/>
                <a:ea typeface="微軟正黑體" panose="020B0604030504040204" pitchFamily="34" charset="-120"/>
              </a:rPr>
              <a:t>與公司回饋</a:t>
            </a:r>
            <a:r>
              <a:rPr lang="zh-TW" altLang="zh-TW" sz="2400" b="1" kern="0" dirty="0" smtClean="0">
                <a:solidFill>
                  <a:srgbClr val="FF0000"/>
                </a:solidFill>
                <a:latin typeface="微軟正黑體" panose="020B0604030504040204" pitchFamily="34" charset="-120"/>
                <a:ea typeface="微軟正黑體" panose="020B0604030504040204" pitchFamily="34" charset="-120"/>
              </a:rPr>
              <a:t>之</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rPr>
              <a:t>合計金額</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kern="0" dirty="0" smtClean="0">
                <a:latin typeface="微軟正黑體" panose="020B0604030504040204" pitchFamily="34" charset="-120"/>
                <a:ea typeface="微軟正黑體" panose="020B0604030504040204" pitchFamily="34" charset="-120"/>
              </a:rPr>
              <a:t>（</a:t>
            </a:r>
            <a:r>
              <a:rPr lang="zh-TW" altLang="zh-TW" sz="2400" kern="0" dirty="0">
                <a:latin typeface="微軟正黑體" panose="020B0604030504040204" pitchFamily="34" charset="-120"/>
                <a:ea typeface="微軟正黑體" panose="020B0604030504040204" pitchFamily="34" charset="-120"/>
              </a:rPr>
              <a:t>兩項以上請合計填寫金額）。</a:t>
            </a:r>
            <a:endParaRPr lang="zh-TW" altLang="zh-TW" sz="2400" kern="100" dirty="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b="1" kern="0" dirty="0">
                <a:solidFill>
                  <a:srgbClr val="FF0000"/>
                </a:solidFill>
                <a:latin typeface="微軟正黑體" panose="020B0604030504040204" pitchFamily="34" charset="-120"/>
                <a:ea typeface="微軟正黑體" panose="020B0604030504040204" pitchFamily="34" charset="-120"/>
              </a:rPr>
              <a:t>填報金額</a:t>
            </a:r>
            <a:r>
              <a:rPr lang="zh-TW" altLang="zh-TW" sz="2400" b="1" kern="100" dirty="0">
                <a:solidFill>
                  <a:srgbClr val="FF0000"/>
                </a:solidFill>
                <a:latin typeface="微軟正黑體" panose="020B0604030504040204" pitchFamily="34" charset="-120"/>
                <a:ea typeface="微軟正黑體" panose="020B0604030504040204" pitchFamily="34" charset="-120"/>
              </a:rPr>
              <a:t>包括應付未付金額</a:t>
            </a:r>
            <a:r>
              <a:rPr lang="zh-TW" altLang="zh-TW" sz="2400" kern="100" dirty="0">
                <a:latin typeface="微軟正黑體" panose="020B0604030504040204" pitchFamily="34" charset="-120"/>
                <a:ea typeface="微軟正黑體" panose="020B0604030504040204" pitchFamily="34" charset="-120"/>
              </a:rPr>
              <a:t>。例如：</a:t>
            </a:r>
            <a:r>
              <a:rPr lang="en-US" altLang="zh-TW" sz="2400" kern="100" dirty="0" smtClean="0">
                <a:latin typeface="微軟正黑體" panose="020B0604030504040204" pitchFamily="34" charset="-120"/>
                <a:ea typeface="微軟正黑體" panose="020B0604030504040204" pitchFamily="34" charset="-120"/>
              </a:rPr>
              <a:t>108</a:t>
            </a:r>
            <a:r>
              <a:rPr lang="zh-TW" altLang="zh-TW" sz="2400" kern="100" dirty="0" smtClean="0">
                <a:latin typeface="微軟正黑體" panose="020B0604030504040204" pitchFamily="34" charset="-120"/>
                <a:ea typeface="微軟正黑體" panose="020B0604030504040204" pitchFamily="34" charset="-120"/>
              </a:rPr>
              <a:t>年</a:t>
            </a:r>
            <a:r>
              <a:rPr lang="en-US" altLang="zh-TW" sz="2400" kern="100" dirty="0">
                <a:latin typeface="微軟正黑體" panose="020B0604030504040204" pitchFamily="34" charset="-120"/>
                <a:ea typeface="微軟正黑體" panose="020B0604030504040204" pitchFamily="34" charset="-120"/>
              </a:rPr>
              <a:t>3</a:t>
            </a:r>
            <a:r>
              <a:rPr lang="zh-TW" altLang="zh-TW" sz="2400" kern="100" dirty="0">
                <a:latin typeface="微軟正黑體" panose="020B0604030504040204" pitchFamily="34" charset="-120"/>
                <a:ea typeface="微軟正黑體" panose="020B0604030504040204" pitchFamily="34" charset="-120"/>
              </a:rPr>
              <a:t>月填報時，公司</a:t>
            </a:r>
            <a:r>
              <a:rPr lang="en-US" altLang="zh-TW" sz="2400" kern="100" dirty="0" smtClean="0">
                <a:latin typeface="微軟正黑體" panose="020B0604030504040204" pitchFamily="34" charset="-120"/>
                <a:ea typeface="微軟正黑體" panose="020B0604030504040204" pitchFamily="34" charset="-120"/>
              </a:rPr>
              <a:t>106</a:t>
            </a:r>
            <a:r>
              <a:rPr lang="zh-TW" altLang="zh-TW" sz="2400" kern="100" dirty="0" smtClean="0">
                <a:latin typeface="微軟正黑體" panose="020B0604030504040204" pitchFamily="34" charset="-120"/>
                <a:ea typeface="微軟正黑體" panose="020B0604030504040204" pitchFamily="34" charset="-120"/>
              </a:rPr>
              <a:t>年度</a:t>
            </a:r>
            <a:r>
              <a:rPr lang="zh-TW" altLang="zh-TW" sz="2400" kern="100" dirty="0">
                <a:latin typeface="微軟正黑體" panose="020B0604030504040204" pitchFamily="34" charset="-120"/>
                <a:ea typeface="微軟正黑體" panose="020B0604030504040204" pitchFamily="34" charset="-120"/>
              </a:rPr>
              <a:t>依雙方合約規範，應回饋學校金額為新臺幣</a:t>
            </a:r>
            <a:r>
              <a:rPr lang="en-US" altLang="zh-TW" sz="2400" kern="100" dirty="0">
                <a:latin typeface="微軟正黑體" panose="020B0604030504040204" pitchFamily="34" charset="-120"/>
                <a:ea typeface="微軟正黑體" panose="020B0604030504040204" pitchFamily="34" charset="-120"/>
              </a:rPr>
              <a:t>10</a:t>
            </a:r>
            <a:r>
              <a:rPr lang="zh-TW" altLang="zh-TW" sz="2400" kern="100" dirty="0">
                <a:latin typeface="微軟正黑體" panose="020B0604030504040204" pitchFamily="34" charset="-120"/>
                <a:ea typeface="微軟正黑體" panose="020B0604030504040204" pitchFamily="34" charset="-120"/>
              </a:rPr>
              <a:t>萬元，但截至</a:t>
            </a:r>
            <a:r>
              <a:rPr lang="en-US" altLang="zh-TW" sz="2400" kern="100" dirty="0" smtClean="0">
                <a:latin typeface="微軟正黑體" panose="020B0604030504040204" pitchFamily="34" charset="-120"/>
                <a:ea typeface="微軟正黑體" panose="020B0604030504040204" pitchFamily="34" charset="-120"/>
              </a:rPr>
              <a:t>107</a:t>
            </a:r>
            <a:r>
              <a:rPr lang="zh-TW" altLang="zh-TW" sz="2400" kern="100" dirty="0" smtClean="0">
                <a:latin typeface="微軟正黑體" panose="020B0604030504040204" pitchFamily="34" charset="-120"/>
                <a:ea typeface="微軟正黑體" panose="020B0604030504040204" pitchFamily="34" charset="-120"/>
              </a:rPr>
              <a:t>年</a:t>
            </a:r>
            <a:r>
              <a:rPr lang="en-US" altLang="zh-TW" sz="2400" kern="100" dirty="0">
                <a:latin typeface="微軟正黑體" panose="020B0604030504040204" pitchFamily="34" charset="-120"/>
                <a:ea typeface="微軟正黑體" panose="020B0604030504040204" pitchFamily="34" charset="-120"/>
              </a:rPr>
              <a:t>12</a:t>
            </a:r>
            <a:r>
              <a:rPr lang="zh-TW" altLang="zh-TW" sz="2400" kern="100" dirty="0">
                <a:latin typeface="微軟正黑體" panose="020B0604030504040204" pitchFamily="34" charset="-120"/>
                <a:ea typeface="微軟正黑體" panose="020B0604030504040204" pitchFamily="34" charset="-120"/>
              </a:rPr>
              <a:t>月</a:t>
            </a:r>
            <a:r>
              <a:rPr lang="en-US" altLang="zh-TW" sz="2400" kern="100" dirty="0">
                <a:latin typeface="微軟正黑體" panose="020B0604030504040204" pitchFamily="34" charset="-120"/>
                <a:ea typeface="微軟正黑體" panose="020B0604030504040204" pitchFamily="34" charset="-120"/>
              </a:rPr>
              <a:t>31</a:t>
            </a:r>
            <a:r>
              <a:rPr lang="zh-TW" altLang="zh-TW" sz="2400" kern="100" dirty="0">
                <a:latin typeface="微軟正黑體" panose="020B0604030504040204" pitchFamily="34" charset="-120"/>
                <a:ea typeface="微軟正黑體" panose="020B0604030504040204" pitchFamily="34" charset="-120"/>
              </a:rPr>
              <a:t>日止僅支付</a:t>
            </a:r>
            <a:r>
              <a:rPr lang="en-US" altLang="zh-TW" sz="2400" kern="100" dirty="0">
                <a:latin typeface="微軟正黑體" panose="020B0604030504040204" pitchFamily="34" charset="-120"/>
                <a:ea typeface="微軟正黑體" panose="020B0604030504040204" pitchFamily="34" charset="-120"/>
              </a:rPr>
              <a:t>5</a:t>
            </a:r>
            <a:r>
              <a:rPr lang="zh-TW" altLang="zh-TW" sz="2400" kern="100" dirty="0">
                <a:latin typeface="微軟正黑體" panose="020B0604030504040204" pitchFamily="34" charset="-120"/>
                <a:ea typeface="微軟正黑體" panose="020B0604030504040204" pitchFamily="34" charset="-120"/>
              </a:rPr>
              <a:t>萬元，故</a:t>
            </a:r>
            <a:r>
              <a:rPr lang="zh-TW" altLang="zh-TW" sz="2400" kern="100" dirty="0" smtClean="0">
                <a:latin typeface="微軟正黑體" panose="020B0604030504040204" pitchFamily="34" charset="-120"/>
                <a:ea typeface="微軟正黑體" panose="020B0604030504040204" pitchFamily="34" charset="-120"/>
              </a:rPr>
              <a:t>填報</a:t>
            </a:r>
            <a:r>
              <a:rPr lang="en-US" altLang="zh-TW" sz="2400" kern="100" dirty="0" smtClean="0">
                <a:latin typeface="微軟正黑體" panose="020B0604030504040204" pitchFamily="34" charset="-120"/>
                <a:ea typeface="微軟正黑體" panose="020B0604030504040204" pitchFamily="34" charset="-120"/>
              </a:rPr>
              <a:t>10</a:t>
            </a:r>
            <a:r>
              <a:rPr lang="zh-TW" altLang="zh-TW" sz="2400" kern="100" dirty="0">
                <a:latin typeface="微軟正黑體" panose="020B0604030504040204" pitchFamily="34" charset="-120"/>
                <a:ea typeface="微軟正黑體" panose="020B0604030504040204" pitchFamily="34" charset="-120"/>
              </a:rPr>
              <a:t>萬</a:t>
            </a:r>
            <a:r>
              <a:rPr lang="zh-TW" altLang="zh-TW" sz="2400" kern="100" dirty="0" smtClean="0">
                <a:latin typeface="微軟正黑體" panose="020B0604030504040204" pitchFamily="34" charset="-120"/>
                <a:ea typeface="微軟正黑體" panose="020B0604030504040204" pitchFamily="34" charset="-120"/>
              </a:rPr>
              <a:t>元。</a:t>
            </a:r>
            <a:r>
              <a:rPr lang="en-US" altLang="zh-TW" sz="2400" kern="100" dirty="0" smtClean="0">
                <a:latin typeface="微軟正黑體" panose="020B0604030504040204" pitchFamily="34" charset="-120"/>
                <a:ea typeface="微軟正黑體" panose="020B0604030504040204" pitchFamily="34" charset="-120"/>
              </a:rPr>
              <a:t>                                                             </a:t>
            </a:r>
            <a:r>
              <a:rPr lang="zh-TW" altLang="zh-TW" sz="1600" dirty="0" smtClean="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註：</a:t>
            </a:r>
            <a:r>
              <a:rPr lang="en-US" altLang="zh-TW" sz="1600" dirty="0">
                <a:latin typeface="微軟正黑體" panose="020B0604030504040204" pitchFamily="34" charset="-120"/>
                <a:ea typeface="微軟正黑體" panose="020B0604030504040204" pitchFamily="34" charset="-120"/>
              </a:rPr>
              <a:t>108</a:t>
            </a:r>
            <a:r>
              <a:rPr lang="zh-TW" altLang="zh-TW"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zh-TW" sz="1600" dirty="0">
                <a:latin typeface="微軟正黑體" panose="020B0604030504040204" pitchFamily="34" charset="-120"/>
                <a:ea typeface="微軟正黑體" panose="020B0604030504040204" pitchFamily="34" charset="-120"/>
              </a:rPr>
              <a:t>月因應「產學合作評量分析計畫」</a:t>
            </a:r>
            <a:r>
              <a:rPr lang="zh-TW" altLang="en-US" sz="1600" dirty="0">
                <a:latin typeface="微軟正黑體" panose="020B0604030504040204" pitchFamily="34" charset="-120"/>
                <a:ea typeface="微軟正黑體" panose="020B0604030504040204" pitchFamily="34" charset="-120"/>
              </a:rPr>
              <a:t>需求定義修訂</a:t>
            </a:r>
            <a:r>
              <a:rPr lang="zh-TW" altLang="zh-TW" sz="1600" dirty="0" smtClean="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1338047899"/>
              </p:ext>
            </p:extLst>
          </p:nvPr>
        </p:nvGraphicFramePr>
        <p:xfrm>
          <a:off x="214391" y="1209432"/>
          <a:ext cx="11804415" cy="2707748"/>
        </p:xfrm>
        <a:graphic>
          <a:graphicData uri="http://schemas.openxmlformats.org/drawingml/2006/table">
            <a:tbl>
              <a:tblPr firstRow="1" firstCol="1" bandRow="1">
                <a:tableStyleId>{5C22544A-7EE6-4342-B048-85BDC9FD1C3A}</a:tableStyleId>
              </a:tblPr>
              <a:tblGrid>
                <a:gridCol w="814309">
                  <a:extLst>
                    <a:ext uri="{9D8B030D-6E8A-4147-A177-3AD203B41FA5}">
                      <a16:colId xmlns:a16="http://schemas.microsoft.com/office/drawing/2014/main" xmlns="" val="2192209619"/>
                    </a:ext>
                  </a:extLst>
                </a:gridCol>
                <a:gridCol w="914400">
                  <a:extLst>
                    <a:ext uri="{9D8B030D-6E8A-4147-A177-3AD203B41FA5}">
                      <a16:colId xmlns:a16="http://schemas.microsoft.com/office/drawing/2014/main" xmlns="" val="337524881"/>
                    </a:ext>
                  </a:extLst>
                </a:gridCol>
                <a:gridCol w="876300">
                  <a:extLst>
                    <a:ext uri="{9D8B030D-6E8A-4147-A177-3AD203B41FA5}">
                      <a16:colId xmlns:a16="http://schemas.microsoft.com/office/drawing/2014/main" xmlns="" val="2116162946"/>
                    </a:ext>
                  </a:extLst>
                </a:gridCol>
                <a:gridCol w="962025">
                  <a:extLst>
                    <a:ext uri="{9D8B030D-6E8A-4147-A177-3AD203B41FA5}">
                      <a16:colId xmlns:a16="http://schemas.microsoft.com/office/drawing/2014/main" xmlns="" val="2289897118"/>
                    </a:ext>
                  </a:extLst>
                </a:gridCol>
                <a:gridCol w="561975">
                  <a:extLst>
                    <a:ext uri="{9D8B030D-6E8A-4147-A177-3AD203B41FA5}">
                      <a16:colId xmlns:a16="http://schemas.microsoft.com/office/drawing/2014/main" xmlns="" val="2500026794"/>
                    </a:ext>
                  </a:extLst>
                </a:gridCol>
                <a:gridCol w="466725">
                  <a:extLst>
                    <a:ext uri="{9D8B030D-6E8A-4147-A177-3AD203B41FA5}">
                      <a16:colId xmlns:a16="http://schemas.microsoft.com/office/drawing/2014/main" xmlns="" val="3995161176"/>
                    </a:ext>
                  </a:extLst>
                </a:gridCol>
                <a:gridCol w="1543050">
                  <a:extLst>
                    <a:ext uri="{9D8B030D-6E8A-4147-A177-3AD203B41FA5}">
                      <a16:colId xmlns:a16="http://schemas.microsoft.com/office/drawing/2014/main" xmlns="" val="3893573938"/>
                    </a:ext>
                  </a:extLst>
                </a:gridCol>
                <a:gridCol w="1371600">
                  <a:extLst>
                    <a:ext uri="{9D8B030D-6E8A-4147-A177-3AD203B41FA5}">
                      <a16:colId xmlns:a16="http://schemas.microsoft.com/office/drawing/2014/main" xmlns="" val="4200183172"/>
                    </a:ext>
                  </a:extLst>
                </a:gridCol>
                <a:gridCol w="1504950">
                  <a:extLst>
                    <a:ext uri="{9D8B030D-6E8A-4147-A177-3AD203B41FA5}">
                      <a16:colId xmlns:a16="http://schemas.microsoft.com/office/drawing/2014/main" xmlns="" val="3124186975"/>
                    </a:ext>
                  </a:extLst>
                </a:gridCol>
                <a:gridCol w="630232">
                  <a:extLst>
                    <a:ext uri="{9D8B030D-6E8A-4147-A177-3AD203B41FA5}">
                      <a16:colId xmlns:a16="http://schemas.microsoft.com/office/drawing/2014/main" xmlns="" val="810567580"/>
                    </a:ext>
                  </a:extLst>
                </a:gridCol>
                <a:gridCol w="524340">
                  <a:extLst>
                    <a:ext uri="{9D8B030D-6E8A-4147-A177-3AD203B41FA5}">
                      <a16:colId xmlns:a16="http://schemas.microsoft.com/office/drawing/2014/main" xmlns="" val="2684942789"/>
                    </a:ext>
                  </a:extLst>
                </a:gridCol>
                <a:gridCol w="1150478">
                  <a:extLst>
                    <a:ext uri="{9D8B030D-6E8A-4147-A177-3AD203B41FA5}">
                      <a16:colId xmlns:a16="http://schemas.microsoft.com/office/drawing/2014/main" xmlns="" val="2072913549"/>
                    </a:ext>
                  </a:extLst>
                </a:gridCol>
                <a:gridCol w="484031">
                  <a:extLst>
                    <a:ext uri="{9D8B030D-6E8A-4147-A177-3AD203B41FA5}">
                      <a16:colId xmlns:a16="http://schemas.microsoft.com/office/drawing/2014/main" xmlns="" val="2818686343"/>
                    </a:ext>
                  </a:extLst>
                </a:gridCol>
              </a:tblGrid>
              <a:tr h="576049">
                <a:tc rowSpan="3">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年度</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公司基本資料</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altLang="en-US"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略</a:t>
                      </a:r>
                      <a:r>
                        <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年營業額</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資本額組成</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回饋學校之金額</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altLang="en-US" sz="2400" b="0" kern="100" dirty="0" smtClean="0">
                          <a:solidFill>
                            <a:sysClr val="windowText" lastClr="000000"/>
                          </a:solidFill>
                          <a:effectLst/>
                          <a:latin typeface="微軟正黑體" panose="020B0604030504040204" pitchFamily="34" charset="-120"/>
                          <a:ea typeface="微軟正黑體" panose="020B0604030504040204" pitchFamily="34" charset="-120"/>
                        </a:rPr>
                        <a:t>略</a:t>
                      </a:r>
                      <a:r>
                        <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txBody>
                  <a:tcPr marL="16854" marR="1685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8827402"/>
                  </a:ext>
                </a:extLst>
              </a:tr>
              <a:tr h="385263">
                <a:tc vMerge="1">
                  <a:txBody>
                    <a:bodyPr/>
                    <a:lstStyle/>
                    <a:p>
                      <a:endParaRPr lang="zh-TW" altLang="en-US"/>
                    </a:p>
                  </a:txBody>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公司</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名稱</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統一</a:t>
                      </a:r>
                    </a:p>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編號</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成立</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時間</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ctr">
                        <a:lnSpc>
                          <a:spcPct val="100000"/>
                        </a:lnSpc>
                        <a:spcAft>
                          <a:spcPts val="0"/>
                        </a:spcAft>
                      </a:pP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75000"/>
                      </a:schemeClr>
                    </a:solidFill>
                  </a:tcPr>
                </a:tc>
                <a:tc vMerge="1">
                  <a:txBody>
                    <a:bodyPr/>
                    <a:lstStyle/>
                    <a:p>
                      <a:endParaRPr lang="zh-TW" altLang="en-US"/>
                    </a:p>
                  </a:txBody>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學校</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資金</a:t>
                      </a: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投入</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學校</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技術</a:t>
                      </a: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入股</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非</a:t>
                      </a: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本校</a:t>
                      </a:r>
                      <a:endParaRPr lang="en-US" altLang="zh-TW" sz="2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0" kern="100" dirty="0" smtClean="0">
                          <a:solidFill>
                            <a:sysClr val="windowText" lastClr="000000"/>
                          </a:solidFill>
                          <a:effectLst/>
                          <a:latin typeface="微軟正黑體" panose="020B0604030504040204" pitchFamily="34" charset="-120"/>
                          <a:ea typeface="微軟正黑體" panose="020B0604030504040204" pitchFamily="34" charset="-120"/>
                        </a:rPr>
                        <a:t>資金</a:t>
                      </a:r>
                      <a:r>
                        <a:rPr lang="zh-TW" sz="2400" b="0" kern="100" dirty="0">
                          <a:solidFill>
                            <a:sysClr val="windowText" lastClr="000000"/>
                          </a:solidFill>
                          <a:effectLst/>
                          <a:latin typeface="微軟正黑體" panose="020B0604030504040204" pitchFamily="34" charset="-120"/>
                          <a:ea typeface="微軟正黑體" panose="020B0604030504040204" pitchFamily="34" charset="-120"/>
                        </a:rPr>
                        <a:t>投入</a:t>
                      </a:r>
                      <a:endParaRPr lang="zh-TW" sz="2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TW" sz="2400" b="0" kern="100">
                          <a:solidFill>
                            <a:sysClr val="windowText" lastClr="000000"/>
                          </a:solidFill>
                          <a:effectLst/>
                          <a:latin typeface="微軟正黑體" panose="020B0604030504040204" pitchFamily="34" charset="-120"/>
                          <a:ea typeface="微軟正黑體" panose="020B0604030504040204" pitchFamily="34" charset="-120"/>
                        </a:rPr>
                        <a:t>技轉金額</a:t>
                      </a:r>
                      <a:endParaRPr lang="zh-TW" sz="2400" b="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lnSpc>
                          <a:spcPct val="100000"/>
                        </a:lnSpc>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其他</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042618708"/>
                  </a:ext>
                </a:extLst>
              </a:tr>
              <a:tr h="174643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項目說明</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	</a:t>
                      </a:r>
                      <a:r>
                        <a:rPr lang="zh-TW" sz="2400" b="1" kern="100" dirty="0">
                          <a:solidFill>
                            <a:srgbClr val="FF0000"/>
                          </a:solidFill>
                          <a:effectLst/>
                          <a:latin typeface="微軟正黑體" panose="020B0604030504040204" pitchFamily="34" charset="-120"/>
                          <a:ea typeface="微軟正黑體" panose="020B0604030504040204" pitchFamily="34" charset="-120"/>
                        </a:rPr>
                        <a:t>合計金額</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854" marR="1685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3087498049"/>
                  </a:ext>
                </a:extLst>
              </a:tr>
            </a:tbl>
          </a:graphicData>
        </a:graphic>
      </p:graphicFrame>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zh-TW" sz="4400" dirty="0">
                <a:solidFill>
                  <a:schemeClr val="accent6">
                    <a:lumMod val="50000"/>
                  </a:schemeClr>
                </a:solidFill>
              </a:rPr>
              <a:t>表</a:t>
            </a:r>
            <a:r>
              <a:rPr lang="en-US" altLang="zh-TW" sz="4400" dirty="0">
                <a:solidFill>
                  <a:schemeClr val="accent6">
                    <a:lumMod val="50000"/>
                  </a:schemeClr>
                </a:solidFill>
              </a:rPr>
              <a:t>14-10</a:t>
            </a:r>
            <a:r>
              <a:rPr lang="zh-TW" altLang="zh-TW" sz="4400" dirty="0">
                <a:solidFill>
                  <a:schemeClr val="accent6">
                    <a:lumMod val="50000"/>
                  </a:schemeClr>
                </a:solidFill>
              </a:rPr>
              <a:t>學校衍生企業明細表</a:t>
            </a:r>
            <a:endParaRPr lang="zh-CN" altLang="en-US" sz="4400" dirty="0">
              <a:solidFill>
                <a:schemeClr val="accent6">
                  <a:lumMod val="50000"/>
                </a:schemeClr>
              </a:solidFill>
            </a:endParaRPr>
          </a:p>
        </p:txBody>
      </p:sp>
    </p:spTree>
    <p:extLst>
      <p:ext uri="{BB962C8B-B14F-4D97-AF65-F5344CB8AC3E}">
        <p14:creationId xmlns:p14="http://schemas.microsoft.com/office/powerpoint/2010/main" val="15525680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63</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015936"/>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kern="100" dirty="0">
                <a:solidFill>
                  <a:srgbClr val="FF0000"/>
                </a:solidFill>
                <a:latin typeface="微軟正黑體" panose="020B0604030504040204" pitchFamily="34" charset="-120"/>
                <a:ea typeface="微軟正黑體" panose="020B0604030504040204" pitchFamily="34" charset="-120"/>
              </a:rPr>
              <a:t>企業基本資料</a:t>
            </a:r>
            <a:endParaRPr lang="zh-CN"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algn="just">
              <a:spcBef>
                <a:spcPts val="600"/>
              </a:spcBef>
              <a:spcAft>
                <a:spcPts val="600"/>
              </a:spcAf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kern="100" dirty="0" smtClean="0">
                <a:latin typeface="微軟正黑體" panose="020B0604030504040204" pitchFamily="34" charset="-120"/>
                <a:ea typeface="微軟正黑體" panose="020B0604030504040204" pitchFamily="34" charset="-120"/>
              </a:rPr>
              <a:t>合作</a:t>
            </a:r>
            <a:r>
              <a:rPr lang="zh-TW" altLang="zh-TW" sz="2400" kern="100" dirty="0">
                <a:latin typeface="微軟正黑體" panose="020B0604030504040204" pitchFamily="34" charset="-120"/>
                <a:ea typeface="微軟正黑體" panose="020B0604030504040204" pitchFamily="34" charset="-120"/>
              </a:rPr>
              <a:t>企業基本資料</a:t>
            </a:r>
            <a:r>
              <a:rPr lang="zh-TW" altLang="en-US" sz="2400" kern="100" dirty="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本調查之「合作企業新事業部門（</a:t>
            </a:r>
            <a:r>
              <a:rPr lang="en-US" altLang="zh-TW" sz="2400" kern="100" dirty="0">
                <a:latin typeface="微軟正黑體" panose="020B0604030504040204" pitchFamily="34" charset="-120"/>
                <a:ea typeface="微軟正黑體" panose="020B0604030504040204" pitchFamily="34" charset="-120"/>
              </a:rPr>
              <a:t>Spin in</a:t>
            </a:r>
            <a:r>
              <a:rPr lang="zh-TW" altLang="zh-TW" sz="2400" kern="100" dirty="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係指該學校師生團隊運用研發成果，與企業共同進行技術商業化開發，成立新事業部門，單純教師持股合作企業</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新事業部</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不列計，並於調查期間無解散事實者</a:t>
            </a:r>
            <a:r>
              <a:rPr lang="zh-TW" altLang="zh-TW" sz="2400" kern="100" dirty="0">
                <a:latin typeface="微軟正黑體" panose="020B0604030504040204" pitchFamily="34" charset="-120"/>
                <a:ea typeface="微軟正黑體" panose="020B0604030504040204" pitchFamily="34" charset="-120"/>
              </a:rPr>
              <a:t>（亦即該公司於</a:t>
            </a:r>
            <a:r>
              <a:rPr lang="en-US" altLang="zh-TW" sz="2400" kern="100" dirty="0">
                <a:latin typeface="微軟正黑體" panose="020B0604030504040204" pitchFamily="34" charset="-120"/>
                <a:ea typeface="微軟正黑體" panose="020B0604030504040204" pitchFamily="34" charset="-120"/>
              </a:rPr>
              <a:t>107</a:t>
            </a:r>
            <a:r>
              <a:rPr lang="zh-TW" altLang="zh-TW" sz="2400" kern="100" dirty="0">
                <a:latin typeface="微軟正黑體" panose="020B0604030504040204" pitchFamily="34" charset="-120"/>
                <a:ea typeface="微軟正黑體" panose="020B0604030504040204" pitchFamily="34" charset="-120"/>
              </a:rPr>
              <a:t>年</a:t>
            </a:r>
            <a:r>
              <a:rPr lang="en-US" altLang="zh-TW" sz="2400" kern="100" dirty="0">
                <a:latin typeface="微軟正黑體" panose="020B0604030504040204" pitchFamily="34" charset="-120"/>
                <a:ea typeface="微軟正黑體" panose="020B0604030504040204" pitchFamily="34" charset="-120"/>
              </a:rPr>
              <a:t>12</a:t>
            </a:r>
            <a:r>
              <a:rPr lang="zh-TW" altLang="zh-TW" sz="2400" kern="100" dirty="0">
                <a:latin typeface="微軟正黑體" panose="020B0604030504040204" pitchFamily="34" charset="-120"/>
                <a:ea typeface="微軟正黑體" panose="020B0604030504040204" pitchFamily="34" charset="-120"/>
              </a:rPr>
              <a:t>月</a:t>
            </a:r>
            <a:r>
              <a:rPr lang="en-US" altLang="zh-TW" sz="2400" kern="100" dirty="0">
                <a:latin typeface="微軟正黑體" panose="020B0604030504040204" pitchFamily="34" charset="-120"/>
                <a:ea typeface="微軟正黑體" panose="020B0604030504040204" pitchFamily="34" charset="-120"/>
              </a:rPr>
              <a:t>31</a:t>
            </a:r>
            <a:r>
              <a:rPr lang="zh-TW" altLang="zh-TW" sz="2400" kern="100" dirty="0">
                <a:latin typeface="微軟正黑體" panose="020B0604030504040204" pitchFamily="34" charset="-120"/>
                <a:ea typeface="微軟正黑體" panose="020B0604030504040204" pitchFamily="34" charset="-120"/>
              </a:rPr>
              <a:t>日止仍登記在案者）</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4" name="表格 13"/>
          <p:cNvGraphicFramePr>
            <a:graphicFrameLocks noGrp="1"/>
          </p:cNvGraphicFramePr>
          <p:nvPr>
            <p:extLst>
              <p:ext uri="{D42A27DB-BD31-4B8C-83A1-F6EECF244321}">
                <p14:modId xmlns:p14="http://schemas.microsoft.com/office/powerpoint/2010/main" val="3564880954"/>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marL="0" algn="ctr" defTabSz="914400" rtl="0" eaLnBrk="1" latinLnBrk="0" hangingPunct="1">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marL="0" algn="ctr" defTabSz="914400" rtl="0" eaLnBrk="1" latinLnBrk="0" hangingPunct="1">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7005546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64</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677656"/>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kern="100" dirty="0">
                <a:solidFill>
                  <a:srgbClr val="FF0000"/>
                </a:solidFill>
                <a:latin typeface="微軟正黑體" panose="020B0604030504040204" pitchFamily="34" charset="-120"/>
                <a:ea typeface="微軟正黑體" panose="020B0604030504040204" pitchFamily="34" charset="-120"/>
              </a:rPr>
              <a:t>企業</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基本資料</a:t>
            </a:r>
            <a:endParaRPr lang="zh-CN"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kern="100" dirty="0" smtClean="0">
                <a:latin typeface="微軟正黑體" panose="020B0604030504040204" pitchFamily="34" charset="-120"/>
                <a:ea typeface="微軟正黑體" panose="020B0604030504040204" pitchFamily="34" charset="-120"/>
              </a:rPr>
              <a:t>請填報合作企業新事業部門之基本資料，包括【合作企業及部門名稱、統一編號、部門成立時間】等。</a:t>
            </a:r>
            <a:endParaRPr lang="en-US" altLang="zh-TW" sz="2400" kern="100" dirty="0" smtClean="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kern="100" dirty="0">
                <a:solidFill>
                  <a:srgbClr val="FF0000"/>
                </a:solidFill>
                <a:latin typeface="微軟正黑體" panose="020B0604030504040204" pitchFamily="34" charset="-120"/>
                <a:ea typeface="微軟正黑體" panose="020B0604030504040204" pitchFamily="34" charset="-120"/>
              </a:rPr>
              <a:t>企業及部門名稱</a:t>
            </a:r>
            <a:r>
              <a:rPr lang="zh-TW" altLang="zh-TW" sz="2400" kern="100" dirty="0">
                <a:latin typeface="微軟正黑體" panose="020B0604030504040204" pitchFamily="34" charset="-120"/>
                <a:ea typeface="微軟正黑體" panose="020B0604030504040204" pitchFamily="34" charset="-120"/>
              </a:rPr>
              <a:t>：請填寫合作企業營利事業登記名稱及新事業部門名稱</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kern="100"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統一編號</a:t>
            </a:r>
            <a:r>
              <a:rPr lang="zh-TW" altLang="zh-TW" sz="2400" kern="100" dirty="0">
                <a:latin typeface="微軟正黑體" panose="020B0604030504040204" pitchFamily="34" charset="-120"/>
                <a:ea typeface="微軟正黑體" panose="020B0604030504040204" pitchFamily="34" charset="-120"/>
              </a:rPr>
              <a:t>：請填寫合作企業登記之統一編號</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kern="100"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部門</a:t>
            </a:r>
            <a:r>
              <a:rPr lang="zh-TW" altLang="zh-TW" sz="2400" b="1" kern="100" dirty="0">
                <a:solidFill>
                  <a:srgbClr val="FF0000"/>
                </a:solidFill>
                <a:latin typeface="微軟正黑體" panose="020B0604030504040204" pitchFamily="34" charset="-120"/>
                <a:ea typeface="微軟正黑體" panose="020B0604030504040204" pitchFamily="34" charset="-120"/>
              </a:rPr>
              <a:t>成立時間</a:t>
            </a:r>
            <a:r>
              <a:rPr lang="zh-TW" altLang="zh-TW" sz="2400" kern="100" dirty="0">
                <a:latin typeface="微軟正黑體" panose="020B0604030504040204" pitchFamily="34" charset="-120"/>
                <a:ea typeface="微軟正黑體" panose="020B0604030504040204" pitchFamily="34" charset="-120"/>
              </a:rPr>
              <a:t>：合作企業新事業部門成立日期，請填寫</a:t>
            </a:r>
            <a:r>
              <a:rPr lang="zh-TW" altLang="zh-TW" sz="2400" kern="100" dirty="0" smtClean="0">
                <a:latin typeface="微軟正黑體" panose="020B0604030504040204" pitchFamily="34" charset="-120"/>
                <a:ea typeface="微軟正黑體" panose="020B0604030504040204" pitchFamily="34" charset="-120"/>
              </a:rPr>
              <a:t>年月日。</a:t>
            </a: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2300033498"/>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marL="0" algn="ctr" defTabSz="914400" rtl="0" eaLnBrk="1" latinLnBrk="0" hangingPunct="1">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marL="0" algn="ctr" defTabSz="914400" rtl="0" eaLnBrk="1" latinLnBrk="0" hangingPunct="1">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12943492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65</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600986"/>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dirty="0">
                <a:solidFill>
                  <a:srgbClr val="FF0000"/>
                </a:solidFill>
                <a:latin typeface="微軟正黑體" panose="020B0604030504040204" pitchFamily="34" charset="-120"/>
                <a:ea typeface="微軟正黑體" panose="020B0604030504040204" pitchFamily="34" charset="-120"/>
              </a:rPr>
              <a:t>企業新事業</a:t>
            </a:r>
            <a:r>
              <a:rPr lang="zh-TW" altLang="zh-TW" sz="2400" b="1" dirty="0" smtClean="0">
                <a:solidFill>
                  <a:srgbClr val="FF0000"/>
                </a:solidFill>
                <a:latin typeface="微軟正黑體" panose="020B0604030504040204" pitchFamily="34" charset="-120"/>
                <a:ea typeface="微軟正黑體" panose="020B0604030504040204" pitchFamily="34" charset="-120"/>
              </a:rPr>
              <a:t>部</a:t>
            </a:r>
            <a:r>
              <a:rPr lang="zh-TW" altLang="en-US" sz="2400" b="1" dirty="0" smtClean="0">
                <a:solidFill>
                  <a:srgbClr val="FF0000"/>
                </a:solidFill>
                <a:latin typeface="微軟正黑體" panose="020B0604030504040204" pitchFamily="34" charset="-120"/>
                <a:ea typeface="微軟正黑體" panose="020B0604030504040204" pitchFamily="34" charset="-120"/>
              </a:rPr>
              <a:t>門組成人員</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教師數</a:t>
            </a:r>
            <a:endParaRPr lang="zh-CN" altLang="en-US" sz="2400" b="1" dirty="0">
              <a:solidFill>
                <a:srgbClr val="FF0000"/>
              </a:solidFill>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kern="100" dirty="0">
                <a:latin typeface="微軟正黑體" panose="020B0604030504040204" pitchFamily="34" charset="-120"/>
                <a:ea typeface="微軟正黑體" panose="020B0604030504040204" pitchFamily="34" charset="-120"/>
              </a:rPr>
              <a:t>合作企業新事業部門組成人員</a:t>
            </a:r>
            <a:r>
              <a:rPr lang="zh-TW" altLang="en-US" sz="2400" kern="100" dirty="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請填報截至</a:t>
            </a:r>
            <a:r>
              <a:rPr lang="en-US" altLang="zh-TW" sz="2400" kern="100" dirty="0">
                <a:latin typeface="微軟正黑體" panose="020B0604030504040204" pitchFamily="34" charset="-120"/>
                <a:ea typeface="微軟正黑體" panose="020B0604030504040204" pitchFamily="34" charset="-120"/>
              </a:rPr>
              <a:t>107</a:t>
            </a:r>
            <a:r>
              <a:rPr lang="zh-TW" altLang="zh-TW" sz="2400" kern="100" dirty="0">
                <a:latin typeface="微軟正黑體" panose="020B0604030504040204" pitchFamily="34" charset="-120"/>
                <a:ea typeface="微軟正黑體" panose="020B0604030504040204" pitchFamily="34" charset="-120"/>
              </a:rPr>
              <a:t>年</a:t>
            </a:r>
            <a:r>
              <a:rPr lang="en-US" altLang="zh-TW" sz="2400" kern="100" dirty="0">
                <a:latin typeface="微軟正黑體" panose="020B0604030504040204" pitchFamily="34" charset="-120"/>
                <a:ea typeface="微軟正黑體" panose="020B0604030504040204" pitchFamily="34" charset="-120"/>
              </a:rPr>
              <a:t>12</a:t>
            </a:r>
            <a:r>
              <a:rPr lang="zh-TW" altLang="zh-TW" sz="2400" kern="100" dirty="0">
                <a:latin typeface="微軟正黑體" panose="020B0604030504040204" pitchFamily="34" charset="-120"/>
                <a:ea typeface="微軟正黑體" panose="020B0604030504040204" pitchFamily="34" charset="-120"/>
              </a:rPr>
              <a:t>月</a:t>
            </a:r>
            <a:r>
              <a:rPr lang="en-US" altLang="zh-TW" sz="2400" kern="100" dirty="0">
                <a:latin typeface="微軟正黑體" panose="020B0604030504040204" pitchFamily="34" charset="-120"/>
                <a:ea typeface="微軟正黑體" panose="020B0604030504040204" pitchFamily="34" charset="-120"/>
              </a:rPr>
              <a:t>31</a:t>
            </a:r>
            <a:r>
              <a:rPr lang="zh-TW" altLang="zh-TW" sz="2400" kern="100" dirty="0">
                <a:latin typeface="微軟正黑體" panose="020B0604030504040204" pitchFamily="34" charset="-120"/>
                <a:ea typeface="微軟正黑體" panose="020B0604030504040204" pitchFamily="34" charset="-120"/>
              </a:rPr>
              <a:t>日止合作企業新事業部門組成人員，並</a:t>
            </a:r>
            <a:r>
              <a:rPr lang="zh-TW" altLang="zh-TW" sz="2400" kern="100" dirty="0" smtClean="0">
                <a:latin typeface="微軟正黑體" panose="020B0604030504040204" pitchFamily="34" charset="-120"/>
                <a:ea typeface="微軟正黑體" panose="020B0604030504040204" pitchFamily="34" charset="-120"/>
              </a:rPr>
              <a:t>依</a:t>
            </a:r>
            <a:r>
              <a:rPr lang="zh-TW" altLang="en-US"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教師數</a:t>
            </a:r>
            <a:r>
              <a:rPr lang="zh-TW" altLang="en-US" sz="2400" kern="100" dirty="0" smtClean="0">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學生數</a:t>
            </a:r>
            <a:r>
              <a:rPr lang="zh-TW" altLang="en-US" sz="2400" kern="100" dirty="0" smtClean="0">
                <a:latin typeface="微軟正黑體" panose="020B0604030504040204" pitchFamily="34" charset="-120"/>
                <a:ea typeface="微軟正黑體" panose="020B0604030504040204" pitchFamily="34" charset="-120"/>
              </a:rPr>
              <a:t>」、「其他」</a:t>
            </a:r>
            <a:r>
              <a:rPr lang="zh-TW" altLang="zh-TW" sz="2400" kern="100" dirty="0" smtClean="0">
                <a:latin typeface="微軟正黑體" panose="020B0604030504040204" pitchFamily="34" charset="-120"/>
                <a:ea typeface="微軟正黑體" panose="020B0604030504040204" pitchFamily="34" charset="-120"/>
              </a:rPr>
              <a:t>填報</a:t>
            </a:r>
            <a:r>
              <a:rPr lang="zh-TW" altLang="zh-TW" sz="2400" kern="100" dirty="0">
                <a:latin typeface="微軟正黑體" panose="020B0604030504040204" pitchFamily="34" charset="-120"/>
                <a:ea typeface="微軟正黑體" panose="020B0604030504040204" pitchFamily="34" charset="-120"/>
              </a:rPr>
              <a:t>。</a:t>
            </a:r>
            <a:endParaRPr lang="en-US" altLang="zh-TW" sz="2400" kern="100" dirty="0">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kern="100" dirty="0">
                <a:solidFill>
                  <a:srgbClr val="FF0000"/>
                </a:solidFill>
                <a:latin typeface="微軟正黑體" panose="020B0604030504040204" pitchFamily="34" charset="-120"/>
                <a:ea typeface="微軟正黑體" panose="020B0604030504040204" pitchFamily="34" charset="-120"/>
              </a:rPr>
              <a:t>教師數</a:t>
            </a:r>
            <a:r>
              <a:rPr lang="zh-TW" altLang="zh-TW" sz="2400" kern="100" dirty="0">
                <a:latin typeface="微軟正黑體" panose="020B0604030504040204" pitchFamily="34" charset="-120"/>
                <a:ea typeface="微軟正黑體" panose="020B0604030504040204" pitchFamily="34" charset="-120"/>
              </a:rPr>
              <a:t>：係指合作企業新事業部門組成人員受</a:t>
            </a:r>
            <a:r>
              <a:rPr lang="zh-TW" altLang="zh-TW" sz="2400" b="1" kern="100" dirty="0">
                <a:solidFill>
                  <a:srgbClr val="FF0000"/>
                </a:solidFill>
                <a:latin typeface="微軟正黑體" panose="020B0604030504040204" pitchFamily="34" charset="-120"/>
                <a:ea typeface="微軟正黑體" panose="020B0604030504040204" pitchFamily="34" charset="-120"/>
              </a:rPr>
              <a:t>「聘任」為本校（校內）專任教師者</a:t>
            </a:r>
            <a:r>
              <a:rPr lang="zh-TW" altLang="zh-TW" sz="2400" kern="100" dirty="0">
                <a:latin typeface="微軟正黑體" panose="020B0604030504040204" pitchFamily="34" charset="-120"/>
                <a:ea typeface="微軟正黑體" panose="020B0604030504040204" pitchFamily="34" charset="-120"/>
              </a:rPr>
              <a:t>（包括教授、副教授、助理教授、講師、軍訓教官、護理教師等），並</a:t>
            </a:r>
            <a:r>
              <a:rPr lang="zh-TW" altLang="zh-TW" sz="2400" kern="100" dirty="0" smtClean="0">
                <a:latin typeface="微軟正黑體" panose="020B0604030504040204" pitchFamily="34" charset="-120"/>
                <a:ea typeface="微軟正黑體" panose="020B0604030504040204" pitchFamily="34" charset="-120"/>
              </a:rPr>
              <a:t>依</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曾</a:t>
            </a:r>
            <a:r>
              <a:rPr lang="zh-TW" altLang="zh-TW" sz="2400" b="1" kern="100" dirty="0">
                <a:solidFill>
                  <a:srgbClr val="FF0000"/>
                </a:solidFill>
                <a:latin typeface="微軟正黑體" panose="020B0604030504040204" pitchFamily="34" charset="-120"/>
                <a:ea typeface="微軟正黑體" panose="020B0604030504040204" pitchFamily="34" charset="-120"/>
              </a:rPr>
              <a:t>任職於學校之專任</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教師</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現職</a:t>
            </a:r>
            <a:r>
              <a:rPr lang="zh-TW" altLang="zh-TW" sz="2400" b="1" kern="100" dirty="0">
                <a:solidFill>
                  <a:srgbClr val="FF0000"/>
                </a:solidFill>
                <a:latin typeface="微軟正黑體" panose="020B0604030504040204" pitchFamily="34" charset="-120"/>
                <a:ea typeface="微軟正黑體" panose="020B0604030504040204" pitchFamily="34" charset="-120"/>
              </a:rPr>
              <a:t>為專任教師並兼職合作企業新事業部門職務</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者</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現職</a:t>
            </a:r>
            <a:r>
              <a:rPr lang="zh-TW" altLang="zh-TW" sz="2400" b="1" kern="100" dirty="0">
                <a:solidFill>
                  <a:srgbClr val="FF0000"/>
                </a:solidFill>
                <a:latin typeface="微軟正黑體" panose="020B0604030504040204" pitchFamily="34" charset="-120"/>
                <a:ea typeface="微軟正黑體" panose="020B0604030504040204" pitchFamily="34" charset="-120"/>
              </a:rPr>
              <a:t>為專任教師借調至合作企業新事業部門擔任職務</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者</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等</a:t>
            </a:r>
            <a:r>
              <a:rPr lang="zh-TW" altLang="zh-TW" sz="2400" kern="100" dirty="0">
                <a:latin typeface="微軟正黑體" panose="020B0604030504040204" pitchFamily="34" charset="-120"/>
                <a:ea typeface="微軟正黑體" panose="020B0604030504040204" pitchFamily="34" charset="-120"/>
              </a:rPr>
              <a:t>類別</a:t>
            </a:r>
            <a:r>
              <a:rPr lang="zh-TW" altLang="zh-TW" sz="2400" kern="100" dirty="0" smtClean="0">
                <a:latin typeface="微軟正黑體" panose="020B0604030504040204" pitchFamily="34" charset="-120"/>
                <a:ea typeface="微軟正黑體" panose="020B0604030504040204" pitchFamily="34" charset="-120"/>
              </a:rPr>
              <a:t>填報</a:t>
            </a:r>
            <a:r>
              <a:rPr lang="zh-TW" altLang="en-US" sz="2400" kern="100" dirty="0" smtClean="0">
                <a:latin typeface="微軟正黑體" panose="020B0604030504040204" pitchFamily="34" charset="-120"/>
                <a:ea typeface="微軟正黑體" panose="020B0604030504040204" pitchFamily="34" charset="-120"/>
              </a:rPr>
              <a:t>。</a:t>
            </a:r>
            <a:endParaRPr lang="en-US" altLang="zh-TW" sz="2400" kern="100" dirty="0">
              <a:latin typeface="微軟正黑體" panose="020B0604030504040204" pitchFamily="34" charset="-120"/>
              <a:ea typeface="微軟正黑體" panose="020B0604030504040204" pitchFamily="34" charset="-120"/>
            </a:endParaRPr>
          </a:p>
          <a:p>
            <a:pPr marL="342900" lvl="2" indent="-342900" algn="just">
              <a:lnSpc>
                <a:spcPct val="150000"/>
              </a:lnSpc>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400" kern="1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kern="100" dirty="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2836309841"/>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1" kern="120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35954539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66</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938992"/>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dirty="0">
                <a:solidFill>
                  <a:srgbClr val="FF0000"/>
                </a:solidFill>
                <a:latin typeface="微軟正黑體" panose="020B0604030504040204" pitchFamily="34" charset="-120"/>
                <a:ea typeface="微軟正黑體" panose="020B0604030504040204" pitchFamily="34" charset="-120"/>
              </a:rPr>
              <a:t>企業新事業</a:t>
            </a:r>
            <a:r>
              <a:rPr lang="zh-TW" altLang="zh-TW" sz="2400" b="1" dirty="0" smtClean="0">
                <a:solidFill>
                  <a:srgbClr val="FF0000"/>
                </a:solidFill>
                <a:latin typeface="微軟正黑體" panose="020B0604030504040204" pitchFamily="34" charset="-120"/>
                <a:ea typeface="微軟正黑體" panose="020B0604030504040204" pitchFamily="34" charset="-120"/>
              </a:rPr>
              <a:t>部</a:t>
            </a:r>
            <a:r>
              <a:rPr lang="zh-TW" altLang="en-US" sz="2400" b="1" dirty="0" smtClean="0">
                <a:solidFill>
                  <a:srgbClr val="FF0000"/>
                </a:solidFill>
                <a:latin typeface="微軟正黑體" panose="020B0604030504040204" pitchFamily="34" charset="-120"/>
                <a:ea typeface="微軟正黑體" panose="020B0604030504040204" pitchFamily="34" charset="-120"/>
              </a:rPr>
              <a:t>門組成人員</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教師</a:t>
            </a:r>
            <a:r>
              <a:rPr lang="zh-TW" altLang="en-US" sz="2400" b="1" dirty="0" smtClean="0">
                <a:solidFill>
                  <a:srgbClr val="FF0000"/>
                </a:solidFill>
                <a:latin typeface="微軟正黑體" panose="020B0604030504040204" pitchFamily="34" charset="-120"/>
                <a:ea typeface="微軟正黑體" panose="020B0604030504040204" pitchFamily="34" charset="-120"/>
              </a:rPr>
              <a:t>數</a:t>
            </a:r>
            <a:endParaRPr lang="zh-CN" altLang="en-US" sz="2400" b="1" dirty="0">
              <a:solidFill>
                <a:srgbClr val="FF0000"/>
              </a:solidFill>
              <a:latin typeface="微軟正黑體" panose="020B0604030504040204" pitchFamily="34" charset="-120"/>
              <a:ea typeface="微軟正黑體" panose="020B0604030504040204" pitchFamily="34" charset="-120"/>
            </a:endParaRPr>
          </a:p>
          <a:p>
            <a:pPr marL="342900" lvl="1"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曾</a:t>
            </a:r>
            <a:r>
              <a:rPr lang="zh-TW" altLang="zh-TW" sz="2400" b="1" kern="100" dirty="0">
                <a:solidFill>
                  <a:srgbClr val="FF0000"/>
                </a:solidFill>
                <a:latin typeface="微軟正黑體" panose="020B0604030504040204" pitchFamily="34" charset="-120"/>
                <a:ea typeface="微軟正黑體" panose="020B0604030504040204" pitchFamily="34" charset="-120"/>
              </a:rPr>
              <a:t>任職於學校之專任教師</a:t>
            </a:r>
            <a:r>
              <a:rPr lang="zh-TW" altLang="zh-TW" sz="2400" kern="100" dirty="0">
                <a:latin typeface="微軟正黑體" panose="020B0604030504040204" pitchFamily="34" charset="-120"/>
                <a:ea typeface="微軟正黑體" panose="020B0604030504040204" pitchFamily="34" charset="-120"/>
              </a:rPr>
              <a:t>：係指</a:t>
            </a:r>
            <a:r>
              <a:rPr lang="zh-TW" altLang="zh-TW" sz="2400" b="1" kern="100" dirty="0">
                <a:solidFill>
                  <a:srgbClr val="FF0000"/>
                </a:solidFill>
                <a:latin typeface="微軟正黑體" panose="020B0604030504040204" pitchFamily="34" charset="-120"/>
                <a:ea typeface="微軟正黑體" panose="020B0604030504040204" pitchFamily="34" charset="-120"/>
              </a:rPr>
              <a:t>前二年度（</a:t>
            </a:r>
            <a:r>
              <a:rPr lang="en-US" altLang="zh-TW" sz="2400" b="1" kern="100" dirty="0">
                <a:solidFill>
                  <a:srgbClr val="FF0000"/>
                </a:solidFill>
                <a:latin typeface="微軟正黑體" panose="020B0604030504040204" pitchFamily="34" charset="-120"/>
                <a:ea typeface="微軟正黑體" panose="020B0604030504040204" pitchFamily="34" charset="-120"/>
              </a:rPr>
              <a:t>106</a:t>
            </a:r>
            <a:r>
              <a:rPr lang="zh-TW" altLang="zh-TW" sz="2400" b="1" kern="100" dirty="0">
                <a:solidFill>
                  <a:srgbClr val="FF0000"/>
                </a:solidFill>
                <a:latin typeface="微軟正黑體" panose="020B0604030504040204" pitchFamily="34" charset="-120"/>
                <a:ea typeface="微軟正黑體" panose="020B0604030504040204" pitchFamily="34" charset="-120"/>
              </a:rPr>
              <a:t>年</a:t>
            </a:r>
            <a:r>
              <a:rPr lang="en-US" altLang="zh-TW" sz="2400" b="1" kern="100" dirty="0">
                <a:solidFill>
                  <a:srgbClr val="FF0000"/>
                </a:solidFill>
                <a:latin typeface="微軟正黑體" panose="020B0604030504040204" pitchFamily="34" charset="-120"/>
                <a:ea typeface="微軟正黑體" panose="020B0604030504040204" pitchFamily="34" charset="-120"/>
              </a:rPr>
              <a:t>1</a:t>
            </a:r>
            <a:r>
              <a:rPr lang="zh-TW" altLang="zh-TW" sz="2400" b="1" kern="100" dirty="0">
                <a:solidFill>
                  <a:srgbClr val="FF0000"/>
                </a:solidFill>
                <a:latin typeface="微軟正黑體" panose="020B0604030504040204" pitchFamily="34" charset="-120"/>
                <a:ea typeface="微軟正黑體" panose="020B0604030504040204" pitchFamily="34" charset="-120"/>
              </a:rPr>
              <a:t>月</a:t>
            </a:r>
            <a:r>
              <a:rPr lang="en-US" altLang="zh-TW" sz="2400" b="1" kern="100" dirty="0">
                <a:solidFill>
                  <a:srgbClr val="FF0000"/>
                </a:solidFill>
                <a:latin typeface="微軟正黑體" panose="020B0604030504040204" pitchFamily="34" charset="-120"/>
                <a:ea typeface="微軟正黑體" panose="020B0604030504040204" pitchFamily="34" charset="-120"/>
              </a:rPr>
              <a:t>1</a:t>
            </a:r>
            <a:r>
              <a:rPr lang="zh-TW" altLang="zh-TW" sz="2400" b="1" kern="100" dirty="0">
                <a:solidFill>
                  <a:srgbClr val="FF0000"/>
                </a:solidFill>
                <a:latin typeface="微軟正黑體" panose="020B0604030504040204" pitchFamily="34" charset="-120"/>
                <a:ea typeface="微軟正黑體" panose="020B0604030504040204" pitchFamily="34" charset="-120"/>
              </a:rPr>
              <a:t>日至</a:t>
            </a:r>
            <a:r>
              <a:rPr lang="en-US" altLang="zh-TW" sz="2400" b="1" kern="100" dirty="0">
                <a:solidFill>
                  <a:srgbClr val="FF0000"/>
                </a:solidFill>
                <a:latin typeface="微軟正黑體" panose="020B0604030504040204" pitchFamily="34" charset="-120"/>
                <a:ea typeface="微軟正黑體" panose="020B0604030504040204" pitchFamily="34" charset="-120"/>
              </a:rPr>
              <a:t>107</a:t>
            </a:r>
            <a:r>
              <a:rPr lang="zh-TW" altLang="zh-TW" sz="2400" b="1" kern="100" dirty="0">
                <a:solidFill>
                  <a:srgbClr val="FF0000"/>
                </a:solidFill>
                <a:latin typeface="微軟正黑體" panose="020B0604030504040204" pitchFamily="34" charset="-120"/>
                <a:ea typeface="微軟正黑體" panose="020B0604030504040204" pitchFamily="34" charset="-120"/>
              </a:rPr>
              <a:t>年</a:t>
            </a:r>
            <a:r>
              <a:rPr lang="en-US" altLang="zh-TW" sz="2400" b="1" kern="100" dirty="0">
                <a:solidFill>
                  <a:srgbClr val="FF0000"/>
                </a:solidFill>
                <a:latin typeface="微軟正黑體" panose="020B0604030504040204" pitchFamily="34" charset="-120"/>
                <a:ea typeface="微軟正黑體" panose="020B0604030504040204" pitchFamily="34" charset="-120"/>
              </a:rPr>
              <a:t>12</a:t>
            </a:r>
            <a:r>
              <a:rPr lang="zh-TW" altLang="zh-TW" sz="2400" b="1" kern="100" dirty="0">
                <a:solidFill>
                  <a:srgbClr val="FF0000"/>
                </a:solidFill>
                <a:latin typeface="微軟正黑體" panose="020B0604030504040204" pitchFamily="34" charset="-120"/>
                <a:ea typeface="微軟正黑體" panose="020B0604030504040204" pitchFamily="34" charset="-120"/>
              </a:rPr>
              <a:t>月</a:t>
            </a:r>
            <a:r>
              <a:rPr lang="en-US" altLang="zh-TW" sz="2400" b="1" kern="100" dirty="0">
                <a:solidFill>
                  <a:srgbClr val="FF0000"/>
                </a:solidFill>
                <a:latin typeface="微軟正黑體" panose="020B0604030504040204" pitchFamily="34" charset="-120"/>
                <a:ea typeface="微軟正黑體" panose="020B0604030504040204" pitchFamily="34" charset="-120"/>
              </a:rPr>
              <a:t>31</a:t>
            </a:r>
            <a:r>
              <a:rPr lang="zh-TW" altLang="zh-TW" sz="2400" b="1" kern="100" dirty="0">
                <a:solidFill>
                  <a:srgbClr val="FF0000"/>
                </a:solidFill>
                <a:latin typeface="微軟正黑體" panose="020B0604030504040204" pitchFamily="34" charset="-120"/>
                <a:ea typeface="微軟正黑體" panose="020B0604030504040204" pitchFamily="34" charset="-120"/>
              </a:rPr>
              <a:t>日）曾任職於校內專任教師，但於調查截止日已無教師職務且為合作企業新事業部門負責人或參與經營之合夥人。</a:t>
            </a:r>
            <a:r>
              <a:rPr lang="zh-TW" altLang="zh-TW" sz="2400" kern="100" dirty="0">
                <a:latin typeface="微軟正黑體" panose="020B0604030504040204" pitchFamily="34" charset="-120"/>
                <a:ea typeface="微軟正黑體" panose="020B0604030504040204" pitchFamily="34" charset="-120"/>
              </a:rPr>
              <a:t>例如</a:t>
            </a:r>
            <a:r>
              <a:rPr lang="en-US" altLang="zh-TW" sz="2400" kern="100" dirty="0">
                <a:latin typeface="微軟正黑體" panose="020B0604030504040204" pitchFamily="34" charset="-120"/>
                <a:ea typeface="微軟正黑體" panose="020B0604030504040204" pitchFamily="34" charset="-120"/>
              </a:rPr>
              <a:t>A</a:t>
            </a:r>
            <a:r>
              <a:rPr lang="zh-TW" altLang="zh-TW" sz="2400" kern="100" dirty="0">
                <a:latin typeface="微軟正黑體" panose="020B0604030504040204" pitchFamily="34" charset="-120"/>
                <a:ea typeface="微軟正黑體" panose="020B0604030504040204" pitchFamily="34" charset="-120"/>
              </a:rPr>
              <a:t>專任教師於</a:t>
            </a:r>
            <a:r>
              <a:rPr lang="en-US" altLang="zh-TW" sz="2400" kern="100" dirty="0">
                <a:latin typeface="微軟正黑體" panose="020B0604030504040204" pitchFamily="34" charset="-120"/>
                <a:ea typeface="微軟正黑體" panose="020B0604030504040204" pitchFamily="34" charset="-120"/>
              </a:rPr>
              <a:t>106</a:t>
            </a:r>
            <a:r>
              <a:rPr lang="zh-TW" altLang="zh-TW" sz="2400" kern="100" dirty="0">
                <a:latin typeface="微軟正黑體" panose="020B0604030504040204" pitchFamily="34" charset="-120"/>
                <a:ea typeface="微軟正黑體" panose="020B0604030504040204" pitchFamily="34" charset="-120"/>
              </a:rPr>
              <a:t>年於</a:t>
            </a:r>
            <a:r>
              <a:rPr lang="en-US" altLang="zh-TW" sz="2400" kern="100" dirty="0">
                <a:latin typeface="微軟正黑體" panose="020B0604030504040204" pitchFamily="34" charset="-120"/>
                <a:ea typeface="微軟正黑體" panose="020B0604030504040204" pitchFamily="34" charset="-120"/>
              </a:rPr>
              <a:t>5</a:t>
            </a:r>
            <a:r>
              <a:rPr lang="zh-TW" altLang="zh-TW" sz="2400" kern="100" dirty="0">
                <a:latin typeface="微軟正黑體" panose="020B0604030504040204" pitchFamily="34" charset="-120"/>
                <a:ea typeface="微軟正黑體" panose="020B0604030504040204" pitchFamily="34" charset="-120"/>
              </a:rPr>
              <a:t>月辭去校內專任教師職務，並於</a:t>
            </a:r>
            <a:r>
              <a:rPr lang="en-US" altLang="zh-TW" sz="2400" kern="100" dirty="0">
                <a:latin typeface="微軟正黑體" panose="020B0604030504040204" pitchFamily="34" charset="-120"/>
                <a:ea typeface="微軟正黑體" panose="020B0604030504040204" pitchFamily="34" charset="-120"/>
              </a:rPr>
              <a:t>107</a:t>
            </a:r>
            <a:r>
              <a:rPr lang="zh-TW" altLang="zh-TW" sz="2400" kern="100" dirty="0">
                <a:latin typeface="微軟正黑體" panose="020B0604030504040204" pitchFamily="34" charset="-120"/>
                <a:ea typeface="微軟正黑體" panose="020B0604030504040204" pitchFamily="34" charset="-120"/>
              </a:rPr>
              <a:t>年</a:t>
            </a:r>
            <a:r>
              <a:rPr lang="en-US" altLang="zh-TW" sz="2400" kern="100" dirty="0">
                <a:latin typeface="微軟正黑體" panose="020B0604030504040204" pitchFamily="34" charset="-120"/>
                <a:ea typeface="微軟正黑體" panose="020B0604030504040204" pitchFamily="34" charset="-120"/>
              </a:rPr>
              <a:t>3</a:t>
            </a:r>
            <a:r>
              <a:rPr lang="zh-TW" altLang="zh-TW" sz="2400" kern="100" dirty="0">
                <a:latin typeface="微軟正黑體" panose="020B0604030504040204" pitchFamily="34" charset="-120"/>
                <a:ea typeface="微軟正黑體" panose="020B0604030504040204" pitchFamily="34" charset="-120"/>
              </a:rPr>
              <a:t>月任職於該合作企業新事業部門，故</a:t>
            </a:r>
            <a:r>
              <a:rPr lang="en-US" altLang="zh-TW" sz="2400" kern="100" dirty="0">
                <a:latin typeface="微軟正黑體" panose="020B0604030504040204" pitchFamily="34" charset="-120"/>
                <a:ea typeface="微軟正黑體" panose="020B0604030504040204" pitchFamily="34" charset="-120"/>
              </a:rPr>
              <a:t>A</a:t>
            </a:r>
            <a:r>
              <a:rPr lang="zh-TW" altLang="zh-TW" sz="2400" kern="100" dirty="0">
                <a:latin typeface="微軟正黑體" panose="020B0604030504040204" pitchFamily="34" charset="-120"/>
                <a:ea typeface="微軟正黑體" panose="020B0604030504040204" pitchFamily="34" charset="-120"/>
              </a:rPr>
              <a:t>教師即屬於【曾任職於</a:t>
            </a:r>
            <a:r>
              <a:rPr lang="en-US" altLang="zh-TW" sz="2400" kern="100" dirty="0">
                <a:latin typeface="微軟正黑體" panose="020B0604030504040204" pitchFamily="34" charset="-120"/>
                <a:ea typeface="微軟正黑體" panose="020B0604030504040204" pitchFamily="34" charset="-120"/>
              </a:rPr>
              <a:t>A</a:t>
            </a:r>
            <a:r>
              <a:rPr lang="zh-TW" altLang="zh-TW" sz="2400" kern="100" dirty="0">
                <a:latin typeface="微軟正黑體" panose="020B0604030504040204" pitchFamily="34" charset="-120"/>
                <a:ea typeface="微軟正黑體" panose="020B0604030504040204" pitchFamily="34" charset="-120"/>
              </a:rPr>
              <a:t>學校之專任教師】</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kern="100" dirty="0" smtClean="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1493592560"/>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1" kern="120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38915442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67</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308324"/>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dirty="0">
                <a:solidFill>
                  <a:srgbClr val="FF0000"/>
                </a:solidFill>
                <a:latin typeface="微軟正黑體" panose="020B0604030504040204" pitchFamily="34" charset="-120"/>
                <a:ea typeface="微軟正黑體" panose="020B0604030504040204" pitchFamily="34" charset="-120"/>
              </a:rPr>
              <a:t>企業新事業</a:t>
            </a:r>
            <a:r>
              <a:rPr lang="zh-TW" altLang="zh-TW" sz="2400" b="1" dirty="0" smtClean="0">
                <a:solidFill>
                  <a:srgbClr val="FF0000"/>
                </a:solidFill>
                <a:latin typeface="微軟正黑體" panose="020B0604030504040204" pitchFamily="34" charset="-120"/>
                <a:ea typeface="微軟正黑體" panose="020B0604030504040204" pitchFamily="34" charset="-120"/>
              </a:rPr>
              <a:t>部</a:t>
            </a:r>
            <a:r>
              <a:rPr lang="zh-TW" altLang="en-US" sz="2400" b="1" dirty="0" smtClean="0">
                <a:solidFill>
                  <a:srgbClr val="FF0000"/>
                </a:solidFill>
                <a:latin typeface="微軟正黑體" panose="020B0604030504040204" pitchFamily="34" charset="-120"/>
                <a:ea typeface="微軟正黑體" panose="020B0604030504040204" pitchFamily="34" charset="-120"/>
              </a:rPr>
              <a:t>門組成人員</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教師</a:t>
            </a:r>
            <a:r>
              <a:rPr lang="zh-TW" altLang="en-US" sz="2400" b="1" dirty="0" smtClean="0">
                <a:solidFill>
                  <a:srgbClr val="FF0000"/>
                </a:solidFill>
                <a:latin typeface="微軟正黑體" panose="020B0604030504040204" pitchFamily="34" charset="-120"/>
                <a:ea typeface="微軟正黑體" panose="020B0604030504040204" pitchFamily="34" charset="-120"/>
              </a:rPr>
              <a:t>數</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latinLnBrk="1">
              <a:buFont typeface="Wingdings" panose="05000000000000000000" pitchFamily="2" charset="2"/>
              <a:buChar char="u"/>
              <a:defRPr/>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現職為專任教師並兼職合作企業新事業部門職務者</a:t>
            </a:r>
            <a:r>
              <a:rPr lang="zh-TW" altLang="zh-TW" sz="2400" kern="100" dirty="0" smtClean="0">
                <a:latin typeface="微軟正黑體" panose="020B0604030504040204" pitchFamily="34" charset="-120"/>
                <a:ea typeface="微軟正黑體" panose="020B0604030504040204" pitchFamily="34" charset="-120"/>
              </a:rPr>
              <a:t>：係指任職於校內專任教師且同時兼任為合作企業新事業部門員工者，其中專職於公立大學教師應依「公立各級學校專任教師兼職處理原則」規定，由</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學校同意專任教師至合作企業新事業部門兼任職務者</a:t>
            </a:r>
            <a:r>
              <a:rPr lang="zh-TW" altLang="zh-TW" sz="2400" kern="100" dirty="0" smtClean="0">
                <a:latin typeface="微軟正黑體" panose="020B0604030504040204" pitchFamily="34" charset="-120"/>
                <a:ea typeface="微軟正黑體" panose="020B0604030504040204" pitchFamily="34" charset="-120"/>
              </a:rPr>
              <a:t>，方可列計；另任職於私立大學專任教師則應依學校相關規定及本部</a:t>
            </a:r>
            <a:r>
              <a:rPr lang="en-US" altLang="zh-TW" sz="2400" kern="100" dirty="0" smtClean="0">
                <a:latin typeface="微軟正黑體" panose="020B0604030504040204" pitchFamily="34" charset="-120"/>
                <a:ea typeface="微軟正黑體" panose="020B0604030504040204" pitchFamily="34" charset="-120"/>
              </a:rPr>
              <a:t>99</a:t>
            </a:r>
            <a:r>
              <a:rPr lang="zh-TW" altLang="zh-TW" sz="2400" kern="100" dirty="0" smtClean="0">
                <a:latin typeface="微軟正黑體" panose="020B0604030504040204" pitchFamily="34" charset="-120"/>
                <a:ea typeface="微軟正黑體" panose="020B0604030504040204" pitchFamily="34" charset="-120"/>
              </a:rPr>
              <a:t>年</a:t>
            </a:r>
            <a:r>
              <a:rPr lang="en-US" altLang="zh-TW" sz="2400" kern="100" dirty="0" smtClean="0">
                <a:latin typeface="微軟正黑體" panose="020B0604030504040204" pitchFamily="34" charset="-120"/>
                <a:ea typeface="微軟正黑體" panose="020B0604030504040204" pitchFamily="34" charset="-120"/>
              </a:rPr>
              <a:t>5</a:t>
            </a:r>
            <a:r>
              <a:rPr lang="zh-TW" altLang="zh-TW" sz="2400" kern="100" dirty="0" smtClean="0">
                <a:latin typeface="微軟正黑體" panose="020B0604030504040204" pitchFamily="34" charset="-120"/>
                <a:ea typeface="微軟正黑體" panose="020B0604030504040204" pitchFamily="34" charset="-120"/>
              </a:rPr>
              <a:t>月</a:t>
            </a:r>
            <a:r>
              <a:rPr lang="en-US" altLang="zh-TW" sz="2400" kern="100" dirty="0" smtClean="0">
                <a:latin typeface="微軟正黑體" panose="020B0604030504040204" pitchFamily="34" charset="-120"/>
                <a:ea typeface="微軟正黑體" panose="020B0604030504040204" pitchFamily="34" charset="-120"/>
              </a:rPr>
              <a:t>13</a:t>
            </a:r>
            <a:r>
              <a:rPr lang="zh-TW" altLang="zh-TW" sz="2400" kern="100" dirty="0" smtClean="0">
                <a:latin typeface="微軟正黑體" panose="020B0604030504040204" pitchFamily="34" charset="-120"/>
                <a:ea typeface="微軟正黑體" panose="020B0604030504040204" pitchFamily="34" charset="-120"/>
              </a:rPr>
              <a:t>日台高字第</a:t>
            </a:r>
            <a:r>
              <a:rPr lang="en-US" altLang="zh-TW" sz="2400" kern="100" dirty="0" smtClean="0">
                <a:latin typeface="微軟正黑體" panose="020B0604030504040204" pitchFamily="34" charset="-120"/>
                <a:ea typeface="微軟正黑體" panose="020B0604030504040204" pitchFamily="34" charset="-120"/>
              </a:rPr>
              <a:t>0990081723</a:t>
            </a:r>
            <a:r>
              <a:rPr lang="zh-TW" altLang="zh-TW" sz="2400" kern="100" dirty="0" smtClean="0">
                <a:latin typeface="微軟正黑體" panose="020B0604030504040204" pitchFamily="34" charset="-120"/>
                <a:ea typeface="微軟正黑體" panose="020B0604030504040204" pitchFamily="34" charset="-120"/>
              </a:rPr>
              <a:t>號函示辦理。</a:t>
            </a:r>
            <a:endParaRPr lang="en-US" altLang="zh-TW" sz="2400" kern="100" dirty="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1931883138"/>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1" kern="120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23062846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68</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938992"/>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dirty="0">
                <a:solidFill>
                  <a:srgbClr val="FF0000"/>
                </a:solidFill>
                <a:latin typeface="微軟正黑體" panose="020B0604030504040204" pitchFamily="34" charset="-120"/>
                <a:ea typeface="微軟正黑體" panose="020B0604030504040204" pitchFamily="34" charset="-120"/>
              </a:rPr>
              <a:t>企業新事業</a:t>
            </a:r>
            <a:r>
              <a:rPr lang="zh-TW" altLang="zh-TW" sz="2400" b="1" dirty="0" smtClean="0">
                <a:solidFill>
                  <a:srgbClr val="FF0000"/>
                </a:solidFill>
                <a:latin typeface="微軟正黑體" panose="020B0604030504040204" pitchFamily="34" charset="-120"/>
                <a:ea typeface="微軟正黑體" panose="020B0604030504040204" pitchFamily="34" charset="-120"/>
              </a:rPr>
              <a:t>部</a:t>
            </a:r>
            <a:r>
              <a:rPr lang="zh-TW" altLang="en-US" sz="2400" b="1" dirty="0" smtClean="0">
                <a:solidFill>
                  <a:srgbClr val="FF0000"/>
                </a:solidFill>
                <a:latin typeface="微軟正黑體" panose="020B0604030504040204" pitchFamily="34" charset="-120"/>
                <a:ea typeface="微軟正黑體" panose="020B0604030504040204" pitchFamily="34" charset="-120"/>
              </a:rPr>
              <a:t>門組成人員</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教師</a:t>
            </a:r>
            <a:r>
              <a:rPr lang="zh-TW" altLang="en-US" sz="2400" b="1" dirty="0" smtClean="0">
                <a:solidFill>
                  <a:srgbClr val="FF0000"/>
                </a:solidFill>
                <a:latin typeface="微軟正黑體" panose="020B0604030504040204" pitchFamily="34" charset="-120"/>
                <a:ea typeface="微軟正黑體" panose="020B0604030504040204" pitchFamily="34" charset="-120"/>
              </a:rPr>
              <a:t>數</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latinLnBrk="1">
              <a:buFont typeface="Wingdings" panose="05000000000000000000" pitchFamily="2" charset="2"/>
              <a:buChar char="u"/>
              <a:defRPr/>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現職</a:t>
            </a:r>
            <a:r>
              <a:rPr lang="zh-TW" altLang="en-US" sz="2400" b="1" kern="100" dirty="0">
                <a:solidFill>
                  <a:srgbClr val="FF0000"/>
                </a:solidFill>
                <a:latin typeface="微軟正黑體" panose="020B0604030504040204" pitchFamily="34" charset="-120"/>
                <a:ea typeface="微軟正黑體" panose="020B0604030504040204" pitchFamily="34" charset="-120"/>
              </a:rPr>
              <a:t>為</a:t>
            </a:r>
            <a:r>
              <a:rPr lang="zh-TW" altLang="zh-TW" sz="2400" b="1" kern="100" dirty="0">
                <a:solidFill>
                  <a:srgbClr val="FF0000"/>
                </a:solidFill>
                <a:latin typeface="微軟正黑體" panose="020B0604030504040204" pitchFamily="34" charset="-120"/>
                <a:ea typeface="微軟正黑體" panose="020B0604030504040204" pitchFamily="34" charset="-120"/>
              </a:rPr>
              <a:t>專任教師借調至合作企業新事業部門擔任職務者</a:t>
            </a:r>
            <a:r>
              <a:rPr lang="zh-TW" altLang="zh-TW" sz="2400" kern="100" dirty="0">
                <a:latin typeface="微軟正黑體" panose="020B0604030504040204" pitchFamily="34" charset="-120"/>
                <a:ea typeface="微軟正黑體" panose="020B0604030504040204" pitchFamily="34" charset="-120"/>
              </a:rPr>
              <a:t>：係指屬於校內教師依據「教師借調處理原則」規定，</a:t>
            </a:r>
            <a:r>
              <a:rPr lang="zh-TW" altLang="zh-TW" sz="2400" b="1" kern="100" dirty="0">
                <a:solidFill>
                  <a:srgbClr val="FF0000"/>
                </a:solidFill>
                <a:latin typeface="微軟正黑體" panose="020B0604030504040204" pitchFamily="34" charset="-120"/>
                <a:ea typeface="微軟正黑體" panose="020B0604030504040204" pitchFamily="34" charset="-120"/>
              </a:rPr>
              <a:t>經學校同意借調</a:t>
            </a:r>
            <a:r>
              <a:rPr lang="zh-TW" altLang="zh-TW" sz="2400" kern="100" dirty="0">
                <a:latin typeface="微軟正黑體" panose="020B0604030504040204" pitchFamily="34" charset="-120"/>
                <a:ea typeface="微軟正黑體" panose="020B0604030504040204" pitchFamily="34" charset="-120"/>
              </a:rPr>
              <a:t>至合作企業新事業部門擔任職務者（請以調查基準日為統計）</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kern="1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kern="100" dirty="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1749360704"/>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1" kern="120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1" kern="1200" dirty="0" smtClean="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35751030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69</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677656"/>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dirty="0">
                <a:solidFill>
                  <a:srgbClr val="FF0000"/>
                </a:solidFill>
                <a:latin typeface="微軟正黑體" panose="020B0604030504040204" pitchFamily="34" charset="-120"/>
                <a:ea typeface="微軟正黑體" panose="020B0604030504040204" pitchFamily="34" charset="-120"/>
              </a:rPr>
              <a:t>企業新事業</a:t>
            </a:r>
            <a:r>
              <a:rPr lang="zh-TW" altLang="zh-TW" sz="2400" b="1" dirty="0" smtClean="0">
                <a:solidFill>
                  <a:srgbClr val="FF0000"/>
                </a:solidFill>
                <a:latin typeface="微軟正黑體" panose="020B0604030504040204" pitchFamily="34" charset="-120"/>
                <a:ea typeface="微軟正黑體" panose="020B0604030504040204" pitchFamily="34" charset="-120"/>
              </a:rPr>
              <a:t>部</a:t>
            </a:r>
            <a:r>
              <a:rPr lang="zh-TW" altLang="en-US" sz="2400" b="1" dirty="0" smtClean="0">
                <a:solidFill>
                  <a:srgbClr val="FF0000"/>
                </a:solidFill>
                <a:latin typeface="微軟正黑體" panose="020B0604030504040204" pitchFamily="34" charset="-120"/>
                <a:ea typeface="微軟正黑體" panose="020B0604030504040204" pitchFamily="34" charset="-120"/>
              </a:rPr>
              <a:t>門組成人員</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學生數</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latinLnBrk="1">
              <a:buFont typeface="Wingdings" panose="05000000000000000000" pitchFamily="2" charset="2"/>
              <a:buChar char="u"/>
              <a:defRPr/>
            </a:pPr>
            <a:r>
              <a:rPr lang="zh-TW" altLang="zh-TW" sz="2400" kern="100" dirty="0" smtClean="0">
                <a:latin typeface="微軟正黑體" panose="020B0604030504040204" pitchFamily="34" charset="-120"/>
                <a:ea typeface="微軟正黑體" panose="020B0604030504040204" pitchFamily="34" charset="-120"/>
              </a:rPr>
              <a:t>學生</a:t>
            </a:r>
            <a:r>
              <a:rPr lang="zh-TW" altLang="zh-TW" sz="2400" kern="100" dirty="0">
                <a:latin typeface="微軟正黑體" panose="020B0604030504040204" pitchFamily="34" charset="-120"/>
                <a:ea typeface="微軟正黑體" panose="020B0604030504040204" pitchFamily="34" charset="-120"/>
              </a:rPr>
              <a:t>數：係指</a:t>
            </a:r>
            <a:r>
              <a:rPr lang="zh-TW" altLang="zh-TW" sz="2400" b="1" kern="100" dirty="0">
                <a:solidFill>
                  <a:srgbClr val="FF0000"/>
                </a:solidFill>
                <a:latin typeface="微軟正黑體" panose="020B0604030504040204" pitchFamily="34" charset="-120"/>
                <a:ea typeface="微軟正黑體" panose="020B0604030504040204" pitchFamily="34" charset="-120"/>
              </a:rPr>
              <a:t>擔任合作企業新事業部門負責人或參與經營之合夥人之本校學生數</a:t>
            </a:r>
            <a:r>
              <a:rPr lang="zh-TW" altLang="zh-TW" sz="2400" kern="100" dirty="0">
                <a:latin typeface="微軟正黑體" panose="020B0604030504040204" pitchFamily="34" charset="-120"/>
                <a:ea typeface="微軟正黑體" panose="020B0604030504040204" pitchFamily="34" charset="-120"/>
              </a:rPr>
              <a:t>，並</a:t>
            </a:r>
            <a:r>
              <a:rPr lang="zh-TW" altLang="zh-TW" sz="2400" kern="100" dirty="0" smtClean="0">
                <a:latin typeface="微軟正黑體" panose="020B0604030504040204" pitchFamily="34" charset="-120"/>
                <a:ea typeface="微軟正黑體" panose="020B0604030504040204" pitchFamily="34" charset="-120"/>
              </a:rPr>
              <a:t>依</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在學</a:t>
            </a:r>
            <a:r>
              <a:rPr lang="zh-TW" altLang="zh-TW" sz="2400" b="1" kern="100" dirty="0">
                <a:solidFill>
                  <a:srgbClr val="FF0000"/>
                </a:solidFill>
                <a:latin typeface="微軟正黑體" panose="020B0604030504040204" pitchFamily="34" charset="-120"/>
                <a:ea typeface="微軟正黑體" panose="020B0604030504040204" pitchFamily="34" charset="-120"/>
              </a:rPr>
              <a:t>學生</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數</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休</a:t>
            </a:r>
            <a:r>
              <a:rPr lang="zh-TW" altLang="zh-TW" sz="2400" b="1" kern="100" dirty="0">
                <a:solidFill>
                  <a:srgbClr val="FF0000"/>
                </a:solidFill>
                <a:latin typeface="微軟正黑體" panose="020B0604030504040204" pitchFamily="34" charset="-120"/>
                <a:ea typeface="微軟正黑體" panose="020B0604030504040204" pitchFamily="34" charset="-120"/>
              </a:rPr>
              <a:t>、退學生</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數</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近</a:t>
            </a:r>
            <a:r>
              <a:rPr lang="en-US" altLang="zh-TW" sz="2400" b="1" kern="100" dirty="0">
                <a:solidFill>
                  <a:srgbClr val="FF0000"/>
                </a:solidFill>
                <a:latin typeface="微軟正黑體" panose="020B0604030504040204" pitchFamily="34" charset="-120"/>
                <a:ea typeface="微軟正黑體" panose="020B0604030504040204" pitchFamily="34" charset="-120"/>
              </a:rPr>
              <a:t>5</a:t>
            </a:r>
            <a:r>
              <a:rPr lang="zh-TW" altLang="zh-TW" sz="2400" b="1" kern="100" dirty="0">
                <a:solidFill>
                  <a:srgbClr val="FF0000"/>
                </a:solidFill>
                <a:latin typeface="微軟正黑體" panose="020B0604030504040204" pitchFamily="34" charset="-120"/>
                <a:ea typeface="微軟正黑體" panose="020B0604030504040204" pitchFamily="34" charset="-120"/>
              </a:rPr>
              <a:t>學年度畢業學生</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數</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等</a:t>
            </a:r>
            <a:r>
              <a:rPr lang="zh-TW" altLang="zh-TW" sz="2400" kern="100" dirty="0">
                <a:latin typeface="微軟正黑體" panose="020B0604030504040204" pitchFamily="34" charset="-120"/>
                <a:ea typeface="微軟正黑體" panose="020B0604030504040204" pitchFamily="34" charset="-120"/>
              </a:rPr>
              <a:t>類別</a:t>
            </a:r>
            <a:r>
              <a:rPr lang="zh-TW" altLang="zh-TW" sz="2400" kern="100" dirty="0" smtClean="0">
                <a:latin typeface="微軟正黑體" panose="020B0604030504040204" pitchFamily="34" charset="-120"/>
                <a:ea typeface="微軟正黑體" panose="020B0604030504040204" pitchFamily="34" charset="-120"/>
              </a:rPr>
              <a:t>填報</a:t>
            </a:r>
            <a:r>
              <a:rPr lang="zh-TW" altLang="en-US" sz="2400" kern="100" dirty="0" smtClean="0">
                <a:latin typeface="微軟正黑體" panose="020B0604030504040204" pitchFamily="34" charset="-120"/>
                <a:ea typeface="微軟正黑體" panose="020B0604030504040204" pitchFamily="34" charset="-120"/>
              </a:rPr>
              <a:t>。</a:t>
            </a:r>
            <a:endParaRPr lang="en-US" altLang="zh-TW" sz="2400" kern="100" dirty="0" smtClean="0">
              <a:latin typeface="微軟正黑體" panose="020B0604030504040204" pitchFamily="34" charset="-120"/>
              <a:ea typeface="微軟正黑體" panose="020B0604030504040204" pitchFamily="34" charset="-120"/>
            </a:endParaRPr>
          </a:p>
          <a:p>
            <a:pPr marL="342900" indent="-342900" latinLnBrk="1">
              <a:buFont typeface="Wingdings" panose="05000000000000000000" pitchFamily="2" charset="2"/>
              <a:buChar char="u"/>
              <a:defRPr/>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在學</a:t>
            </a:r>
            <a:r>
              <a:rPr lang="zh-TW" altLang="zh-TW" sz="2400" b="1" kern="100" dirty="0">
                <a:solidFill>
                  <a:srgbClr val="FF0000"/>
                </a:solidFill>
                <a:latin typeface="微軟正黑體" panose="020B0604030504040204" pitchFamily="34" charset="-120"/>
                <a:ea typeface="微軟正黑體" panose="020B0604030504040204" pitchFamily="34" charset="-120"/>
              </a:rPr>
              <a:t>學生數</a:t>
            </a:r>
            <a:r>
              <a:rPr lang="zh-TW" altLang="zh-TW" sz="2400" kern="100" dirty="0">
                <a:latin typeface="微軟正黑體" panose="020B0604030504040204" pitchFamily="34" charset="-120"/>
                <a:ea typeface="微軟正黑體" panose="020B0604030504040204" pitchFamily="34" charset="-120"/>
              </a:rPr>
              <a:t>：係指</a:t>
            </a:r>
            <a:r>
              <a:rPr lang="zh-TW" altLang="zh-TW" sz="2400" b="1" kern="100" dirty="0">
                <a:solidFill>
                  <a:srgbClr val="FF0000"/>
                </a:solidFill>
                <a:latin typeface="微軟正黑體" panose="020B0604030504040204" pitchFamily="34" charset="-120"/>
                <a:ea typeface="微軟正黑體" panose="020B0604030504040204" pitchFamily="34" charset="-120"/>
              </a:rPr>
              <a:t>具有正式學籍之學生並擔任合作企業新事業部門職務者</a:t>
            </a:r>
            <a:r>
              <a:rPr lang="zh-TW" altLang="zh-TW" sz="2400" kern="100" dirty="0">
                <a:latin typeface="微軟正黑體" panose="020B0604030504040204" pitchFamily="34" charset="-120"/>
                <a:ea typeface="微軟正黑體" panose="020B0604030504040204" pitchFamily="34" charset="-120"/>
              </a:rPr>
              <a:t>，但不包括選讀生、休退學生、學分班、保留入學資格或無學籍</a:t>
            </a:r>
            <a:r>
              <a:rPr lang="zh-TW" altLang="zh-TW" sz="2400" kern="100" dirty="0" smtClean="0">
                <a:latin typeface="微軟正黑體" panose="020B0604030504040204" pitchFamily="34" charset="-120"/>
                <a:ea typeface="微軟正黑體" panose="020B0604030504040204" pitchFamily="34" charset="-120"/>
              </a:rPr>
              <a:t>學生</a:t>
            </a:r>
            <a:endParaRPr lang="en-US" altLang="zh-TW" sz="2400" kern="100" dirty="0">
              <a:latin typeface="微軟正黑體" panose="020B0604030504040204" pitchFamily="34" charset="-120"/>
              <a:ea typeface="微軟正黑體" panose="020B0604030504040204" pitchFamily="34" charset="-120"/>
            </a:endParaRPr>
          </a:p>
          <a:p>
            <a:pPr marL="342900" indent="-342900" latinLnBrk="1">
              <a:buFont typeface="Wingdings" panose="05000000000000000000" pitchFamily="2" charset="2"/>
              <a:buChar char="u"/>
              <a:defRPr/>
            </a:pPr>
            <a:r>
              <a:rPr lang="zh-TW" altLang="zh-TW" sz="24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休</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、退學生數</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：係指</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前一年度</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107</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日至</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107</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12</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31</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日）</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因擔任合作企業新事業部門職務</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而休學或退學者</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400" kern="100" dirty="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3388637003"/>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1" kern="120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1" kern="120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3852032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890" y="2329792"/>
            <a:ext cx="6982459" cy="4391683"/>
          </a:xfrm>
          <a:prstGeom prst="rect">
            <a:avLst/>
          </a:prstGeom>
          <a:ln w="88900" cap="sq" cmpd="thickThin">
            <a:solidFill>
              <a:srgbClr val="000000"/>
            </a:solidFill>
            <a:prstDash val="solid"/>
            <a:miter lim="800000"/>
          </a:ln>
          <a:effectLst>
            <a:innerShdw blurRad="76200">
              <a:srgbClr val="000000"/>
            </a:innerShdw>
          </a:effectLst>
        </p:spPr>
      </p:pic>
      <p:sp>
        <p:nvSpPr>
          <p:cNvPr id="2" name="文本占位符 7"/>
          <p:cNvSpPr txBox="1">
            <a:spLocks/>
          </p:cNvSpPr>
          <p:nvPr/>
        </p:nvSpPr>
        <p:spPr>
          <a:xfrm>
            <a:off x="1183491" y="221158"/>
            <a:ext cx="8457814"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作業時程</a:t>
            </a:r>
            <a:r>
              <a:rPr lang="en-US" altLang="zh-TW" sz="4400" dirty="0" smtClean="0">
                <a:solidFill>
                  <a:schemeClr val="accent6">
                    <a:lumMod val="50000"/>
                  </a:schemeClr>
                </a:solidFill>
              </a:rPr>
              <a:t>-</a:t>
            </a:r>
            <a:r>
              <a:rPr lang="zh-TW" altLang="en-US" sz="4400" dirty="0" smtClean="0">
                <a:solidFill>
                  <a:schemeClr val="accent6">
                    <a:lumMod val="50000"/>
                  </a:schemeClr>
                </a:solidFill>
              </a:rPr>
              <a:t>資料檢核</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92983" y="207741"/>
            <a:ext cx="666648"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7</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9" name="Text Box 62"/>
          <p:cNvSpPr txBox="1">
            <a:spLocks noChangeArrowheads="1"/>
          </p:cNvSpPr>
          <p:nvPr/>
        </p:nvSpPr>
        <p:spPr bwMode="auto">
          <a:xfrm>
            <a:off x="1362793" y="990599"/>
            <a:ext cx="7181453" cy="17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atinLnBrk="1"/>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資料庫之</a:t>
            </a:r>
            <a:r>
              <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資料檢核</a:t>
            </a:r>
            <a:r>
              <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功能一直為</a:t>
            </a:r>
            <a:r>
              <a:rPr lang="zh-TW" altLang="en-US"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開放狀態</a:t>
            </a: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latinLnBrk="1"/>
            <a:r>
              <a:rPr lang="zh-TW" altLang="en-US" sz="2800" b="1" dirty="0">
                <a:solidFill>
                  <a:srgbClr val="24200C"/>
                </a:solidFill>
                <a:latin typeface="微軟正黑體" panose="020B0604030504040204" pitchFamily="34" charset="-120"/>
                <a:ea typeface="微軟正黑體" panose="020B0604030504040204" pitchFamily="34" charset="-120"/>
                <a:cs typeface="HY얕은샘물M"/>
              </a:rPr>
              <a:t>請學校於填表期時同步進行</a:t>
            </a:r>
            <a:r>
              <a:rPr lang="en-US"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資料檢核</a:t>
            </a:r>
            <a:r>
              <a:rPr lang="en-US"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latinLnBrk="1"/>
            <a:r>
              <a:rPr lang="zh-TW" altLang="en-US" sz="2800" b="1" dirty="0">
                <a:solidFill>
                  <a:srgbClr val="24200C"/>
                </a:solidFill>
                <a:latin typeface="微軟正黑體" panose="020B0604030504040204" pitchFamily="34" charset="-120"/>
                <a:ea typeface="微軟正黑體" panose="020B0604030504040204" pitchFamily="34" charset="-120"/>
                <a:cs typeface="HY얕은샘물M"/>
              </a:rPr>
              <a:t>以維資料之正確性。</a:t>
            </a:r>
          </a:p>
          <a:p>
            <a:pPr algn="ctr" eaLnBrk="1" latinLnBrk="1" hangingPunct="1">
              <a:lnSpc>
                <a:spcPct val="120000"/>
              </a:lnSpc>
            </a:pPr>
            <a:endParaRPr lang="en-US" altLang="ko-KR" sz="2800" b="1" dirty="0">
              <a:solidFill>
                <a:srgbClr val="FF0000"/>
              </a:solidFill>
              <a:latin typeface="微軟正黑體" panose="020B0604030504040204" pitchFamily="34" charset="-120"/>
              <a:ea typeface="微軟正黑體" panose="020B0604030504040204" pitchFamily="34" charset="-120"/>
            </a:endParaRPr>
          </a:p>
        </p:txBody>
      </p:sp>
      <p:sp>
        <p:nvSpPr>
          <p:cNvPr id="21" name="圓角矩形 20"/>
          <p:cNvSpPr/>
          <p:nvPr/>
        </p:nvSpPr>
        <p:spPr>
          <a:xfrm>
            <a:off x="3840937" y="4517192"/>
            <a:ext cx="1047258" cy="4826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投影片編號版面配置區 4"/>
          <p:cNvSpPr>
            <a:spLocks noGrp="1"/>
          </p:cNvSpPr>
          <p:nvPr>
            <p:ph type="sldNum" sz="quarter" idx="4"/>
          </p:nvPr>
        </p:nvSpPr>
        <p:spPr/>
        <p:txBody>
          <a:bodyPr/>
          <a:lstStyle/>
          <a:p>
            <a:fld id="{BA36ACD9-F410-4E0C-AA39-2C3CA9F8E6F8}" type="slidenum">
              <a:rPr lang="zh-TW" altLang="en-US" smtClean="0"/>
              <a:t>7</a:t>
            </a:fld>
            <a:endParaRPr lang="zh-TW" altLang="en-US" dirty="0"/>
          </a:p>
        </p:txBody>
      </p:sp>
    </p:spTree>
    <p:extLst>
      <p:ext uri="{BB962C8B-B14F-4D97-AF65-F5344CB8AC3E}">
        <p14:creationId xmlns:p14="http://schemas.microsoft.com/office/powerpoint/2010/main" val="13877679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70</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862322"/>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dirty="0">
                <a:solidFill>
                  <a:srgbClr val="FF0000"/>
                </a:solidFill>
                <a:latin typeface="微軟正黑體" panose="020B0604030504040204" pitchFamily="34" charset="-120"/>
                <a:ea typeface="微軟正黑體" panose="020B0604030504040204" pitchFamily="34" charset="-120"/>
              </a:rPr>
              <a:t>企業新事業</a:t>
            </a:r>
            <a:r>
              <a:rPr lang="zh-TW" altLang="zh-TW" sz="2400" b="1" dirty="0" smtClean="0">
                <a:solidFill>
                  <a:srgbClr val="FF0000"/>
                </a:solidFill>
                <a:latin typeface="微軟正黑體" panose="020B0604030504040204" pitchFamily="34" charset="-120"/>
                <a:ea typeface="微軟正黑體" panose="020B0604030504040204" pitchFamily="34" charset="-120"/>
              </a:rPr>
              <a:t>部</a:t>
            </a:r>
            <a:r>
              <a:rPr lang="zh-TW" altLang="en-US" sz="2400" b="1" dirty="0" smtClean="0">
                <a:solidFill>
                  <a:srgbClr val="FF0000"/>
                </a:solidFill>
                <a:latin typeface="微軟正黑體" panose="020B0604030504040204" pitchFamily="34" charset="-120"/>
                <a:ea typeface="微軟正黑體" panose="020B0604030504040204" pitchFamily="34" charset="-120"/>
              </a:rPr>
              <a:t>門組成人員</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學生數、其他</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latinLnBrk="1">
              <a:buFont typeface="Wingdings" panose="05000000000000000000" pitchFamily="2" charset="2"/>
              <a:buChar char="u"/>
              <a:defRPr/>
            </a:pPr>
            <a:r>
              <a:rPr lang="zh-TW" altLang="zh-TW" sz="24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近</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5</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學年度畢業學生數</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：係指</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畢業於近</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5</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學年度</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102</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至</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106</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學年度）之畢業學生擔任合作企業新事業部門職務者。</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lvl="2" indent="-285750">
              <a:buFont typeface="Wingdings" panose="05000000000000000000" pitchFamily="2" charset="2"/>
              <a:buChar char="l"/>
            </a:pP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其他</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請填寫非屬前</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揭</a:t>
            </a:r>
            <a:r>
              <a:rPr lang="zh-TW" altLang="en-US" sz="240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教師</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及</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學生</a:t>
            </a:r>
            <a:r>
              <a:rPr lang="zh-TW" altLang="en-US" sz="240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之</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合作企業新事業部門成員數，包括正職、兼職、聘僱及派遣人員，惟</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不包含</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工讀人員</a:t>
            </a:r>
            <a:r>
              <a:rPr lang="zh-TW" altLang="en-US" sz="2400"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400" kern="100" dirty="0">
              <a:latin typeface="微軟正黑體" panose="020B0604030504040204" pitchFamily="34" charset="-120"/>
              <a:ea typeface="微軟正黑體" panose="020B0604030504040204" pitchFamily="34" charset="-120"/>
            </a:endParaRPr>
          </a:p>
          <a:p>
            <a:pPr marL="342900" lvl="2" indent="-342900" algn="just">
              <a:lnSpc>
                <a:spcPct val="150000"/>
              </a:lnSpc>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400" kern="1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kern="100" dirty="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4" name="表格 13"/>
          <p:cNvGraphicFramePr>
            <a:graphicFrameLocks noGrp="1"/>
          </p:cNvGraphicFramePr>
          <p:nvPr>
            <p:extLst>
              <p:ext uri="{D42A27DB-BD31-4B8C-83A1-F6EECF244321}">
                <p14:modId xmlns:p14="http://schemas.microsoft.com/office/powerpoint/2010/main" val="276197835"/>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9249610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71</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492990"/>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合作</a:t>
            </a:r>
            <a:r>
              <a:rPr lang="zh-TW" altLang="zh-TW" sz="2400" b="1" dirty="0">
                <a:solidFill>
                  <a:srgbClr val="FF0000"/>
                </a:solidFill>
                <a:latin typeface="微軟正黑體" panose="020B0604030504040204" pitchFamily="34" charset="-120"/>
                <a:ea typeface="微軟正黑體" panose="020B0604030504040204" pitchFamily="34" charset="-120"/>
              </a:rPr>
              <a:t>企業新事業</a:t>
            </a:r>
            <a:r>
              <a:rPr lang="zh-TW" altLang="zh-TW" sz="2400" b="1" dirty="0" smtClean="0">
                <a:solidFill>
                  <a:srgbClr val="FF0000"/>
                </a:solidFill>
                <a:latin typeface="微軟正黑體" panose="020B0604030504040204" pitchFamily="34" charset="-120"/>
                <a:ea typeface="微軟正黑體" panose="020B0604030504040204" pitchFamily="34" charset="-120"/>
              </a:rPr>
              <a:t>部</a:t>
            </a:r>
            <a:r>
              <a:rPr lang="zh-TW" altLang="en-US" sz="2400" b="1" dirty="0" smtClean="0">
                <a:solidFill>
                  <a:srgbClr val="FF0000"/>
                </a:solidFill>
                <a:latin typeface="微軟正黑體" panose="020B0604030504040204" pitchFamily="34" charset="-120"/>
                <a:ea typeface="微軟正黑體" panose="020B0604030504040204" pitchFamily="34" charset="-120"/>
              </a:rPr>
              <a:t>門年營業額</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2"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合作</a:t>
            </a:r>
            <a:r>
              <a:rPr lang="zh-TW" altLang="zh-TW" sz="2400" kern="100" dirty="0">
                <a:latin typeface="微軟正黑體" panose="020B0604030504040204" pitchFamily="34" charset="-120"/>
                <a:ea typeface="微軟正黑體" panose="020B0604030504040204" pitchFamily="34" charset="-120"/>
              </a:rPr>
              <a:t>企業新事業部門年</a:t>
            </a:r>
            <a:r>
              <a:rPr lang="zh-TW" altLang="zh-TW" sz="2400" kern="100" dirty="0" smtClean="0">
                <a:latin typeface="微軟正黑體" panose="020B0604030504040204" pitchFamily="34" charset="-120"/>
                <a:ea typeface="微軟正黑體" panose="020B0604030504040204" pitchFamily="34" charset="-120"/>
              </a:rPr>
              <a:t>營業額</a:t>
            </a:r>
            <a:r>
              <a:rPr lang="zh-TW" altLang="en-US" sz="2400" kern="100" dirty="0" smtClean="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請填報合作企業新事業部門【年營業額</a:t>
            </a:r>
            <a:r>
              <a:rPr lang="en-US" altLang="zh-TW" sz="2400" kern="100" dirty="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元</a:t>
            </a:r>
            <a:r>
              <a:rPr lang="en-US" altLang="zh-TW" sz="2400" kern="100" dirty="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】，亦即填報</a:t>
            </a:r>
            <a:r>
              <a:rPr lang="zh-TW" altLang="zh-TW" sz="2400" b="1" kern="100" dirty="0">
                <a:solidFill>
                  <a:srgbClr val="FF0000"/>
                </a:solidFill>
                <a:latin typeface="微軟正黑體" panose="020B0604030504040204" pitchFamily="34" charset="-120"/>
                <a:ea typeface="微軟正黑體" panose="020B0604030504040204" pitchFamily="34" charset="-120"/>
              </a:rPr>
              <a:t>合作企業新事業部門從事商業活動所獲得之年度總收入</a:t>
            </a:r>
            <a:r>
              <a:rPr lang="zh-TW" altLang="zh-TW" sz="2400" kern="100" dirty="0">
                <a:latin typeface="微軟正黑體" panose="020B0604030504040204" pitchFamily="34" charset="-120"/>
                <a:ea typeface="微軟正黑體" panose="020B0604030504040204" pitchFamily="34" charset="-120"/>
              </a:rPr>
              <a:t>，惟若屬新創未滿</a:t>
            </a:r>
            <a:r>
              <a:rPr lang="en-US" altLang="zh-TW" sz="2400" kern="100" dirty="0">
                <a:latin typeface="微軟正黑體" panose="020B0604030504040204" pitchFamily="34" charset="-120"/>
                <a:ea typeface="微軟正黑體" panose="020B0604030504040204" pitchFamily="34" charset="-120"/>
              </a:rPr>
              <a:t>1</a:t>
            </a:r>
            <a:r>
              <a:rPr lang="zh-TW" altLang="zh-TW" sz="2400" kern="100" dirty="0">
                <a:latin typeface="微軟正黑體" panose="020B0604030504040204" pitchFamily="34" charset="-120"/>
                <a:ea typeface="微軟正黑體" panose="020B0604030504040204" pitchFamily="34" charset="-120"/>
              </a:rPr>
              <a:t>年之合作企業新事業部門，則請</a:t>
            </a:r>
            <a:r>
              <a:rPr lang="zh-TW" altLang="zh-TW" sz="2400" b="1" kern="100" dirty="0">
                <a:solidFill>
                  <a:srgbClr val="FF0000"/>
                </a:solidFill>
                <a:latin typeface="微軟正黑體" panose="020B0604030504040204" pitchFamily="34" charset="-120"/>
                <a:ea typeface="微軟正黑體" panose="020B0604030504040204" pitchFamily="34" charset="-120"/>
              </a:rPr>
              <a:t>依最近一期「銷售額總計」填報</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kern="100" dirty="0">
              <a:latin typeface="微軟正黑體" panose="020B0604030504040204" pitchFamily="34" charset="-120"/>
              <a:ea typeface="微軟正黑體" panose="020B0604030504040204" pitchFamily="34" charset="-120"/>
            </a:endParaRPr>
          </a:p>
          <a:p>
            <a:pPr marL="342900" lvl="2" indent="-342900" algn="just">
              <a:lnSpc>
                <a:spcPct val="150000"/>
              </a:lnSpc>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400" kern="1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kern="100" dirty="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3363423585"/>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39371605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72</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231654"/>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回饋學校之金額</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回饋</a:t>
            </a:r>
            <a:r>
              <a:rPr lang="zh-TW" altLang="zh-TW" sz="2400" b="1" kern="100" dirty="0">
                <a:solidFill>
                  <a:srgbClr val="FF0000"/>
                </a:solidFill>
                <a:latin typeface="微軟正黑體" panose="020B0604030504040204" pitchFamily="34" charset="-120"/>
                <a:ea typeface="微軟正黑體" panose="020B0604030504040204" pitchFamily="34" charset="-120"/>
              </a:rPr>
              <a:t>學校之金額</a:t>
            </a:r>
            <a:r>
              <a:rPr lang="zh-TW" altLang="en-US" sz="2400" kern="100" dirty="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請以</a:t>
            </a:r>
            <a:r>
              <a:rPr lang="zh-TW" altLang="zh-TW" sz="2400" b="1" kern="100" dirty="0">
                <a:solidFill>
                  <a:srgbClr val="FF0000"/>
                </a:solidFill>
                <a:latin typeface="微軟正黑體" panose="020B0604030504040204" pitchFamily="34" charset="-120"/>
                <a:ea typeface="微軟正黑體" panose="020B0604030504040204" pitchFamily="34" charset="-120"/>
              </a:rPr>
              <a:t>「簽約合約生效日」為認列年度基準日</a:t>
            </a:r>
            <a:r>
              <a:rPr lang="zh-TW" altLang="zh-TW" sz="2400" kern="100" dirty="0">
                <a:latin typeface="微軟正黑體" panose="020B0604030504040204" pitchFamily="34" charset="-120"/>
                <a:ea typeface="微軟正黑體" panose="020B0604030504040204" pitchFamily="34" charset="-120"/>
              </a:rPr>
              <a:t>，填報合作企業新事業部門截至每年</a:t>
            </a:r>
            <a:r>
              <a:rPr lang="en-US" altLang="zh-TW" sz="2400" kern="100" dirty="0">
                <a:latin typeface="微軟正黑體" panose="020B0604030504040204" pitchFamily="34" charset="-120"/>
                <a:ea typeface="微軟正黑體" panose="020B0604030504040204" pitchFamily="34" charset="-120"/>
              </a:rPr>
              <a:t>12</a:t>
            </a:r>
            <a:r>
              <a:rPr lang="zh-TW" altLang="zh-TW" sz="2400" kern="100" dirty="0">
                <a:latin typeface="微軟正黑體" panose="020B0604030504040204" pitchFamily="34" charset="-120"/>
                <a:ea typeface="微軟正黑體" panose="020B0604030504040204" pitchFamily="34" charset="-120"/>
              </a:rPr>
              <a:t>月</a:t>
            </a:r>
            <a:r>
              <a:rPr lang="en-US" altLang="zh-TW" sz="2400" kern="100" dirty="0">
                <a:latin typeface="微軟正黑體" panose="020B0604030504040204" pitchFamily="34" charset="-120"/>
                <a:ea typeface="微軟正黑體" panose="020B0604030504040204" pitchFamily="34" charset="-120"/>
              </a:rPr>
              <a:t>31</a:t>
            </a:r>
            <a:r>
              <a:rPr lang="zh-TW" altLang="zh-TW" sz="2400" kern="100" dirty="0">
                <a:latin typeface="微軟正黑體" panose="020B0604030504040204" pitchFamily="34" charset="-120"/>
                <a:ea typeface="微軟正黑體" panose="020B0604030504040204" pitchFamily="34" charset="-120"/>
              </a:rPr>
              <a:t>日依雙方簽訂合約之內容以「股份比例或其他方式（如權利金、衍生利益金）」回饋學校</a:t>
            </a:r>
            <a:r>
              <a:rPr lang="zh-TW" altLang="zh-TW" sz="2400" kern="100" dirty="0" smtClean="0">
                <a:latin typeface="微軟正黑體" panose="020B0604030504040204" pitchFamily="34" charset="-120"/>
                <a:ea typeface="微軟正黑體" panose="020B0604030504040204" pitchFamily="34" charset="-120"/>
              </a:rPr>
              <a:t>之</a:t>
            </a:r>
            <a:r>
              <a:rPr lang="zh-TW" altLang="en-US" sz="2400" kern="100" dirty="0" smtClean="0">
                <a:latin typeface="微軟正黑體" panose="020B0604030504040204" pitchFamily="34" charset="-120"/>
                <a:ea typeface="微軟正黑體" panose="020B0604030504040204" pitchFamily="34" charset="-120"/>
              </a:rPr>
              <a:t>「技轉金額」、「其他」。</a:t>
            </a:r>
            <a:endParaRPr lang="en-US" altLang="zh-TW" sz="2400" kern="100" dirty="0">
              <a:latin typeface="微軟正黑體" panose="020B0604030504040204" pitchFamily="34" charset="-120"/>
              <a:ea typeface="微軟正黑體" panose="020B0604030504040204" pitchFamily="34" charset="-120"/>
            </a:endParaRPr>
          </a:p>
          <a:p>
            <a:pPr marL="342900" lvl="1"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技</a:t>
            </a:r>
            <a:r>
              <a:rPr lang="zh-TW" altLang="zh-TW" sz="2400" b="1" kern="100" dirty="0">
                <a:solidFill>
                  <a:srgbClr val="FF0000"/>
                </a:solidFill>
                <a:latin typeface="微軟正黑體" panose="020B0604030504040204" pitchFamily="34" charset="-120"/>
                <a:ea typeface="微軟正黑體" panose="020B0604030504040204" pitchFamily="34" charset="-120"/>
              </a:rPr>
              <a:t>轉</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金額</a:t>
            </a:r>
            <a:r>
              <a:rPr lang="zh-TW" altLang="zh-TW" sz="2400" kern="100" dirty="0" smtClean="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係指合約中述及有關學校</a:t>
            </a:r>
            <a:r>
              <a:rPr lang="zh-TW" altLang="zh-TW" sz="2400" b="1" kern="100" dirty="0">
                <a:solidFill>
                  <a:srgbClr val="FF0000"/>
                </a:solidFill>
                <a:latin typeface="微軟正黑體" panose="020B0604030504040204" pitchFamily="34" charset="-120"/>
                <a:ea typeface="微軟正黑體" panose="020B0604030504040204" pitchFamily="34" charset="-120"/>
              </a:rPr>
              <a:t>技術授權、技術入股</a:t>
            </a:r>
            <a:r>
              <a:rPr lang="zh-TW" altLang="zh-TW" sz="2400" kern="100" dirty="0">
                <a:latin typeface="微軟正黑體" panose="020B0604030504040204" pitchFamily="34" charset="-120"/>
                <a:ea typeface="微軟正黑體" panose="020B0604030504040204" pitchFamily="34" charset="-120"/>
              </a:rPr>
              <a:t>等項目可獲得之合作企業新事業部門回饋金額</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kern="100" dirty="0">
              <a:latin typeface="微軟正黑體" panose="020B0604030504040204" pitchFamily="34" charset="-120"/>
              <a:ea typeface="微軟正黑體" panose="020B0604030504040204" pitchFamily="34" charset="-120"/>
            </a:endParaRPr>
          </a:p>
          <a:p>
            <a:pPr marL="342900" lvl="2" indent="-342900" algn="just">
              <a:lnSpc>
                <a:spcPct val="150000"/>
              </a:lnSpc>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400" kern="1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kern="100" dirty="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2866498396"/>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1" kern="120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28503804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73</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913892"/>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回饋學校之金額</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lvl="1"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其他</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項目說明</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與</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合計金額</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kern="100" dirty="0" smtClean="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係指合約中述及「非關學校技術移轉」之其他【項目說明】（兩項以上請合併說明）與合作企業新事業部門回饋之【合計金額】（兩項以上請合計填寫金額）</a:t>
            </a:r>
            <a:r>
              <a:rPr lang="zh-TW" altLang="zh-TW" sz="2400" kern="100" dirty="0" smtClean="0">
                <a:latin typeface="微軟正黑體" panose="020B0604030504040204" pitchFamily="34" charset="-120"/>
                <a:ea typeface="微軟正黑體" panose="020B0604030504040204" pitchFamily="34" charset="-120"/>
              </a:rPr>
              <a:t>。</a:t>
            </a:r>
            <a:endParaRPr lang="en-US" altLang="zh-TW" sz="2400" kern="100" dirty="0" smtClean="0">
              <a:latin typeface="微軟正黑體" panose="020B0604030504040204" pitchFamily="34" charset="-120"/>
              <a:ea typeface="微軟正黑體" panose="020B0604030504040204" pitchFamily="34" charset="-120"/>
            </a:endParaRPr>
          </a:p>
          <a:p>
            <a:pPr marL="342900" lvl="1"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kern="100" dirty="0" smtClean="0">
                <a:solidFill>
                  <a:srgbClr val="FF0000"/>
                </a:solidFill>
                <a:latin typeface="微軟正黑體" panose="020B0604030504040204" pitchFamily="34" charset="-120"/>
                <a:ea typeface="微軟正黑體" panose="020B0604030504040204" pitchFamily="34" charset="-120"/>
              </a:rPr>
              <a:t>填報</a:t>
            </a:r>
            <a:r>
              <a:rPr lang="zh-TW" altLang="zh-TW" sz="2400" b="1" kern="100" dirty="0">
                <a:solidFill>
                  <a:srgbClr val="FF0000"/>
                </a:solidFill>
                <a:latin typeface="微軟正黑體" panose="020B0604030504040204" pitchFamily="34" charset="-120"/>
                <a:ea typeface="微軟正黑體" panose="020B0604030504040204" pitchFamily="34" charset="-120"/>
              </a:rPr>
              <a:t>金額包括「應付未付金額」</a:t>
            </a:r>
            <a:r>
              <a:rPr lang="zh-TW" altLang="zh-TW" sz="2400" kern="100" dirty="0">
                <a:latin typeface="微軟正黑體" panose="020B0604030504040204" pitchFamily="34" charset="-120"/>
                <a:ea typeface="微軟正黑體" panose="020B0604030504040204" pitchFamily="34" charset="-120"/>
              </a:rPr>
              <a:t>，例如：公司</a:t>
            </a:r>
            <a:r>
              <a:rPr lang="en-US" altLang="zh-TW" sz="2400" kern="100" dirty="0">
                <a:latin typeface="微軟正黑體" panose="020B0604030504040204" pitchFamily="34" charset="-120"/>
                <a:ea typeface="微軟正黑體" panose="020B0604030504040204" pitchFamily="34" charset="-120"/>
              </a:rPr>
              <a:t>107</a:t>
            </a:r>
            <a:r>
              <a:rPr lang="zh-TW" altLang="zh-TW" sz="2400" kern="100" dirty="0">
                <a:latin typeface="微軟正黑體" panose="020B0604030504040204" pitchFamily="34" charset="-120"/>
                <a:ea typeface="微軟正黑體" panose="020B0604030504040204" pitchFamily="34" charset="-120"/>
              </a:rPr>
              <a:t>年度依雙方合約規範，應回饋學校金額為新臺幣</a:t>
            </a:r>
            <a:r>
              <a:rPr lang="en-US" altLang="zh-TW" sz="2400" kern="100" dirty="0">
                <a:latin typeface="微軟正黑體" panose="020B0604030504040204" pitchFamily="34" charset="-120"/>
                <a:ea typeface="微軟正黑體" panose="020B0604030504040204" pitchFamily="34" charset="-120"/>
              </a:rPr>
              <a:t>10</a:t>
            </a:r>
            <a:r>
              <a:rPr lang="zh-TW" altLang="zh-TW" sz="2400" kern="100" dirty="0">
                <a:latin typeface="微軟正黑體" panose="020B0604030504040204" pitchFamily="34" charset="-120"/>
                <a:ea typeface="微軟正黑體" panose="020B0604030504040204" pitchFamily="34" charset="-120"/>
              </a:rPr>
              <a:t>萬元，但截至</a:t>
            </a:r>
            <a:r>
              <a:rPr lang="en-US" altLang="zh-TW" sz="2400" kern="100" dirty="0">
                <a:latin typeface="微軟正黑體" panose="020B0604030504040204" pitchFamily="34" charset="-120"/>
                <a:ea typeface="微軟正黑體" panose="020B0604030504040204" pitchFamily="34" charset="-120"/>
              </a:rPr>
              <a:t>107</a:t>
            </a:r>
            <a:r>
              <a:rPr lang="zh-TW" altLang="zh-TW" sz="2400" kern="100" dirty="0">
                <a:latin typeface="微軟正黑體" panose="020B0604030504040204" pitchFamily="34" charset="-120"/>
                <a:ea typeface="微軟正黑體" panose="020B0604030504040204" pitchFamily="34" charset="-120"/>
              </a:rPr>
              <a:t>年</a:t>
            </a:r>
            <a:r>
              <a:rPr lang="en-US" altLang="zh-TW" sz="2400" kern="100" dirty="0">
                <a:latin typeface="微軟正黑體" panose="020B0604030504040204" pitchFamily="34" charset="-120"/>
                <a:ea typeface="微軟正黑體" panose="020B0604030504040204" pitchFamily="34" charset="-120"/>
              </a:rPr>
              <a:t>12</a:t>
            </a:r>
            <a:r>
              <a:rPr lang="zh-TW" altLang="zh-TW" sz="2400" kern="100" dirty="0">
                <a:latin typeface="微軟正黑體" panose="020B0604030504040204" pitchFamily="34" charset="-120"/>
                <a:ea typeface="微軟正黑體" panose="020B0604030504040204" pitchFamily="34" charset="-120"/>
              </a:rPr>
              <a:t>月</a:t>
            </a:r>
            <a:r>
              <a:rPr lang="en-US" altLang="zh-TW" sz="2400" kern="100" dirty="0">
                <a:latin typeface="微軟正黑體" panose="020B0604030504040204" pitchFamily="34" charset="-120"/>
                <a:ea typeface="微軟正黑體" panose="020B0604030504040204" pitchFamily="34" charset="-120"/>
              </a:rPr>
              <a:t>31</a:t>
            </a:r>
            <a:r>
              <a:rPr lang="zh-TW" altLang="zh-TW" sz="2400" kern="100" dirty="0">
                <a:latin typeface="微軟正黑體" panose="020B0604030504040204" pitchFamily="34" charset="-120"/>
                <a:ea typeface="微軟正黑體" panose="020B0604030504040204" pitchFamily="34" charset="-120"/>
              </a:rPr>
              <a:t>日止僅支付</a:t>
            </a:r>
            <a:r>
              <a:rPr lang="en-US" altLang="zh-TW" sz="2400" kern="100" dirty="0">
                <a:latin typeface="微軟正黑體" panose="020B0604030504040204" pitchFamily="34" charset="-120"/>
                <a:ea typeface="微軟正黑體" panose="020B0604030504040204" pitchFamily="34" charset="-120"/>
              </a:rPr>
              <a:t>5</a:t>
            </a:r>
            <a:r>
              <a:rPr lang="zh-TW" altLang="zh-TW" sz="2400" kern="100" dirty="0">
                <a:latin typeface="微軟正黑體" panose="020B0604030504040204" pitchFamily="34" charset="-120"/>
                <a:ea typeface="微軟正黑體" panose="020B0604030504040204" pitchFamily="34" charset="-120"/>
              </a:rPr>
              <a:t>萬元，故填報【</a:t>
            </a:r>
            <a:r>
              <a:rPr lang="en-US" altLang="zh-TW" sz="2400" kern="100" dirty="0">
                <a:latin typeface="微軟正黑體" panose="020B0604030504040204" pitchFamily="34" charset="-120"/>
                <a:ea typeface="微軟正黑體" panose="020B0604030504040204" pitchFamily="34" charset="-120"/>
              </a:rPr>
              <a:t>10</a:t>
            </a:r>
            <a:r>
              <a:rPr lang="zh-TW" altLang="zh-TW" sz="2400" kern="100" dirty="0">
                <a:latin typeface="微軟正黑體" panose="020B0604030504040204" pitchFamily="34" charset="-120"/>
                <a:ea typeface="微軟正黑體" panose="020B0604030504040204" pitchFamily="34" charset="-120"/>
              </a:rPr>
              <a:t>萬元】。</a:t>
            </a:r>
            <a:endParaRPr lang="en-US" altLang="zh-TW" sz="2400" kern="100" dirty="0">
              <a:latin typeface="微軟正黑體" panose="020B0604030504040204" pitchFamily="34" charset="-120"/>
              <a:ea typeface="微軟正黑體" panose="020B0604030504040204" pitchFamily="34" charset="-120"/>
            </a:endParaRPr>
          </a:p>
          <a:p>
            <a:pPr marL="342900" lvl="0" indent="-342900" algn="just">
              <a:lnSpc>
                <a:spcPct val="150000"/>
              </a:lnSpc>
              <a:spcBef>
                <a:spcPts val="500"/>
              </a:spcBef>
              <a:spcAft>
                <a:spcPts val="500"/>
              </a:spcAf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400" kern="100" dirty="0">
              <a:latin typeface="微軟正黑體" panose="020B0604030504040204" pitchFamily="34" charset="-120"/>
              <a:ea typeface="微軟正黑體" panose="020B0604030504040204" pitchFamily="34" charset="-120"/>
            </a:endParaRPr>
          </a:p>
          <a:p>
            <a:pPr marL="342900" lvl="2" indent="-342900" algn="just">
              <a:lnSpc>
                <a:spcPct val="150000"/>
              </a:lnSpc>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400" kern="1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kern="100" dirty="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4282307864"/>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1" kern="120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41033378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20</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74</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4088299"/>
          </a:xfrm>
          <a:prstGeom prst="rect">
            <a:avLst/>
          </a:prstGeom>
        </p:spPr>
        <p:txBody>
          <a:bodyPr wrap="square">
            <a:spAutoFit/>
          </a:bodyPr>
          <a:lstStyle/>
          <a:p>
            <a:pPr latinLnBrk="1">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是否曾進駐育成單位及其進駐</a:t>
            </a:r>
            <a:r>
              <a:rPr lang="zh-TW" altLang="zh-TW" sz="24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期間</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kern="100" dirty="0" smtClean="0">
                <a:latin typeface="微軟正黑體" panose="020B0604030504040204" pitchFamily="34" charset="-120"/>
                <a:ea typeface="微軟正黑體" panose="020B0604030504040204" pitchFamily="34" charset="-120"/>
              </a:rPr>
              <a:t>是否</a:t>
            </a:r>
            <a:r>
              <a:rPr lang="zh-TW" altLang="zh-TW" sz="2400" kern="100" dirty="0">
                <a:latin typeface="微軟正黑體" panose="020B0604030504040204" pitchFamily="34" charset="-120"/>
                <a:ea typeface="微軟正黑體" panose="020B0604030504040204" pitchFamily="34" charset="-120"/>
              </a:rPr>
              <a:t>曾進駐育成單位及其進駐期間</a:t>
            </a:r>
            <a:r>
              <a:rPr lang="zh-TW" altLang="en-US" sz="2400" kern="100" dirty="0">
                <a:latin typeface="微軟正黑體" panose="020B0604030504040204" pitchFamily="34" charset="-120"/>
                <a:ea typeface="微軟正黑體" panose="020B0604030504040204" pitchFamily="34" charset="-120"/>
              </a:rPr>
              <a:t>：</a:t>
            </a:r>
            <a:r>
              <a:rPr lang="zh-TW" altLang="zh-TW" sz="2400" kern="100" dirty="0">
                <a:latin typeface="微軟正黑體" panose="020B0604030504040204" pitchFamily="34" charset="-120"/>
                <a:ea typeface="微軟正黑體" panose="020B0604030504040204" pitchFamily="34" charset="-120"/>
              </a:rPr>
              <a:t>請填報</a:t>
            </a:r>
            <a:r>
              <a:rPr lang="zh-TW" altLang="zh-TW" sz="2400" b="1" kern="100" dirty="0">
                <a:solidFill>
                  <a:srgbClr val="FF0000"/>
                </a:solidFill>
                <a:latin typeface="微軟正黑體" panose="020B0604030504040204" pitchFamily="34" charset="-120"/>
                <a:ea typeface="微軟正黑體" panose="020B0604030504040204" pitchFamily="34" charset="-120"/>
              </a:rPr>
              <a:t>公司成立新事業部門成立後至</a:t>
            </a:r>
            <a:r>
              <a:rPr lang="en-US" altLang="zh-TW" sz="2400" b="1" kern="100" dirty="0">
                <a:solidFill>
                  <a:srgbClr val="FF0000"/>
                </a:solidFill>
                <a:latin typeface="微軟正黑體" panose="020B0604030504040204" pitchFamily="34" charset="-120"/>
                <a:ea typeface="微軟正黑體" panose="020B0604030504040204" pitchFamily="34" charset="-120"/>
              </a:rPr>
              <a:t>107</a:t>
            </a:r>
            <a:r>
              <a:rPr lang="zh-TW" altLang="zh-TW" sz="2400" b="1" kern="100" dirty="0">
                <a:solidFill>
                  <a:srgbClr val="FF0000"/>
                </a:solidFill>
                <a:latin typeface="微軟正黑體" panose="020B0604030504040204" pitchFamily="34" charset="-120"/>
                <a:ea typeface="微軟正黑體" panose="020B0604030504040204" pitchFamily="34" charset="-120"/>
              </a:rPr>
              <a:t>年</a:t>
            </a:r>
            <a:r>
              <a:rPr lang="en-US" altLang="zh-TW" sz="2400" b="1" kern="100" dirty="0">
                <a:solidFill>
                  <a:srgbClr val="FF0000"/>
                </a:solidFill>
                <a:latin typeface="微軟正黑體" panose="020B0604030504040204" pitchFamily="34" charset="-120"/>
                <a:ea typeface="微軟正黑體" panose="020B0604030504040204" pitchFamily="34" charset="-120"/>
              </a:rPr>
              <a:t>12</a:t>
            </a:r>
            <a:r>
              <a:rPr lang="zh-TW" altLang="zh-TW" sz="2400" b="1" kern="100" dirty="0">
                <a:solidFill>
                  <a:srgbClr val="FF0000"/>
                </a:solidFill>
                <a:latin typeface="微軟正黑體" panose="020B0604030504040204" pitchFamily="34" charset="-120"/>
                <a:ea typeface="微軟正黑體" panose="020B0604030504040204" pitchFamily="34" charset="-120"/>
              </a:rPr>
              <a:t>月</a:t>
            </a:r>
            <a:r>
              <a:rPr lang="en-US" altLang="zh-TW" sz="2400" b="1" kern="100" dirty="0">
                <a:solidFill>
                  <a:srgbClr val="FF0000"/>
                </a:solidFill>
                <a:latin typeface="微軟正黑體" panose="020B0604030504040204" pitchFamily="34" charset="-120"/>
                <a:ea typeface="微軟正黑體" panose="020B0604030504040204" pitchFamily="34" charset="-120"/>
              </a:rPr>
              <a:t>31</a:t>
            </a:r>
            <a:r>
              <a:rPr lang="zh-TW" altLang="zh-TW" sz="2400" b="1" kern="100" dirty="0">
                <a:solidFill>
                  <a:srgbClr val="FF0000"/>
                </a:solidFill>
                <a:latin typeface="微軟正黑體" panose="020B0604030504040204" pitchFamily="34" charset="-120"/>
                <a:ea typeface="微軟正黑體" panose="020B0604030504040204" pitchFamily="34" charset="-120"/>
              </a:rPr>
              <a:t>日止，【是、否】曾進駐本校（校內）育成單位接受育成輔導（不限進駐天數）</a:t>
            </a:r>
            <a:r>
              <a:rPr lang="zh-TW" altLang="zh-TW" sz="2400" kern="100" dirty="0">
                <a:latin typeface="微軟正黑體" panose="020B0604030504040204" pitchFamily="34" charset="-120"/>
                <a:ea typeface="微軟正黑體" panose="020B0604030504040204" pitchFamily="34" charset="-120"/>
              </a:rPr>
              <a:t>，若【是】者，請填報進駐起迄日</a:t>
            </a:r>
            <a:r>
              <a:rPr lang="zh-TW" altLang="en-US" sz="2400" kern="100" dirty="0">
                <a:latin typeface="微軟正黑體" panose="020B0604030504040204" pitchFamily="34" charset="-120"/>
                <a:ea typeface="微軟正黑體" panose="020B0604030504040204" pitchFamily="34" charset="-120"/>
              </a:rPr>
              <a:t>；例如：</a:t>
            </a:r>
            <a:r>
              <a:rPr lang="zh-TW" altLang="zh-TW" sz="2400" kern="100" dirty="0">
                <a:latin typeface="微軟正黑體" panose="020B0604030504040204" pitchFamily="34" charset="-120"/>
                <a:ea typeface="微軟正黑體" panose="020B0604030504040204" pitchFamily="34" charset="-120"/>
              </a:rPr>
              <a:t>進駐期間，若為</a:t>
            </a:r>
            <a:r>
              <a:rPr lang="en-US" altLang="zh-TW" sz="2400" kern="100" dirty="0">
                <a:latin typeface="微軟正黑體" panose="020B0604030504040204" pitchFamily="34" charset="-120"/>
                <a:ea typeface="微軟正黑體" panose="020B0604030504040204" pitchFamily="34" charset="-120"/>
              </a:rPr>
              <a:t>107</a:t>
            </a:r>
            <a:r>
              <a:rPr lang="zh-TW" altLang="zh-TW" sz="2400" kern="100" dirty="0">
                <a:latin typeface="微軟正黑體" panose="020B0604030504040204" pitchFamily="34" charset="-120"/>
                <a:ea typeface="微軟正黑體" panose="020B0604030504040204" pitchFamily="34" charset="-120"/>
              </a:rPr>
              <a:t>年</a:t>
            </a:r>
            <a:r>
              <a:rPr lang="en-US" altLang="zh-TW" sz="2400" kern="100" dirty="0">
                <a:latin typeface="微軟正黑體" panose="020B0604030504040204" pitchFamily="34" charset="-120"/>
                <a:ea typeface="微軟正黑體" panose="020B0604030504040204" pitchFamily="34" charset="-120"/>
              </a:rPr>
              <a:t>1</a:t>
            </a:r>
            <a:r>
              <a:rPr lang="zh-TW" altLang="zh-TW" sz="2400" kern="100" dirty="0">
                <a:latin typeface="微軟正黑體" panose="020B0604030504040204" pitchFamily="34" charset="-120"/>
                <a:ea typeface="微軟正黑體" panose="020B0604030504040204" pitchFamily="34" charset="-120"/>
              </a:rPr>
              <a:t>月</a:t>
            </a:r>
            <a:r>
              <a:rPr lang="en-US" altLang="zh-TW" sz="2400" kern="100" dirty="0">
                <a:latin typeface="微軟正黑體" panose="020B0604030504040204" pitchFamily="34" charset="-120"/>
                <a:ea typeface="微軟正黑體" panose="020B0604030504040204" pitchFamily="34" charset="-120"/>
              </a:rPr>
              <a:t>1</a:t>
            </a:r>
            <a:r>
              <a:rPr lang="zh-TW" altLang="zh-TW" sz="2400" kern="100" dirty="0">
                <a:latin typeface="微軟正黑體" panose="020B0604030504040204" pitchFamily="34" charset="-120"/>
                <a:ea typeface="微軟正黑體" panose="020B0604030504040204" pitchFamily="34" charset="-120"/>
              </a:rPr>
              <a:t>日至</a:t>
            </a:r>
            <a:r>
              <a:rPr lang="en-US" altLang="zh-TW" sz="2400" kern="100" dirty="0">
                <a:latin typeface="微軟正黑體" panose="020B0604030504040204" pitchFamily="34" charset="-120"/>
                <a:ea typeface="微軟正黑體" panose="020B0604030504040204" pitchFamily="34" charset="-120"/>
              </a:rPr>
              <a:t>107</a:t>
            </a:r>
            <a:r>
              <a:rPr lang="zh-TW" altLang="zh-TW" sz="2400" kern="100" dirty="0">
                <a:latin typeface="微軟正黑體" panose="020B0604030504040204" pitchFamily="34" charset="-120"/>
                <a:ea typeface="微軟正黑體" panose="020B0604030504040204" pitchFamily="34" charset="-120"/>
              </a:rPr>
              <a:t>年</a:t>
            </a:r>
            <a:r>
              <a:rPr lang="en-US" altLang="zh-TW" sz="2400" kern="100" dirty="0">
                <a:latin typeface="微軟正黑體" panose="020B0604030504040204" pitchFamily="34" charset="-120"/>
                <a:ea typeface="微軟正黑體" panose="020B0604030504040204" pitchFamily="34" charset="-120"/>
              </a:rPr>
              <a:t>3</a:t>
            </a:r>
            <a:r>
              <a:rPr lang="zh-TW" altLang="zh-TW" sz="2400" kern="100" dirty="0">
                <a:latin typeface="微軟正黑體" panose="020B0604030504040204" pitchFamily="34" charset="-120"/>
                <a:ea typeface="微軟正黑體" panose="020B0604030504040204" pitchFamily="34" charset="-120"/>
              </a:rPr>
              <a:t>月</a:t>
            </a:r>
            <a:r>
              <a:rPr lang="en-US" altLang="zh-TW" sz="2400" kern="100" dirty="0">
                <a:latin typeface="微軟正黑體" panose="020B0604030504040204" pitchFamily="34" charset="-120"/>
                <a:ea typeface="微軟正黑體" panose="020B0604030504040204" pitchFamily="34" charset="-120"/>
              </a:rPr>
              <a:t>31</a:t>
            </a:r>
            <a:r>
              <a:rPr lang="zh-TW" altLang="zh-TW" sz="2400" kern="100" dirty="0">
                <a:latin typeface="微軟正黑體" panose="020B0604030504040204" pitchFamily="34" charset="-120"/>
                <a:ea typeface="微軟正黑體" panose="020B0604030504040204" pitchFamily="34" charset="-120"/>
              </a:rPr>
              <a:t>日止，請填【</a:t>
            </a:r>
            <a:r>
              <a:rPr lang="en-US" altLang="zh-TW" sz="2400" kern="100" dirty="0">
                <a:latin typeface="微軟正黑體" panose="020B0604030504040204" pitchFamily="34" charset="-120"/>
                <a:ea typeface="微軟正黑體" panose="020B0604030504040204" pitchFamily="34" charset="-120"/>
              </a:rPr>
              <a:t>1070101</a:t>
            </a:r>
            <a:r>
              <a:rPr lang="zh-TW" altLang="zh-TW" sz="2400" kern="100" dirty="0">
                <a:latin typeface="微軟正黑體" panose="020B0604030504040204" pitchFamily="34" charset="-120"/>
                <a:ea typeface="微軟正黑體" panose="020B0604030504040204" pitchFamily="34" charset="-120"/>
              </a:rPr>
              <a:t>至</a:t>
            </a:r>
            <a:r>
              <a:rPr lang="en-US" altLang="zh-TW" sz="2400" kern="100" dirty="0">
                <a:latin typeface="微軟正黑體" panose="020B0604030504040204" pitchFamily="34" charset="-120"/>
                <a:ea typeface="微軟正黑體" panose="020B0604030504040204" pitchFamily="34" charset="-120"/>
              </a:rPr>
              <a:t>1070331</a:t>
            </a:r>
            <a:r>
              <a:rPr lang="zh-TW" altLang="zh-TW" sz="2400" kern="100" dirty="0">
                <a:latin typeface="微軟正黑體" panose="020B0604030504040204" pitchFamily="34" charset="-120"/>
                <a:ea typeface="微軟正黑體" panose="020B0604030504040204" pitchFamily="34" charset="-120"/>
              </a:rPr>
              <a:t>】。</a:t>
            </a:r>
            <a:endParaRPr lang="en-US" altLang="zh-TW" sz="2400" kern="100" dirty="0">
              <a:latin typeface="微軟正黑體" panose="020B0604030504040204" pitchFamily="34" charset="-120"/>
              <a:ea typeface="微軟正黑體" panose="020B0604030504040204" pitchFamily="34" charset="-120"/>
            </a:endParaRPr>
          </a:p>
          <a:p>
            <a:pPr algn="r">
              <a:lnSpc>
                <a:spcPct val="150000"/>
              </a:lnSpc>
              <a:spcBef>
                <a:spcPts val="500"/>
              </a:spcBef>
              <a:spcAft>
                <a:spcPts val="50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月因應「產學合作評量分析計畫」</a:t>
            </a:r>
            <a:r>
              <a:rPr lang="zh-TW" altLang="en-US" dirty="0">
                <a:latin typeface="微軟正黑體" panose="020B0604030504040204" pitchFamily="34" charset="-120"/>
                <a:ea typeface="微軟正黑體" panose="020B0604030504040204" pitchFamily="34" charset="-120"/>
              </a:rPr>
              <a:t>需求新增表冊</a:t>
            </a:r>
            <a:r>
              <a:rPr lang="zh-TW" altLang="zh-TW" dirty="0">
                <a:latin typeface="微軟正黑體" panose="020B0604030504040204" pitchFamily="34" charset="-120"/>
                <a:ea typeface="微軟正黑體" panose="020B0604030504040204" pitchFamily="34" charset="-120"/>
              </a:rPr>
              <a:t>】</a:t>
            </a:r>
          </a:p>
          <a:p>
            <a:pPr marL="342900" lvl="0" indent="-342900" algn="just">
              <a:lnSpc>
                <a:spcPct val="150000"/>
              </a:lnSpc>
              <a:spcBef>
                <a:spcPts val="500"/>
              </a:spcBef>
              <a:spcAft>
                <a:spcPts val="500"/>
              </a:spcAf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400" kern="100" dirty="0">
              <a:latin typeface="微軟正黑體" panose="020B0604030504040204" pitchFamily="34" charset="-120"/>
              <a:ea typeface="微軟正黑體" panose="020B0604030504040204" pitchFamily="34" charset="-120"/>
            </a:endParaRPr>
          </a:p>
          <a:p>
            <a:pPr marL="342900" lvl="2" indent="-342900" algn="just">
              <a:lnSpc>
                <a:spcPct val="150000"/>
              </a:lnSpc>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400" kern="1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kern="100" dirty="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4200" dirty="0">
                <a:solidFill>
                  <a:schemeClr val="accent6">
                    <a:lumMod val="50000"/>
                  </a:schemeClr>
                </a:solidFill>
              </a:rPr>
              <a:t>新</a:t>
            </a:r>
            <a:r>
              <a:rPr lang="zh-TW" altLang="zh-TW" sz="4200" dirty="0">
                <a:solidFill>
                  <a:schemeClr val="accent6">
                    <a:lumMod val="50000"/>
                  </a:schemeClr>
                </a:solidFill>
              </a:rPr>
              <a:t>表</a:t>
            </a:r>
            <a:r>
              <a:rPr lang="en-US" altLang="zh-TW" sz="4200" dirty="0" smtClean="0">
                <a:solidFill>
                  <a:schemeClr val="accent6">
                    <a:lumMod val="50000"/>
                  </a:schemeClr>
                </a:solidFill>
              </a:rPr>
              <a:t>14-10-1</a:t>
            </a:r>
            <a:r>
              <a:rPr lang="zh-TW" altLang="zh-TW" sz="4200" dirty="0" smtClean="0">
                <a:solidFill>
                  <a:schemeClr val="accent6">
                    <a:lumMod val="50000"/>
                  </a:schemeClr>
                </a:solidFill>
              </a:rPr>
              <a:t>學校合作</a:t>
            </a:r>
            <a:r>
              <a:rPr lang="zh-TW" altLang="zh-TW" sz="4200" dirty="0">
                <a:solidFill>
                  <a:schemeClr val="accent6">
                    <a:lumMod val="50000"/>
                  </a:schemeClr>
                </a:solidFill>
              </a:rPr>
              <a:t>企業新事業部門明細表</a:t>
            </a:r>
            <a:endParaRPr lang="zh-CN" altLang="en-US" sz="4200"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2228007303"/>
              </p:ext>
            </p:extLst>
          </p:nvPr>
        </p:nvGraphicFramePr>
        <p:xfrm>
          <a:off x="214388" y="1199090"/>
          <a:ext cx="11804417" cy="2726006"/>
        </p:xfrm>
        <a:graphic>
          <a:graphicData uri="http://schemas.openxmlformats.org/drawingml/2006/table">
            <a:tbl>
              <a:tblPr firstRow="1" firstCol="1" bandRow="1"/>
              <a:tblGrid>
                <a:gridCol w="344412">
                  <a:extLst>
                    <a:ext uri="{9D8B030D-6E8A-4147-A177-3AD203B41FA5}">
                      <a16:colId xmlns:a16="http://schemas.microsoft.com/office/drawing/2014/main" xmlns="" val="1055660274"/>
                    </a:ext>
                  </a:extLst>
                </a:gridCol>
                <a:gridCol w="889000">
                  <a:extLst>
                    <a:ext uri="{9D8B030D-6E8A-4147-A177-3AD203B41FA5}">
                      <a16:colId xmlns:a16="http://schemas.microsoft.com/office/drawing/2014/main" xmlns="" val="808333079"/>
                    </a:ext>
                  </a:extLst>
                </a:gridCol>
                <a:gridCol w="495300">
                  <a:extLst>
                    <a:ext uri="{9D8B030D-6E8A-4147-A177-3AD203B41FA5}">
                      <a16:colId xmlns:a16="http://schemas.microsoft.com/office/drawing/2014/main" xmlns="" val="1140734714"/>
                    </a:ext>
                  </a:extLst>
                </a:gridCol>
                <a:gridCol w="431800">
                  <a:extLst>
                    <a:ext uri="{9D8B030D-6E8A-4147-A177-3AD203B41FA5}">
                      <a16:colId xmlns:a16="http://schemas.microsoft.com/office/drawing/2014/main" xmlns="" val="375264762"/>
                    </a:ext>
                  </a:extLst>
                </a:gridCol>
                <a:gridCol w="939800">
                  <a:extLst>
                    <a:ext uri="{9D8B030D-6E8A-4147-A177-3AD203B41FA5}">
                      <a16:colId xmlns:a16="http://schemas.microsoft.com/office/drawing/2014/main" xmlns="" val="1288367718"/>
                    </a:ext>
                  </a:extLst>
                </a:gridCol>
                <a:gridCol w="1612900">
                  <a:extLst>
                    <a:ext uri="{9D8B030D-6E8A-4147-A177-3AD203B41FA5}">
                      <a16:colId xmlns:a16="http://schemas.microsoft.com/office/drawing/2014/main" xmlns="" val="4046013156"/>
                    </a:ext>
                  </a:extLst>
                </a:gridCol>
                <a:gridCol w="1739900">
                  <a:extLst>
                    <a:ext uri="{9D8B030D-6E8A-4147-A177-3AD203B41FA5}">
                      <a16:colId xmlns:a16="http://schemas.microsoft.com/office/drawing/2014/main" xmlns="" val="1760664107"/>
                    </a:ext>
                  </a:extLst>
                </a:gridCol>
                <a:gridCol w="355600">
                  <a:extLst>
                    <a:ext uri="{9D8B030D-6E8A-4147-A177-3AD203B41FA5}">
                      <a16:colId xmlns:a16="http://schemas.microsoft.com/office/drawing/2014/main" xmlns="" val="2668526176"/>
                    </a:ext>
                  </a:extLst>
                </a:gridCol>
                <a:gridCol w="368300">
                  <a:extLst>
                    <a:ext uri="{9D8B030D-6E8A-4147-A177-3AD203B41FA5}">
                      <a16:colId xmlns:a16="http://schemas.microsoft.com/office/drawing/2014/main" xmlns="" val="42085256"/>
                    </a:ext>
                  </a:extLst>
                </a:gridCol>
                <a:gridCol w="838200">
                  <a:extLst>
                    <a:ext uri="{9D8B030D-6E8A-4147-A177-3AD203B41FA5}">
                      <a16:colId xmlns:a16="http://schemas.microsoft.com/office/drawing/2014/main" xmlns="" val="2222588683"/>
                    </a:ext>
                  </a:extLst>
                </a:gridCol>
                <a:gridCol w="457200">
                  <a:extLst>
                    <a:ext uri="{9D8B030D-6E8A-4147-A177-3AD203B41FA5}">
                      <a16:colId xmlns:a16="http://schemas.microsoft.com/office/drawing/2014/main" xmlns="" val="1149648133"/>
                    </a:ext>
                  </a:extLst>
                </a:gridCol>
                <a:gridCol w="977900">
                  <a:extLst>
                    <a:ext uri="{9D8B030D-6E8A-4147-A177-3AD203B41FA5}">
                      <a16:colId xmlns:a16="http://schemas.microsoft.com/office/drawing/2014/main" xmlns="" val="2109109187"/>
                    </a:ext>
                  </a:extLst>
                </a:gridCol>
                <a:gridCol w="495300">
                  <a:extLst>
                    <a:ext uri="{9D8B030D-6E8A-4147-A177-3AD203B41FA5}">
                      <a16:colId xmlns:a16="http://schemas.microsoft.com/office/drawing/2014/main" xmlns="" val="2624401999"/>
                    </a:ext>
                  </a:extLst>
                </a:gridCol>
                <a:gridCol w="469900">
                  <a:extLst>
                    <a:ext uri="{9D8B030D-6E8A-4147-A177-3AD203B41FA5}">
                      <a16:colId xmlns:a16="http://schemas.microsoft.com/office/drawing/2014/main" xmlns="" val="3231638192"/>
                    </a:ext>
                  </a:extLst>
                </a:gridCol>
                <a:gridCol w="444500">
                  <a:extLst>
                    <a:ext uri="{9D8B030D-6E8A-4147-A177-3AD203B41FA5}">
                      <a16:colId xmlns:a16="http://schemas.microsoft.com/office/drawing/2014/main" xmlns="" val="2438690925"/>
                    </a:ext>
                  </a:extLst>
                </a:gridCol>
                <a:gridCol w="944405">
                  <a:extLst>
                    <a:ext uri="{9D8B030D-6E8A-4147-A177-3AD203B41FA5}">
                      <a16:colId xmlns:a16="http://schemas.microsoft.com/office/drawing/2014/main" xmlns="" val="1352530377"/>
                    </a:ext>
                  </a:extLst>
                </a:gridCol>
              </a:tblGrid>
              <a:tr h="581553">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5787" marR="15787"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企業</a:t>
                      </a:r>
                      <a:endParaRPr lang="en-US" alt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基本資料</a:t>
                      </a: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gridSpan="7">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合作企業新事業部門年營業額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回饋學校之金額</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4">
                  <a:txBody>
                    <a:bodyPr/>
                    <a:lstStyle/>
                    <a:p>
                      <a:pPr algn="ctr">
                        <a:lnSpc>
                          <a:spcPts val="2400"/>
                        </a:lnSpc>
                        <a:spcAft>
                          <a:spcPts val="0"/>
                        </a:spcAft>
                      </a:pPr>
                      <a:r>
                        <a:rPr lang="zh-TW" sz="2200" b="1" kern="12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是否曾進駐育成單位及其進駐期間</a:t>
                      </a:r>
                    </a:p>
                  </a:txBody>
                  <a:tcPr marL="15787" marR="1578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9607170"/>
                  </a:ext>
                </a:extLst>
              </a:tr>
              <a:tr h="178060">
                <a:tc vMerge="1">
                  <a:txBody>
                    <a:bodyPr/>
                    <a:lstStyle/>
                    <a:p>
                      <a:endParaRPr lang="zh-TW" altLang="en-US"/>
                    </a:p>
                  </a:txBody>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合作企業及部門名稱</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部門成立時間</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3">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學生數</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72946073"/>
                  </a:ext>
                </a:extLst>
              </a:tr>
              <a:tr h="290777">
                <a:tc vMerge="1">
                  <a:txBody>
                    <a:bodyPr/>
                    <a:lstStyle/>
                    <a:p>
                      <a:endParaRPr lang="zh-TW" altLang="en-US"/>
                    </a:p>
                  </a:txBody>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pPr marL="0" algn="ctr" defTabSz="914400" rtl="0" eaLnBrk="1" latinLnBrk="0" hangingPunct="1">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pPr algn="ctr">
                        <a:lnSpc>
                          <a:spcPts val="2400"/>
                        </a:lnSpc>
                        <a:spcAft>
                          <a:spcPts val="0"/>
                        </a:spcAft>
                      </a:pPr>
                      <a:endPar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gridSpan="3"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TW" altLang="en-US"/>
                    </a:p>
                  </a:txBody>
                  <a:tcPr/>
                </a:tc>
                <a:tc hMerge="1" vMerge="1">
                  <a:txBody>
                    <a:bodyPr/>
                    <a:lstStyle/>
                    <a:p>
                      <a:endParaRPr lang="zh-TW" altLang="en-US"/>
                    </a:p>
                  </a:txBody>
                  <a:tcPr/>
                </a:tc>
                <a:tc vMerge="1">
                  <a:txBody>
                    <a:bodyPr/>
                    <a:lstStyle/>
                    <a:p>
                      <a:pPr algn="ctr">
                        <a:lnSpc>
                          <a:spcPts val="2400"/>
                        </a:lnSpc>
                        <a:spcAft>
                          <a:spcPts val="0"/>
                        </a:spcAft>
                      </a:pPr>
                      <a:endPar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技轉金額</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508282007"/>
                  </a:ext>
                </a:extLst>
              </a:tr>
              <a:tr h="1633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曾任職於學校之專任教師</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部門職務</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現職</a:t>
                      </a:r>
                      <a:r>
                        <a:rPr lang="zh-TW" altLang="en-US"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為</a:t>
                      </a:r>
                      <a:r>
                        <a:rPr lang="zh-TW" sz="2200" b="0" kern="1200" dirty="0" smtClea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專任</a:t>
                      </a: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教師借調至合作企業新事業部門擔任職務者</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休退學生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近</a:t>
                      </a:r>
                      <a:r>
                        <a:rPr lang="en-US"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a:t>
                      </a:r>
                      <a:r>
                        <a:rPr lang="zh-TW" sz="2200" b="0" kern="120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15787" marR="1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sz="2200" b="0"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15787" marR="15787"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2311839199"/>
                  </a:ext>
                </a:extLst>
              </a:tr>
            </a:tbl>
          </a:graphicData>
        </a:graphic>
      </p:graphicFrame>
    </p:spTree>
    <p:extLst>
      <p:ext uri="{BB962C8B-B14F-4D97-AF65-F5344CB8AC3E}">
        <p14:creationId xmlns:p14="http://schemas.microsoft.com/office/powerpoint/2010/main" val="6194558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15-19 EMI</a:t>
            </a:r>
            <a:r>
              <a:rPr lang="zh-TW" altLang="zh-TW" sz="4000" dirty="0">
                <a:solidFill>
                  <a:schemeClr val="accent6">
                    <a:lumMod val="50000"/>
                  </a:schemeClr>
                </a:solidFill>
              </a:rPr>
              <a:t>教師相關情形資料表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75</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954655"/>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參與</a:t>
            </a:r>
            <a:r>
              <a:rPr lang="en-US" altLang="zh-TW" sz="2400" b="1" dirty="0">
                <a:solidFill>
                  <a:srgbClr val="FF0000"/>
                </a:solidFill>
                <a:latin typeface="微軟正黑體" panose="020B0604030504040204" pitchFamily="34" charset="-120"/>
                <a:ea typeface="微軟正黑體" panose="020B0604030504040204" pitchFamily="34" charset="-120"/>
              </a:rPr>
              <a:t>EMI</a:t>
            </a:r>
            <a:r>
              <a:rPr lang="zh-TW" altLang="zh-TW" sz="2400" b="1" dirty="0">
                <a:solidFill>
                  <a:srgbClr val="FF0000"/>
                </a:solidFill>
                <a:latin typeface="微軟正黑體" panose="020B0604030504040204" pitchFamily="34" charset="-120"/>
                <a:ea typeface="微軟正黑體" panose="020B0604030504040204" pitchFamily="34" charset="-120"/>
              </a:rPr>
              <a:t>教師研習課程數</a:t>
            </a:r>
          </a:p>
          <a:p>
            <a:pPr marL="342900" lvl="0"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填寫教師參加</a:t>
            </a:r>
            <a:r>
              <a:rPr lang="en-US" altLang="zh-TW" sz="2400" dirty="0">
                <a:latin typeface="微軟正黑體" panose="020B0604030504040204" pitchFamily="34" charset="-120"/>
                <a:ea typeface="微軟正黑體" panose="020B0604030504040204" pitchFamily="34" charset="-120"/>
              </a:rPr>
              <a:t>EMI</a:t>
            </a:r>
            <a:r>
              <a:rPr lang="zh-TW" altLang="zh-TW" sz="2400" dirty="0">
                <a:latin typeface="微軟正黑體" panose="020B0604030504040204" pitchFamily="34" charset="-120"/>
                <a:ea typeface="微軟正黑體" panose="020B0604030504040204" pitchFamily="34" charset="-120"/>
              </a:rPr>
              <a:t>教師研習課程的</a:t>
            </a:r>
            <a:r>
              <a:rPr lang="zh-TW" altLang="zh-TW" sz="2400" b="1" dirty="0">
                <a:solidFill>
                  <a:srgbClr val="FF0000"/>
                </a:solidFill>
                <a:latin typeface="微軟正黑體" panose="020B0604030504040204" pitchFamily="34" charset="-120"/>
                <a:ea typeface="微軟正黑體" panose="020B0604030504040204" pitchFamily="34" charset="-120"/>
              </a:rPr>
              <a:t>課程數之總數</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en-US" altLang="zh-TW" sz="2400" b="1" dirty="0" smtClean="0">
                <a:solidFill>
                  <a:srgbClr val="FF0000"/>
                </a:solidFill>
                <a:latin typeface="微軟正黑體" panose="020B0604030504040204" pitchFamily="34" charset="-120"/>
                <a:ea typeface="微軟正黑體" panose="020B0604030504040204" pitchFamily="34" charset="-120"/>
              </a:rPr>
              <a:t>EMI</a:t>
            </a:r>
            <a:r>
              <a:rPr lang="zh-TW" altLang="zh-TW" sz="2400" b="1" dirty="0">
                <a:solidFill>
                  <a:srgbClr val="FF0000"/>
                </a:solidFill>
                <a:latin typeface="微軟正黑體" panose="020B0604030504040204" pitchFamily="34" charset="-120"/>
                <a:ea typeface="微軟正黑體" panose="020B0604030504040204" pitchFamily="34" charset="-120"/>
              </a:rPr>
              <a:t>定義為：「以全英語授課</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如</a:t>
            </a:r>
            <a:r>
              <a:rPr lang="zh-TW" altLang="zh-TW" sz="2400" dirty="0">
                <a:latin typeface="微軟正黑體" panose="020B0604030504040204" pitchFamily="34" charset="-120"/>
                <a:ea typeface="微軟正黑體" panose="020B0604030504040204" pitchFamily="34" charset="-120"/>
              </a:rPr>
              <a:t>：該系所之</a:t>
            </a:r>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名教師參與</a:t>
            </a:r>
            <a:r>
              <a:rPr lang="en-US" altLang="zh-TW" sz="2400" dirty="0">
                <a:latin typeface="微軟正黑體" panose="020B0604030504040204" pitchFamily="34" charset="-120"/>
                <a:ea typeface="微軟正黑體" panose="020B0604030504040204" pitchFamily="34" charset="-120"/>
              </a:rPr>
              <a:t>EMI</a:t>
            </a:r>
            <a:r>
              <a:rPr lang="zh-TW" altLang="zh-TW" sz="2400" dirty="0">
                <a:latin typeface="微軟正黑體" panose="020B0604030504040204" pitchFamily="34" charset="-120"/>
                <a:ea typeface="微軟正黑體" panose="020B0604030504040204" pitchFamily="34" charset="-120"/>
              </a:rPr>
              <a:t>課程，</a:t>
            </a:r>
            <a:r>
              <a:rPr lang="en-US" altLang="zh-TW" sz="2400" dirty="0">
                <a:latin typeface="微軟正黑體" panose="020B0604030504040204" pitchFamily="34" charset="-120"/>
                <a:ea typeface="微軟正黑體" panose="020B0604030504040204" pitchFamily="34" charset="-120"/>
              </a:rPr>
              <a:t>A</a:t>
            </a:r>
            <a:r>
              <a:rPr lang="zh-TW" altLang="zh-TW" sz="2400" dirty="0">
                <a:latin typeface="微軟正黑體" panose="020B0604030504040204" pitchFamily="34" charset="-120"/>
                <a:ea typeface="微軟正黑體" panose="020B0604030504040204" pitchFamily="34" charset="-120"/>
              </a:rPr>
              <a:t>師「</a:t>
            </a:r>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」門課、</a:t>
            </a:r>
            <a:r>
              <a:rPr lang="en-US" altLang="zh-TW" sz="2400" dirty="0">
                <a:latin typeface="微軟正黑體" panose="020B0604030504040204" pitchFamily="34" charset="-120"/>
                <a:ea typeface="微軟正黑體" panose="020B0604030504040204" pitchFamily="34" charset="-120"/>
              </a:rPr>
              <a:t>B</a:t>
            </a:r>
            <a:r>
              <a:rPr lang="zh-TW" altLang="zh-TW" sz="2400" dirty="0">
                <a:latin typeface="微軟正黑體" panose="020B0604030504040204" pitchFamily="34" charset="-120"/>
                <a:ea typeface="微軟正黑體" panose="020B0604030504040204" pitchFamily="34" charset="-120"/>
              </a:rPr>
              <a:t>師「</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」門課，請填寫「</a:t>
            </a:r>
            <a:r>
              <a:rPr lang="en-US" altLang="zh-TW" sz="2400" dirty="0">
                <a:latin typeface="微軟正黑體" panose="020B0604030504040204" pitchFamily="34" charset="-120"/>
                <a:ea typeface="微軟正黑體" panose="020B0604030504040204" pitchFamily="34" charset="-120"/>
              </a:rPr>
              <a:t>5</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輸入阿拉伯數字即可。</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algn="r"/>
            <a:endParaRPr lang="en-US" altLang="zh-TW" dirty="0" smtClean="0"/>
          </a:p>
          <a:p>
            <a:pPr algn="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需求增加表冊</a:t>
            </a:r>
            <a:r>
              <a:rPr lang="zh-TW" altLang="zh-TW" dirty="0">
                <a:latin typeface="微軟正黑體" panose="020B0604030504040204" pitchFamily="34" charset="-120"/>
                <a:ea typeface="微軟正黑體" panose="020B0604030504040204" pitchFamily="34" charset="-120"/>
              </a:rPr>
              <a:t>】</a:t>
            </a:r>
          </a:p>
          <a:p>
            <a:pPr lvl="0"/>
            <a:endParaRPr lang="zh-TW" altLang="zh-TW"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670276614"/>
              </p:ext>
            </p:extLst>
          </p:nvPr>
        </p:nvGraphicFramePr>
        <p:xfrm>
          <a:off x="214390" y="1209433"/>
          <a:ext cx="11804415" cy="2673592"/>
        </p:xfrm>
        <a:graphic>
          <a:graphicData uri="http://schemas.openxmlformats.org/drawingml/2006/table">
            <a:tbl>
              <a:tblPr>
                <a:tableStyleId>{5C22544A-7EE6-4342-B048-85BDC9FD1C3A}</a:tableStyleId>
              </a:tblPr>
              <a:tblGrid>
                <a:gridCol w="641821">
                  <a:extLst>
                    <a:ext uri="{9D8B030D-6E8A-4147-A177-3AD203B41FA5}">
                      <a16:colId xmlns:a16="http://schemas.microsoft.com/office/drawing/2014/main" xmlns="" val="3822541883"/>
                    </a:ext>
                  </a:extLst>
                </a:gridCol>
                <a:gridCol w="457200">
                  <a:extLst>
                    <a:ext uri="{9D8B030D-6E8A-4147-A177-3AD203B41FA5}">
                      <a16:colId xmlns:a16="http://schemas.microsoft.com/office/drawing/2014/main" xmlns="" val="1004598637"/>
                    </a:ext>
                  </a:extLst>
                </a:gridCol>
                <a:gridCol w="490451">
                  <a:extLst>
                    <a:ext uri="{9D8B030D-6E8A-4147-A177-3AD203B41FA5}">
                      <a16:colId xmlns:a16="http://schemas.microsoft.com/office/drawing/2014/main" xmlns="" val="34417407"/>
                    </a:ext>
                  </a:extLst>
                </a:gridCol>
                <a:gridCol w="1927276">
                  <a:extLst>
                    <a:ext uri="{9D8B030D-6E8A-4147-A177-3AD203B41FA5}">
                      <a16:colId xmlns:a16="http://schemas.microsoft.com/office/drawing/2014/main" xmlns="" val="1226351089"/>
                    </a:ext>
                  </a:extLst>
                </a:gridCol>
                <a:gridCol w="1937192">
                  <a:extLst>
                    <a:ext uri="{9D8B030D-6E8A-4147-A177-3AD203B41FA5}">
                      <a16:colId xmlns:a16="http://schemas.microsoft.com/office/drawing/2014/main" xmlns="" val="1133789467"/>
                    </a:ext>
                  </a:extLst>
                </a:gridCol>
                <a:gridCol w="690906">
                  <a:extLst>
                    <a:ext uri="{9D8B030D-6E8A-4147-A177-3AD203B41FA5}">
                      <a16:colId xmlns:a16="http://schemas.microsoft.com/office/drawing/2014/main" xmlns="" val="387172037"/>
                    </a:ext>
                  </a:extLst>
                </a:gridCol>
                <a:gridCol w="615142">
                  <a:extLst>
                    <a:ext uri="{9D8B030D-6E8A-4147-A177-3AD203B41FA5}">
                      <a16:colId xmlns:a16="http://schemas.microsoft.com/office/drawing/2014/main" xmlns="" val="858489018"/>
                    </a:ext>
                  </a:extLst>
                </a:gridCol>
                <a:gridCol w="748146">
                  <a:extLst>
                    <a:ext uri="{9D8B030D-6E8A-4147-A177-3AD203B41FA5}">
                      <a16:colId xmlns:a16="http://schemas.microsoft.com/office/drawing/2014/main" xmlns="" val="998177852"/>
                    </a:ext>
                  </a:extLst>
                </a:gridCol>
                <a:gridCol w="647903">
                  <a:extLst>
                    <a:ext uri="{9D8B030D-6E8A-4147-A177-3AD203B41FA5}">
                      <a16:colId xmlns:a16="http://schemas.microsoft.com/office/drawing/2014/main" xmlns="" val="793000044"/>
                    </a:ext>
                  </a:extLst>
                </a:gridCol>
                <a:gridCol w="1532368">
                  <a:extLst>
                    <a:ext uri="{9D8B030D-6E8A-4147-A177-3AD203B41FA5}">
                      <a16:colId xmlns:a16="http://schemas.microsoft.com/office/drawing/2014/main" xmlns="" val="4124760160"/>
                    </a:ext>
                  </a:extLst>
                </a:gridCol>
                <a:gridCol w="2116010">
                  <a:extLst>
                    <a:ext uri="{9D8B030D-6E8A-4147-A177-3AD203B41FA5}">
                      <a16:colId xmlns:a16="http://schemas.microsoft.com/office/drawing/2014/main" xmlns="" val="1502552952"/>
                    </a:ext>
                  </a:extLst>
                </a:gridCol>
              </a:tblGrid>
              <a:tr h="1336796">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學年度</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系所</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學制</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參與</a:t>
                      </a:r>
                      <a:r>
                        <a:rPr lang="en-US" sz="2400" b="1" kern="100" dirty="0">
                          <a:solidFill>
                            <a:srgbClr val="FF0000"/>
                          </a:solidFill>
                          <a:effectLst/>
                          <a:latin typeface="微軟正黑體" panose="020B0604030504040204" pitchFamily="34" charset="-120"/>
                          <a:ea typeface="微軟正黑體" panose="020B0604030504040204" pitchFamily="34" charset="-120"/>
                        </a:rPr>
                        <a:t>EMI</a:t>
                      </a:r>
                      <a:r>
                        <a:rPr lang="zh-TW" sz="2400" b="1" kern="100" dirty="0">
                          <a:solidFill>
                            <a:srgbClr val="FF0000"/>
                          </a:solidFill>
                          <a:effectLst/>
                          <a:latin typeface="微軟正黑體" panose="020B0604030504040204" pitchFamily="34" charset="-120"/>
                          <a:ea typeface="微軟正黑體" panose="020B0604030504040204" pitchFamily="34" charset="-120"/>
                        </a:rPr>
                        <a:t>教師</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研習課程</a:t>
                      </a:r>
                      <a:r>
                        <a:rPr lang="zh-TW" sz="2400" b="1" kern="100" dirty="0">
                          <a:solidFill>
                            <a:srgbClr val="FF0000"/>
                          </a:solidFill>
                          <a:effectLst/>
                          <a:latin typeface="微軟正黑體" panose="020B0604030504040204" pitchFamily="34" charset="-120"/>
                          <a:ea typeface="微軟正黑體" panose="020B0604030504040204" pitchFamily="34" charset="-120"/>
                        </a:rPr>
                        <a:t>數 </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參與</a:t>
                      </a: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教師</a:t>
                      </a:r>
                      <a:r>
                        <a:rPr lang="zh-TW" sz="2400" kern="100" dirty="0" smtClean="0">
                          <a:effectLst/>
                          <a:latin typeface="微軟正黑體" panose="020B0604030504040204" pitchFamily="34" charset="-120"/>
                          <a:ea typeface="微軟正黑體" panose="020B0604030504040204" pitchFamily="34" charset="-120"/>
                        </a:rPr>
                        <a:t>研習課程</a:t>
                      </a:r>
                      <a:r>
                        <a:rPr lang="zh-TW" sz="2400" kern="100" dirty="0">
                          <a:effectLst/>
                          <a:latin typeface="微軟正黑體" panose="020B0604030504040204" pitchFamily="34" charset="-120"/>
                          <a:ea typeface="微軟正黑體" panose="020B0604030504040204" pitchFamily="34" charset="-120"/>
                        </a:rPr>
                        <a:t>時數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4">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參與</a:t>
                      </a:r>
                      <a:r>
                        <a:rPr lang="en-US" sz="2400" kern="100">
                          <a:effectLst/>
                          <a:latin typeface="微軟正黑體" panose="020B0604030504040204" pitchFamily="34" charset="-120"/>
                          <a:ea typeface="微軟正黑體" panose="020B0604030504040204" pitchFamily="34" charset="-120"/>
                        </a:rPr>
                        <a:t>EMI</a:t>
                      </a:r>
                      <a:r>
                        <a:rPr lang="zh-TW" sz="2400" kern="100">
                          <a:effectLst/>
                          <a:latin typeface="微軟正黑體" panose="020B0604030504040204" pitchFamily="34" charset="-120"/>
                          <a:ea typeface="微軟正黑體" panose="020B0604030504040204" pitchFamily="34" charset="-120"/>
                        </a:rPr>
                        <a:t>教師研習課程教師人數</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開設</a:t>
                      </a:r>
                      <a:r>
                        <a:rPr lang="en-US" sz="2400" kern="100" dirty="0" smtClean="0">
                          <a:effectLst/>
                          <a:latin typeface="微軟正黑體" panose="020B0604030504040204" pitchFamily="34" charset="-120"/>
                          <a:ea typeface="微軟正黑體" panose="020B0604030504040204" pitchFamily="34" charset="-120"/>
                        </a:rPr>
                        <a:t>EMI</a:t>
                      </a: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班級</a:t>
                      </a:r>
                      <a:r>
                        <a:rPr lang="zh-TW" sz="2400" kern="100" dirty="0">
                          <a:effectLst/>
                          <a:latin typeface="微軟正黑體" panose="020B0604030504040204" pitchFamily="34" charset="-120"/>
                          <a:ea typeface="微軟正黑體" panose="020B0604030504040204" pitchFamily="34" charset="-120"/>
                        </a:rPr>
                        <a:t>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授課</a:t>
                      </a:r>
                      <a:r>
                        <a:rPr lang="zh-TW" sz="2400" kern="100" dirty="0" smtClean="0">
                          <a:effectLst/>
                          <a:latin typeface="微軟正黑體" panose="020B0604030504040204" pitchFamily="34" charset="-120"/>
                          <a:ea typeface="微軟正黑體" panose="020B0604030504040204" pitchFamily="34" charset="-120"/>
                        </a:rPr>
                        <a:t>教師</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獎勵</a:t>
                      </a:r>
                      <a:r>
                        <a:rPr lang="zh-TW" sz="2400" kern="100" dirty="0">
                          <a:effectLst/>
                          <a:latin typeface="微軟正黑體" panose="020B0604030504040204" pitchFamily="34" charset="-120"/>
                          <a:ea typeface="微軟正黑體" panose="020B0604030504040204" pitchFamily="34" charset="-120"/>
                        </a:rPr>
                        <a:t>制度</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42350458"/>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專任</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兼任</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165441950"/>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女</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女</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844097800"/>
                  </a:ext>
                </a:extLst>
              </a:tr>
            </a:tbl>
          </a:graphicData>
        </a:graphic>
      </p:graphicFrame>
      <p:sp>
        <p:nvSpPr>
          <p:cNvPr id="11"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529857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15-19 EMI</a:t>
            </a:r>
            <a:r>
              <a:rPr lang="zh-TW" altLang="zh-TW" sz="4000" dirty="0">
                <a:solidFill>
                  <a:schemeClr val="accent6">
                    <a:lumMod val="50000"/>
                  </a:schemeClr>
                </a:solidFill>
              </a:rPr>
              <a:t>教師相關情形資料表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76</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585323"/>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參與</a:t>
            </a:r>
            <a:r>
              <a:rPr lang="en-US" altLang="zh-TW" sz="2400" b="1" dirty="0" smtClean="0">
                <a:solidFill>
                  <a:srgbClr val="FF0000"/>
                </a:solidFill>
                <a:latin typeface="微軟正黑體" panose="020B0604030504040204" pitchFamily="34" charset="-120"/>
                <a:ea typeface="微軟正黑體" panose="020B0604030504040204" pitchFamily="34" charset="-120"/>
              </a:rPr>
              <a:t>EMI</a:t>
            </a:r>
            <a:r>
              <a:rPr lang="zh-TW" altLang="zh-TW" sz="2400" b="1" dirty="0" smtClean="0">
                <a:solidFill>
                  <a:srgbClr val="FF0000"/>
                </a:solidFill>
                <a:latin typeface="微軟正黑體" panose="020B0604030504040204" pitchFamily="34" charset="-120"/>
                <a:ea typeface="微軟正黑體" panose="020B0604030504040204" pitchFamily="34" charset="-120"/>
              </a:rPr>
              <a:t>教師研習時數</a:t>
            </a: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填寫教師參加</a:t>
            </a:r>
            <a:r>
              <a:rPr lang="en-US" altLang="zh-TW" sz="2400" b="1" dirty="0" smtClean="0">
                <a:solidFill>
                  <a:srgbClr val="FF0000"/>
                </a:solidFill>
                <a:latin typeface="微軟正黑體" panose="020B0604030504040204" pitchFamily="34" charset="-120"/>
                <a:ea typeface="微軟正黑體" panose="020B0604030504040204" pitchFamily="34" charset="-120"/>
              </a:rPr>
              <a:t>EMI</a:t>
            </a:r>
            <a:r>
              <a:rPr lang="zh-TW" altLang="zh-TW" sz="2400" b="1" dirty="0" smtClean="0">
                <a:solidFill>
                  <a:srgbClr val="FF0000"/>
                </a:solidFill>
                <a:latin typeface="微軟正黑體" panose="020B0604030504040204" pitchFamily="34" charset="-120"/>
                <a:ea typeface="微軟正黑體" panose="020B0604030504040204" pitchFamily="34" charset="-120"/>
              </a:rPr>
              <a:t>教師研習課程</a:t>
            </a:r>
            <a:r>
              <a:rPr lang="zh-TW" altLang="zh-TW" sz="2400" dirty="0" smtClean="0">
                <a:latin typeface="微軟正黑體" panose="020B0604030504040204" pitchFamily="34" charset="-120"/>
                <a:ea typeface="微軟正黑體" panose="020B0604030504040204" pitchFamily="34" charset="-120"/>
              </a:rPr>
              <a:t>的課程時數之</a:t>
            </a:r>
            <a:r>
              <a:rPr lang="zh-TW" altLang="zh-TW" sz="2400" b="1" dirty="0" smtClean="0">
                <a:solidFill>
                  <a:srgbClr val="FF0000"/>
                </a:solidFill>
                <a:latin typeface="微軟正黑體" panose="020B0604030504040204" pitchFamily="34" charset="-120"/>
                <a:ea typeface="微軟正黑體" panose="020B0604030504040204" pitchFamily="34" charset="-120"/>
              </a:rPr>
              <a:t>總時數</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如：該系所之</a:t>
            </a:r>
            <a:r>
              <a:rPr lang="en-US" altLang="zh-TW" sz="2400" dirty="0" smtClean="0">
                <a:latin typeface="微軟正黑體" panose="020B0604030504040204" pitchFamily="34" charset="-120"/>
                <a:ea typeface="微軟正黑體" panose="020B0604030504040204" pitchFamily="34" charset="-120"/>
              </a:rPr>
              <a:t>2</a:t>
            </a:r>
            <a:r>
              <a:rPr lang="zh-TW" altLang="zh-TW" sz="2400" dirty="0" smtClean="0">
                <a:latin typeface="微軟正黑體" panose="020B0604030504040204" pitchFamily="34" charset="-120"/>
                <a:ea typeface="微軟正黑體" panose="020B0604030504040204" pitchFamily="34" charset="-120"/>
              </a:rPr>
              <a:t>名教師參與</a:t>
            </a:r>
            <a:r>
              <a:rPr lang="en-US" altLang="zh-TW" sz="2400" dirty="0" smtClean="0">
                <a:latin typeface="微軟正黑體" panose="020B0604030504040204" pitchFamily="34" charset="-120"/>
                <a:ea typeface="微軟正黑體" panose="020B0604030504040204" pitchFamily="34" charset="-120"/>
              </a:rPr>
              <a:t>EMI</a:t>
            </a:r>
            <a:r>
              <a:rPr lang="zh-TW" altLang="zh-TW" sz="2400" dirty="0" smtClean="0">
                <a:latin typeface="微軟正黑體" panose="020B0604030504040204" pitchFamily="34" charset="-120"/>
                <a:ea typeface="微軟正黑體" panose="020B0604030504040204" pitchFamily="34" charset="-120"/>
              </a:rPr>
              <a:t>課程，</a:t>
            </a:r>
            <a:r>
              <a:rPr lang="en-US" altLang="zh-TW" sz="2400" dirty="0" smtClean="0">
                <a:latin typeface="微軟正黑體" panose="020B0604030504040204" pitchFamily="34" charset="-120"/>
                <a:ea typeface="微軟正黑體" panose="020B0604030504040204" pitchFamily="34" charset="-120"/>
              </a:rPr>
              <a:t>A</a:t>
            </a:r>
            <a:r>
              <a:rPr lang="zh-TW" altLang="zh-TW" sz="2400" dirty="0" smtClean="0">
                <a:latin typeface="微軟正黑體" panose="020B0604030504040204" pitchFamily="34" charset="-120"/>
                <a:ea typeface="微軟正黑體" panose="020B0604030504040204" pitchFamily="34" charset="-120"/>
              </a:rPr>
              <a:t>師「</a:t>
            </a:r>
            <a:r>
              <a:rPr lang="en-US" altLang="zh-TW" sz="2400" dirty="0" smtClean="0">
                <a:latin typeface="微軟正黑體" panose="020B0604030504040204" pitchFamily="34" charset="-120"/>
                <a:ea typeface="微軟正黑體" panose="020B0604030504040204" pitchFamily="34" charset="-120"/>
              </a:rPr>
              <a:t>8</a:t>
            </a:r>
            <a:r>
              <a:rPr lang="zh-TW" altLang="zh-TW" sz="2400" dirty="0" smtClean="0">
                <a:latin typeface="微軟正黑體" panose="020B0604030504040204" pitchFamily="34" charset="-120"/>
                <a:ea typeface="微軟正黑體" panose="020B0604030504040204" pitchFamily="34" charset="-120"/>
              </a:rPr>
              <a:t>」小時、</a:t>
            </a:r>
            <a:r>
              <a:rPr lang="en-US" altLang="zh-TW" sz="2400" dirty="0" smtClean="0">
                <a:latin typeface="微軟正黑體" panose="020B0604030504040204" pitchFamily="34" charset="-120"/>
                <a:ea typeface="微軟正黑體" panose="020B0604030504040204" pitchFamily="34" charset="-120"/>
              </a:rPr>
              <a:t>B</a:t>
            </a:r>
            <a:r>
              <a:rPr lang="zh-TW" altLang="zh-TW" sz="2400" dirty="0" smtClean="0">
                <a:latin typeface="微軟正黑體" panose="020B0604030504040204" pitchFamily="34" charset="-120"/>
                <a:ea typeface="微軟正黑體" panose="020B0604030504040204" pitchFamily="34" charset="-120"/>
              </a:rPr>
              <a:t>師「</a:t>
            </a:r>
            <a:r>
              <a:rPr lang="en-US" altLang="zh-TW" sz="2400" dirty="0" smtClean="0">
                <a:latin typeface="微軟正黑體" panose="020B0604030504040204" pitchFamily="34" charset="-120"/>
                <a:ea typeface="微軟正黑體" panose="020B0604030504040204" pitchFamily="34" charset="-120"/>
              </a:rPr>
              <a:t>2</a:t>
            </a:r>
            <a:r>
              <a:rPr lang="zh-TW" altLang="zh-TW" sz="2400" dirty="0" smtClean="0">
                <a:latin typeface="微軟正黑體" panose="020B0604030504040204" pitchFamily="34" charset="-120"/>
                <a:ea typeface="微軟正黑體" panose="020B0604030504040204" pitchFamily="34" charset="-120"/>
              </a:rPr>
              <a:t>」小時，請填寫「</a:t>
            </a:r>
            <a:r>
              <a:rPr lang="en-US" altLang="zh-TW" sz="2400" dirty="0" smtClean="0">
                <a:latin typeface="微軟正黑體" panose="020B0604030504040204" pitchFamily="34" charset="-120"/>
                <a:ea typeface="微軟正黑體" panose="020B0604030504040204" pitchFamily="34" charset="-120"/>
              </a:rPr>
              <a:t>10</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請輸入阿拉伯數字即可。</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algn="r"/>
            <a:endParaRPr lang="en-US" altLang="zh-TW" dirty="0" smtClean="0"/>
          </a:p>
          <a:p>
            <a:pPr algn="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需求增加表冊</a:t>
            </a:r>
            <a:r>
              <a:rPr lang="zh-TW" altLang="zh-TW" dirty="0">
                <a:latin typeface="微軟正黑體" panose="020B0604030504040204" pitchFamily="34" charset="-120"/>
                <a:ea typeface="微軟正黑體" panose="020B0604030504040204" pitchFamily="34" charset="-120"/>
              </a:rPr>
              <a:t>】</a:t>
            </a:r>
          </a:p>
          <a:p>
            <a:pPr lvl="0"/>
            <a:endParaRPr lang="zh-TW" altLang="zh-TW"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911282293"/>
              </p:ext>
            </p:extLst>
          </p:nvPr>
        </p:nvGraphicFramePr>
        <p:xfrm>
          <a:off x="214390" y="1209433"/>
          <a:ext cx="11804415" cy="2673592"/>
        </p:xfrm>
        <a:graphic>
          <a:graphicData uri="http://schemas.openxmlformats.org/drawingml/2006/table">
            <a:tbl>
              <a:tblPr>
                <a:tableStyleId>{5C22544A-7EE6-4342-B048-85BDC9FD1C3A}</a:tableStyleId>
              </a:tblPr>
              <a:tblGrid>
                <a:gridCol w="641821">
                  <a:extLst>
                    <a:ext uri="{9D8B030D-6E8A-4147-A177-3AD203B41FA5}">
                      <a16:colId xmlns:a16="http://schemas.microsoft.com/office/drawing/2014/main" xmlns="" val="3822541883"/>
                    </a:ext>
                  </a:extLst>
                </a:gridCol>
                <a:gridCol w="457200">
                  <a:extLst>
                    <a:ext uri="{9D8B030D-6E8A-4147-A177-3AD203B41FA5}">
                      <a16:colId xmlns:a16="http://schemas.microsoft.com/office/drawing/2014/main" xmlns="" val="1004598637"/>
                    </a:ext>
                  </a:extLst>
                </a:gridCol>
                <a:gridCol w="490451">
                  <a:extLst>
                    <a:ext uri="{9D8B030D-6E8A-4147-A177-3AD203B41FA5}">
                      <a16:colId xmlns:a16="http://schemas.microsoft.com/office/drawing/2014/main" xmlns="" val="34417407"/>
                    </a:ext>
                  </a:extLst>
                </a:gridCol>
                <a:gridCol w="1927276">
                  <a:extLst>
                    <a:ext uri="{9D8B030D-6E8A-4147-A177-3AD203B41FA5}">
                      <a16:colId xmlns:a16="http://schemas.microsoft.com/office/drawing/2014/main" xmlns="" val="1226351089"/>
                    </a:ext>
                  </a:extLst>
                </a:gridCol>
                <a:gridCol w="1937192">
                  <a:extLst>
                    <a:ext uri="{9D8B030D-6E8A-4147-A177-3AD203B41FA5}">
                      <a16:colId xmlns:a16="http://schemas.microsoft.com/office/drawing/2014/main" xmlns="" val="1133789467"/>
                    </a:ext>
                  </a:extLst>
                </a:gridCol>
                <a:gridCol w="690906">
                  <a:extLst>
                    <a:ext uri="{9D8B030D-6E8A-4147-A177-3AD203B41FA5}">
                      <a16:colId xmlns:a16="http://schemas.microsoft.com/office/drawing/2014/main" xmlns="" val="387172037"/>
                    </a:ext>
                  </a:extLst>
                </a:gridCol>
                <a:gridCol w="615142">
                  <a:extLst>
                    <a:ext uri="{9D8B030D-6E8A-4147-A177-3AD203B41FA5}">
                      <a16:colId xmlns:a16="http://schemas.microsoft.com/office/drawing/2014/main" xmlns="" val="858489018"/>
                    </a:ext>
                  </a:extLst>
                </a:gridCol>
                <a:gridCol w="748146">
                  <a:extLst>
                    <a:ext uri="{9D8B030D-6E8A-4147-A177-3AD203B41FA5}">
                      <a16:colId xmlns:a16="http://schemas.microsoft.com/office/drawing/2014/main" xmlns="" val="998177852"/>
                    </a:ext>
                  </a:extLst>
                </a:gridCol>
                <a:gridCol w="647903">
                  <a:extLst>
                    <a:ext uri="{9D8B030D-6E8A-4147-A177-3AD203B41FA5}">
                      <a16:colId xmlns:a16="http://schemas.microsoft.com/office/drawing/2014/main" xmlns="" val="793000044"/>
                    </a:ext>
                  </a:extLst>
                </a:gridCol>
                <a:gridCol w="1532368">
                  <a:extLst>
                    <a:ext uri="{9D8B030D-6E8A-4147-A177-3AD203B41FA5}">
                      <a16:colId xmlns:a16="http://schemas.microsoft.com/office/drawing/2014/main" xmlns="" val="4124760160"/>
                    </a:ext>
                  </a:extLst>
                </a:gridCol>
                <a:gridCol w="2116010">
                  <a:extLst>
                    <a:ext uri="{9D8B030D-6E8A-4147-A177-3AD203B41FA5}">
                      <a16:colId xmlns:a16="http://schemas.microsoft.com/office/drawing/2014/main" xmlns="" val="1502552952"/>
                    </a:ext>
                  </a:extLst>
                </a:gridCol>
              </a:tblGrid>
              <a:tr h="1336796">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學年度</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系所</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學制</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參與</a:t>
                      </a: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教師</a:t>
                      </a:r>
                      <a:r>
                        <a:rPr lang="zh-TW" sz="2400" kern="100" dirty="0" smtClean="0">
                          <a:effectLst/>
                          <a:latin typeface="微軟正黑體" panose="020B0604030504040204" pitchFamily="34" charset="-120"/>
                          <a:ea typeface="微軟正黑體" panose="020B0604030504040204" pitchFamily="34" charset="-120"/>
                        </a:rPr>
                        <a:t>研習課程</a:t>
                      </a:r>
                      <a:r>
                        <a:rPr lang="zh-TW" sz="2400" kern="100" dirty="0">
                          <a:effectLst/>
                          <a:latin typeface="微軟正黑體" panose="020B0604030504040204" pitchFamily="34" charset="-120"/>
                          <a:ea typeface="微軟正黑體" panose="020B0604030504040204" pitchFamily="34" charset="-120"/>
                        </a:rPr>
                        <a:t>數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參與</a:t>
                      </a:r>
                      <a:r>
                        <a:rPr lang="en-US" sz="2400" b="1" kern="100" dirty="0">
                          <a:solidFill>
                            <a:srgbClr val="FF0000"/>
                          </a:solidFill>
                          <a:effectLst/>
                          <a:latin typeface="微軟正黑體" panose="020B0604030504040204" pitchFamily="34" charset="-120"/>
                          <a:ea typeface="微軟正黑體" panose="020B0604030504040204" pitchFamily="34" charset="-120"/>
                        </a:rPr>
                        <a:t>EMI</a:t>
                      </a:r>
                      <a:r>
                        <a:rPr lang="zh-TW" sz="2400" b="1" kern="100" dirty="0">
                          <a:solidFill>
                            <a:srgbClr val="FF0000"/>
                          </a:solidFill>
                          <a:effectLst/>
                          <a:latin typeface="微軟正黑體" panose="020B0604030504040204" pitchFamily="34" charset="-120"/>
                          <a:ea typeface="微軟正黑體" panose="020B0604030504040204" pitchFamily="34" charset="-120"/>
                        </a:rPr>
                        <a:t>教師</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研習課程</a:t>
                      </a:r>
                      <a:r>
                        <a:rPr lang="zh-TW" sz="2400" b="1" kern="100" dirty="0">
                          <a:solidFill>
                            <a:srgbClr val="FF0000"/>
                          </a:solidFill>
                          <a:effectLst/>
                          <a:latin typeface="微軟正黑體" panose="020B0604030504040204" pitchFamily="34" charset="-120"/>
                          <a:ea typeface="微軟正黑體" panose="020B0604030504040204" pitchFamily="34" charset="-120"/>
                        </a:rPr>
                        <a:t>時數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4">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參與</a:t>
                      </a:r>
                      <a:r>
                        <a:rPr lang="en-US" sz="2400" kern="100">
                          <a:effectLst/>
                          <a:latin typeface="微軟正黑體" panose="020B0604030504040204" pitchFamily="34" charset="-120"/>
                          <a:ea typeface="微軟正黑體" panose="020B0604030504040204" pitchFamily="34" charset="-120"/>
                        </a:rPr>
                        <a:t>EMI</a:t>
                      </a:r>
                      <a:r>
                        <a:rPr lang="zh-TW" sz="2400" kern="100">
                          <a:effectLst/>
                          <a:latin typeface="微軟正黑體" panose="020B0604030504040204" pitchFamily="34" charset="-120"/>
                          <a:ea typeface="微軟正黑體" panose="020B0604030504040204" pitchFamily="34" charset="-120"/>
                        </a:rPr>
                        <a:t>教師研習課程教師人數</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開設</a:t>
                      </a:r>
                      <a:r>
                        <a:rPr lang="en-US" sz="2400" kern="100" dirty="0" smtClean="0">
                          <a:effectLst/>
                          <a:latin typeface="微軟正黑體" panose="020B0604030504040204" pitchFamily="34" charset="-120"/>
                          <a:ea typeface="微軟正黑體" panose="020B0604030504040204" pitchFamily="34" charset="-120"/>
                        </a:rPr>
                        <a:t>EMI</a:t>
                      </a: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班級</a:t>
                      </a:r>
                      <a:r>
                        <a:rPr lang="zh-TW" sz="2400" kern="100" dirty="0">
                          <a:effectLst/>
                          <a:latin typeface="微軟正黑體" panose="020B0604030504040204" pitchFamily="34" charset="-120"/>
                          <a:ea typeface="微軟正黑體" panose="020B0604030504040204" pitchFamily="34" charset="-120"/>
                        </a:rPr>
                        <a:t>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授課</a:t>
                      </a:r>
                      <a:r>
                        <a:rPr lang="zh-TW" sz="2400" kern="100" dirty="0" smtClean="0">
                          <a:effectLst/>
                          <a:latin typeface="微軟正黑體" panose="020B0604030504040204" pitchFamily="34" charset="-120"/>
                          <a:ea typeface="微軟正黑體" panose="020B0604030504040204" pitchFamily="34" charset="-120"/>
                        </a:rPr>
                        <a:t>教師</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獎勵</a:t>
                      </a:r>
                      <a:r>
                        <a:rPr lang="zh-TW" sz="2400" kern="100" dirty="0">
                          <a:effectLst/>
                          <a:latin typeface="微軟正黑體" panose="020B0604030504040204" pitchFamily="34" charset="-120"/>
                          <a:ea typeface="微軟正黑體" panose="020B0604030504040204" pitchFamily="34" charset="-120"/>
                        </a:rPr>
                        <a:t>制度</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42350458"/>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專任</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兼任</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165441950"/>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女</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女</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844097800"/>
                  </a:ext>
                </a:extLst>
              </a:tr>
            </a:tbl>
          </a:graphicData>
        </a:graphic>
      </p:graphicFrame>
      <p:sp>
        <p:nvSpPr>
          <p:cNvPr id="11"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14301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15-19 EMI</a:t>
            </a:r>
            <a:r>
              <a:rPr lang="zh-TW" altLang="zh-TW" sz="4000" dirty="0">
                <a:solidFill>
                  <a:schemeClr val="accent6">
                    <a:lumMod val="50000"/>
                  </a:schemeClr>
                </a:solidFill>
              </a:rPr>
              <a:t>教師相關情形資料表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77</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215991"/>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參與</a:t>
            </a:r>
            <a:r>
              <a:rPr lang="en-US" altLang="zh-TW" sz="2400" b="1" dirty="0">
                <a:solidFill>
                  <a:srgbClr val="FF0000"/>
                </a:solidFill>
                <a:latin typeface="微軟正黑體" panose="020B0604030504040204" pitchFamily="34" charset="-120"/>
                <a:ea typeface="微軟正黑體" panose="020B0604030504040204" pitchFamily="34" charset="-120"/>
              </a:rPr>
              <a:t>EMI</a:t>
            </a:r>
            <a:r>
              <a:rPr lang="zh-TW" altLang="zh-TW" sz="2400" b="1" dirty="0">
                <a:solidFill>
                  <a:srgbClr val="FF0000"/>
                </a:solidFill>
                <a:latin typeface="微軟正黑體" panose="020B0604030504040204" pitchFamily="34" charset="-120"/>
                <a:ea typeface="微軟正黑體" panose="020B0604030504040204" pitchFamily="34" charset="-120"/>
              </a:rPr>
              <a:t>教師研習課程教師人數</a:t>
            </a:r>
          </a:p>
          <a:p>
            <a:pPr marL="342900" lvl="0"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填寫教師參加</a:t>
            </a:r>
            <a:r>
              <a:rPr lang="en-US" altLang="zh-TW" sz="2400" dirty="0">
                <a:latin typeface="微軟正黑體" panose="020B0604030504040204" pitchFamily="34" charset="-120"/>
                <a:ea typeface="微軟正黑體" panose="020B0604030504040204" pitchFamily="34" charset="-120"/>
              </a:rPr>
              <a:t>EMI</a:t>
            </a:r>
            <a:r>
              <a:rPr lang="zh-TW" altLang="zh-TW" sz="2400" dirty="0">
                <a:latin typeface="微軟正黑體" panose="020B0604030504040204" pitchFamily="34" charset="-120"/>
                <a:ea typeface="微軟正黑體" panose="020B0604030504040204" pitchFamily="34" charset="-120"/>
              </a:rPr>
              <a:t>教師研習課程之專、兼任教師人數</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授課</a:t>
            </a:r>
            <a:r>
              <a:rPr lang="zh-TW" altLang="zh-TW" sz="2400" dirty="0">
                <a:latin typeface="微軟正黑體" panose="020B0604030504040204" pitchFamily="34" charset="-120"/>
                <a:ea typeface="微軟正黑體" panose="020B0604030504040204" pitchFamily="34" charset="-120"/>
              </a:rPr>
              <a:t>教師分列以男、女進行統計。</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algn="r"/>
            <a:endParaRPr lang="en-US" altLang="zh-TW" dirty="0" smtClean="0"/>
          </a:p>
          <a:p>
            <a:pPr algn="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需求增加表冊</a:t>
            </a:r>
            <a:r>
              <a:rPr lang="zh-TW" altLang="zh-TW" dirty="0">
                <a:latin typeface="微軟正黑體" panose="020B0604030504040204" pitchFamily="34" charset="-120"/>
                <a:ea typeface="微軟正黑體" panose="020B0604030504040204" pitchFamily="34" charset="-120"/>
              </a:rPr>
              <a:t>】</a:t>
            </a:r>
          </a:p>
          <a:p>
            <a:pPr lvl="0"/>
            <a:endParaRPr lang="zh-TW" altLang="zh-TW"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563964692"/>
              </p:ext>
            </p:extLst>
          </p:nvPr>
        </p:nvGraphicFramePr>
        <p:xfrm>
          <a:off x="214390" y="1209433"/>
          <a:ext cx="11804415" cy="2673592"/>
        </p:xfrm>
        <a:graphic>
          <a:graphicData uri="http://schemas.openxmlformats.org/drawingml/2006/table">
            <a:tbl>
              <a:tblPr>
                <a:tableStyleId>{5C22544A-7EE6-4342-B048-85BDC9FD1C3A}</a:tableStyleId>
              </a:tblPr>
              <a:tblGrid>
                <a:gridCol w="641821">
                  <a:extLst>
                    <a:ext uri="{9D8B030D-6E8A-4147-A177-3AD203B41FA5}">
                      <a16:colId xmlns:a16="http://schemas.microsoft.com/office/drawing/2014/main" xmlns="" val="3822541883"/>
                    </a:ext>
                  </a:extLst>
                </a:gridCol>
                <a:gridCol w="457200">
                  <a:extLst>
                    <a:ext uri="{9D8B030D-6E8A-4147-A177-3AD203B41FA5}">
                      <a16:colId xmlns:a16="http://schemas.microsoft.com/office/drawing/2014/main" xmlns="" val="1004598637"/>
                    </a:ext>
                  </a:extLst>
                </a:gridCol>
                <a:gridCol w="490451">
                  <a:extLst>
                    <a:ext uri="{9D8B030D-6E8A-4147-A177-3AD203B41FA5}">
                      <a16:colId xmlns:a16="http://schemas.microsoft.com/office/drawing/2014/main" xmlns="" val="34417407"/>
                    </a:ext>
                  </a:extLst>
                </a:gridCol>
                <a:gridCol w="1927276">
                  <a:extLst>
                    <a:ext uri="{9D8B030D-6E8A-4147-A177-3AD203B41FA5}">
                      <a16:colId xmlns:a16="http://schemas.microsoft.com/office/drawing/2014/main" xmlns="" val="1226351089"/>
                    </a:ext>
                  </a:extLst>
                </a:gridCol>
                <a:gridCol w="1937192">
                  <a:extLst>
                    <a:ext uri="{9D8B030D-6E8A-4147-A177-3AD203B41FA5}">
                      <a16:colId xmlns:a16="http://schemas.microsoft.com/office/drawing/2014/main" xmlns="" val="1133789467"/>
                    </a:ext>
                  </a:extLst>
                </a:gridCol>
                <a:gridCol w="690906">
                  <a:extLst>
                    <a:ext uri="{9D8B030D-6E8A-4147-A177-3AD203B41FA5}">
                      <a16:colId xmlns:a16="http://schemas.microsoft.com/office/drawing/2014/main" xmlns="" val="387172037"/>
                    </a:ext>
                  </a:extLst>
                </a:gridCol>
                <a:gridCol w="615142">
                  <a:extLst>
                    <a:ext uri="{9D8B030D-6E8A-4147-A177-3AD203B41FA5}">
                      <a16:colId xmlns:a16="http://schemas.microsoft.com/office/drawing/2014/main" xmlns="" val="858489018"/>
                    </a:ext>
                  </a:extLst>
                </a:gridCol>
                <a:gridCol w="748146">
                  <a:extLst>
                    <a:ext uri="{9D8B030D-6E8A-4147-A177-3AD203B41FA5}">
                      <a16:colId xmlns:a16="http://schemas.microsoft.com/office/drawing/2014/main" xmlns="" val="998177852"/>
                    </a:ext>
                  </a:extLst>
                </a:gridCol>
                <a:gridCol w="647903">
                  <a:extLst>
                    <a:ext uri="{9D8B030D-6E8A-4147-A177-3AD203B41FA5}">
                      <a16:colId xmlns:a16="http://schemas.microsoft.com/office/drawing/2014/main" xmlns="" val="793000044"/>
                    </a:ext>
                  </a:extLst>
                </a:gridCol>
                <a:gridCol w="1532368">
                  <a:extLst>
                    <a:ext uri="{9D8B030D-6E8A-4147-A177-3AD203B41FA5}">
                      <a16:colId xmlns:a16="http://schemas.microsoft.com/office/drawing/2014/main" xmlns="" val="4124760160"/>
                    </a:ext>
                  </a:extLst>
                </a:gridCol>
                <a:gridCol w="2116010">
                  <a:extLst>
                    <a:ext uri="{9D8B030D-6E8A-4147-A177-3AD203B41FA5}">
                      <a16:colId xmlns:a16="http://schemas.microsoft.com/office/drawing/2014/main" xmlns="" val="1502552952"/>
                    </a:ext>
                  </a:extLst>
                </a:gridCol>
              </a:tblGrid>
              <a:tr h="1336796">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學年度</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系所</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學制</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參與</a:t>
                      </a: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教師</a:t>
                      </a:r>
                      <a:r>
                        <a:rPr lang="zh-TW" sz="2400" kern="100" dirty="0" smtClean="0">
                          <a:effectLst/>
                          <a:latin typeface="微軟正黑體" panose="020B0604030504040204" pitchFamily="34" charset="-120"/>
                          <a:ea typeface="微軟正黑體" panose="020B0604030504040204" pitchFamily="34" charset="-120"/>
                        </a:rPr>
                        <a:t>研習課程</a:t>
                      </a:r>
                      <a:r>
                        <a:rPr lang="zh-TW" sz="2400" kern="100" dirty="0">
                          <a:effectLst/>
                          <a:latin typeface="微軟正黑體" panose="020B0604030504040204" pitchFamily="34" charset="-120"/>
                          <a:ea typeface="微軟正黑體" panose="020B0604030504040204" pitchFamily="34" charset="-120"/>
                        </a:rPr>
                        <a:t>數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參與</a:t>
                      </a: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教師</a:t>
                      </a:r>
                      <a:r>
                        <a:rPr lang="zh-TW" sz="2400" kern="100" dirty="0" smtClean="0">
                          <a:effectLst/>
                          <a:latin typeface="微軟正黑體" panose="020B0604030504040204" pitchFamily="34" charset="-120"/>
                          <a:ea typeface="微軟正黑體" panose="020B0604030504040204" pitchFamily="34" charset="-120"/>
                        </a:rPr>
                        <a:t>研習課程</a:t>
                      </a:r>
                      <a:r>
                        <a:rPr lang="zh-TW" sz="2400" kern="100" dirty="0">
                          <a:effectLst/>
                          <a:latin typeface="微軟正黑體" panose="020B0604030504040204" pitchFamily="34" charset="-120"/>
                          <a:ea typeface="微軟正黑體" panose="020B0604030504040204" pitchFamily="34" charset="-120"/>
                        </a:rPr>
                        <a:t>時數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4">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參與</a:t>
                      </a:r>
                      <a:r>
                        <a:rPr lang="en-US" sz="2400" b="1" kern="100">
                          <a:solidFill>
                            <a:srgbClr val="FF0000"/>
                          </a:solidFill>
                          <a:effectLst/>
                          <a:latin typeface="微軟正黑體" panose="020B0604030504040204" pitchFamily="34" charset="-120"/>
                          <a:ea typeface="微軟正黑體" panose="020B0604030504040204" pitchFamily="34" charset="-120"/>
                        </a:rPr>
                        <a:t>EMI</a:t>
                      </a:r>
                      <a:r>
                        <a:rPr lang="zh-TW" sz="2400" b="1" kern="100">
                          <a:solidFill>
                            <a:srgbClr val="FF0000"/>
                          </a:solidFill>
                          <a:effectLst/>
                          <a:latin typeface="微軟正黑體" panose="020B0604030504040204" pitchFamily="34" charset="-120"/>
                          <a:ea typeface="微軟正黑體" panose="020B0604030504040204" pitchFamily="34" charset="-120"/>
                        </a:rPr>
                        <a:t>教師研習課程教師人數</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開設</a:t>
                      </a:r>
                      <a:r>
                        <a:rPr lang="en-US" sz="2400" kern="100" dirty="0" smtClean="0">
                          <a:effectLst/>
                          <a:latin typeface="微軟正黑體" panose="020B0604030504040204" pitchFamily="34" charset="-120"/>
                          <a:ea typeface="微軟正黑體" panose="020B0604030504040204" pitchFamily="34" charset="-120"/>
                        </a:rPr>
                        <a:t>EMI</a:t>
                      </a: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班級</a:t>
                      </a:r>
                      <a:r>
                        <a:rPr lang="zh-TW" sz="2400" kern="100" dirty="0">
                          <a:effectLst/>
                          <a:latin typeface="微軟正黑體" panose="020B0604030504040204" pitchFamily="34" charset="-120"/>
                          <a:ea typeface="微軟正黑體" panose="020B0604030504040204" pitchFamily="34" charset="-120"/>
                        </a:rPr>
                        <a:t>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授課</a:t>
                      </a:r>
                      <a:r>
                        <a:rPr lang="zh-TW" sz="2400" kern="100" dirty="0" smtClean="0">
                          <a:effectLst/>
                          <a:latin typeface="微軟正黑體" panose="020B0604030504040204" pitchFamily="34" charset="-120"/>
                          <a:ea typeface="微軟正黑體" panose="020B0604030504040204" pitchFamily="34" charset="-120"/>
                        </a:rPr>
                        <a:t>教師</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獎勵</a:t>
                      </a:r>
                      <a:r>
                        <a:rPr lang="zh-TW" sz="2400" kern="100" dirty="0">
                          <a:effectLst/>
                          <a:latin typeface="微軟正黑體" panose="020B0604030504040204" pitchFamily="34" charset="-120"/>
                          <a:ea typeface="微軟正黑體" panose="020B0604030504040204" pitchFamily="34" charset="-120"/>
                        </a:rPr>
                        <a:t>制度</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42350458"/>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專任</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兼任</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165441950"/>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女</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844097800"/>
                  </a:ext>
                </a:extLst>
              </a:tr>
            </a:tbl>
          </a:graphicData>
        </a:graphic>
      </p:graphicFrame>
      <p:sp>
        <p:nvSpPr>
          <p:cNvPr id="11"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28876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15-19 EMI</a:t>
            </a:r>
            <a:r>
              <a:rPr lang="zh-TW" altLang="zh-TW" sz="4000" dirty="0">
                <a:solidFill>
                  <a:schemeClr val="accent6">
                    <a:lumMod val="50000"/>
                  </a:schemeClr>
                </a:solidFill>
              </a:rPr>
              <a:t>教師相關情形資料表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78</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215991"/>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開設</a:t>
            </a:r>
            <a:r>
              <a:rPr lang="en-US" altLang="zh-TW" sz="2400" b="1" kern="100" dirty="0">
                <a:solidFill>
                  <a:srgbClr val="FF0000"/>
                </a:solidFill>
                <a:latin typeface="微軟正黑體" panose="020B0604030504040204" pitchFamily="34" charset="-120"/>
                <a:ea typeface="微軟正黑體" panose="020B0604030504040204" pitchFamily="34" charset="-120"/>
              </a:rPr>
              <a:t>EMI</a:t>
            </a:r>
            <a:r>
              <a:rPr lang="zh-TW" altLang="zh-TW" sz="2400" b="1" kern="100" dirty="0">
                <a:solidFill>
                  <a:srgbClr val="FF0000"/>
                </a:solidFill>
                <a:latin typeface="微軟正黑體" panose="020B0604030504040204" pitchFamily="34" charset="-120"/>
                <a:ea typeface="微軟正黑體" panose="020B0604030504040204" pitchFamily="34" charset="-120"/>
              </a:rPr>
              <a:t>班級數</a:t>
            </a: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填寫教師參加</a:t>
            </a:r>
            <a:r>
              <a:rPr lang="en-US" altLang="zh-TW" sz="2400" b="1" dirty="0" smtClean="0">
                <a:solidFill>
                  <a:srgbClr val="FF0000"/>
                </a:solidFill>
                <a:latin typeface="微軟正黑體" panose="020B0604030504040204" pitchFamily="34" charset="-120"/>
                <a:ea typeface="微軟正黑體" panose="020B0604030504040204" pitchFamily="34" charset="-120"/>
              </a:rPr>
              <a:t>EMI</a:t>
            </a:r>
            <a:r>
              <a:rPr lang="zh-TW" altLang="zh-TW" sz="2400" b="1" dirty="0" smtClean="0">
                <a:solidFill>
                  <a:srgbClr val="FF0000"/>
                </a:solidFill>
                <a:latin typeface="微軟正黑體" panose="020B0604030504040204" pitchFamily="34" charset="-120"/>
                <a:ea typeface="微軟正黑體" panose="020B0604030504040204" pitchFamily="34" charset="-120"/>
              </a:rPr>
              <a:t>教師研習培訓完成後，所開設的</a:t>
            </a:r>
            <a:r>
              <a:rPr lang="en-US" altLang="zh-TW" sz="2400" b="1" dirty="0" smtClean="0">
                <a:solidFill>
                  <a:srgbClr val="FF0000"/>
                </a:solidFill>
                <a:latin typeface="微軟正黑體" panose="020B0604030504040204" pitchFamily="34" charset="-120"/>
                <a:ea typeface="微軟正黑體" panose="020B0604030504040204" pitchFamily="34" charset="-120"/>
              </a:rPr>
              <a:t>EMI</a:t>
            </a:r>
            <a:r>
              <a:rPr lang="zh-TW" altLang="zh-TW" sz="2400" b="1" dirty="0" smtClean="0">
                <a:solidFill>
                  <a:srgbClr val="FF0000"/>
                </a:solidFill>
                <a:latin typeface="微軟正黑體" panose="020B0604030504040204" pitchFamily="34" charset="-120"/>
                <a:ea typeface="微軟正黑體" panose="020B0604030504040204" pitchFamily="34" charset="-120"/>
              </a:rPr>
              <a:t>課程班級數。</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填報該學年度新增或持續開設之</a:t>
            </a:r>
            <a:r>
              <a:rPr lang="en-US" altLang="zh-TW" sz="2400" dirty="0">
                <a:latin typeface="微軟正黑體" panose="020B0604030504040204" pitchFamily="34" charset="-120"/>
                <a:ea typeface="微軟正黑體" panose="020B0604030504040204" pitchFamily="34" charset="-120"/>
              </a:rPr>
              <a:t>EMI</a:t>
            </a:r>
            <a:r>
              <a:rPr lang="zh-TW" altLang="zh-TW" sz="2400" dirty="0">
                <a:latin typeface="微軟正黑體" panose="020B0604030504040204" pitchFamily="34" charset="-120"/>
                <a:ea typeface="微軟正黑體" panose="020B0604030504040204" pitchFamily="34" charset="-120"/>
              </a:rPr>
              <a:t>課程班程數。</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algn="r"/>
            <a:endParaRPr lang="en-US" altLang="zh-TW" dirty="0" smtClean="0"/>
          </a:p>
          <a:p>
            <a:pPr algn="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需求增加表冊</a:t>
            </a:r>
            <a:r>
              <a:rPr lang="zh-TW" altLang="zh-TW" dirty="0">
                <a:latin typeface="微軟正黑體" panose="020B0604030504040204" pitchFamily="34" charset="-120"/>
                <a:ea typeface="微軟正黑體" panose="020B0604030504040204" pitchFamily="34" charset="-120"/>
              </a:rPr>
              <a:t>】</a:t>
            </a:r>
          </a:p>
          <a:p>
            <a:pPr lvl="0"/>
            <a:endParaRPr lang="zh-TW" altLang="zh-TW"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040514729"/>
              </p:ext>
            </p:extLst>
          </p:nvPr>
        </p:nvGraphicFramePr>
        <p:xfrm>
          <a:off x="214390" y="1209433"/>
          <a:ext cx="11804415" cy="2673592"/>
        </p:xfrm>
        <a:graphic>
          <a:graphicData uri="http://schemas.openxmlformats.org/drawingml/2006/table">
            <a:tbl>
              <a:tblPr>
                <a:tableStyleId>{5C22544A-7EE6-4342-B048-85BDC9FD1C3A}</a:tableStyleId>
              </a:tblPr>
              <a:tblGrid>
                <a:gridCol w="641821">
                  <a:extLst>
                    <a:ext uri="{9D8B030D-6E8A-4147-A177-3AD203B41FA5}">
                      <a16:colId xmlns:a16="http://schemas.microsoft.com/office/drawing/2014/main" xmlns="" val="3822541883"/>
                    </a:ext>
                  </a:extLst>
                </a:gridCol>
                <a:gridCol w="457200">
                  <a:extLst>
                    <a:ext uri="{9D8B030D-6E8A-4147-A177-3AD203B41FA5}">
                      <a16:colId xmlns:a16="http://schemas.microsoft.com/office/drawing/2014/main" xmlns="" val="1004598637"/>
                    </a:ext>
                  </a:extLst>
                </a:gridCol>
                <a:gridCol w="490451">
                  <a:extLst>
                    <a:ext uri="{9D8B030D-6E8A-4147-A177-3AD203B41FA5}">
                      <a16:colId xmlns:a16="http://schemas.microsoft.com/office/drawing/2014/main" xmlns="" val="34417407"/>
                    </a:ext>
                  </a:extLst>
                </a:gridCol>
                <a:gridCol w="1927276">
                  <a:extLst>
                    <a:ext uri="{9D8B030D-6E8A-4147-A177-3AD203B41FA5}">
                      <a16:colId xmlns:a16="http://schemas.microsoft.com/office/drawing/2014/main" xmlns="" val="1226351089"/>
                    </a:ext>
                  </a:extLst>
                </a:gridCol>
                <a:gridCol w="1937192">
                  <a:extLst>
                    <a:ext uri="{9D8B030D-6E8A-4147-A177-3AD203B41FA5}">
                      <a16:colId xmlns:a16="http://schemas.microsoft.com/office/drawing/2014/main" xmlns="" val="1133789467"/>
                    </a:ext>
                  </a:extLst>
                </a:gridCol>
                <a:gridCol w="690906">
                  <a:extLst>
                    <a:ext uri="{9D8B030D-6E8A-4147-A177-3AD203B41FA5}">
                      <a16:colId xmlns:a16="http://schemas.microsoft.com/office/drawing/2014/main" xmlns="" val="387172037"/>
                    </a:ext>
                  </a:extLst>
                </a:gridCol>
                <a:gridCol w="615142">
                  <a:extLst>
                    <a:ext uri="{9D8B030D-6E8A-4147-A177-3AD203B41FA5}">
                      <a16:colId xmlns:a16="http://schemas.microsoft.com/office/drawing/2014/main" xmlns="" val="858489018"/>
                    </a:ext>
                  </a:extLst>
                </a:gridCol>
                <a:gridCol w="748146">
                  <a:extLst>
                    <a:ext uri="{9D8B030D-6E8A-4147-A177-3AD203B41FA5}">
                      <a16:colId xmlns:a16="http://schemas.microsoft.com/office/drawing/2014/main" xmlns="" val="998177852"/>
                    </a:ext>
                  </a:extLst>
                </a:gridCol>
                <a:gridCol w="647903">
                  <a:extLst>
                    <a:ext uri="{9D8B030D-6E8A-4147-A177-3AD203B41FA5}">
                      <a16:colId xmlns:a16="http://schemas.microsoft.com/office/drawing/2014/main" xmlns="" val="793000044"/>
                    </a:ext>
                  </a:extLst>
                </a:gridCol>
                <a:gridCol w="1532368">
                  <a:extLst>
                    <a:ext uri="{9D8B030D-6E8A-4147-A177-3AD203B41FA5}">
                      <a16:colId xmlns:a16="http://schemas.microsoft.com/office/drawing/2014/main" xmlns="" val="4124760160"/>
                    </a:ext>
                  </a:extLst>
                </a:gridCol>
                <a:gridCol w="2116010">
                  <a:extLst>
                    <a:ext uri="{9D8B030D-6E8A-4147-A177-3AD203B41FA5}">
                      <a16:colId xmlns:a16="http://schemas.microsoft.com/office/drawing/2014/main" xmlns="" val="1502552952"/>
                    </a:ext>
                  </a:extLst>
                </a:gridCol>
              </a:tblGrid>
              <a:tr h="1336796">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學年度</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系所</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學制</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參與</a:t>
                      </a: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教師</a:t>
                      </a:r>
                      <a:r>
                        <a:rPr lang="zh-TW" sz="2400" kern="100" dirty="0" smtClean="0">
                          <a:effectLst/>
                          <a:latin typeface="微軟正黑體" panose="020B0604030504040204" pitchFamily="34" charset="-120"/>
                          <a:ea typeface="微軟正黑體" panose="020B0604030504040204" pitchFamily="34" charset="-120"/>
                        </a:rPr>
                        <a:t>研習課程</a:t>
                      </a:r>
                      <a:r>
                        <a:rPr lang="zh-TW" sz="2400" kern="100" dirty="0">
                          <a:effectLst/>
                          <a:latin typeface="微軟正黑體" panose="020B0604030504040204" pitchFamily="34" charset="-120"/>
                          <a:ea typeface="微軟正黑體" panose="020B0604030504040204" pitchFamily="34" charset="-120"/>
                        </a:rPr>
                        <a:t>數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參與</a:t>
                      </a: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教師</a:t>
                      </a:r>
                      <a:r>
                        <a:rPr lang="zh-TW" sz="2400" kern="100" dirty="0" smtClean="0">
                          <a:effectLst/>
                          <a:latin typeface="微軟正黑體" panose="020B0604030504040204" pitchFamily="34" charset="-120"/>
                          <a:ea typeface="微軟正黑體" panose="020B0604030504040204" pitchFamily="34" charset="-120"/>
                        </a:rPr>
                        <a:t>研習課程</a:t>
                      </a:r>
                      <a:r>
                        <a:rPr lang="zh-TW" sz="2400" kern="100" dirty="0">
                          <a:effectLst/>
                          <a:latin typeface="微軟正黑體" panose="020B0604030504040204" pitchFamily="34" charset="-120"/>
                          <a:ea typeface="微軟正黑體" panose="020B0604030504040204" pitchFamily="34" charset="-120"/>
                        </a:rPr>
                        <a:t>時數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4">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參與</a:t>
                      </a:r>
                      <a:r>
                        <a:rPr lang="en-US" sz="2400" kern="100">
                          <a:effectLst/>
                          <a:latin typeface="微軟正黑體" panose="020B0604030504040204" pitchFamily="34" charset="-120"/>
                          <a:ea typeface="微軟正黑體" panose="020B0604030504040204" pitchFamily="34" charset="-120"/>
                        </a:rPr>
                        <a:t>EMI</a:t>
                      </a:r>
                      <a:r>
                        <a:rPr lang="zh-TW" sz="2400" kern="100">
                          <a:effectLst/>
                          <a:latin typeface="微軟正黑體" panose="020B0604030504040204" pitchFamily="34" charset="-120"/>
                          <a:ea typeface="微軟正黑體" panose="020B0604030504040204" pitchFamily="34" charset="-120"/>
                        </a:rPr>
                        <a:t>教師研習課程教師人數</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開設</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EMI</a:t>
                      </a: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班級</a:t>
                      </a:r>
                      <a:r>
                        <a:rPr lang="zh-TW" sz="2400" b="1" kern="100" dirty="0">
                          <a:solidFill>
                            <a:srgbClr val="FF0000"/>
                          </a:solidFill>
                          <a:effectLst/>
                          <a:latin typeface="微軟正黑體" panose="020B0604030504040204" pitchFamily="34" charset="-120"/>
                          <a:ea typeface="微軟正黑體" panose="020B0604030504040204" pitchFamily="34" charset="-120"/>
                        </a:rPr>
                        <a:t>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授課</a:t>
                      </a:r>
                      <a:r>
                        <a:rPr lang="zh-TW" sz="2400" kern="100" dirty="0" smtClean="0">
                          <a:effectLst/>
                          <a:latin typeface="微軟正黑體" panose="020B0604030504040204" pitchFamily="34" charset="-120"/>
                          <a:ea typeface="微軟正黑體" panose="020B0604030504040204" pitchFamily="34" charset="-120"/>
                        </a:rPr>
                        <a:t>教師</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獎勵</a:t>
                      </a:r>
                      <a:r>
                        <a:rPr lang="zh-TW" sz="2400" kern="100" dirty="0">
                          <a:effectLst/>
                          <a:latin typeface="微軟正黑體" panose="020B0604030504040204" pitchFamily="34" charset="-120"/>
                          <a:ea typeface="微軟正黑體" panose="020B0604030504040204" pitchFamily="34" charset="-120"/>
                        </a:rPr>
                        <a:t>制度</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42350458"/>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專任</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兼任</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165441950"/>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女</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女</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844097800"/>
                  </a:ext>
                </a:extLst>
              </a:tr>
            </a:tbl>
          </a:graphicData>
        </a:graphic>
      </p:graphicFrame>
      <p:sp>
        <p:nvSpPr>
          <p:cNvPr id="11"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74300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15-19 EMI</a:t>
            </a:r>
            <a:r>
              <a:rPr lang="zh-TW" altLang="zh-TW" sz="4000" dirty="0">
                <a:solidFill>
                  <a:schemeClr val="accent6">
                    <a:lumMod val="50000"/>
                  </a:schemeClr>
                </a:solidFill>
              </a:rPr>
              <a:t>教師相關情形資料表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79</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3046988"/>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en-US" altLang="zh-TW" dirty="0"/>
              <a:t> </a:t>
            </a:r>
            <a:r>
              <a:rPr lang="en-US" altLang="zh-TW" sz="2400" b="1" dirty="0">
                <a:solidFill>
                  <a:srgbClr val="FF0000"/>
                </a:solidFill>
                <a:latin typeface="微軟正黑體" panose="020B0604030504040204" pitchFamily="34" charset="-120"/>
                <a:ea typeface="微軟正黑體" panose="020B0604030504040204" pitchFamily="34" charset="-120"/>
              </a:rPr>
              <a:t>EMI</a:t>
            </a:r>
            <a:r>
              <a:rPr lang="zh-TW" altLang="zh-TW" sz="2400" b="1" dirty="0">
                <a:solidFill>
                  <a:srgbClr val="FF0000"/>
                </a:solidFill>
                <a:latin typeface="微軟正黑體" panose="020B0604030504040204" pitchFamily="34" charset="-120"/>
                <a:ea typeface="微軟正黑體" panose="020B0604030504040204" pitchFamily="34" charset="-120"/>
              </a:rPr>
              <a:t>授課教師獎勵制度</a:t>
            </a:r>
          </a:p>
          <a:p>
            <a:pPr marL="342900" lvl="0"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由下拉式選單選擇：</a:t>
            </a:r>
            <a:r>
              <a:rPr lang="zh-TW" altLang="zh-TW" sz="2400" b="1" dirty="0">
                <a:solidFill>
                  <a:srgbClr val="FF0000"/>
                </a:solidFill>
                <a:latin typeface="微軟正黑體" panose="020B0604030504040204" pitchFamily="34" charset="-120"/>
                <a:ea typeface="微軟正黑體" panose="020B0604030504040204" pitchFamily="34" charset="-120"/>
              </a:rPr>
              <a:t>【減授鐘點】、【提高鐘點費】、【教學成績評量】、【額外補助】、【其他】</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教學成績評量】：針對該科教學評量採計加分制度</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額外補助】：非指鐘點費之提高</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其他】：如有未列出之獎勵制度，請選擇【其他】並敘明獎勵制度，以</a:t>
            </a:r>
            <a:r>
              <a:rPr lang="en-US" altLang="zh-TW" sz="2400" dirty="0">
                <a:latin typeface="微軟正黑體" panose="020B0604030504040204" pitchFamily="34" charset="-120"/>
                <a:ea typeface="微軟正黑體" panose="020B0604030504040204" pitchFamily="34" charset="-120"/>
              </a:rPr>
              <a:t>30</a:t>
            </a:r>
            <a:r>
              <a:rPr lang="zh-TW" altLang="zh-TW" sz="2400" dirty="0">
                <a:latin typeface="微軟正黑體" panose="020B0604030504040204" pitchFamily="34" charset="-120"/>
                <a:ea typeface="微軟正黑體" panose="020B0604030504040204" pitchFamily="34" charset="-120"/>
              </a:rPr>
              <a:t>字為限。</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algn="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需求增加表冊</a:t>
            </a:r>
            <a:r>
              <a:rPr lang="zh-TW" altLang="zh-TW" dirty="0">
                <a:latin typeface="微軟正黑體" panose="020B0604030504040204" pitchFamily="34" charset="-120"/>
                <a:ea typeface="微軟正黑體" panose="020B0604030504040204" pitchFamily="34" charset="-120"/>
              </a:rPr>
              <a:t>】</a:t>
            </a:r>
          </a:p>
          <a:p>
            <a:pPr lvl="0"/>
            <a:endParaRPr lang="zh-TW" altLang="zh-TW"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113993303"/>
              </p:ext>
            </p:extLst>
          </p:nvPr>
        </p:nvGraphicFramePr>
        <p:xfrm>
          <a:off x="214390" y="1209433"/>
          <a:ext cx="11804415" cy="2673592"/>
        </p:xfrm>
        <a:graphic>
          <a:graphicData uri="http://schemas.openxmlformats.org/drawingml/2006/table">
            <a:tbl>
              <a:tblPr>
                <a:tableStyleId>{5C22544A-7EE6-4342-B048-85BDC9FD1C3A}</a:tableStyleId>
              </a:tblPr>
              <a:tblGrid>
                <a:gridCol w="641821">
                  <a:extLst>
                    <a:ext uri="{9D8B030D-6E8A-4147-A177-3AD203B41FA5}">
                      <a16:colId xmlns:a16="http://schemas.microsoft.com/office/drawing/2014/main" xmlns="" val="3822541883"/>
                    </a:ext>
                  </a:extLst>
                </a:gridCol>
                <a:gridCol w="457200">
                  <a:extLst>
                    <a:ext uri="{9D8B030D-6E8A-4147-A177-3AD203B41FA5}">
                      <a16:colId xmlns:a16="http://schemas.microsoft.com/office/drawing/2014/main" xmlns="" val="1004598637"/>
                    </a:ext>
                  </a:extLst>
                </a:gridCol>
                <a:gridCol w="490451">
                  <a:extLst>
                    <a:ext uri="{9D8B030D-6E8A-4147-A177-3AD203B41FA5}">
                      <a16:colId xmlns:a16="http://schemas.microsoft.com/office/drawing/2014/main" xmlns="" val="34417407"/>
                    </a:ext>
                  </a:extLst>
                </a:gridCol>
                <a:gridCol w="1927276">
                  <a:extLst>
                    <a:ext uri="{9D8B030D-6E8A-4147-A177-3AD203B41FA5}">
                      <a16:colId xmlns:a16="http://schemas.microsoft.com/office/drawing/2014/main" xmlns="" val="1226351089"/>
                    </a:ext>
                  </a:extLst>
                </a:gridCol>
                <a:gridCol w="1937192">
                  <a:extLst>
                    <a:ext uri="{9D8B030D-6E8A-4147-A177-3AD203B41FA5}">
                      <a16:colId xmlns:a16="http://schemas.microsoft.com/office/drawing/2014/main" xmlns="" val="1133789467"/>
                    </a:ext>
                  </a:extLst>
                </a:gridCol>
                <a:gridCol w="690906">
                  <a:extLst>
                    <a:ext uri="{9D8B030D-6E8A-4147-A177-3AD203B41FA5}">
                      <a16:colId xmlns:a16="http://schemas.microsoft.com/office/drawing/2014/main" xmlns="" val="387172037"/>
                    </a:ext>
                  </a:extLst>
                </a:gridCol>
                <a:gridCol w="615142">
                  <a:extLst>
                    <a:ext uri="{9D8B030D-6E8A-4147-A177-3AD203B41FA5}">
                      <a16:colId xmlns:a16="http://schemas.microsoft.com/office/drawing/2014/main" xmlns="" val="858489018"/>
                    </a:ext>
                  </a:extLst>
                </a:gridCol>
                <a:gridCol w="748146">
                  <a:extLst>
                    <a:ext uri="{9D8B030D-6E8A-4147-A177-3AD203B41FA5}">
                      <a16:colId xmlns:a16="http://schemas.microsoft.com/office/drawing/2014/main" xmlns="" val="998177852"/>
                    </a:ext>
                  </a:extLst>
                </a:gridCol>
                <a:gridCol w="647903">
                  <a:extLst>
                    <a:ext uri="{9D8B030D-6E8A-4147-A177-3AD203B41FA5}">
                      <a16:colId xmlns:a16="http://schemas.microsoft.com/office/drawing/2014/main" xmlns="" val="793000044"/>
                    </a:ext>
                  </a:extLst>
                </a:gridCol>
                <a:gridCol w="1532368">
                  <a:extLst>
                    <a:ext uri="{9D8B030D-6E8A-4147-A177-3AD203B41FA5}">
                      <a16:colId xmlns:a16="http://schemas.microsoft.com/office/drawing/2014/main" xmlns="" val="4124760160"/>
                    </a:ext>
                  </a:extLst>
                </a:gridCol>
                <a:gridCol w="2116010">
                  <a:extLst>
                    <a:ext uri="{9D8B030D-6E8A-4147-A177-3AD203B41FA5}">
                      <a16:colId xmlns:a16="http://schemas.microsoft.com/office/drawing/2014/main" xmlns="" val="1502552952"/>
                    </a:ext>
                  </a:extLst>
                </a:gridCol>
              </a:tblGrid>
              <a:tr h="1336796">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學年度</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系所</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學制</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參與</a:t>
                      </a: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教師</a:t>
                      </a:r>
                      <a:r>
                        <a:rPr lang="zh-TW" sz="2400" kern="100" dirty="0" smtClean="0">
                          <a:effectLst/>
                          <a:latin typeface="微軟正黑體" panose="020B0604030504040204" pitchFamily="34" charset="-120"/>
                          <a:ea typeface="微軟正黑體" panose="020B0604030504040204" pitchFamily="34" charset="-120"/>
                        </a:rPr>
                        <a:t>研習課程</a:t>
                      </a:r>
                      <a:r>
                        <a:rPr lang="zh-TW" sz="2400" kern="100" dirty="0">
                          <a:effectLst/>
                          <a:latin typeface="微軟正黑體" panose="020B0604030504040204" pitchFamily="34" charset="-120"/>
                          <a:ea typeface="微軟正黑體" panose="020B0604030504040204" pitchFamily="34" charset="-120"/>
                        </a:rPr>
                        <a:t>數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參與</a:t>
                      </a:r>
                      <a:r>
                        <a:rPr lang="en-US" sz="2400" kern="100" dirty="0">
                          <a:effectLst/>
                          <a:latin typeface="微軟正黑體" panose="020B0604030504040204" pitchFamily="34" charset="-120"/>
                          <a:ea typeface="微軟正黑體" panose="020B0604030504040204" pitchFamily="34" charset="-120"/>
                        </a:rPr>
                        <a:t>EMI</a:t>
                      </a:r>
                      <a:r>
                        <a:rPr lang="zh-TW" sz="2400" kern="100" dirty="0">
                          <a:effectLst/>
                          <a:latin typeface="微軟正黑體" panose="020B0604030504040204" pitchFamily="34" charset="-120"/>
                          <a:ea typeface="微軟正黑體" panose="020B0604030504040204" pitchFamily="34" charset="-120"/>
                        </a:rPr>
                        <a:t>教師</a:t>
                      </a:r>
                      <a:r>
                        <a:rPr lang="zh-TW" sz="2400" kern="100" dirty="0" smtClean="0">
                          <a:effectLst/>
                          <a:latin typeface="微軟正黑體" panose="020B0604030504040204" pitchFamily="34" charset="-120"/>
                          <a:ea typeface="微軟正黑體" panose="020B0604030504040204" pitchFamily="34" charset="-120"/>
                        </a:rPr>
                        <a:t>研習課程</a:t>
                      </a:r>
                      <a:r>
                        <a:rPr lang="zh-TW" sz="2400" kern="100" dirty="0">
                          <a:effectLst/>
                          <a:latin typeface="微軟正黑體" panose="020B0604030504040204" pitchFamily="34" charset="-120"/>
                          <a:ea typeface="微軟正黑體" panose="020B0604030504040204" pitchFamily="34" charset="-120"/>
                        </a:rPr>
                        <a:t>時數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4">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參與</a:t>
                      </a:r>
                      <a:r>
                        <a:rPr lang="en-US" sz="2400" kern="100">
                          <a:effectLst/>
                          <a:latin typeface="微軟正黑體" panose="020B0604030504040204" pitchFamily="34" charset="-120"/>
                          <a:ea typeface="微軟正黑體" panose="020B0604030504040204" pitchFamily="34" charset="-120"/>
                        </a:rPr>
                        <a:t>EMI</a:t>
                      </a:r>
                      <a:r>
                        <a:rPr lang="zh-TW" sz="2400" kern="100">
                          <a:effectLst/>
                          <a:latin typeface="微軟正黑體" panose="020B0604030504040204" pitchFamily="34" charset="-120"/>
                          <a:ea typeface="微軟正黑體" panose="020B0604030504040204" pitchFamily="34" charset="-120"/>
                        </a:rPr>
                        <a:t>教師研習課程教師人數</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開設</a:t>
                      </a:r>
                      <a:r>
                        <a:rPr lang="en-US" sz="2400" kern="100" dirty="0" smtClean="0">
                          <a:effectLst/>
                          <a:latin typeface="微軟正黑體" panose="020B0604030504040204" pitchFamily="34" charset="-120"/>
                          <a:ea typeface="微軟正黑體" panose="020B0604030504040204" pitchFamily="34" charset="-120"/>
                        </a:rPr>
                        <a:t>EMI</a:t>
                      </a: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班級</a:t>
                      </a:r>
                      <a:r>
                        <a:rPr lang="zh-TW" sz="2400" kern="100" dirty="0">
                          <a:effectLst/>
                          <a:latin typeface="微軟正黑體" panose="020B0604030504040204" pitchFamily="34" charset="-120"/>
                          <a:ea typeface="微軟正黑體" panose="020B0604030504040204" pitchFamily="34" charset="-120"/>
                        </a:rPr>
                        <a:t>數</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EMI</a:t>
                      </a:r>
                      <a:r>
                        <a:rPr lang="zh-TW" sz="2400" b="1" kern="100" dirty="0">
                          <a:solidFill>
                            <a:srgbClr val="FF0000"/>
                          </a:solidFill>
                          <a:effectLst/>
                          <a:latin typeface="微軟正黑體" panose="020B0604030504040204" pitchFamily="34" charset="-120"/>
                          <a:ea typeface="微軟正黑體" panose="020B0604030504040204" pitchFamily="34" charset="-120"/>
                        </a:rPr>
                        <a:t>授課</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教師</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獎勵</a:t>
                      </a:r>
                      <a:r>
                        <a:rPr lang="zh-TW" sz="2400" b="1" kern="100" dirty="0">
                          <a:solidFill>
                            <a:srgbClr val="FF0000"/>
                          </a:solidFill>
                          <a:effectLst/>
                          <a:latin typeface="微軟正黑體" panose="020B0604030504040204" pitchFamily="34" charset="-120"/>
                          <a:ea typeface="微軟正黑體" panose="020B0604030504040204" pitchFamily="34" charset="-120"/>
                        </a:rPr>
                        <a:t>制度</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642350458"/>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專任</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兼任</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165441950"/>
                  </a:ext>
                </a:extLst>
              </a:tr>
              <a:tr h="668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女</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女</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844097800"/>
                  </a:ext>
                </a:extLst>
              </a:tr>
            </a:tbl>
          </a:graphicData>
        </a:graphic>
      </p:graphicFrame>
      <p:sp>
        <p:nvSpPr>
          <p:cNvPr id="11"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29408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7"/>
          <p:cNvSpPr txBox="1">
            <a:spLocks/>
          </p:cNvSpPr>
          <p:nvPr/>
        </p:nvSpPr>
        <p:spPr>
          <a:xfrm>
            <a:off x="1183491" y="221158"/>
            <a:ext cx="8457814"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作業時程</a:t>
            </a:r>
            <a:r>
              <a:rPr lang="en-US" altLang="zh-TW" sz="4400" dirty="0" smtClean="0">
                <a:solidFill>
                  <a:schemeClr val="accent6">
                    <a:lumMod val="50000"/>
                  </a:schemeClr>
                </a:solidFill>
              </a:rPr>
              <a:t>-</a:t>
            </a:r>
            <a:r>
              <a:rPr lang="zh-TW" altLang="en-US" sz="4400" dirty="0" smtClean="0">
                <a:solidFill>
                  <a:schemeClr val="accent6">
                    <a:lumMod val="50000"/>
                  </a:schemeClr>
                </a:solidFill>
              </a:rPr>
              <a:t>資料檢核</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92983" y="207741"/>
            <a:ext cx="666648"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7</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9" name="Text Box 62"/>
          <p:cNvSpPr txBox="1">
            <a:spLocks noChangeArrowheads="1"/>
          </p:cNvSpPr>
          <p:nvPr/>
        </p:nvSpPr>
        <p:spPr bwMode="auto">
          <a:xfrm>
            <a:off x="1362793" y="990599"/>
            <a:ext cx="7181453" cy="17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atinLnBrk="1"/>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資料庫之</a:t>
            </a:r>
            <a:r>
              <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資料檢核</a:t>
            </a:r>
            <a:r>
              <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功能一直為</a:t>
            </a:r>
            <a:r>
              <a:rPr lang="zh-TW" altLang="en-US"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開放狀態</a:t>
            </a: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latinLnBrk="1"/>
            <a:r>
              <a:rPr lang="zh-TW" altLang="en-US" sz="2800" b="1" dirty="0">
                <a:solidFill>
                  <a:srgbClr val="24200C"/>
                </a:solidFill>
                <a:latin typeface="微軟正黑體" panose="020B0604030504040204" pitchFamily="34" charset="-120"/>
                <a:ea typeface="微軟正黑體" panose="020B0604030504040204" pitchFamily="34" charset="-120"/>
                <a:cs typeface="HY얕은샘물M"/>
              </a:rPr>
              <a:t>請學校於填表期時同步進行</a:t>
            </a:r>
            <a:r>
              <a:rPr lang="en-US"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資料檢核</a:t>
            </a:r>
            <a:r>
              <a:rPr lang="en-US"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latinLnBrk="1"/>
            <a:r>
              <a:rPr lang="zh-TW" altLang="en-US" sz="2800" b="1" dirty="0">
                <a:solidFill>
                  <a:srgbClr val="24200C"/>
                </a:solidFill>
                <a:latin typeface="微軟正黑體" panose="020B0604030504040204" pitchFamily="34" charset="-120"/>
                <a:ea typeface="微軟正黑體" panose="020B0604030504040204" pitchFamily="34" charset="-120"/>
                <a:cs typeface="HY얕은샘물M"/>
              </a:rPr>
              <a:t>以維資料之正確性。</a:t>
            </a:r>
          </a:p>
          <a:p>
            <a:pPr algn="ctr" eaLnBrk="1" latinLnBrk="1" hangingPunct="1">
              <a:lnSpc>
                <a:spcPct val="120000"/>
              </a:lnSpc>
            </a:pPr>
            <a:endParaRPr lang="en-US" altLang="ko-KR" sz="2800" b="1" dirty="0">
              <a:solidFill>
                <a:srgbClr val="FF0000"/>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2"/>
          <a:stretch>
            <a:fillRect/>
          </a:stretch>
        </p:blipFill>
        <p:spPr>
          <a:xfrm>
            <a:off x="1457325" y="2368550"/>
            <a:ext cx="8897938" cy="412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投影片編號版面配置區 4"/>
          <p:cNvSpPr>
            <a:spLocks noGrp="1"/>
          </p:cNvSpPr>
          <p:nvPr>
            <p:ph type="sldNum" sz="quarter" idx="4"/>
          </p:nvPr>
        </p:nvSpPr>
        <p:spPr/>
        <p:txBody>
          <a:bodyPr/>
          <a:lstStyle/>
          <a:p>
            <a:fld id="{BA36ACD9-F410-4E0C-AA39-2C3CA9F8E6F8}" type="slidenum">
              <a:rPr lang="zh-TW" altLang="en-US" smtClean="0"/>
              <a:t>8</a:t>
            </a:fld>
            <a:endParaRPr lang="zh-TW" altLang="en-US" dirty="0"/>
          </a:p>
        </p:txBody>
      </p:sp>
    </p:spTree>
    <p:extLst>
      <p:ext uri="{BB962C8B-B14F-4D97-AF65-F5344CB8AC3E}">
        <p14:creationId xmlns:p14="http://schemas.microsoft.com/office/powerpoint/2010/main" val="1628040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smtClean="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15-20 </a:t>
            </a:r>
            <a:r>
              <a:rPr lang="zh-TW" altLang="zh-TW" sz="4000" dirty="0" smtClean="0">
                <a:solidFill>
                  <a:schemeClr val="accent6">
                    <a:lumMod val="50000"/>
                  </a:schemeClr>
                </a:solidFill>
              </a:rPr>
              <a:t>學校</a:t>
            </a:r>
            <a:r>
              <a:rPr lang="zh-TW" altLang="zh-TW" sz="4000" dirty="0">
                <a:solidFill>
                  <a:schemeClr val="accent6">
                    <a:lumMod val="50000"/>
                  </a:schemeClr>
                </a:solidFill>
              </a:rPr>
              <a:t>補助學生出國進修、交流情形表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80</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123658"/>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學校補助學生出國進修、交流</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情形</a:t>
            </a:r>
            <a:r>
              <a:rPr lang="en-US"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補助經費來源</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rPr>
              <a:t>請由下拉式選單選擇學校補助學生出國進修、交流之經費來源：</a:t>
            </a:r>
            <a:r>
              <a:rPr lang="zh-TW" altLang="zh-TW" sz="2400" b="1" dirty="0">
                <a:solidFill>
                  <a:srgbClr val="FF0000"/>
                </a:solidFill>
                <a:latin typeface="微軟正黑體" panose="020B0604030504040204" pitchFamily="34" charset="-120"/>
                <a:ea typeface="微軟正黑體" panose="020B0604030504040204" pitchFamily="34" charset="-120"/>
              </a:rPr>
              <a:t>「高教深耕計畫」、「</a:t>
            </a:r>
            <a:r>
              <a:rPr lang="en-US" altLang="zh-TW" sz="2400" b="1" dirty="0">
                <a:solidFill>
                  <a:srgbClr val="FF0000"/>
                </a:solidFill>
                <a:latin typeface="微軟正黑體" panose="020B0604030504040204" pitchFamily="34" charset="-120"/>
                <a:ea typeface="微軟正黑體" panose="020B0604030504040204" pitchFamily="34" charset="-120"/>
              </a:rPr>
              <a:t>科技部補助博士生赴國外研究補助</a:t>
            </a:r>
            <a:r>
              <a:rPr lang="zh-TW" altLang="zh-TW" sz="2400" b="1" dirty="0">
                <a:solidFill>
                  <a:srgbClr val="FF0000"/>
                </a:solidFill>
                <a:latin typeface="微軟正黑體" panose="020B0604030504040204" pitchFamily="34" charset="-120"/>
                <a:ea typeface="微軟正黑體" panose="020B0604030504040204" pitchFamily="34" charset="-120"/>
              </a:rPr>
              <a:t>」、「跨國產學合作交流及專業人才培訓計畫補助」、「</a:t>
            </a:r>
            <a:r>
              <a:rPr lang="en-US" altLang="zh-TW" sz="2400" b="1" dirty="0">
                <a:solidFill>
                  <a:srgbClr val="FF0000"/>
                </a:solidFill>
                <a:latin typeface="微軟正黑體" panose="020B0604030504040204" pitchFamily="34" charset="-120"/>
                <a:ea typeface="微軟正黑體" panose="020B0604030504040204" pitchFamily="34" charset="-120"/>
              </a:rPr>
              <a:t>科技部補助赴國外從事博士後研究</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學海飛颺</a:t>
            </a:r>
            <a:r>
              <a:rPr lang="zh-TW"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學海惜珠</a:t>
            </a:r>
            <a:r>
              <a:rPr lang="zh-TW" altLang="zh-TW" sz="2400" b="1" dirty="0">
                <a:solidFill>
                  <a:srgbClr val="FF0000"/>
                </a:solidFill>
                <a:latin typeface="微軟正黑體" panose="020B0604030504040204" pitchFamily="34" charset="-120"/>
                <a:ea typeface="微軟正黑體" panose="020B0604030504040204" pitchFamily="34" charset="-120"/>
              </a:rPr>
              <a:t>」、「學校自籌款」或「其他」</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zh-TW" altLang="zh-TW"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532330960"/>
              </p:ext>
            </p:extLst>
          </p:nvPr>
        </p:nvGraphicFramePr>
        <p:xfrm>
          <a:off x="214390" y="1199086"/>
          <a:ext cx="11804414" cy="2632947"/>
        </p:xfrm>
        <a:graphic>
          <a:graphicData uri="http://schemas.openxmlformats.org/drawingml/2006/table">
            <a:tbl>
              <a:tblPr firstRow="1" firstCol="1" bandRow="1" bandCol="1">
                <a:tableStyleId>{5C22544A-7EE6-4342-B048-85BDC9FD1C3A}</a:tableStyleId>
              </a:tblPr>
              <a:tblGrid>
                <a:gridCol w="716052">
                  <a:extLst>
                    <a:ext uri="{9D8B030D-6E8A-4147-A177-3AD203B41FA5}">
                      <a16:colId xmlns:a16="http://schemas.microsoft.com/office/drawing/2014/main" xmlns="" val="1011346764"/>
                    </a:ext>
                  </a:extLst>
                </a:gridCol>
                <a:gridCol w="770021">
                  <a:extLst>
                    <a:ext uri="{9D8B030D-6E8A-4147-A177-3AD203B41FA5}">
                      <a16:colId xmlns:a16="http://schemas.microsoft.com/office/drawing/2014/main" xmlns="" val="3391167595"/>
                    </a:ext>
                  </a:extLst>
                </a:gridCol>
                <a:gridCol w="737937">
                  <a:extLst>
                    <a:ext uri="{9D8B030D-6E8A-4147-A177-3AD203B41FA5}">
                      <a16:colId xmlns:a16="http://schemas.microsoft.com/office/drawing/2014/main" xmlns="" val="3306330669"/>
                    </a:ext>
                  </a:extLst>
                </a:gridCol>
                <a:gridCol w="673768">
                  <a:extLst>
                    <a:ext uri="{9D8B030D-6E8A-4147-A177-3AD203B41FA5}">
                      <a16:colId xmlns:a16="http://schemas.microsoft.com/office/drawing/2014/main" xmlns="" val="1855902494"/>
                    </a:ext>
                  </a:extLst>
                </a:gridCol>
                <a:gridCol w="850232">
                  <a:extLst>
                    <a:ext uri="{9D8B030D-6E8A-4147-A177-3AD203B41FA5}">
                      <a16:colId xmlns:a16="http://schemas.microsoft.com/office/drawing/2014/main" xmlns="" val="1414699115"/>
                    </a:ext>
                  </a:extLst>
                </a:gridCol>
                <a:gridCol w="1700463">
                  <a:extLst>
                    <a:ext uri="{9D8B030D-6E8A-4147-A177-3AD203B41FA5}">
                      <a16:colId xmlns:a16="http://schemas.microsoft.com/office/drawing/2014/main" xmlns="" val="4051343704"/>
                    </a:ext>
                  </a:extLst>
                </a:gridCol>
                <a:gridCol w="1700463">
                  <a:extLst>
                    <a:ext uri="{9D8B030D-6E8A-4147-A177-3AD203B41FA5}">
                      <a16:colId xmlns:a16="http://schemas.microsoft.com/office/drawing/2014/main" xmlns="" val="3377522627"/>
                    </a:ext>
                  </a:extLst>
                </a:gridCol>
                <a:gridCol w="1716506">
                  <a:extLst>
                    <a:ext uri="{9D8B030D-6E8A-4147-A177-3AD203B41FA5}">
                      <a16:colId xmlns:a16="http://schemas.microsoft.com/office/drawing/2014/main" xmlns="" val="300850234"/>
                    </a:ext>
                  </a:extLst>
                </a:gridCol>
                <a:gridCol w="1443789">
                  <a:extLst>
                    <a:ext uri="{9D8B030D-6E8A-4147-A177-3AD203B41FA5}">
                      <a16:colId xmlns:a16="http://schemas.microsoft.com/office/drawing/2014/main" xmlns="" val="63682425"/>
                    </a:ext>
                  </a:extLst>
                </a:gridCol>
                <a:gridCol w="1495183">
                  <a:extLst>
                    <a:ext uri="{9D8B030D-6E8A-4147-A177-3AD203B41FA5}">
                      <a16:colId xmlns:a16="http://schemas.microsoft.com/office/drawing/2014/main" xmlns="" val="3123393340"/>
                    </a:ext>
                  </a:extLst>
                </a:gridCol>
              </a:tblGrid>
              <a:tr h="1579768">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學制</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學校補助學生出國進修、交流情形</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補助</a:t>
                      </a:r>
                      <a:r>
                        <a:rPr lang="zh-TW" sz="2400" b="0" kern="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進修</a:t>
                      </a:r>
                      <a:r>
                        <a:rPr lang="zh-TW" sz="2400" b="0" kern="0" dirty="0">
                          <a:solidFill>
                            <a:schemeClr val="tx1"/>
                          </a:solidFill>
                          <a:effectLst/>
                          <a:latin typeface="微軟正黑體" panose="020B0604030504040204" pitchFamily="34" charset="-120"/>
                          <a:ea typeface="微軟正黑體" panose="020B0604030504040204" pitchFamily="34" charset="-120"/>
                        </a:rPr>
                        <a:t>、交流人數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758676570"/>
                  </a:ext>
                </a:extLst>
              </a:tr>
              <a:tr h="105317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補助</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經費</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來源</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金額</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比例</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08666825"/>
                  </a:ext>
                </a:extLst>
              </a:tr>
            </a:tbl>
          </a:graphicData>
        </a:graphic>
      </p:graphicFrame>
      <p:sp>
        <p:nvSpPr>
          <p:cNvPr id="10"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413998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smtClean="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15-20 </a:t>
            </a:r>
            <a:r>
              <a:rPr lang="zh-TW" altLang="zh-TW" sz="4000" dirty="0" smtClean="0">
                <a:solidFill>
                  <a:schemeClr val="accent6">
                    <a:lumMod val="50000"/>
                  </a:schemeClr>
                </a:solidFill>
              </a:rPr>
              <a:t>學校</a:t>
            </a:r>
            <a:r>
              <a:rPr lang="zh-TW" altLang="zh-TW" sz="4000" dirty="0">
                <a:solidFill>
                  <a:schemeClr val="accent6">
                    <a:lumMod val="50000"/>
                  </a:schemeClr>
                </a:solidFill>
              </a:rPr>
              <a:t>補助學生出國進修、交流情形表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81</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308324"/>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學校補助學生出國進修、交流</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情形</a:t>
            </a:r>
            <a:r>
              <a:rPr lang="en-US"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補助經費來源</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如</a:t>
            </a:r>
            <a:r>
              <a:rPr lang="zh-TW" altLang="zh-TW" sz="2400" dirty="0">
                <a:latin typeface="微軟正黑體" panose="020B0604030504040204" pitchFamily="34" charset="-120"/>
                <a:ea typeface="微軟正黑體" panose="020B0604030504040204" pitchFamily="34" charset="-120"/>
              </a:rPr>
              <a:t>選擇補助經費來源為</a:t>
            </a:r>
            <a:r>
              <a:rPr lang="zh-TW" altLang="zh-TW" sz="2400" b="1" dirty="0">
                <a:solidFill>
                  <a:srgbClr val="FF0000"/>
                </a:solidFill>
                <a:latin typeface="微軟正黑體" panose="020B0604030504040204" pitchFamily="34" charset="-120"/>
                <a:ea typeface="微軟正黑體" panose="020B0604030504040204" pitchFamily="34" charset="-120"/>
              </a:rPr>
              <a:t>「其他」</a:t>
            </a:r>
            <a:r>
              <a:rPr lang="zh-TW" altLang="zh-TW" sz="2400" dirty="0">
                <a:latin typeface="微軟正黑體" panose="020B0604030504040204" pitchFamily="34" charset="-120"/>
                <a:ea typeface="微軟正黑體" panose="020B0604030504040204" pitchFamily="34" charset="-120"/>
              </a:rPr>
              <a:t>者，請</a:t>
            </a:r>
            <a:r>
              <a:rPr lang="zh-TW" altLang="zh-TW" sz="2400" b="1" dirty="0">
                <a:solidFill>
                  <a:srgbClr val="FF0000"/>
                </a:solidFill>
                <a:latin typeface="微軟正黑體" panose="020B0604030504040204" pitchFamily="34" charset="-120"/>
                <a:ea typeface="微軟正黑體" panose="020B0604030504040204" pitchFamily="34" charset="-120"/>
              </a:rPr>
              <a:t>簡述經費來源名稱，並以</a:t>
            </a:r>
            <a:r>
              <a:rPr lang="en-US" altLang="zh-TW" sz="2400" b="1" dirty="0">
                <a:solidFill>
                  <a:srgbClr val="FF0000"/>
                </a:solidFill>
                <a:latin typeface="微軟正黑體" panose="020B0604030504040204" pitchFamily="34" charset="-120"/>
                <a:ea typeface="微軟正黑體" panose="020B0604030504040204" pitchFamily="34" charset="-120"/>
              </a:rPr>
              <a:t>20</a:t>
            </a:r>
            <a:r>
              <a:rPr lang="zh-TW" altLang="zh-TW" sz="2400" b="1" dirty="0">
                <a:solidFill>
                  <a:srgbClr val="FF0000"/>
                </a:solidFill>
                <a:latin typeface="微軟正黑體" panose="020B0604030504040204" pitchFamily="34" charset="-120"/>
                <a:ea typeface="微軟正黑體" panose="020B0604030504040204" pitchFamily="34" charset="-120"/>
              </a:rPr>
              <a:t>字為限</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如同</a:t>
            </a:r>
            <a:r>
              <a:rPr lang="zh-TW" altLang="zh-TW" sz="2400" dirty="0">
                <a:latin typeface="微軟正黑體" panose="020B0604030504040204" pitchFamily="34" charset="-120"/>
                <a:ea typeface="微軟正黑體" panose="020B0604030504040204" pitchFamily="34" charset="-120"/>
              </a:rPr>
              <a:t>一學生接受</a:t>
            </a:r>
            <a:r>
              <a:rPr lang="en-US" altLang="zh-TW" sz="2400" b="1" dirty="0">
                <a:solidFill>
                  <a:srgbClr val="FF0000"/>
                </a:solidFill>
                <a:latin typeface="微軟正黑體" panose="020B0604030504040204" pitchFamily="34" charset="-120"/>
                <a:ea typeface="微軟正黑體" panose="020B0604030504040204" pitchFamily="34" charset="-120"/>
              </a:rPr>
              <a:t>2</a:t>
            </a:r>
            <a:r>
              <a:rPr lang="zh-TW" altLang="zh-TW" sz="2400" b="1" dirty="0">
                <a:solidFill>
                  <a:srgbClr val="FF0000"/>
                </a:solidFill>
                <a:latin typeface="微軟正黑體" panose="020B0604030504040204" pitchFamily="34" charset="-120"/>
                <a:ea typeface="微軟正黑體" panose="020B0604030504040204" pitchFamily="34" charset="-120"/>
              </a:rPr>
              <a:t>個（含）以上補助經費，請分筆填列</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lvl="0"/>
            <a:endParaRPr lang="en-US" altLang="zh-TW" sz="2400" dirty="0">
              <a:latin typeface="微軟正黑體" panose="020B0604030504040204" pitchFamily="34" charset="-120"/>
              <a:ea typeface="微軟正黑體" panose="020B0604030504040204" pitchFamily="34" charset="-120"/>
            </a:endParaRPr>
          </a:p>
          <a:p>
            <a:pPr lvl="0" algn="r"/>
            <a:r>
              <a:rPr lang="zh-TW" altLang="zh-TW" dirty="0" smtClean="0"/>
              <a:t>【</a:t>
            </a:r>
            <a:r>
              <a:rPr lang="zh-TW" altLang="zh-TW" dirty="0" smtClean="0">
                <a:latin typeface="微軟正黑體" panose="020B0604030504040204" pitchFamily="34" charset="-120"/>
                <a:ea typeface="微軟正黑體" panose="020B0604030504040204" pitchFamily="34" charset="-120"/>
              </a:rPr>
              <a:t>註：</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a:t>
            </a:r>
            <a:r>
              <a:rPr lang="zh-TW" altLang="zh-TW" dirty="0">
                <a:latin typeface="微軟正黑體" panose="020B0604030504040204" pitchFamily="34" charset="-120"/>
                <a:ea typeface="微軟正黑體" panose="020B0604030504040204" pitchFamily="34" charset="-120"/>
              </a:rPr>
              <a:t>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需求增加</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nvPr>
        </p:nvGraphicFramePr>
        <p:xfrm>
          <a:off x="214390" y="1199086"/>
          <a:ext cx="11804414" cy="2632947"/>
        </p:xfrm>
        <a:graphic>
          <a:graphicData uri="http://schemas.openxmlformats.org/drawingml/2006/table">
            <a:tbl>
              <a:tblPr firstRow="1" firstCol="1" bandRow="1" bandCol="1">
                <a:tableStyleId>{5C22544A-7EE6-4342-B048-85BDC9FD1C3A}</a:tableStyleId>
              </a:tblPr>
              <a:tblGrid>
                <a:gridCol w="716052">
                  <a:extLst>
                    <a:ext uri="{9D8B030D-6E8A-4147-A177-3AD203B41FA5}">
                      <a16:colId xmlns:a16="http://schemas.microsoft.com/office/drawing/2014/main" xmlns="" val="1011346764"/>
                    </a:ext>
                  </a:extLst>
                </a:gridCol>
                <a:gridCol w="770021">
                  <a:extLst>
                    <a:ext uri="{9D8B030D-6E8A-4147-A177-3AD203B41FA5}">
                      <a16:colId xmlns:a16="http://schemas.microsoft.com/office/drawing/2014/main" xmlns="" val="3391167595"/>
                    </a:ext>
                  </a:extLst>
                </a:gridCol>
                <a:gridCol w="737937">
                  <a:extLst>
                    <a:ext uri="{9D8B030D-6E8A-4147-A177-3AD203B41FA5}">
                      <a16:colId xmlns:a16="http://schemas.microsoft.com/office/drawing/2014/main" xmlns="" val="3306330669"/>
                    </a:ext>
                  </a:extLst>
                </a:gridCol>
                <a:gridCol w="673768">
                  <a:extLst>
                    <a:ext uri="{9D8B030D-6E8A-4147-A177-3AD203B41FA5}">
                      <a16:colId xmlns:a16="http://schemas.microsoft.com/office/drawing/2014/main" xmlns="" val="1855902494"/>
                    </a:ext>
                  </a:extLst>
                </a:gridCol>
                <a:gridCol w="850232">
                  <a:extLst>
                    <a:ext uri="{9D8B030D-6E8A-4147-A177-3AD203B41FA5}">
                      <a16:colId xmlns:a16="http://schemas.microsoft.com/office/drawing/2014/main" xmlns="" val="1414699115"/>
                    </a:ext>
                  </a:extLst>
                </a:gridCol>
                <a:gridCol w="1700463">
                  <a:extLst>
                    <a:ext uri="{9D8B030D-6E8A-4147-A177-3AD203B41FA5}">
                      <a16:colId xmlns:a16="http://schemas.microsoft.com/office/drawing/2014/main" xmlns="" val="4051343704"/>
                    </a:ext>
                  </a:extLst>
                </a:gridCol>
                <a:gridCol w="1700463">
                  <a:extLst>
                    <a:ext uri="{9D8B030D-6E8A-4147-A177-3AD203B41FA5}">
                      <a16:colId xmlns:a16="http://schemas.microsoft.com/office/drawing/2014/main" xmlns="" val="3377522627"/>
                    </a:ext>
                  </a:extLst>
                </a:gridCol>
                <a:gridCol w="1716506">
                  <a:extLst>
                    <a:ext uri="{9D8B030D-6E8A-4147-A177-3AD203B41FA5}">
                      <a16:colId xmlns:a16="http://schemas.microsoft.com/office/drawing/2014/main" xmlns="" val="300850234"/>
                    </a:ext>
                  </a:extLst>
                </a:gridCol>
                <a:gridCol w="1443789">
                  <a:extLst>
                    <a:ext uri="{9D8B030D-6E8A-4147-A177-3AD203B41FA5}">
                      <a16:colId xmlns:a16="http://schemas.microsoft.com/office/drawing/2014/main" xmlns="" val="63682425"/>
                    </a:ext>
                  </a:extLst>
                </a:gridCol>
                <a:gridCol w="1495183">
                  <a:extLst>
                    <a:ext uri="{9D8B030D-6E8A-4147-A177-3AD203B41FA5}">
                      <a16:colId xmlns:a16="http://schemas.microsoft.com/office/drawing/2014/main" xmlns="" val="3123393340"/>
                    </a:ext>
                  </a:extLst>
                </a:gridCol>
              </a:tblGrid>
              <a:tr h="1579768">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學制</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學校補助學生出國進修、交流情形</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補助</a:t>
                      </a:r>
                      <a:r>
                        <a:rPr lang="zh-TW" sz="2400" b="0" kern="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進修</a:t>
                      </a:r>
                      <a:r>
                        <a:rPr lang="zh-TW" sz="2400" b="0" kern="0" dirty="0">
                          <a:solidFill>
                            <a:schemeClr val="tx1"/>
                          </a:solidFill>
                          <a:effectLst/>
                          <a:latin typeface="微軟正黑體" panose="020B0604030504040204" pitchFamily="34" charset="-120"/>
                          <a:ea typeface="微軟正黑體" panose="020B0604030504040204" pitchFamily="34" charset="-120"/>
                        </a:rPr>
                        <a:t>、交流人數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758676570"/>
                  </a:ext>
                </a:extLst>
              </a:tr>
              <a:tr h="105317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補助</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經費</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來源</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金額</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比例</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08666825"/>
                  </a:ext>
                </a:extLst>
              </a:tr>
            </a:tbl>
          </a:graphicData>
        </a:graphic>
      </p:graphicFrame>
      <p:sp>
        <p:nvSpPr>
          <p:cNvPr id="11"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04438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smtClean="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15-20 </a:t>
            </a:r>
            <a:r>
              <a:rPr lang="zh-TW" altLang="zh-TW" sz="4000" dirty="0" smtClean="0">
                <a:solidFill>
                  <a:schemeClr val="accent6">
                    <a:lumMod val="50000"/>
                  </a:schemeClr>
                </a:solidFill>
              </a:rPr>
              <a:t>學校</a:t>
            </a:r>
            <a:r>
              <a:rPr lang="zh-TW" altLang="zh-TW" sz="4000" dirty="0">
                <a:solidFill>
                  <a:schemeClr val="accent6">
                    <a:lumMod val="50000"/>
                  </a:schemeClr>
                </a:solidFill>
              </a:rPr>
              <a:t>補助學生出國進修、交流情形表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82</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482857430"/>
              </p:ext>
            </p:extLst>
          </p:nvPr>
        </p:nvGraphicFramePr>
        <p:xfrm>
          <a:off x="214390" y="1199086"/>
          <a:ext cx="11804414" cy="2632947"/>
        </p:xfrm>
        <a:graphic>
          <a:graphicData uri="http://schemas.openxmlformats.org/drawingml/2006/table">
            <a:tbl>
              <a:tblPr firstRow="1" firstCol="1" bandRow="1" bandCol="1">
                <a:tableStyleId>{5C22544A-7EE6-4342-B048-85BDC9FD1C3A}</a:tableStyleId>
              </a:tblPr>
              <a:tblGrid>
                <a:gridCol w="716052">
                  <a:extLst>
                    <a:ext uri="{9D8B030D-6E8A-4147-A177-3AD203B41FA5}">
                      <a16:colId xmlns:a16="http://schemas.microsoft.com/office/drawing/2014/main" xmlns="" val="1011346764"/>
                    </a:ext>
                  </a:extLst>
                </a:gridCol>
                <a:gridCol w="770021">
                  <a:extLst>
                    <a:ext uri="{9D8B030D-6E8A-4147-A177-3AD203B41FA5}">
                      <a16:colId xmlns:a16="http://schemas.microsoft.com/office/drawing/2014/main" xmlns="" val="3391167595"/>
                    </a:ext>
                  </a:extLst>
                </a:gridCol>
                <a:gridCol w="737937">
                  <a:extLst>
                    <a:ext uri="{9D8B030D-6E8A-4147-A177-3AD203B41FA5}">
                      <a16:colId xmlns:a16="http://schemas.microsoft.com/office/drawing/2014/main" xmlns="" val="3306330669"/>
                    </a:ext>
                  </a:extLst>
                </a:gridCol>
                <a:gridCol w="673768">
                  <a:extLst>
                    <a:ext uri="{9D8B030D-6E8A-4147-A177-3AD203B41FA5}">
                      <a16:colId xmlns:a16="http://schemas.microsoft.com/office/drawing/2014/main" xmlns="" val="1855902494"/>
                    </a:ext>
                  </a:extLst>
                </a:gridCol>
                <a:gridCol w="850232">
                  <a:extLst>
                    <a:ext uri="{9D8B030D-6E8A-4147-A177-3AD203B41FA5}">
                      <a16:colId xmlns:a16="http://schemas.microsoft.com/office/drawing/2014/main" xmlns="" val="1414699115"/>
                    </a:ext>
                  </a:extLst>
                </a:gridCol>
                <a:gridCol w="1700463">
                  <a:extLst>
                    <a:ext uri="{9D8B030D-6E8A-4147-A177-3AD203B41FA5}">
                      <a16:colId xmlns:a16="http://schemas.microsoft.com/office/drawing/2014/main" xmlns="" val="4051343704"/>
                    </a:ext>
                  </a:extLst>
                </a:gridCol>
                <a:gridCol w="1700463">
                  <a:extLst>
                    <a:ext uri="{9D8B030D-6E8A-4147-A177-3AD203B41FA5}">
                      <a16:colId xmlns:a16="http://schemas.microsoft.com/office/drawing/2014/main" xmlns="" val="3377522627"/>
                    </a:ext>
                  </a:extLst>
                </a:gridCol>
                <a:gridCol w="1716506">
                  <a:extLst>
                    <a:ext uri="{9D8B030D-6E8A-4147-A177-3AD203B41FA5}">
                      <a16:colId xmlns:a16="http://schemas.microsoft.com/office/drawing/2014/main" xmlns="" val="300850234"/>
                    </a:ext>
                  </a:extLst>
                </a:gridCol>
                <a:gridCol w="1443789">
                  <a:extLst>
                    <a:ext uri="{9D8B030D-6E8A-4147-A177-3AD203B41FA5}">
                      <a16:colId xmlns:a16="http://schemas.microsoft.com/office/drawing/2014/main" xmlns="" val="63682425"/>
                    </a:ext>
                  </a:extLst>
                </a:gridCol>
                <a:gridCol w="1495183">
                  <a:extLst>
                    <a:ext uri="{9D8B030D-6E8A-4147-A177-3AD203B41FA5}">
                      <a16:colId xmlns:a16="http://schemas.microsoft.com/office/drawing/2014/main" xmlns="" val="3123393340"/>
                    </a:ext>
                  </a:extLst>
                </a:gridCol>
              </a:tblGrid>
              <a:tr h="1579768">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學制</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學校補助學生出國進修、交流情形</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補助</a:t>
                      </a:r>
                      <a:r>
                        <a:rPr lang="zh-TW" sz="2400" b="0" kern="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進修</a:t>
                      </a:r>
                      <a:r>
                        <a:rPr lang="zh-TW" sz="2400" b="0" kern="0" dirty="0">
                          <a:solidFill>
                            <a:schemeClr val="tx1"/>
                          </a:solidFill>
                          <a:effectLst/>
                          <a:latin typeface="微軟正黑體" panose="020B0604030504040204" pitchFamily="34" charset="-120"/>
                          <a:ea typeface="微軟正黑體" panose="020B0604030504040204" pitchFamily="34" charset="-120"/>
                        </a:rPr>
                        <a:t>、交流人數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758676570"/>
                  </a:ext>
                </a:extLst>
              </a:tr>
              <a:tr h="105317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經費</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來源</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補助</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金額</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元）</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比例</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08666825"/>
                  </a:ext>
                </a:extLst>
              </a:tr>
            </a:tbl>
          </a:graphicData>
        </a:graphic>
      </p:graphicFrame>
      <p:sp>
        <p:nvSpPr>
          <p:cNvPr id="10" name="矩形 9"/>
          <p:cNvSpPr/>
          <p:nvPr/>
        </p:nvSpPr>
        <p:spPr>
          <a:xfrm>
            <a:off x="0" y="4029894"/>
            <a:ext cx="12191999" cy="193899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學校補助學生出國進修、交流</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情形</a:t>
            </a:r>
            <a:r>
              <a:rPr lang="en-US"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補助金額（元）</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依相關佐證文件註明之金額或能提供相關佐證資料為填報依據</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輸入阿拉伯數字即可。 </a:t>
            </a:r>
            <a:endParaRPr lang="en-US" altLang="zh-TW" sz="2400" dirty="0">
              <a:latin typeface="微軟正黑體" panose="020B0604030504040204" pitchFamily="34" charset="-120"/>
              <a:ea typeface="微軟正黑體" panose="020B0604030504040204" pitchFamily="34" charset="-120"/>
            </a:endParaRPr>
          </a:p>
          <a:p>
            <a:pPr lvl="0" algn="r"/>
            <a:r>
              <a:rPr lang="zh-TW" altLang="zh-TW" dirty="0" smtClean="0"/>
              <a:t>【</a:t>
            </a:r>
            <a:r>
              <a:rPr lang="zh-TW" altLang="zh-TW" dirty="0" smtClean="0">
                <a:latin typeface="微軟正黑體" panose="020B0604030504040204" pitchFamily="34" charset="-120"/>
                <a:ea typeface="微軟正黑體" panose="020B0604030504040204" pitchFamily="34" charset="-120"/>
              </a:rPr>
              <a:t>註：</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a:t>
            </a:r>
            <a:r>
              <a:rPr lang="zh-TW" altLang="zh-TW" dirty="0">
                <a:latin typeface="微軟正黑體" panose="020B0604030504040204" pitchFamily="34" charset="-120"/>
                <a:ea typeface="微軟正黑體" panose="020B0604030504040204" pitchFamily="34" charset="-120"/>
              </a:rPr>
              <a:t>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需求增加</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sp>
        <p:nvSpPr>
          <p:cNvPr id="12"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337380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smtClean="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15-20 </a:t>
            </a:r>
            <a:r>
              <a:rPr lang="zh-TW" altLang="zh-TW" sz="4000" dirty="0" smtClean="0">
                <a:solidFill>
                  <a:schemeClr val="accent6">
                    <a:lumMod val="50000"/>
                  </a:schemeClr>
                </a:solidFill>
              </a:rPr>
              <a:t>學校</a:t>
            </a:r>
            <a:r>
              <a:rPr lang="zh-TW" altLang="zh-TW" sz="4000" dirty="0">
                <a:solidFill>
                  <a:schemeClr val="accent6">
                    <a:lumMod val="50000"/>
                  </a:schemeClr>
                </a:solidFill>
              </a:rPr>
              <a:t>補助學生出國進修、交流情形表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83</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481797629"/>
              </p:ext>
            </p:extLst>
          </p:nvPr>
        </p:nvGraphicFramePr>
        <p:xfrm>
          <a:off x="214390" y="1199086"/>
          <a:ext cx="11804414" cy="2632947"/>
        </p:xfrm>
        <a:graphic>
          <a:graphicData uri="http://schemas.openxmlformats.org/drawingml/2006/table">
            <a:tbl>
              <a:tblPr firstRow="1" firstCol="1" bandRow="1" bandCol="1">
                <a:tableStyleId>{5C22544A-7EE6-4342-B048-85BDC9FD1C3A}</a:tableStyleId>
              </a:tblPr>
              <a:tblGrid>
                <a:gridCol w="716052">
                  <a:extLst>
                    <a:ext uri="{9D8B030D-6E8A-4147-A177-3AD203B41FA5}">
                      <a16:colId xmlns:a16="http://schemas.microsoft.com/office/drawing/2014/main" xmlns="" val="1011346764"/>
                    </a:ext>
                  </a:extLst>
                </a:gridCol>
                <a:gridCol w="770021">
                  <a:extLst>
                    <a:ext uri="{9D8B030D-6E8A-4147-A177-3AD203B41FA5}">
                      <a16:colId xmlns:a16="http://schemas.microsoft.com/office/drawing/2014/main" xmlns="" val="3391167595"/>
                    </a:ext>
                  </a:extLst>
                </a:gridCol>
                <a:gridCol w="737937">
                  <a:extLst>
                    <a:ext uri="{9D8B030D-6E8A-4147-A177-3AD203B41FA5}">
                      <a16:colId xmlns:a16="http://schemas.microsoft.com/office/drawing/2014/main" xmlns="" val="3306330669"/>
                    </a:ext>
                  </a:extLst>
                </a:gridCol>
                <a:gridCol w="673768">
                  <a:extLst>
                    <a:ext uri="{9D8B030D-6E8A-4147-A177-3AD203B41FA5}">
                      <a16:colId xmlns:a16="http://schemas.microsoft.com/office/drawing/2014/main" xmlns="" val="1855902494"/>
                    </a:ext>
                  </a:extLst>
                </a:gridCol>
                <a:gridCol w="850232">
                  <a:extLst>
                    <a:ext uri="{9D8B030D-6E8A-4147-A177-3AD203B41FA5}">
                      <a16:colId xmlns:a16="http://schemas.microsoft.com/office/drawing/2014/main" xmlns="" val="1414699115"/>
                    </a:ext>
                  </a:extLst>
                </a:gridCol>
                <a:gridCol w="1700463">
                  <a:extLst>
                    <a:ext uri="{9D8B030D-6E8A-4147-A177-3AD203B41FA5}">
                      <a16:colId xmlns:a16="http://schemas.microsoft.com/office/drawing/2014/main" xmlns="" val="4051343704"/>
                    </a:ext>
                  </a:extLst>
                </a:gridCol>
                <a:gridCol w="1700463">
                  <a:extLst>
                    <a:ext uri="{9D8B030D-6E8A-4147-A177-3AD203B41FA5}">
                      <a16:colId xmlns:a16="http://schemas.microsoft.com/office/drawing/2014/main" xmlns="" val="3377522627"/>
                    </a:ext>
                  </a:extLst>
                </a:gridCol>
                <a:gridCol w="1716506">
                  <a:extLst>
                    <a:ext uri="{9D8B030D-6E8A-4147-A177-3AD203B41FA5}">
                      <a16:colId xmlns:a16="http://schemas.microsoft.com/office/drawing/2014/main" xmlns="" val="300850234"/>
                    </a:ext>
                  </a:extLst>
                </a:gridCol>
                <a:gridCol w="1443789">
                  <a:extLst>
                    <a:ext uri="{9D8B030D-6E8A-4147-A177-3AD203B41FA5}">
                      <a16:colId xmlns:a16="http://schemas.microsoft.com/office/drawing/2014/main" xmlns="" val="63682425"/>
                    </a:ext>
                  </a:extLst>
                </a:gridCol>
                <a:gridCol w="1495183">
                  <a:extLst>
                    <a:ext uri="{9D8B030D-6E8A-4147-A177-3AD203B41FA5}">
                      <a16:colId xmlns:a16="http://schemas.microsoft.com/office/drawing/2014/main" xmlns="" val="3123393340"/>
                    </a:ext>
                  </a:extLst>
                </a:gridCol>
              </a:tblGrid>
              <a:tr h="1579768">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學制</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學校補助學生出國進修、交流情形</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補助</a:t>
                      </a:r>
                      <a:r>
                        <a:rPr lang="zh-TW" sz="2400" b="0" kern="0" dirty="0" smtClean="0">
                          <a:solidFill>
                            <a:schemeClr val="tx1"/>
                          </a:solidFill>
                          <a:effectLst/>
                          <a:latin typeface="微軟正黑體" panose="020B0604030504040204" pitchFamily="34" charset="-120"/>
                          <a:ea typeface="微軟正黑體" panose="020B0604030504040204" pitchFamily="34" charset="-120"/>
                        </a:rPr>
                        <a:t>學生</a:t>
                      </a:r>
                      <a:endParaRPr lang="en-US" altLang="zh-TW" sz="2400" b="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0" dirty="0" smtClean="0">
                          <a:solidFill>
                            <a:schemeClr val="tx1"/>
                          </a:solidFill>
                          <a:effectLst/>
                          <a:latin typeface="微軟正黑體" panose="020B0604030504040204" pitchFamily="34" charset="-120"/>
                          <a:ea typeface="微軟正黑體" panose="020B0604030504040204" pitchFamily="34" charset="-120"/>
                        </a:rPr>
                        <a:t>進修</a:t>
                      </a:r>
                      <a:r>
                        <a:rPr lang="zh-TW" sz="2400" b="0" kern="0" dirty="0">
                          <a:solidFill>
                            <a:schemeClr val="tx1"/>
                          </a:solidFill>
                          <a:effectLst/>
                          <a:latin typeface="微軟正黑體" panose="020B0604030504040204" pitchFamily="34" charset="-120"/>
                          <a:ea typeface="微軟正黑體" panose="020B0604030504040204" pitchFamily="34" charset="-120"/>
                        </a:rPr>
                        <a:t>、交流人數</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758676570"/>
                  </a:ext>
                </a:extLst>
              </a:tr>
              <a:tr h="105317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經費</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來源</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金額</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補助</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比例</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男</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08666825"/>
                  </a:ext>
                </a:extLst>
              </a:tr>
            </a:tbl>
          </a:graphicData>
        </a:graphic>
      </p:graphicFrame>
      <p:sp>
        <p:nvSpPr>
          <p:cNvPr id="10" name="矩形 9"/>
          <p:cNvSpPr/>
          <p:nvPr/>
        </p:nvSpPr>
        <p:spPr>
          <a:xfrm>
            <a:off x="0" y="4029894"/>
            <a:ext cx="12191999" cy="1569660"/>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學校補助學生出國進修、交流</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情形</a:t>
            </a:r>
            <a:r>
              <a:rPr lang="en-US"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補助比例（</a:t>
            </a:r>
            <a:r>
              <a:rPr lang="en-US"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本</a:t>
            </a:r>
            <a:r>
              <a:rPr lang="zh-TW" altLang="zh-TW" sz="2400" dirty="0">
                <a:latin typeface="微軟正黑體" panose="020B0604030504040204" pitchFamily="34" charset="-120"/>
                <a:ea typeface="微軟正黑體" panose="020B0604030504040204" pitchFamily="34" charset="-120"/>
              </a:rPr>
              <a:t>欄位由系統自動帶入</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gn="r"/>
            <a:r>
              <a:rPr lang="zh-TW" altLang="zh-TW" dirty="0" smtClean="0"/>
              <a:t>【</a:t>
            </a:r>
            <a:r>
              <a:rPr lang="zh-TW" altLang="zh-TW" dirty="0" smtClean="0">
                <a:latin typeface="微軟正黑體" panose="020B0604030504040204" pitchFamily="34" charset="-120"/>
                <a:ea typeface="微軟正黑體" panose="020B0604030504040204" pitchFamily="34" charset="-120"/>
              </a:rPr>
              <a:t>註：</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a:t>
            </a:r>
            <a:r>
              <a:rPr lang="zh-TW" altLang="zh-TW" dirty="0">
                <a:latin typeface="微軟正黑體" panose="020B0604030504040204" pitchFamily="34" charset="-120"/>
                <a:ea typeface="微軟正黑體" panose="020B0604030504040204" pitchFamily="34" charset="-120"/>
              </a:rPr>
              <a:t>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需求增加</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sp>
        <p:nvSpPr>
          <p:cNvPr id="12"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28765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smtClean="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15-20 </a:t>
            </a:r>
            <a:r>
              <a:rPr lang="zh-TW" altLang="zh-TW" sz="4000" dirty="0" smtClean="0">
                <a:solidFill>
                  <a:schemeClr val="accent6">
                    <a:lumMod val="50000"/>
                  </a:schemeClr>
                </a:solidFill>
              </a:rPr>
              <a:t>學校</a:t>
            </a:r>
            <a:r>
              <a:rPr lang="zh-TW" altLang="zh-TW" sz="4000" dirty="0">
                <a:solidFill>
                  <a:schemeClr val="accent6">
                    <a:lumMod val="50000"/>
                  </a:schemeClr>
                </a:solidFill>
              </a:rPr>
              <a:t>補助學生出國進修、交流情形表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84</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aphicFrame>
        <p:nvGraphicFramePr>
          <p:cNvPr id="5" name="表格 4"/>
          <p:cNvGraphicFramePr>
            <a:graphicFrameLocks noGrp="1"/>
          </p:cNvGraphicFramePr>
          <p:nvPr>
            <p:extLst/>
          </p:nvPr>
        </p:nvGraphicFramePr>
        <p:xfrm>
          <a:off x="214390" y="1199086"/>
          <a:ext cx="11804414" cy="2632947"/>
        </p:xfrm>
        <a:graphic>
          <a:graphicData uri="http://schemas.openxmlformats.org/drawingml/2006/table">
            <a:tbl>
              <a:tblPr firstRow="1" firstCol="1" bandRow="1" bandCol="1">
                <a:tableStyleId>{5C22544A-7EE6-4342-B048-85BDC9FD1C3A}</a:tableStyleId>
              </a:tblPr>
              <a:tblGrid>
                <a:gridCol w="716052">
                  <a:extLst>
                    <a:ext uri="{9D8B030D-6E8A-4147-A177-3AD203B41FA5}">
                      <a16:colId xmlns:a16="http://schemas.microsoft.com/office/drawing/2014/main" xmlns="" val="1011346764"/>
                    </a:ext>
                  </a:extLst>
                </a:gridCol>
                <a:gridCol w="770021">
                  <a:extLst>
                    <a:ext uri="{9D8B030D-6E8A-4147-A177-3AD203B41FA5}">
                      <a16:colId xmlns:a16="http://schemas.microsoft.com/office/drawing/2014/main" xmlns="" val="3391167595"/>
                    </a:ext>
                  </a:extLst>
                </a:gridCol>
                <a:gridCol w="737937">
                  <a:extLst>
                    <a:ext uri="{9D8B030D-6E8A-4147-A177-3AD203B41FA5}">
                      <a16:colId xmlns:a16="http://schemas.microsoft.com/office/drawing/2014/main" xmlns="" val="3306330669"/>
                    </a:ext>
                  </a:extLst>
                </a:gridCol>
                <a:gridCol w="673768">
                  <a:extLst>
                    <a:ext uri="{9D8B030D-6E8A-4147-A177-3AD203B41FA5}">
                      <a16:colId xmlns:a16="http://schemas.microsoft.com/office/drawing/2014/main" xmlns="" val="1855902494"/>
                    </a:ext>
                  </a:extLst>
                </a:gridCol>
                <a:gridCol w="850232">
                  <a:extLst>
                    <a:ext uri="{9D8B030D-6E8A-4147-A177-3AD203B41FA5}">
                      <a16:colId xmlns:a16="http://schemas.microsoft.com/office/drawing/2014/main" xmlns="" val="1414699115"/>
                    </a:ext>
                  </a:extLst>
                </a:gridCol>
                <a:gridCol w="1700463">
                  <a:extLst>
                    <a:ext uri="{9D8B030D-6E8A-4147-A177-3AD203B41FA5}">
                      <a16:colId xmlns:a16="http://schemas.microsoft.com/office/drawing/2014/main" xmlns="" val="4051343704"/>
                    </a:ext>
                  </a:extLst>
                </a:gridCol>
                <a:gridCol w="1700463">
                  <a:extLst>
                    <a:ext uri="{9D8B030D-6E8A-4147-A177-3AD203B41FA5}">
                      <a16:colId xmlns:a16="http://schemas.microsoft.com/office/drawing/2014/main" xmlns="" val="3377522627"/>
                    </a:ext>
                  </a:extLst>
                </a:gridCol>
                <a:gridCol w="1716506">
                  <a:extLst>
                    <a:ext uri="{9D8B030D-6E8A-4147-A177-3AD203B41FA5}">
                      <a16:colId xmlns:a16="http://schemas.microsoft.com/office/drawing/2014/main" xmlns="" val="300850234"/>
                    </a:ext>
                  </a:extLst>
                </a:gridCol>
                <a:gridCol w="1443789">
                  <a:extLst>
                    <a:ext uri="{9D8B030D-6E8A-4147-A177-3AD203B41FA5}">
                      <a16:colId xmlns:a16="http://schemas.microsoft.com/office/drawing/2014/main" xmlns="" val="63682425"/>
                    </a:ext>
                  </a:extLst>
                </a:gridCol>
                <a:gridCol w="1495183">
                  <a:extLst>
                    <a:ext uri="{9D8B030D-6E8A-4147-A177-3AD203B41FA5}">
                      <a16:colId xmlns:a16="http://schemas.microsoft.com/office/drawing/2014/main" xmlns="" val="3123393340"/>
                    </a:ext>
                  </a:extLst>
                </a:gridCol>
              </a:tblGrid>
              <a:tr h="1579768">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學制</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學校補助學生出國進修、交流情形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補助</a:t>
                      </a:r>
                      <a:r>
                        <a:rPr lang="zh-TW" sz="2400" b="1" kern="0" dirty="0" smtClean="0">
                          <a:solidFill>
                            <a:srgbClr val="FF0000"/>
                          </a:solidFill>
                          <a:effectLst/>
                          <a:latin typeface="微軟正黑體" panose="020B0604030504040204" pitchFamily="34" charset="-120"/>
                          <a:ea typeface="微軟正黑體" panose="020B0604030504040204" pitchFamily="34" charset="-120"/>
                        </a:rPr>
                        <a:t>學生</a:t>
                      </a:r>
                      <a:endParaRPr lang="en-US" altLang="zh-TW" sz="2400" b="1" kern="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0" dirty="0" smtClean="0">
                          <a:solidFill>
                            <a:srgbClr val="FF0000"/>
                          </a:solidFill>
                          <a:effectLst/>
                          <a:latin typeface="微軟正黑體" panose="020B0604030504040204" pitchFamily="34" charset="-120"/>
                          <a:ea typeface="微軟正黑體" panose="020B0604030504040204" pitchFamily="34" charset="-120"/>
                        </a:rPr>
                        <a:t>進修</a:t>
                      </a:r>
                      <a:r>
                        <a:rPr lang="zh-TW" sz="2400" b="1" kern="0" dirty="0">
                          <a:solidFill>
                            <a:srgbClr val="FF0000"/>
                          </a:solidFill>
                          <a:effectLst/>
                          <a:latin typeface="微軟正黑體" panose="020B0604030504040204" pitchFamily="34" charset="-120"/>
                          <a:ea typeface="微軟正黑體" panose="020B0604030504040204" pitchFamily="34" charset="-120"/>
                        </a:rPr>
                        <a:t>、交流人數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758676570"/>
                  </a:ext>
                </a:extLst>
              </a:tr>
              <a:tr h="105317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經費</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來源</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金額</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比例</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08666825"/>
                  </a:ext>
                </a:extLst>
              </a:tr>
            </a:tbl>
          </a:graphicData>
        </a:graphic>
      </p:graphicFrame>
      <p:sp>
        <p:nvSpPr>
          <p:cNvPr id="10" name="矩形 9"/>
          <p:cNvSpPr/>
          <p:nvPr/>
        </p:nvSpPr>
        <p:spPr>
          <a:xfrm>
            <a:off x="0" y="4029894"/>
            <a:ext cx="12191999" cy="2400657"/>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學校補助學生出國進修、</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交流</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人數</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請填報學生出國進修、交流人數【男；女】人數，亦即</a:t>
            </a:r>
            <a:r>
              <a:rPr lang="zh-TW" altLang="zh-TW" sz="2400" b="1" dirty="0" smtClean="0">
                <a:solidFill>
                  <a:srgbClr val="FF0000"/>
                </a:solidFill>
                <a:latin typeface="微軟正黑體" panose="020B0604030504040204" pitchFamily="34" charset="-120"/>
                <a:ea typeface="微軟正黑體" panose="020B0604030504040204" pitchFamily="34" charset="-120"/>
              </a:rPr>
              <a:t>學生若獲得</a:t>
            </a:r>
            <a:r>
              <a:rPr lang="zh-TW" altLang="zh-TW" sz="2400" dirty="0" smtClean="0">
                <a:latin typeface="微軟正黑體" panose="020B0604030504040204" pitchFamily="34" charset="-120"/>
                <a:ea typeface="微軟正黑體" panose="020B0604030504040204" pitchFamily="34" charset="-120"/>
              </a:rPr>
              <a:t>「高教深耕計畫」、「</a:t>
            </a:r>
            <a:r>
              <a:rPr lang="en-US" altLang="zh-TW" sz="2400" dirty="0" smtClean="0">
                <a:latin typeface="微軟正黑體" panose="020B0604030504040204" pitchFamily="34" charset="-120"/>
                <a:ea typeface="微軟正黑體" panose="020B0604030504040204" pitchFamily="34" charset="-120"/>
              </a:rPr>
              <a:t>科技部補助博士生赴國外研究補助</a:t>
            </a:r>
            <a:r>
              <a:rPr lang="zh-TW" altLang="zh-TW" sz="2400" dirty="0" smtClean="0">
                <a:latin typeface="微軟正黑體" panose="020B0604030504040204" pitchFamily="34" charset="-120"/>
                <a:ea typeface="微軟正黑體" panose="020B0604030504040204" pitchFamily="34" charset="-120"/>
              </a:rPr>
              <a:t>」、「跨國產學合作交流及專業人才培訓計畫補助」、「</a:t>
            </a:r>
            <a:r>
              <a:rPr lang="en-US" altLang="zh-TW" sz="2400" dirty="0" smtClean="0">
                <a:latin typeface="微軟正黑體" panose="020B0604030504040204" pitchFamily="34" charset="-120"/>
                <a:ea typeface="微軟正黑體" panose="020B0604030504040204" pitchFamily="34" charset="-120"/>
              </a:rPr>
              <a:t>科技部補助赴國外從事博士後研究</a:t>
            </a:r>
            <a:r>
              <a:rPr lang="zh-TW" altLang="zh-TW"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學海飛颺</a:t>
            </a:r>
            <a:r>
              <a:rPr lang="zh-TW" altLang="zh-TW"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學海惜珠</a:t>
            </a:r>
            <a:r>
              <a:rPr lang="zh-TW" altLang="zh-TW" sz="2400" dirty="0" smtClean="0">
                <a:latin typeface="微軟正黑體" panose="020B0604030504040204" pitchFamily="34" charset="-120"/>
                <a:ea typeface="微軟正黑體" panose="020B0604030504040204" pitchFamily="34" charset="-120"/>
              </a:rPr>
              <a:t>」、「學校自籌款」或「其他」</a:t>
            </a:r>
            <a:r>
              <a:rPr lang="zh-TW" altLang="zh-TW" sz="2400" b="1" dirty="0" smtClean="0">
                <a:solidFill>
                  <a:srgbClr val="FF0000"/>
                </a:solidFill>
                <a:latin typeface="微軟正黑體" panose="020B0604030504040204" pitchFamily="34" charset="-120"/>
                <a:ea typeface="微軟正黑體" panose="020B0604030504040204" pitchFamily="34" charset="-120"/>
              </a:rPr>
              <a:t>經費補助出國進修、交流者，皆可填報。</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endParaRPr lang="zh-TW" altLang="zh-TW" dirty="0">
              <a:latin typeface="微軟正黑體" panose="020B0604030504040204" pitchFamily="34" charset="-120"/>
              <a:ea typeface="微軟正黑體" panose="020B0604030504040204" pitchFamily="34" charset="-120"/>
            </a:endParaRPr>
          </a:p>
        </p:txBody>
      </p:sp>
      <p:sp>
        <p:nvSpPr>
          <p:cNvPr id="12"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252970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smtClean="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15-20 </a:t>
            </a:r>
            <a:r>
              <a:rPr lang="zh-TW" altLang="zh-TW" sz="4000" dirty="0" smtClean="0">
                <a:solidFill>
                  <a:schemeClr val="accent6">
                    <a:lumMod val="50000"/>
                  </a:schemeClr>
                </a:solidFill>
              </a:rPr>
              <a:t>學校</a:t>
            </a:r>
            <a:r>
              <a:rPr lang="zh-TW" altLang="zh-TW" sz="4000" dirty="0">
                <a:solidFill>
                  <a:schemeClr val="accent6">
                    <a:lumMod val="50000"/>
                  </a:schemeClr>
                </a:solidFill>
              </a:rPr>
              <a:t>補助學生出國進修、交流情形表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85</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727681297"/>
              </p:ext>
            </p:extLst>
          </p:nvPr>
        </p:nvGraphicFramePr>
        <p:xfrm>
          <a:off x="214390" y="1199086"/>
          <a:ext cx="11804414" cy="2632947"/>
        </p:xfrm>
        <a:graphic>
          <a:graphicData uri="http://schemas.openxmlformats.org/drawingml/2006/table">
            <a:tbl>
              <a:tblPr firstRow="1" firstCol="1" bandRow="1" bandCol="1">
                <a:tableStyleId>{5C22544A-7EE6-4342-B048-85BDC9FD1C3A}</a:tableStyleId>
              </a:tblPr>
              <a:tblGrid>
                <a:gridCol w="716052">
                  <a:extLst>
                    <a:ext uri="{9D8B030D-6E8A-4147-A177-3AD203B41FA5}">
                      <a16:colId xmlns:a16="http://schemas.microsoft.com/office/drawing/2014/main" xmlns="" val="1011346764"/>
                    </a:ext>
                  </a:extLst>
                </a:gridCol>
                <a:gridCol w="770021">
                  <a:extLst>
                    <a:ext uri="{9D8B030D-6E8A-4147-A177-3AD203B41FA5}">
                      <a16:colId xmlns:a16="http://schemas.microsoft.com/office/drawing/2014/main" xmlns="" val="3391167595"/>
                    </a:ext>
                  </a:extLst>
                </a:gridCol>
                <a:gridCol w="737937">
                  <a:extLst>
                    <a:ext uri="{9D8B030D-6E8A-4147-A177-3AD203B41FA5}">
                      <a16:colId xmlns:a16="http://schemas.microsoft.com/office/drawing/2014/main" xmlns="" val="3306330669"/>
                    </a:ext>
                  </a:extLst>
                </a:gridCol>
                <a:gridCol w="673768">
                  <a:extLst>
                    <a:ext uri="{9D8B030D-6E8A-4147-A177-3AD203B41FA5}">
                      <a16:colId xmlns:a16="http://schemas.microsoft.com/office/drawing/2014/main" xmlns="" val="1855902494"/>
                    </a:ext>
                  </a:extLst>
                </a:gridCol>
                <a:gridCol w="850232">
                  <a:extLst>
                    <a:ext uri="{9D8B030D-6E8A-4147-A177-3AD203B41FA5}">
                      <a16:colId xmlns:a16="http://schemas.microsoft.com/office/drawing/2014/main" xmlns="" val="1414699115"/>
                    </a:ext>
                  </a:extLst>
                </a:gridCol>
                <a:gridCol w="1700463">
                  <a:extLst>
                    <a:ext uri="{9D8B030D-6E8A-4147-A177-3AD203B41FA5}">
                      <a16:colId xmlns:a16="http://schemas.microsoft.com/office/drawing/2014/main" xmlns="" val="4051343704"/>
                    </a:ext>
                  </a:extLst>
                </a:gridCol>
                <a:gridCol w="1700463">
                  <a:extLst>
                    <a:ext uri="{9D8B030D-6E8A-4147-A177-3AD203B41FA5}">
                      <a16:colId xmlns:a16="http://schemas.microsoft.com/office/drawing/2014/main" xmlns="" val="3377522627"/>
                    </a:ext>
                  </a:extLst>
                </a:gridCol>
                <a:gridCol w="1716506">
                  <a:extLst>
                    <a:ext uri="{9D8B030D-6E8A-4147-A177-3AD203B41FA5}">
                      <a16:colId xmlns:a16="http://schemas.microsoft.com/office/drawing/2014/main" xmlns="" val="300850234"/>
                    </a:ext>
                  </a:extLst>
                </a:gridCol>
                <a:gridCol w="1443789">
                  <a:extLst>
                    <a:ext uri="{9D8B030D-6E8A-4147-A177-3AD203B41FA5}">
                      <a16:colId xmlns:a16="http://schemas.microsoft.com/office/drawing/2014/main" xmlns="" val="63682425"/>
                    </a:ext>
                  </a:extLst>
                </a:gridCol>
                <a:gridCol w="1495183">
                  <a:extLst>
                    <a:ext uri="{9D8B030D-6E8A-4147-A177-3AD203B41FA5}">
                      <a16:colId xmlns:a16="http://schemas.microsoft.com/office/drawing/2014/main" xmlns="" val="3123393340"/>
                    </a:ext>
                  </a:extLst>
                </a:gridCol>
              </a:tblGrid>
              <a:tr h="1579768">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學制</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學校補助學生出國進修、交流情形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補助</a:t>
                      </a:r>
                      <a:r>
                        <a:rPr lang="zh-TW" sz="2400" b="1" kern="0" dirty="0" smtClean="0">
                          <a:solidFill>
                            <a:srgbClr val="FF0000"/>
                          </a:solidFill>
                          <a:effectLst/>
                          <a:latin typeface="微軟正黑體" panose="020B0604030504040204" pitchFamily="34" charset="-120"/>
                          <a:ea typeface="微軟正黑體" panose="020B0604030504040204" pitchFamily="34" charset="-120"/>
                        </a:rPr>
                        <a:t>學生</a:t>
                      </a:r>
                      <a:endParaRPr lang="en-US" altLang="zh-TW" sz="2400" b="1" kern="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0" dirty="0" smtClean="0">
                          <a:solidFill>
                            <a:srgbClr val="FF0000"/>
                          </a:solidFill>
                          <a:effectLst/>
                          <a:latin typeface="微軟正黑體" panose="020B0604030504040204" pitchFamily="34" charset="-120"/>
                          <a:ea typeface="微軟正黑體" panose="020B0604030504040204" pitchFamily="34" charset="-120"/>
                        </a:rPr>
                        <a:t>進修</a:t>
                      </a:r>
                      <a:r>
                        <a:rPr lang="zh-TW" sz="2400" b="1" kern="0" dirty="0">
                          <a:solidFill>
                            <a:srgbClr val="FF0000"/>
                          </a:solidFill>
                          <a:effectLst/>
                          <a:latin typeface="微軟正黑體" panose="020B0604030504040204" pitchFamily="34" charset="-120"/>
                          <a:ea typeface="微軟正黑體" panose="020B0604030504040204" pitchFamily="34" charset="-120"/>
                        </a:rPr>
                        <a:t>、交流人數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758676570"/>
                  </a:ext>
                </a:extLst>
              </a:tr>
              <a:tr h="105317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經費</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來源</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金額</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元）</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r>
                        <a:rPr lang="zh-TW" sz="2400" b="0" kern="100" dirty="0" smtClean="0">
                          <a:solidFill>
                            <a:schemeClr val="tx1"/>
                          </a:solidFill>
                          <a:effectLst/>
                          <a:latin typeface="微軟正黑體" panose="020B0604030504040204" pitchFamily="34" charset="-120"/>
                          <a:ea typeface="微軟正黑體" panose="020B0604030504040204" pitchFamily="34" charset="-120"/>
                        </a:rPr>
                        <a:t>比例</a:t>
                      </a:r>
                      <a:endParaRPr lang="en-US" altLang="zh-TW" sz="2400" b="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400" b="0" kern="100" dirty="0" smtClean="0">
                          <a:solidFill>
                            <a:schemeClr val="tx1"/>
                          </a:solidFill>
                          <a:effectLst/>
                          <a:latin typeface="微軟正黑體" panose="020B0604030504040204" pitchFamily="34" charset="-120"/>
                          <a:ea typeface="微軟正黑體" panose="020B0604030504040204" pitchFamily="34" charset="-120"/>
                        </a:rPr>
                        <a:t>（</a:t>
                      </a:r>
                      <a:r>
                        <a:rPr lang="en-US" sz="2400" b="0" kern="100" dirty="0">
                          <a:solidFill>
                            <a:schemeClr val="tx1"/>
                          </a:solidFill>
                          <a:effectLst/>
                          <a:latin typeface="微軟正黑體" panose="020B0604030504040204" pitchFamily="34" charset="-120"/>
                          <a:ea typeface="微軟正黑體" panose="020B0604030504040204" pitchFamily="34" charset="-120"/>
                        </a:rPr>
                        <a:t>%</a:t>
                      </a:r>
                      <a:r>
                        <a:rPr lang="zh-TW" sz="2400" b="0" kern="100" dirty="0">
                          <a:solidFill>
                            <a:schemeClr val="tx1"/>
                          </a:solidFill>
                          <a:effectLst/>
                          <a:latin typeface="微軟正黑體" panose="020B0604030504040204" pitchFamily="34" charset="-120"/>
                          <a:ea typeface="微軟正黑體" panose="020B0604030504040204" pitchFamily="34" charset="-120"/>
                        </a:rPr>
                        <a:t>）</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08666825"/>
                  </a:ext>
                </a:extLst>
              </a:tr>
            </a:tbl>
          </a:graphicData>
        </a:graphic>
      </p:graphicFrame>
      <p:sp>
        <p:nvSpPr>
          <p:cNvPr id="10" name="矩形 9"/>
          <p:cNvSpPr/>
          <p:nvPr/>
        </p:nvSpPr>
        <p:spPr>
          <a:xfrm>
            <a:off x="0" y="4029894"/>
            <a:ext cx="12191999" cy="3046988"/>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學校補助學生出國進修、</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交流</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人數</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學生</a:t>
            </a:r>
            <a:r>
              <a:rPr lang="zh-TW" altLang="zh-TW" sz="2400" dirty="0">
                <a:latin typeface="微軟正黑體" panose="020B0604030504040204" pitchFamily="34" charset="-120"/>
                <a:ea typeface="微軟正黑體" panose="020B0604030504040204" pitchFamily="34" charset="-120"/>
              </a:rPr>
              <a:t>出國進修、交流人數：學生出國進修、交流</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不包含雙聯學制</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，若為出國參與競賽、進行實習者或參訪，請勿填列本表；</a:t>
            </a:r>
            <a:r>
              <a:rPr lang="zh-TW" altLang="zh-TW" sz="2400" b="1" dirty="0">
                <a:solidFill>
                  <a:srgbClr val="FF0000"/>
                </a:solidFill>
                <a:latin typeface="微軟正黑體" panose="020B0604030504040204" pitchFamily="34" charset="-120"/>
                <a:ea typeface="微軟正黑體" panose="020B0604030504040204" pitchFamily="34" charset="-120"/>
              </a:rPr>
              <a:t>本表係調查在學學生進行「學術」進修、交流等情形</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若</a:t>
            </a:r>
            <a:r>
              <a:rPr lang="zh-TW" altLang="zh-TW" sz="2400" dirty="0">
                <a:latin typeface="微軟正黑體" panose="020B0604030504040204" pitchFamily="34" charset="-120"/>
                <a:ea typeface="微軟正黑體" panose="020B0604030504040204" pitchFamily="34" charset="-120"/>
              </a:rPr>
              <a:t>進修、交流期間於【暑期期間】有跨學年度者，以</a:t>
            </a:r>
            <a:r>
              <a:rPr lang="zh-TW" altLang="zh-TW" sz="2400" b="1" dirty="0">
                <a:solidFill>
                  <a:srgbClr val="FF0000"/>
                </a:solidFill>
                <a:latin typeface="微軟正黑體" panose="020B0604030504040204" pitchFamily="34" charset="-120"/>
                <a:ea typeface="微軟正黑體" panose="020B0604030504040204" pitchFamily="34" charset="-120"/>
              </a:rPr>
              <a:t>「進修、交流開始日」為填報基準</a:t>
            </a:r>
            <a:r>
              <a:rPr lang="zh-TW" altLang="zh-TW" sz="2400" dirty="0">
                <a:latin typeface="微軟正黑體" panose="020B0604030504040204" pitchFamily="34" charset="-120"/>
                <a:ea typeface="微軟正黑體" panose="020B0604030504040204" pitchFamily="34" charset="-120"/>
              </a:rPr>
              <a:t>。</a:t>
            </a:r>
          </a:p>
          <a:p>
            <a:pPr marL="342900" lvl="0" indent="-342900">
              <a:buFont typeface="Wingdings" panose="05000000000000000000" pitchFamily="2" charset="2"/>
              <a:buChar char="u"/>
            </a:pPr>
            <a:endParaRPr lang="en-US" altLang="zh-TW" sz="2400" dirty="0">
              <a:latin typeface="微軟正黑體" panose="020B0604030504040204" pitchFamily="34" charset="-120"/>
              <a:ea typeface="微軟正黑體" panose="020B0604030504040204" pitchFamily="34" charset="-120"/>
            </a:endParaRPr>
          </a:p>
          <a:p>
            <a:pPr lvl="0" algn="r"/>
            <a:r>
              <a:rPr lang="zh-TW" altLang="zh-TW" dirty="0" smtClean="0"/>
              <a:t>【</a:t>
            </a:r>
            <a:r>
              <a:rPr lang="zh-TW" altLang="zh-TW" dirty="0" smtClean="0">
                <a:latin typeface="微軟正黑體" panose="020B0604030504040204" pitchFamily="34" charset="-120"/>
                <a:ea typeface="微軟正黑體" panose="020B0604030504040204" pitchFamily="34" charset="-120"/>
              </a:rPr>
              <a:t>註：</a:t>
            </a:r>
            <a:r>
              <a:rPr lang="en-US" altLang="zh-TW" dirty="0" smtClean="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smtClean="0">
                <a:latin typeface="微軟正黑體" panose="020B0604030504040204" pitchFamily="34" charset="-120"/>
                <a:ea typeface="微軟正黑體" panose="020B0604030504040204" pitchFamily="34" charset="-120"/>
              </a:rPr>
              <a:t>月</a:t>
            </a:r>
            <a:r>
              <a:rPr lang="zh-TW" altLang="zh-TW" dirty="0">
                <a:latin typeface="微軟正黑體" panose="020B0604030504040204" pitchFamily="34" charset="-120"/>
                <a:ea typeface="微軟正黑體" panose="020B0604030504040204" pitchFamily="34" charset="-120"/>
              </a:rPr>
              <a:t>因應「</a:t>
            </a:r>
            <a:r>
              <a:rPr lang="zh-TW" altLang="en-US" dirty="0">
                <a:latin typeface="微軟正黑體" panose="020B0604030504040204" pitchFamily="34" charset="-120"/>
                <a:ea typeface="微軟正黑體" panose="020B0604030504040204" pitchFamily="34" charset="-120"/>
              </a:rPr>
              <a:t>教育部技職司</a:t>
            </a:r>
            <a:r>
              <a:rPr lang="zh-TW"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需求增加</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sp>
        <p:nvSpPr>
          <p:cNvPr id="12"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444738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smtClean="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15-20 </a:t>
            </a:r>
            <a:r>
              <a:rPr lang="zh-TW" altLang="zh-TW" sz="4000" dirty="0" smtClean="0">
                <a:solidFill>
                  <a:schemeClr val="accent6">
                    <a:lumMod val="50000"/>
                  </a:schemeClr>
                </a:solidFill>
              </a:rPr>
              <a:t>學校</a:t>
            </a:r>
            <a:r>
              <a:rPr lang="zh-TW" altLang="zh-TW" sz="4000" dirty="0">
                <a:solidFill>
                  <a:schemeClr val="accent6">
                    <a:lumMod val="50000"/>
                  </a:schemeClr>
                </a:solidFill>
              </a:rPr>
              <a:t>補助學生出國進修、交流情形表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86</a:t>
            </a:fld>
            <a:endParaRPr lang="zh-TW" altLang="en-US" dirty="0"/>
          </a:p>
        </p:txBody>
      </p:sp>
      <p:sp>
        <p:nvSpPr>
          <p:cNvPr id="78" name="矩形 77"/>
          <p:cNvSpPr/>
          <p:nvPr/>
        </p:nvSpPr>
        <p:spPr>
          <a:xfrm>
            <a:off x="0" y="2726181"/>
            <a:ext cx="12192000" cy="413182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4156740944"/>
              </p:ext>
            </p:extLst>
          </p:nvPr>
        </p:nvGraphicFramePr>
        <p:xfrm>
          <a:off x="214390" y="1199086"/>
          <a:ext cx="11804414" cy="1463040"/>
        </p:xfrm>
        <a:graphic>
          <a:graphicData uri="http://schemas.openxmlformats.org/drawingml/2006/table">
            <a:tbl>
              <a:tblPr firstRow="1" firstCol="1" bandRow="1" bandCol="1">
                <a:tableStyleId>{5C22544A-7EE6-4342-B048-85BDC9FD1C3A}</a:tableStyleId>
              </a:tblPr>
              <a:tblGrid>
                <a:gridCol w="716052">
                  <a:extLst>
                    <a:ext uri="{9D8B030D-6E8A-4147-A177-3AD203B41FA5}">
                      <a16:colId xmlns:a16="http://schemas.microsoft.com/office/drawing/2014/main" xmlns="" val="1011346764"/>
                    </a:ext>
                  </a:extLst>
                </a:gridCol>
                <a:gridCol w="770021">
                  <a:extLst>
                    <a:ext uri="{9D8B030D-6E8A-4147-A177-3AD203B41FA5}">
                      <a16:colId xmlns:a16="http://schemas.microsoft.com/office/drawing/2014/main" xmlns="" val="3391167595"/>
                    </a:ext>
                  </a:extLst>
                </a:gridCol>
                <a:gridCol w="737937">
                  <a:extLst>
                    <a:ext uri="{9D8B030D-6E8A-4147-A177-3AD203B41FA5}">
                      <a16:colId xmlns:a16="http://schemas.microsoft.com/office/drawing/2014/main" xmlns="" val="3306330669"/>
                    </a:ext>
                  </a:extLst>
                </a:gridCol>
                <a:gridCol w="673768">
                  <a:extLst>
                    <a:ext uri="{9D8B030D-6E8A-4147-A177-3AD203B41FA5}">
                      <a16:colId xmlns:a16="http://schemas.microsoft.com/office/drawing/2014/main" xmlns="" val="1855902494"/>
                    </a:ext>
                  </a:extLst>
                </a:gridCol>
                <a:gridCol w="850232">
                  <a:extLst>
                    <a:ext uri="{9D8B030D-6E8A-4147-A177-3AD203B41FA5}">
                      <a16:colId xmlns:a16="http://schemas.microsoft.com/office/drawing/2014/main" xmlns="" val="1414699115"/>
                    </a:ext>
                  </a:extLst>
                </a:gridCol>
                <a:gridCol w="1700463">
                  <a:extLst>
                    <a:ext uri="{9D8B030D-6E8A-4147-A177-3AD203B41FA5}">
                      <a16:colId xmlns:a16="http://schemas.microsoft.com/office/drawing/2014/main" xmlns="" val="4051343704"/>
                    </a:ext>
                  </a:extLst>
                </a:gridCol>
                <a:gridCol w="1700463">
                  <a:extLst>
                    <a:ext uri="{9D8B030D-6E8A-4147-A177-3AD203B41FA5}">
                      <a16:colId xmlns:a16="http://schemas.microsoft.com/office/drawing/2014/main" xmlns="" val="3377522627"/>
                    </a:ext>
                  </a:extLst>
                </a:gridCol>
                <a:gridCol w="1716506">
                  <a:extLst>
                    <a:ext uri="{9D8B030D-6E8A-4147-A177-3AD203B41FA5}">
                      <a16:colId xmlns:a16="http://schemas.microsoft.com/office/drawing/2014/main" xmlns="" val="300850234"/>
                    </a:ext>
                  </a:extLst>
                </a:gridCol>
                <a:gridCol w="1443789">
                  <a:extLst>
                    <a:ext uri="{9D8B030D-6E8A-4147-A177-3AD203B41FA5}">
                      <a16:colId xmlns:a16="http://schemas.microsoft.com/office/drawing/2014/main" xmlns="" val="63682425"/>
                    </a:ext>
                  </a:extLst>
                </a:gridCol>
                <a:gridCol w="1495183">
                  <a:extLst>
                    <a:ext uri="{9D8B030D-6E8A-4147-A177-3AD203B41FA5}">
                      <a16:colId xmlns:a16="http://schemas.microsoft.com/office/drawing/2014/main" xmlns="" val="3123393340"/>
                    </a:ext>
                  </a:extLst>
                </a:gridCol>
              </a:tblGrid>
              <a:tr h="510259">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學年度</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學院</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系所</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學制</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學校補助學生出國進修、交流情形</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補助</a:t>
                      </a:r>
                      <a:r>
                        <a:rPr lang="zh-TW" sz="2400" b="1" kern="0" dirty="0" smtClean="0">
                          <a:solidFill>
                            <a:srgbClr val="FF0000"/>
                          </a:solidFill>
                          <a:effectLst/>
                          <a:latin typeface="微軟正黑體" panose="020B0604030504040204" pitchFamily="34" charset="-120"/>
                          <a:ea typeface="微軟正黑體" panose="020B0604030504040204" pitchFamily="34" charset="-120"/>
                        </a:rPr>
                        <a:t>學生</a:t>
                      </a:r>
                      <a:endParaRPr lang="en-US" altLang="zh-TW" sz="2400" b="1" kern="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0" dirty="0" smtClean="0">
                          <a:solidFill>
                            <a:srgbClr val="FF0000"/>
                          </a:solidFill>
                          <a:effectLst/>
                          <a:latin typeface="微軟正黑體" panose="020B0604030504040204" pitchFamily="34" charset="-120"/>
                          <a:ea typeface="微軟正黑體" panose="020B0604030504040204" pitchFamily="34" charset="-120"/>
                        </a:rPr>
                        <a:t>進修</a:t>
                      </a:r>
                      <a:r>
                        <a:rPr lang="zh-TW" sz="2400" b="1" kern="0" dirty="0">
                          <a:solidFill>
                            <a:srgbClr val="FF0000"/>
                          </a:solidFill>
                          <a:effectLst/>
                          <a:latin typeface="微軟正黑體" panose="020B0604030504040204" pitchFamily="34" charset="-120"/>
                          <a:ea typeface="微軟正黑體" panose="020B0604030504040204" pitchFamily="34" charset="-120"/>
                        </a:rPr>
                        <a:t>、交流人數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758676570"/>
                  </a:ext>
                </a:extLst>
              </a:tr>
              <a:tr h="34017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補助</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經費</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來源</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補助</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金額</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元）</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補助</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比例</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sz="2400" b="1" kern="100" dirty="0">
                          <a:solidFill>
                            <a:srgbClr val="FF0000"/>
                          </a:solidFill>
                          <a:effectLst/>
                          <a:latin typeface="微軟正黑體" panose="020B0604030504040204" pitchFamily="34" charset="-120"/>
                          <a:ea typeface="微軟正黑體" panose="020B0604030504040204" pitchFamily="34" charset="-120"/>
                        </a:rPr>
                        <a:t>）</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08666825"/>
                  </a:ext>
                </a:extLst>
              </a:tr>
            </a:tbl>
          </a:graphicData>
        </a:graphic>
      </p:graphicFrame>
      <p:sp>
        <p:nvSpPr>
          <p:cNvPr id="10" name="矩形 9"/>
          <p:cNvSpPr/>
          <p:nvPr/>
        </p:nvSpPr>
        <p:spPr>
          <a:xfrm>
            <a:off x="20597" y="2662126"/>
            <a:ext cx="12191999" cy="3877985"/>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kern="100" dirty="0">
                <a:solidFill>
                  <a:srgbClr val="FF0000"/>
                </a:solidFill>
                <a:latin typeface="微軟正黑體" panose="020B0604030504040204" pitchFamily="34" charset="-120"/>
                <a:ea typeface="微軟正黑體" panose="020B0604030504040204" pitchFamily="34" charset="-120"/>
              </a:rPr>
              <a:t>填寫</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範例</a:t>
            </a:r>
            <a:r>
              <a:rPr lang="en-US" altLang="zh-TW" sz="2400" b="1" dirty="0" smtClean="0">
                <a:latin typeface="微軟正黑體" panose="020B0604030504040204" pitchFamily="34" charset="-120"/>
                <a:ea typeface="微軟正黑體" panose="020B0604030504040204" pitchFamily="34" charset="-120"/>
              </a:rPr>
              <a:t>】</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2800"/>
              </a:lnSpc>
              <a:buFont typeface="Wingdings" panose="05000000000000000000" pitchFamily="2" charset="2"/>
              <a:buChar char="u"/>
            </a:pPr>
            <a:r>
              <a:rPr lang="en-US" altLang="zh-TW" sz="2200" dirty="0" smtClean="0">
                <a:latin typeface="微軟正黑體" panose="020B0604030504040204" pitchFamily="34" charset="-120"/>
                <a:ea typeface="微軟正黑體" panose="020B0604030504040204" pitchFamily="34" charset="-120"/>
              </a:rPr>
              <a:t>EX</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應外系日間部學士班有</a:t>
            </a:r>
            <a:r>
              <a:rPr lang="en-US" altLang="zh-TW" sz="2200" dirty="0">
                <a:latin typeface="微軟正黑體" panose="020B0604030504040204" pitchFamily="34" charset="-120"/>
                <a:ea typeface="微軟正黑體" panose="020B0604030504040204" pitchFamily="34" charset="-120"/>
              </a:rPr>
              <a:t>6</a:t>
            </a:r>
            <a:r>
              <a:rPr lang="zh-TW" altLang="zh-TW" sz="2200" dirty="0">
                <a:latin typeface="微軟正黑體" panose="020B0604030504040204" pitchFamily="34" charset="-120"/>
                <a:ea typeface="微軟正黑體" panose="020B0604030504040204" pitchFamily="34" charset="-120"/>
              </a:rPr>
              <a:t>位（編號</a:t>
            </a:r>
            <a:r>
              <a:rPr lang="en-US" altLang="zh-TW" sz="2200" dirty="0">
                <a:latin typeface="微軟正黑體" panose="020B0604030504040204" pitchFamily="34" charset="-120"/>
                <a:ea typeface="微軟正黑體" panose="020B0604030504040204" pitchFamily="34" charset="-120"/>
              </a:rPr>
              <a:t>1</a:t>
            </a:r>
            <a:r>
              <a:rPr lang="zh-TW" altLang="zh-TW" sz="2200" dirty="0">
                <a:latin typeface="微軟正黑體" panose="020B0604030504040204" pitchFamily="34" charset="-120"/>
                <a:ea typeface="微軟正黑體" panose="020B0604030504040204" pitchFamily="34" charset="-120"/>
              </a:rPr>
              <a:t>至</a:t>
            </a:r>
            <a:r>
              <a:rPr lang="en-US" altLang="zh-TW" sz="2200" dirty="0">
                <a:latin typeface="微軟正黑體" panose="020B0604030504040204" pitchFamily="34" charset="-120"/>
                <a:ea typeface="微軟正黑體" panose="020B0604030504040204" pitchFamily="34" charset="-120"/>
              </a:rPr>
              <a:t>6</a:t>
            </a:r>
            <a:r>
              <a:rPr lang="zh-TW" altLang="zh-TW" sz="2200" dirty="0">
                <a:latin typeface="微軟正黑體" panose="020B0604030504040204" pitchFamily="34" charset="-120"/>
                <a:ea typeface="微軟正黑體" panose="020B0604030504040204" pitchFamily="34" charset="-120"/>
              </a:rPr>
              <a:t>號）學生，接受學校補助出國進修、交流</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a:lnSpc>
                <a:spcPts val="2800"/>
              </a:lnSpc>
            </a:pPr>
            <a:r>
              <a:rPr lang="en-US" altLang="zh-TW" sz="2200" dirty="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其中</a:t>
            </a:r>
            <a:r>
              <a:rPr lang="zh-TW" altLang="zh-TW" sz="2200" dirty="0">
                <a:latin typeface="微軟正黑體" panose="020B0604030504040204" pitchFamily="34" charset="-120"/>
                <a:ea typeface="微軟正黑體" panose="020B0604030504040204" pitchFamily="34" charset="-120"/>
              </a:rPr>
              <a:t>編號</a:t>
            </a:r>
            <a:r>
              <a:rPr lang="en-US" altLang="zh-TW" sz="2200" b="1" dirty="0">
                <a:solidFill>
                  <a:srgbClr val="002060"/>
                </a:solidFill>
                <a:latin typeface="微軟正黑體" panose="020B0604030504040204" pitchFamily="34" charset="-120"/>
                <a:ea typeface="微軟正黑體" panose="020B0604030504040204" pitchFamily="34" charset="-120"/>
              </a:rPr>
              <a:t>1-3</a:t>
            </a:r>
            <a:r>
              <a:rPr lang="zh-TW" altLang="zh-TW" sz="2200" b="1" dirty="0">
                <a:solidFill>
                  <a:srgbClr val="002060"/>
                </a:solidFill>
                <a:latin typeface="微軟正黑體" panose="020B0604030504040204" pitchFamily="34" charset="-120"/>
                <a:ea typeface="微軟正黑體" panose="020B0604030504040204" pitchFamily="34" charset="-120"/>
              </a:rPr>
              <a:t>號為男生</a:t>
            </a:r>
            <a:r>
              <a:rPr lang="zh-TW" altLang="zh-TW" sz="2200" dirty="0">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4-6</a:t>
            </a:r>
            <a:r>
              <a:rPr lang="zh-TW" altLang="zh-TW" sz="2200" b="1" dirty="0">
                <a:solidFill>
                  <a:srgbClr val="FF0000"/>
                </a:solidFill>
                <a:latin typeface="微軟正黑體" panose="020B0604030504040204" pitchFamily="34" charset="-120"/>
                <a:ea typeface="微軟正黑體" panose="020B0604030504040204" pitchFamily="34" charset="-120"/>
              </a:rPr>
              <a:t>號為女生</a:t>
            </a:r>
            <a:r>
              <a:rPr lang="zh-TW" altLang="zh-TW" sz="2200" dirty="0">
                <a:latin typeface="微軟正黑體" panose="020B0604030504040204" pitchFamily="34" charset="-120"/>
                <a:ea typeface="微軟正黑體" panose="020B0604030504040204" pitchFamily="34" charset="-120"/>
              </a:rPr>
              <a:t>：</a:t>
            </a:r>
          </a:p>
          <a:p>
            <a:pPr lvl="0">
              <a:lnSpc>
                <a:spcPts val="2800"/>
              </a:lnSpc>
            </a:pP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編號</a:t>
            </a: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zh-TW" sz="2200" b="1" dirty="0">
                <a:solidFill>
                  <a:srgbClr val="002060"/>
                </a:solidFill>
                <a:latin typeface="微軟正黑體" panose="020B0604030504040204" pitchFamily="34" charset="-120"/>
                <a:ea typeface="微軟正黑體" panose="020B0604030504040204" pitchFamily="34" charset="-120"/>
              </a:rPr>
              <a:t>、</a:t>
            </a:r>
            <a:r>
              <a:rPr lang="en-US" altLang="zh-TW" sz="2200" b="1" dirty="0">
                <a:solidFill>
                  <a:srgbClr val="002060"/>
                </a:solidFill>
                <a:latin typeface="微軟正黑體" panose="020B0604030504040204" pitchFamily="34" charset="-120"/>
                <a:ea typeface="微軟正黑體" panose="020B0604030504040204" pitchFamily="34" charset="-120"/>
              </a:rPr>
              <a:t>2</a:t>
            </a:r>
            <a:r>
              <a:rPr lang="zh-TW" altLang="zh-TW" sz="2200" b="1" dirty="0">
                <a:solidFill>
                  <a:srgbClr val="002060"/>
                </a:solidFill>
                <a:latin typeface="微軟正黑體" panose="020B0604030504040204" pitchFamily="34" charset="-120"/>
                <a:ea typeface="微軟正黑體" panose="020B0604030504040204" pitchFamily="34" charset="-120"/>
              </a:rPr>
              <a:t>、</a:t>
            </a:r>
            <a:r>
              <a:rPr lang="en-US" altLang="zh-TW" sz="2200" b="1" dirty="0">
                <a:solidFill>
                  <a:srgbClr val="002060"/>
                </a:solidFill>
                <a:latin typeface="微軟正黑體" panose="020B0604030504040204" pitchFamily="34" charset="-120"/>
                <a:ea typeface="微軟正黑體" panose="020B0604030504040204" pitchFamily="34" charset="-120"/>
              </a:rPr>
              <a:t>3</a:t>
            </a:r>
            <a:r>
              <a:rPr lang="zh-TW" altLang="zh-TW" sz="2200" b="1" dirty="0">
                <a:solidFill>
                  <a:srgbClr val="002060"/>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4</a:t>
            </a:r>
            <a:r>
              <a:rPr lang="zh-TW" altLang="zh-TW" sz="2200" b="1" dirty="0">
                <a:solidFill>
                  <a:srgbClr val="FF0000"/>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5</a:t>
            </a:r>
            <a:r>
              <a:rPr lang="zh-TW" altLang="zh-TW" sz="2200" b="1" dirty="0">
                <a:solidFill>
                  <a:srgbClr val="FF0000"/>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6</a:t>
            </a:r>
            <a:r>
              <a:rPr lang="zh-TW" altLang="zh-TW" sz="2200" dirty="0">
                <a:latin typeface="微軟正黑體" panose="020B0604030504040204" pitchFamily="34" charset="-120"/>
                <a:ea typeface="微軟正黑體" panose="020B0604030504040204" pitchFamily="34" charset="-120"/>
              </a:rPr>
              <a:t>同學接受</a:t>
            </a:r>
            <a:r>
              <a:rPr lang="zh-TW" altLang="zh-TW" sz="2200" b="1" dirty="0">
                <a:latin typeface="微軟正黑體" panose="020B0604030504040204" pitchFamily="34" charset="-120"/>
                <a:ea typeface="微軟正黑體" panose="020B0604030504040204" pitchFamily="34" charset="-120"/>
              </a:rPr>
              <a:t>「高教深耕計畫」補助共</a:t>
            </a:r>
            <a:r>
              <a:rPr lang="en-US" altLang="zh-TW" sz="2200" b="1" dirty="0">
                <a:latin typeface="微軟正黑體" panose="020B0604030504040204" pitchFamily="34" charset="-120"/>
                <a:ea typeface="微軟正黑體" panose="020B0604030504040204" pitchFamily="34" charset="-120"/>
              </a:rPr>
              <a:t>20</a:t>
            </a:r>
            <a:r>
              <a:rPr lang="zh-TW" altLang="zh-TW" sz="2200" b="1" dirty="0">
                <a:latin typeface="微軟正黑體" panose="020B0604030504040204" pitchFamily="34" charset="-120"/>
                <a:ea typeface="微軟正黑體" panose="020B0604030504040204" pitchFamily="34" charset="-120"/>
              </a:rPr>
              <a:t>萬元</a:t>
            </a:r>
          </a:p>
          <a:p>
            <a:pPr lvl="0">
              <a:lnSpc>
                <a:spcPts val="2800"/>
              </a:lnSpc>
            </a:pP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編號</a:t>
            </a: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zh-TW" sz="2200" b="1" dirty="0">
                <a:solidFill>
                  <a:srgbClr val="002060"/>
                </a:solidFill>
                <a:latin typeface="微軟正黑體" panose="020B0604030504040204" pitchFamily="34" charset="-120"/>
                <a:ea typeface="微軟正黑體" panose="020B0604030504040204" pitchFamily="34" charset="-120"/>
              </a:rPr>
              <a:t>、</a:t>
            </a:r>
            <a:r>
              <a:rPr lang="en-US" altLang="zh-TW" sz="2200" b="1" dirty="0">
                <a:solidFill>
                  <a:srgbClr val="002060"/>
                </a:solidFill>
                <a:latin typeface="微軟正黑體" panose="020B0604030504040204" pitchFamily="34" charset="-120"/>
                <a:ea typeface="微軟正黑體" panose="020B0604030504040204" pitchFamily="34" charset="-120"/>
              </a:rPr>
              <a:t>3</a:t>
            </a:r>
            <a:r>
              <a:rPr lang="zh-TW" altLang="zh-TW" sz="2200" b="1" dirty="0">
                <a:solidFill>
                  <a:srgbClr val="002060"/>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4</a:t>
            </a:r>
            <a:r>
              <a:rPr lang="zh-TW" altLang="zh-TW" sz="2200" dirty="0">
                <a:latin typeface="微軟正黑體" panose="020B0604030504040204" pitchFamily="34" charset="-120"/>
                <a:ea typeface="微軟正黑體" panose="020B0604030504040204" pitchFamily="34" charset="-120"/>
              </a:rPr>
              <a:t>同學接受</a:t>
            </a:r>
            <a:r>
              <a:rPr lang="zh-TW" altLang="zh-TW" sz="2200" b="1" dirty="0">
                <a:latin typeface="微軟正黑體" panose="020B0604030504040204" pitchFamily="34" charset="-120"/>
                <a:ea typeface="微軟正黑體" panose="020B0604030504040204" pitchFamily="34" charset="-120"/>
              </a:rPr>
              <a:t>「學校自籌款」補助共</a:t>
            </a:r>
            <a:r>
              <a:rPr lang="en-US" altLang="zh-TW" sz="2200" b="1" dirty="0">
                <a:latin typeface="微軟正黑體" panose="020B0604030504040204" pitchFamily="34" charset="-120"/>
                <a:ea typeface="微軟正黑體" panose="020B0604030504040204" pitchFamily="34" charset="-120"/>
              </a:rPr>
              <a:t>40</a:t>
            </a:r>
            <a:r>
              <a:rPr lang="zh-TW" altLang="zh-TW" sz="2200" b="1" dirty="0">
                <a:latin typeface="微軟正黑體" panose="020B0604030504040204" pitchFamily="34" charset="-120"/>
                <a:ea typeface="微軟正黑體" panose="020B0604030504040204" pitchFamily="34" charset="-120"/>
              </a:rPr>
              <a:t>萬元</a:t>
            </a:r>
          </a:p>
          <a:p>
            <a:pPr lvl="0">
              <a:lnSpc>
                <a:spcPts val="2800"/>
              </a:lnSpc>
            </a:pP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編號</a:t>
            </a: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zh-TW" sz="2200" b="1" dirty="0">
                <a:solidFill>
                  <a:srgbClr val="002060"/>
                </a:solidFill>
                <a:latin typeface="微軟正黑體" panose="020B0604030504040204" pitchFamily="34" charset="-120"/>
                <a:ea typeface="微軟正黑體" panose="020B0604030504040204" pitchFamily="34" charset="-120"/>
              </a:rPr>
              <a:t>、</a:t>
            </a:r>
            <a:r>
              <a:rPr lang="en-US" altLang="zh-TW" sz="2200" b="1" dirty="0">
                <a:solidFill>
                  <a:srgbClr val="002060"/>
                </a:solidFill>
                <a:latin typeface="微軟正黑體" panose="020B0604030504040204" pitchFamily="34" charset="-120"/>
                <a:ea typeface="微軟正黑體" panose="020B0604030504040204" pitchFamily="34" charset="-120"/>
              </a:rPr>
              <a:t>2</a:t>
            </a:r>
            <a:r>
              <a:rPr lang="zh-TW" altLang="zh-TW" sz="2200" b="1" dirty="0">
                <a:solidFill>
                  <a:srgbClr val="002060"/>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5</a:t>
            </a:r>
            <a:r>
              <a:rPr lang="zh-TW" altLang="zh-TW" sz="2200" b="1" dirty="0">
                <a:solidFill>
                  <a:srgbClr val="FF0000"/>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6</a:t>
            </a:r>
            <a:r>
              <a:rPr lang="zh-TW" altLang="zh-TW" sz="2200" dirty="0">
                <a:latin typeface="微軟正黑體" panose="020B0604030504040204" pitchFamily="34" charset="-120"/>
                <a:ea typeface="微軟正黑體" panose="020B0604030504040204" pitchFamily="34" charset="-120"/>
              </a:rPr>
              <a:t>同學接受</a:t>
            </a:r>
            <a:r>
              <a:rPr lang="zh-TW" altLang="zh-TW" sz="2200" b="1" dirty="0">
                <a:latin typeface="微軟正黑體" panose="020B0604030504040204" pitchFamily="34" charset="-120"/>
                <a:ea typeface="微軟正黑體" panose="020B0604030504040204" pitchFamily="34" charset="-120"/>
              </a:rPr>
              <a:t>「跨國產學合作交流及專業人才培訓計畫補助」補助共</a:t>
            </a:r>
            <a:r>
              <a:rPr lang="en-US" altLang="zh-TW" sz="2200" b="1" dirty="0">
                <a:latin typeface="微軟正黑體" panose="020B0604030504040204" pitchFamily="34" charset="-120"/>
                <a:ea typeface="微軟正黑體" panose="020B0604030504040204" pitchFamily="34" charset="-120"/>
              </a:rPr>
              <a:t>20</a:t>
            </a:r>
            <a:r>
              <a:rPr lang="zh-TW" altLang="zh-TW" sz="2200" b="1" dirty="0">
                <a:latin typeface="微軟正黑體" panose="020B0604030504040204" pitchFamily="34" charset="-120"/>
                <a:ea typeface="微軟正黑體" panose="020B0604030504040204" pitchFamily="34" charset="-120"/>
              </a:rPr>
              <a:t>萬元</a:t>
            </a:r>
          </a:p>
          <a:p>
            <a:pPr lvl="0">
              <a:lnSpc>
                <a:spcPts val="2800"/>
              </a:lnSpc>
            </a:pP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編號</a:t>
            </a: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zh-TW" sz="2200" b="1" dirty="0">
                <a:solidFill>
                  <a:srgbClr val="002060"/>
                </a:solidFill>
                <a:latin typeface="微軟正黑體" panose="020B0604030504040204" pitchFamily="34" charset="-120"/>
                <a:ea typeface="微軟正黑體" panose="020B0604030504040204" pitchFamily="34" charset="-120"/>
              </a:rPr>
              <a:t>、</a:t>
            </a:r>
            <a:r>
              <a:rPr lang="en-US" altLang="zh-TW" sz="2200" b="1" dirty="0">
                <a:solidFill>
                  <a:srgbClr val="002060"/>
                </a:solidFill>
                <a:latin typeface="微軟正黑體" panose="020B0604030504040204" pitchFamily="34" charset="-120"/>
                <a:ea typeface="微軟正黑體" panose="020B0604030504040204" pitchFamily="34" charset="-120"/>
              </a:rPr>
              <a:t>3</a:t>
            </a:r>
            <a:r>
              <a:rPr lang="zh-TW" altLang="zh-TW" sz="2200" b="1" dirty="0">
                <a:solidFill>
                  <a:srgbClr val="002060"/>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6</a:t>
            </a:r>
            <a:r>
              <a:rPr lang="zh-TW" altLang="zh-TW" sz="2200" dirty="0">
                <a:latin typeface="微軟正黑體" panose="020B0604030504040204" pitchFamily="34" charset="-120"/>
                <a:ea typeface="微軟正黑體" panose="020B0604030504040204" pitchFamily="34" charset="-120"/>
              </a:rPr>
              <a:t>同學接受</a:t>
            </a:r>
            <a:r>
              <a:rPr lang="zh-TW" altLang="zh-TW" sz="2200" b="1" dirty="0">
                <a:latin typeface="微軟正黑體" panose="020B0604030504040204" pitchFamily="34" charset="-120"/>
                <a:ea typeface="微軟正黑體" panose="020B0604030504040204" pitchFamily="34" charset="-120"/>
              </a:rPr>
              <a:t>「</a:t>
            </a:r>
            <a:r>
              <a:rPr lang="en-US" altLang="zh-TW" sz="2200" b="1" dirty="0">
                <a:latin typeface="微軟正黑體" panose="020B0604030504040204" pitchFamily="34" charset="-120"/>
                <a:ea typeface="微軟正黑體" panose="020B0604030504040204" pitchFamily="34" charset="-120"/>
              </a:rPr>
              <a:t>學海惜珠</a:t>
            </a:r>
            <a:r>
              <a:rPr lang="zh-TW" altLang="zh-TW" sz="2200" b="1" dirty="0">
                <a:latin typeface="微軟正黑體" panose="020B0604030504040204" pitchFamily="34" charset="-120"/>
                <a:ea typeface="微軟正黑體" panose="020B0604030504040204" pitchFamily="34" charset="-120"/>
              </a:rPr>
              <a:t>」補助共</a:t>
            </a:r>
            <a:r>
              <a:rPr lang="en-US" altLang="zh-TW" sz="2200" b="1" dirty="0">
                <a:latin typeface="微軟正黑體" panose="020B0604030504040204" pitchFamily="34" charset="-120"/>
                <a:ea typeface="微軟正黑體" panose="020B0604030504040204" pitchFamily="34" charset="-120"/>
              </a:rPr>
              <a:t>80</a:t>
            </a:r>
            <a:r>
              <a:rPr lang="zh-TW" altLang="zh-TW" sz="2200" b="1" dirty="0">
                <a:latin typeface="微軟正黑體" panose="020B0604030504040204" pitchFamily="34" charset="-120"/>
                <a:ea typeface="微軟正黑體" panose="020B0604030504040204" pitchFamily="34" charset="-120"/>
              </a:rPr>
              <a:t>萬元</a:t>
            </a:r>
          </a:p>
          <a:p>
            <a:pPr lvl="0">
              <a:lnSpc>
                <a:spcPts val="2800"/>
              </a:lnSpc>
            </a:pP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編號</a:t>
            </a:r>
            <a:r>
              <a:rPr lang="en-US" altLang="zh-TW" sz="2200" b="1" dirty="0">
                <a:solidFill>
                  <a:srgbClr val="002060"/>
                </a:solidFill>
                <a:latin typeface="微軟正黑體" panose="020B0604030504040204" pitchFamily="34" charset="-120"/>
                <a:ea typeface="微軟正黑體" panose="020B0604030504040204" pitchFamily="34" charset="-120"/>
              </a:rPr>
              <a:t>2</a:t>
            </a:r>
            <a:r>
              <a:rPr lang="zh-TW" altLang="zh-TW" sz="2200" dirty="0">
                <a:latin typeface="微軟正黑體" panose="020B0604030504040204" pitchFamily="34" charset="-120"/>
                <a:ea typeface="微軟正黑體" panose="020B0604030504040204" pitchFamily="34" charset="-120"/>
              </a:rPr>
              <a:t>同學接受</a:t>
            </a:r>
            <a:r>
              <a:rPr lang="zh-TW" altLang="zh-TW" sz="2200" b="1" dirty="0">
                <a:latin typeface="微軟正黑體" panose="020B0604030504040204" pitchFamily="34" charset="-120"/>
                <a:ea typeface="微軟正黑體" panose="020B0604030504040204" pitchFamily="34" charset="-120"/>
              </a:rPr>
              <a:t>「其他」補助共</a:t>
            </a:r>
            <a:r>
              <a:rPr lang="en-US" altLang="zh-TW" sz="2200" b="1" dirty="0">
                <a:latin typeface="微軟正黑體" panose="020B0604030504040204" pitchFamily="34" charset="-120"/>
                <a:ea typeface="微軟正黑體" panose="020B0604030504040204" pitchFamily="34" charset="-120"/>
              </a:rPr>
              <a:t>10</a:t>
            </a:r>
            <a:r>
              <a:rPr lang="zh-TW" altLang="zh-TW" sz="2200" b="1" dirty="0">
                <a:latin typeface="微軟正黑體" panose="020B0604030504040204" pitchFamily="34" charset="-120"/>
                <a:ea typeface="微軟正黑體" panose="020B0604030504040204" pitchFamily="34" charset="-120"/>
              </a:rPr>
              <a:t>萬元</a:t>
            </a:r>
          </a:p>
          <a:p>
            <a:pPr lvl="0">
              <a:lnSpc>
                <a:spcPts val="2800"/>
              </a:lnSpc>
            </a:pP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編號</a:t>
            </a:r>
            <a:r>
              <a:rPr lang="en-US" altLang="zh-TW" sz="2200" b="1" dirty="0">
                <a:solidFill>
                  <a:srgbClr val="FF0000"/>
                </a:solidFill>
                <a:latin typeface="微軟正黑體" panose="020B0604030504040204" pitchFamily="34" charset="-120"/>
                <a:ea typeface="微軟正黑體" panose="020B0604030504040204" pitchFamily="34" charset="-120"/>
              </a:rPr>
              <a:t>4</a:t>
            </a:r>
            <a:r>
              <a:rPr lang="zh-TW" altLang="zh-TW" sz="2200" b="1" dirty="0">
                <a:solidFill>
                  <a:srgbClr val="FF0000"/>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5</a:t>
            </a:r>
            <a:r>
              <a:rPr lang="zh-TW" altLang="zh-TW" sz="2200" dirty="0">
                <a:latin typeface="微軟正黑體" panose="020B0604030504040204" pitchFamily="34" charset="-120"/>
                <a:ea typeface="微軟正黑體" panose="020B0604030504040204" pitchFamily="34" charset="-120"/>
              </a:rPr>
              <a:t>同學接受</a:t>
            </a:r>
            <a:r>
              <a:rPr lang="zh-TW" altLang="zh-TW" sz="2200" b="1" dirty="0">
                <a:latin typeface="微軟正黑體" panose="020B0604030504040204" pitchFamily="34" charset="-120"/>
                <a:ea typeface="微軟正黑體" panose="020B0604030504040204" pitchFamily="34" charset="-120"/>
              </a:rPr>
              <a:t>「</a:t>
            </a:r>
            <a:r>
              <a:rPr lang="en-US" altLang="zh-TW" sz="2200" b="1" dirty="0">
                <a:latin typeface="微軟正黑體" panose="020B0604030504040204" pitchFamily="34" charset="-120"/>
                <a:ea typeface="微軟正黑體" panose="020B0604030504040204" pitchFamily="34" charset="-120"/>
              </a:rPr>
              <a:t>科技部補助赴國外從事博士後研究</a:t>
            </a:r>
            <a:r>
              <a:rPr lang="zh-TW" altLang="zh-TW" sz="2200" b="1" dirty="0">
                <a:latin typeface="微軟正黑體" panose="020B0604030504040204" pitchFamily="34" charset="-120"/>
                <a:ea typeface="微軟正黑體" panose="020B0604030504040204" pitchFamily="34" charset="-120"/>
              </a:rPr>
              <a:t>」補助</a:t>
            </a:r>
            <a:r>
              <a:rPr lang="en-US" altLang="zh-TW" sz="2200" b="1" dirty="0">
                <a:latin typeface="微軟正黑體" panose="020B0604030504040204" pitchFamily="34" charset="-120"/>
                <a:ea typeface="微軟正黑體" panose="020B0604030504040204" pitchFamily="34" charset="-120"/>
              </a:rPr>
              <a:t>15</a:t>
            </a:r>
            <a:r>
              <a:rPr lang="zh-TW" altLang="zh-TW" sz="2200" b="1" dirty="0">
                <a:latin typeface="微軟正黑體" panose="020B0604030504040204" pitchFamily="34" charset="-120"/>
                <a:ea typeface="微軟正黑體" panose="020B0604030504040204" pitchFamily="34" charset="-120"/>
              </a:rPr>
              <a:t>萬元</a:t>
            </a:r>
          </a:p>
          <a:p>
            <a:pPr>
              <a:lnSpc>
                <a:spcPts val="2800"/>
              </a:lnSpc>
            </a:pP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綜</a:t>
            </a:r>
            <a:r>
              <a:rPr lang="zh-TW" altLang="zh-TW" sz="2200" dirty="0">
                <a:latin typeface="微軟正黑體" panose="020B0604030504040204" pitchFamily="34" charset="-120"/>
                <a:ea typeface="微軟正黑體" panose="020B0604030504040204" pitchFamily="34" charset="-120"/>
              </a:rPr>
              <a:t>以上</a:t>
            </a:r>
            <a:r>
              <a:rPr lang="en-US" altLang="zh-TW" sz="2200" dirty="0">
                <a:latin typeface="微軟正黑體" panose="020B0604030504040204" pitchFamily="34" charset="-120"/>
                <a:ea typeface="微軟正黑體" panose="020B0604030504040204" pitchFamily="34" charset="-120"/>
              </a:rPr>
              <a:t>6</a:t>
            </a:r>
            <a:r>
              <a:rPr lang="zh-TW" altLang="zh-TW" sz="2200" dirty="0">
                <a:latin typeface="微軟正黑體" panose="020B0604030504040204" pitchFamily="34" charset="-120"/>
                <a:ea typeface="微軟正黑體" panose="020B0604030504040204" pitchFamily="34" charset="-120"/>
              </a:rPr>
              <a:t>位同學接受之</a:t>
            </a:r>
            <a:r>
              <a:rPr lang="zh-TW" altLang="zh-TW" sz="2200" b="1" u="sng" dirty="0">
                <a:solidFill>
                  <a:srgbClr val="FF0000"/>
                </a:solidFill>
                <a:latin typeface="微軟正黑體" panose="020B0604030504040204" pitchFamily="34" charset="-120"/>
                <a:ea typeface="微軟正黑體" panose="020B0604030504040204" pitchFamily="34" charset="-120"/>
              </a:rPr>
              <a:t>總補助金額為</a:t>
            </a:r>
            <a:r>
              <a:rPr lang="en-US" altLang="zh-TW" sz="2200" b="1" u="sng" dirty="0">
                <a:solidFill>
                  <a:srgbClr val="FF0000"/>
                </a:solidFill>
                <a:latin typeface="微軟正黑體" panose="020B0604030504040204" pitchFamily="34" charset="-120"/>
                <a:ea typeface="微軟正黑體" panose="020B0604030504040204" pitchFamily="34" charset="-120"/>
              </a:rPr>
              <a:t>185</a:t>
            </a:r>
            <a:r>
              <a:rPr lang="zh-TW" altLang="zh-TW" sz="2200" b="1" u="sng" dirty="0">
                <a:solidFill>
                  <a:srgbClr val="FF0000"/>
                </a:solidFill>
                <a:latin typeface="微軟正黑體" panose="020B0604030504040204" pitchFamily="34" charset="-120"/>
                <a:ea typeface="微軟正黑體" panose="020B0604030504040204" pitchFamily="34" charset="-120"/>
              </a:rPr>
              <a:t>萬元</a:t>
            </a:r>
            <a:r>
              <a:rPr lang="zh-TW" altLang="zh-TW" sz="2200" dirty="0">
                <a:latin typeface="微軟正黑體" panose="020B0604030504040204" pitchFamily="34" charset="-120"/>
                <a:ea typeface="微軟正黑體" panose="020B0604030504040204" pitchFamily="34" charset="-120"/>
              </a:rPr>
              <a:t>，並因依不同之補助經費來源分筆填報</a:t>
            </a:r>
            <a:r>
              <a:rPr lang="zh-TW" altLang="zh-TW"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p:txBody>
      </p:sp>
      <p:sp>
        <p:nvSpPr>
          <p:cNvPr id="12"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025576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smtClean="0">
                <a:solidFill>
                  <a:schemeClr val="accent6">
                    <a:lumMod val="50000"/>
                  </a:schemeClr>
                </a:solidFill>
              </a:rPr>
              <a:t>新</a:t>
            </a:r>
            <a:r>
              <a:rPr lang="zh-TW" altLang="zh-TW" sz="4000" dirty="0">
                <a:solidFill>
                  <a:schemeClr val="accent6">
                    <a:lumMod val="50000"/>
                  </a:schemeClr>
                </a:solidFill>
              </a:rPr>
              <a:t>表</a:t>
            </a:r>
            <a:r>
              <a:rPr lang="en-US" altLang="zh-TW" sz="4000" dirty="0" smtClean="0">
                <a:solidFill>
                  <a:schemeClr val="accent6">
                    <a:lumMod val="50000"/>
                  </a:schemeClr>
                </a:solidFill>
              </a:rPr>
              <a:t>15-20 </a:t>
            </a:r>
            <a:r>
              <a:rPr lang="zh-TW" altLang="zh-TW" sz="4000" dirty="0" smtClean="0">
                <a:solidFill>
                  <a:schemeClr val="accent6">
                    <a:lumMod val="50000"/>
                  </a:schemeClr>
                </a:solidFill>
              </a:rPr>
              <a:t>學校</a:t>
            </a:r>
            <a:r>
              <a:rPr lang="zh-TW" altLang="zh-TW" sz="4000" dirty="0">
                <a:solidFill>
                  <a:schemeClr val="accent6">
                    <a:lumMod val="50000"/>
                  </a:schemeClr>
                </a:solidFill>
              </a:rPr>
              <a:t>補助學生出國進修、交流情形表</a:t>
            </a:r>
            <a:endParaRPr lang="zh-CN" altLang="en-US" sz="40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87</a:t>
            </a:fld>
            <a:endParaRPr lang="zh-TW" altLang="en-US" dirty="0"/>
          </a:p>
        </p:txBody>
      </p:sp>
      <p:sp>
        <p:nvSpPr>
          <p:cNvPr id="78" name="矩形 77"/>
          <p:cNvSpPr/>
          <p:nvPr/>
        </p:nvSpPr>
        <p:spPr>
          <a:xfrm>
            <a:off x="0" y="1199088"/>
            <a:ext cx="12192000" cy="5658913"/>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2"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969726934"/>
              </p:ext>
            </p:extLst>
          </p:nvPr>
        </p:nvGraphicFramePr>
        <p:xfrm>
          <a:off x="71842" y="1248866"/>
          <a:ext cx="11946963" cy="3485477"/>
        </p:xfrm>
        <a:graphic>
          <a:graphicData uri="http://schemas.openxmlformats.org/drawingml/2006/table">
            <a:tbl>
              <a:tblPr firstRow="1" firstCol="1" bandRow="1">
                <a:tableStyleId>{5C22544A-7EE6-4342-B048-85BDC9FD1C3A}</a:tableStyleId>
              </a:tblPr>
              <a:tblGrid>
                <a:gridCol w="4107070">
                  <a:extLst>
                    <a:ext uri="{9D8B030D-6E8A-4147-A177-3AD203B41FA5}">
                      <a16:colId xmlns:a16="http://schemas.microsoft.com/office/drawing/2014/main" xmlns="" val="1170842458"/>
                    </a:ext>
                  </a:extLst>
                </a:gridCol>
                <a:gridCol w="2090223">
                  <a:extLst>
                    <a:ext uri="{9D8B030D-6E8A-4147-A177-3AD203B41FA5}">
                      <a16:colId xmlns:a16="http://schemas.microsoft.com/office/drawing/2014/main" xmlns="" val="3611124521"/>
                    </a:ext>
                  </a:extLst>
                </a:gridCol>
                <a:gridCol w="2022270">
                  <a:extLst>
                    <a:ext uri="{9D8B030D-6E8A-4147-A177-3AD203B41FA5}">
                      <a16:colId xmlns:a16="http://schemas.microsoft.com/office/drawing/2014/main" xmlns="" val="2565039724"/>
                    </a:ext>
                  </a:extLst>
                </a:gridCol>
                <a:gridCol w="2019282">
                  <a:extLst>
                    <a:ext uri="{9D8B030D-6E8A-4147-A177-3AD203B41FA5}">
                      <a16:colId xmlns:a16="http://schemas.microsoft.com/office/drawing/2014/main" xmlns="" val="4047689757"/>
                    </a:ext>
                  </a:extLst>
                </a:gridCol>
                <a:gridCol w="1708118">
                  <a:extLst>
                    <a:ext uri="{9D8B030D-6E8A-4147-A177-3AD203B41FA5}">
                      <a16:colId xmlns:a16="http://schemas.microsoft.com/office/drawing/2014/main" xmlns="" val="3033677006"/>
                    </a:ext>
                  </a:extLst>
                </a:gridCol>
              </a:tblGrid>
              <a:tr h="409423">
                <a:tc gridSpan="3">
                  <a:txBody>
                    <a:bodyPr/>
                    <a:lstStyle/>
                    <a:p>
                      <a:pPr marL="304800" algn="ctr">
                        <a:lnSpc>
                          <a:spcPts val="1800"/>
                        </a:lnSpc>
                        <a:spcAft>
                          <a:spcPts val="0"/>
                        </a:spcAft>
                      </a:pPr>
                      <a:r>
                        <a:rPr lang="zh-TW" sz="2200" b="1" kern="0" dirty="0">
                          <a:solidFill>
                            <a:schemeClr val="bg1">
                              <a:lumMod val="95000"/>
                            </a:schemeClr>
                          </a:solidFill>
                          <a:effectLst/>
                          <a:latin typeface="微軟正黑體" panose="020B0604030504040204" pitchFamily="34" charset="-120"/>
                          <a:ea typeface="微軟正黑體" panose="020B0604030504040204" pitchFamily="34" charset="-120"/>
                        </a:rPr>
                        <a:t>學校補助學生出國進修、交流情形</a:t>
                      </a:r>
                      <a:endParaRPr lang="zh-TW" sz="2200" b="1" kern="100" dirty="0">
                        <a:solidFill>
                          <a:schemeClr val="bg1">
                            <a:lumMod val="95000"/>
                          </a:schemeClr>
                        </a:solidFill>
                        <a:effectLst/>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zh-TW" altLang="en-US"/>
                    </a:p>
                  </a:txBody>
                  <a:tcPr/>
                </a:tc>
                <a:tc hMerge="1">
                  <a:txBody>
                    <a:bodyPr/>
                    <a:lstStyle/>
                    <a:p>
                      <a:endParaRPr lang="zh-TW" altLang="en-US"/>
                    </a:p>
                  </a:txBody>
                  <a:tcPr/>
                </a:tc>
                <a:tc gridSpan="2">
                  <a:txBody>
                    <a:bodyPr/>
                    <a:lstStyle/>
                    <a:p>
                      <a:pPr marL="304800" algn="ctr">
                        <a:lnSpc>
                          <a:spcPts val="1800"/>
                        </a:lnSpc>
                        <a:spcAft>
                          <a:spcPts val="0"/>
                        </a:spcAft>
                      </a:pPr>
                      <a:r>
                        <a:rPr lang="zh-TW" sz="2200" b="1" kern="0">
                          <a:solidFill>
                            <a:schemeClr val="bg1">
                              <a:lumMod val="95000"/>
                            </a:schemeClr>
                          </a:solidFill>
                          <a:effectLst/>
                          <a:latin typeface="微軟正黑體" panose="020B0604030504040204" pitchFamily="34" charset="-120"/>
                          <a:ea typeface="微軟正黑體" panose="020B0604030504040204" pitchFamily="34" charset="-120"/>
                        </a:rPr>
                        <a:t>補助學生進修、交流人數</a:t>
                      </a:r>
                      <a:endParaRPr lang="zh-TW" sz="2200" b="1" kern="100">
                        <a:solidFill>
                          <a:schemeClr val="bg1">
                            <a:lumMod val="95000"/>
                          </a:schemeClr>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zh-TW" altLang="en-US"/>
                    </a:p>
                  </a:txBody>
                  <a:tcPr/>
                </a:tc>
                <a:extLst>
                  <a:ext uri="{0D108BD9-81ED-4DB2-BD59-A6C34878D82A}">
                    <a16:rowId xmlns:a16="http://schemas.microsoft.com/office/drawing/2014/main" xmlns="" val="1443933415"/>
                  </a:ext>
                </a:extLst>
              </a:tr>
              <a:tr h="510832">
                <a:tc>
                  <a:txBody>
                    <a:bodyPr/>
                    <a:lstStyle/>
                    <a:p>
                      <a:pPr algn="ctr">
                        <a:lnSpc>
                          <a:spcPts val="1800"/>
                        </a:lnSpc>
                        <a:spcAft>
                          <a:spcPts val="0"/>
                        </a:spcAft>
                      </a:pPr>
                      <a:r>
                        <a:rPr lang="zh-TW" sz="2200" b="1" kern="0" dirty="0">
                          <a:solidFill>
                            <a:schemeClr val="bg1">
                              <a:lumMod val="95000"/>
                            </a:schemeClr>
                          </a:solidFill>
                          <a:effectLst/>
                          <a:latin typeface="微軟正黑體" panose="020B0604030504040204" pitchFamily="34" charset="-120"/>
                          <a:ea typeface="微軟正黑體" panose="020B0604030504040204" pitchFamily="34" charset="-120"/>
                        </a:rPr>
                        <a:t>補助經費來源</a:t>
                      </a:r>
                      <a:endParaRPr lang="zh-TW" sz="2200" b="1" kern="100" dirty="0">
                        <a:solidFill>
                          <a:schemeClr val="bg1">
                            <a:lumMod val="95000"/>
                          </a:schemeClr>
                        </a:solidFill>
                        <a:effectLst/>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ts val="1800"/>
                        </a:lnSpc>
                        <a:spcAft>
                          <a:spcPts val="0"/>
                        </a:spcAft>
                      </a:pPr>
                      <a:r>
                        <a:rPr lang="zh-TW" sz="2200" b="1" kern="0" dirty="0">
                          <a:solidFill>
                            <a:schemeClr val="bg1">
                              <a:lumMod val="95000"/>
                            </a:schemeClr>
                          </a:solidFill>
                          <a:effectLst/>
                          <a:latin typeface="微軟正黑體" panose="020B0604030504040204" pitchFamily="34" charset="-120"/>
                          <a:ea typeface="微軟正黑體" panose="020B0604030504040204" pitchFamily="34" charset="-120"/>
                        </a:rPr>
                        <a:t>補助金額（元）</a:t>
                      </a:r>
                      <a:endParaRPr lang="zh-TW" sz="2200" b="1" kern="100" dirty="0">
                        <a:solidFill>
                          <a:schemeClr val="bg1">
                            <a:lumMod val="95000"/>
                          </a:schemeClr>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ts val="1800"/>
                        </a:lnSpc>
                        <a:spcAft>
                          <a:spcPts val="0"/>
                        </a:spcAft>
                      </a:pPr>
                      <a:r>
                        <a:rPr lang="zh-TW" sz="2200" b="1" kern="0" dirty="0">
                          <a:solidFill>
                            <a:schemeClr val="bg1">
                              <a:lumMod val="95000"/>
                            </a:schemeClr>
                          </a:solidFill>
                          <a:effectLst/>
                          <a:latin typeface="微軟正黑體" panose="020B0604030504040204" pitchFamily="34" charset="-120"/>
                          <a:ea typeface="微軟正黑體" panose="020B0604030504040204" pitchFamily="34" charset="-120"/>
                        </a:rPr>
                        <a:t>補助比例（</a:t>
                      </a:r>
                      <a:r>
                        <a:rPr lang="en-US" sz="2200" b="1" kern="0" dirty="0">
                          <a:solidFill>
                            <a:schemeClr val="bg1">
                              <a:lumMod val="95000"/>
                            </a:schemeClr>
                          </a:solidFill>
                          <a:effectLst/>
                          <a:latin typeface="微軟正黑體" panose="020B0604030504040204" pitchFamily="34" charset="-120"/>
                          <a:ea typeface="微軟正黑體" panose="020B0604030504040204" pitchFamily="34" charset="-120"/>
                        </a:rPr>
                        <a:t>%</a:t>
                      </a:r>
                      <a:r>
                        <a:rPr lang="zh-TW" sz="2200" b="1" kern="0" dirty="0">
                          <a:solidFill>
                            <a:schemeClr val="bg1">
                              <a:lumMod val="95000"/>
                            </a:schemeClr>
                          </a:solidFill>
                          <a:effectLst/>
                          <a:latin typeface="微軟正黑體" panose="020B0604030504040204" pitchFamily="34" charset="-120"/>
                          <a:ea typeface="微軟正黑體" panose="020B0604030504040204" pitchFamily="34" charset="-120"/>
                        </a:rPr>
                        <a:t>）</a:t>
                      </a:r>
                      <a:endParaRPr lang="zh-TW" sz="2200" b="1" kern="100" dirty="0">
                        <a:solidFill>
                          <a:schemeClr val="bg1">
                            <a:lumMod val="95000"/>
                          </a:schemeClr>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ts val="1800"/>
                        </a:lnSpc>
                        <a:spcAft>
                          <a:spcPts val="0"/>
                        </a:spcAft>
                      </a:pPr>
                      <a:r>
                        <a:rPr lang="zh-TW" sz="2200" b="1" kern="0" dirty="0">
                          <a:solidFill>
                            <a:schemeClr val="bg1">
                              <a:lumMod val="95000"/>
                            </a:schemeClr>
                          </a:solidFill>
                          <a:effectLst/>
                          <a:latin typeface="微軟正黑體" panose="020B0604030504040204" pitchFamily="34" charset="-120"/>
                          <a:ea typeface="微軟正黑體" panose="020B0604030504040204" pitchFamily="34" charset="-120"/>
                        </a:rPr>
                        <a:t>男</a:t>
                      </a:r>
                      <a:endParaRPr lang="zh-TW" sz="2200" b="1" kern="100" dirty="0">
                        <a:solidFill>
                          <a:schemeClr val="bg1">
                            <a:lumMod val="95000"/>
                          </a:schemeClr>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ts val="1800"/>
                        </a:lnSpc>
                        <a:spcAft>
                          <a:spcPts val="0"/>
                        </a:spcAft>
                      </a:pPr>
                      <a:r>
                        <a:rPr lang="zh-TW" sz="2200" b="1" kern="0" dirty="0">
                          <a:solidFill>
                            <a:schemeClr val="bg1">
                              <a:lumMod val="95000"/>
                            </a:schemeClr>
                          </a:solidFill>
                          <a:effectLst/>
                          <a:latin typeface="微軟正黑體" panose="020B0604030504040204" pitchFamily="34" charset="-120"/>
                          <a:ea typeface="微軟正黑體" panose="020B0604030504040204" pitchFamily="34" charset="-120"/>
                        </a:rPr>
                        <a:t>女</a:t>
                      </a:r>
                      <a:endParaRPr lang="zh-TW" sz="2200" b="1" kern="100" dirty="0">
                        <a:solidFill>
                          <a:schemeClr val="bg1">
                            <a:lumMod val="95000"/>
                          </a:schemeClr>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2082386084"/>
                  </a:ext>
                </a:extLst>
              </a:tr>
              <a:tr h="356399">
                <a:tc>
                  <a:txBody>
                    <a:bodyPr/>
                    <a:lstStyle/>
                    <a:p>
                      <a:pPr algn="ctr">
                        <a:lnSpc>
                          <a:spcPts val="2200"/>
                        </a:lnSpc>
                        <a:spcAft>
                          <a:spcPts val="0"/>
                        </a:spcAft>
                      </a:pPr>
                      <a:r>
                        <a:rPr lang="zh-TW" sz="2000" b="0" kern="0" dirty="0">
                          <a:solidFill>
                            <a:schemeClr val="tx1"/>
                          </a:solidFill>
                          <a:effectLst/>
                          <a:latin typeface="微軟正黑體" panose="020B0604030504040204" pitchFamily="34" charset="-120"/>
                          <a:ea typeface="微軟正黑體" panose="020B0604030504040204" pitchFamily="34" charset="-120"/>
                        </a:rPr>
                        <a:t>高教深耕計畫</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200000</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dirty="0">
                          <a:solidFill>
                            <a:schemeClr val="tx1"/>
                          </a:solidFill>
                          <a:effectLst/>
                          <a:latin typeface="微軟正黑體" panose="020B0604030504040204" pitchFamily="34" charset="-120"/>
                          <a:ea typeface="微軟正黑體" panose="020B0604030504040204" pitchFamily="34" charset="-120"/>
                        </a:rPr>
                        <a:t>11%</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dirty="0">
                          <a:solidFill>
                            <a:schemeClr val="tx1"/>
                          </a:solidFill>
                          <a:effectLst/>
                          <a:latin typeface="微軟正黑體" panose="020B0604030504040204" pitchFamily="34" charset="-120"/>
                          <a:ea typeface="微軟正黑體" panose="020B0604030504040204" pitchFamily="34" charset="-120"/>
                        </a:rPr>
                        <a:t>3</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3</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795388191"/>
                  </a:ext>
                </a:extLst>
              </a:tr>
              <a:tr h="348791">
                <a:tc>
                  <a:txBody>
                    <a:bodyPr/>
                    <a:lstStyle/>
                    <a:p>
                      <a:pPr algn="ctr">
                        <a:lnSpc>
                          <a:spcPts val="2200"/>
                        </a:lnSpc>
                        <a:spcAft>
                          <a:spcPts val="0"/>
                        </a:spcAft>
                      </a:pPr>
                      <a:r>
                        <a:rPr lang="zh-TW" sz="2000" b="0" kern="0" dirty="0">
                          <a:solidFill>
                            <a:schemeClr val="tx1"/>
                          </a:solidFill>
                          <a:effectLst/>
                          <a:latin typeface="微軟正黑體" panose="020B0604030504040204" pitchFamily="34" charset="-120"/>
                          <a:ea typeface="微軟正黑體" panose="020B0604030504040204" pitchFamily="34" charset="-120"/>
                        </a:rPr>
                        <a:t>學校自籌款</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400000</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22%</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2</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1</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982841456"/>
                  </a:ext>
                </a:extLst>
              </a:tr>
              <a:tr h="658703">
                <a:tc>
                  <a:txBody>
                    <a:bodyPr/>
                    <a:lstStyle/>
                    <a:p>
                      <a:pPr algn="ctr">
                        <a:lnSpc>
                          <a:spcPts val="2200"/>
                        </a:lnSpc>
                        <a:spcAft>
                          <a:spcPts val="0"/>
                        </a:spcAft>
                      </a:pPr>
                      <a:r>
                        <a:rPr lang="zh-TW" sz="2000" b="0" kern="0" dirty="0">
                          <a:solidFill>
                            <a:schemeClr val="tx1"/>
                          </a:solidFill>
                          <a:effectLst/>
                          <a:latin typeface="微軟正黑體" panose="020B0604030504040204" pitchFamily="34" charset="-120"/>
                          <a:ea typeface="微軟正黑體" panose="020B0604030504040204" pitchFamily="34" charset="-120"/>
                        </a:rPr>
                        <a:t>跨國產學合作交流及</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2200"/>
                        </a:lnSpc>
                        <a:spcAft>
                          <a:spcPts val="0"/>
                        </a:spcAft>
                      </a:pPr>
                      <a:r>
                        <a:rPr lang="zh-TW" sz="2000" b="0" kern="0" dirty="0">
                          <a:solidFill>
                            <a:schemeClr val="tx1"/>
                          </a:solidFill>
                          <a:effectLst/>
                          <a:latin typeface="微軟正黑體" panose="020B0604030504040204" pitchFamily="34" charset="-120"/>
                          <a:ea typeface="微軟正黑體" panose="020B0604030504040204" pitchFamily="34" charset="-120"/>
                        </a:rPr>
                        <a:t>專業人才培訓計畫補助</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200000</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11%</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2</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2</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645269598"/>
                  </a:ext>
                </a:extLst>
              </a:tr>
              <a:tr h="348791">
                <a:tc>
                  <a:txBody>
                    <a:bodyPr/>
                    <a:lstStyle/>
                    <a:p>
                      <a:pPr algn="ctr">
                        <a:lnSpc>
                          <a:spcPts val="2200"/>
                        </a:lnSpc>
                        <a:spcAft>
                          <a:spcPts val="0"/>
                        </a:spcAft>
                      </a:pPr>
                      <a:r>
                        <a:rPr lang="en-US" sz="2000" b="0" u="none" strike="noStrike" kern="0" dirty="0">
                          <a:solidFill>
                            <a:schemeClr val="tx1"/>
                          </a:solidFill>
                          <a:effectLst/>
                          <a:latin typeface="微軟正黑體" panose="020B0604030504040204" pitchFamily="34" charset="-120"/>
                          <a:ea typeface="微軟正黑體" panose="020B0604030504040204" pitchFamily="34" charset="-120"/>
                        </a:rPr>
                        <a:t>學海惜珠</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800000</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43%</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2</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1</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275455620"/>
                  </a:ext>
                </a:extLst>
              </a:tr>
              <a:tr h="348791">
                <a:tc>
                  <a:txBody>
                    <a:bodyPr/>
                    <a:lstStyle/>
                    <a:p>
                      <a:pPr algn="ctr">
                        <a:lnSpc>
                          <a:spcPts val="2200"/>
                        </a:lnSpc>
                        <a:spcAft>
                          <a:spcPts val="0"/>
                        </a:spcAft>
                      </a:pPr>
                      <a:r>
                        <a:rPr lang="zh-TW" sz="2000" b="0" kern="0" dirty="0">
                          <a:solidFill>
                            <a:schemeClr val="tx1"/>
                          </a:solidFill>
                          <a:effectLst/>
                          <a:latin typeface="微軟正黑體" panose="020B0604030504040204" pitchFamily="34" charset="-120"/>
                          <a:ea typeface="微軟正黑體" panose="020B0604030504040204" pitchFamily="34" charset="-120"/>
                        </a:rPr>
                        <a:t>其他</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100000</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5%</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1</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0</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595642717"/>
                  </a:ext>
                </a:extLst>
              </a:tr>
              <a:tr h="503747">
                <a:tc>
                  <a:txBody>
                    <a:bodyPr/>
                    <a:lstStyle/>
                    <a:p>
                      <a:pPr algn="ctr">
                        <a:lnSpc>
                          <a:spcPts val="2200"/>
                        </a:lnSpc>
                        <a:spcAft>
                          <a:spcPts val="0"/>
                        </a:spcAft>
                      </a:pPr>
                      <a:r>
                        <a:rPr lang="en-US" sz="2000" b="0" u="none" strike="noStrike" kern="0" dirty="0">
                          <a:solidFill>
                            <a:schemeClr val="tx1"/>
                          </a:solidFill>
                          <a:effectLst/>
                          <a:latin typeface="微軟正黑體" panose="020B0604030504040204" pitchFamily="34" charset="-120"/>
                          <a:ea typeface="微軟正黑體" panose="020B0604030504040204" pitchFamily="34" charset="-120"/>
                        </a:rPr>
                        <a:t>科技部補助赴國外從事.博士後研究</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dirty="0">
                          <a:solidFill>
                            <a:schemeClr val="tx1"/>
                          </a:solidFill>
                          <a:effectLst/>
                          <a:latin typeface="微軟正黑體" panose="020B0604030504040204" pitchFamily="34" charset="-120"/>
                          <a:ea typeface="微軟正黑體" panose="020B0604030504040204" pitchFamily="34" charset="-120"/>
                        </a:rPr>
                        <a:t>150000</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8%</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a:solidFill>
                            <a:schemeClr val="tx1"/>
                          </a:solidFill>
                          <a:effectLst/>
                          <a:latin typeface="微軟正黑體" panose="020B0604030504040204" pitchFamily="34" charset="-120"/>
                          <a:ea typeface="微軟正黑體" panose="020B0604030504040204" pitchFamily="34" charset="-120"/>
                        </a:rPr>
                        <a:t>0</a:t>
                      </a:r>
                      <a:endParaRPr lang="zh-TW" sz="2000" b="0" kern="10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200"/>
                        </a:lnSpc>
                        <a:spcAft>
                          <a:spcPts val="0"/>
                        </a:spcAft>
                      </a:pPr>
                      <a:r>
                        <a:rPr lang="en-US" sz="2000" b="0" kern="0" dirty="0">
                          <a:solidFill>
                            <a:schemeClr val="tx1"/>
                          </a:solidFill>
                          <a:effectLst/>
                          <a:latin typeface="微軟正黑體" panose="020B0604030504040204" pitchFamily="34" charset="-120"/>
                          <a:ea typeface="微軟正黑體" panose="020B0604030504040204" pitchFamily="34" charset="-120"/>
                        </a:rPr>
                        <a:t>2</a:t>
                      </a:r>
                      <a:endParaRPr lang="zh-TW" sz="20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488712920"/>
                  </a:ext>
                </a:extLst>
              </a:tr>
            </a:tbl>
          </a:graphicData>
        </a:graphic>
      </p:graphicFrame>
      <p:sp>
        <p:nvSpPr>
          <p:cNvPr id="6" name="文字方塊 5"/>
          <p:cNvSpPr txBox="1"/>
          <p:nvPr/>
        </p:nvSpPr>
        <p:spPr>
          <a:xfrm>
            <a:off x="71843" y="4784121"/>
            <a:ext cx="11946962" cy="2123658"/>
          </a:xfrm>
          <a:prstGeom prst="rect">
            <a:avLst/>
          </a:prstGeom>
          <a:noFill/>
        </p:spPr>
        <p:txBody>
          <a:bodyPr wrap="square" rtlCol="0">
            <a:spAutoFit/>
          </a:bodyPr>
          <a:lstStyle/>
          <a:p>
            <a:r>
              <a:rPr lang="en-US" altLang="zh-TW" sz="2200" dirty="0" smtClean="0">
                <a:latin typeface="微軟正黑體" panose="020B0604030504040204" pitchFamily="34" charset="-120"/>
                <a:ea typeface="微軟正黑體" panose="020B0604030504040204" pitchFamily="34" charset="-120"/>
              </a:rPr>
              <a:t>(A)</a:t>
            </a:r>
            <a:r>
              <a:rPr lang="zh-TW" altLang="zh-TW" sz="2200" dirty="0" smtClean="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高教深耕計畫」補助</a:t>
            </a:r>
            <a:r>
              <a:rPr lang="en-US" altLang="zh-TW" sz="2200" dirty="0">
                <a:latin typeface="微軟正黑體" panose="020B0604030504040204" pitchFamily="34" charset="-120"/>
                <a:ea typeface="微軟正黑體" panose="020B0604030504040204" pitchFamily="34" charset="-120"/>
              </a:rPr>
              <a:t>20</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總補助金額</a:t>
            </a:r>
            <a:r>
              <a:rPr lang="en-US" altLang="zh-TW" sz="2200" dirty="0">
                <a:latin typeface="微軟正黑體" panose="020B0604030504040204" pitchFamily="34" charset="-120"/>
                <a:ea typeface="微軟正黑體" panose="020B0604030504040204" pitchFamily="34" charset="-120"/>
              </a:rPr>
              <a:t>185</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=11</a:t>
            </a:r>
            <a:r>
              <a:rPr lang="en-US" altLang="zh-TW" sz="2200" dirty="0" smtClean="0">
                <a:latin typeface="微軟正黑體" panose="020B0604030504040204" pitchFamily="34" charset="-120"/>
                <a:ea typeface="微軟正黑體" panose="020B0604030504040204" pitchFamily="34" charset="-120"/>
              </a:rPr>
              <a:t>%</a:t>
            </a:r>
          </a:p>
          <a:p>
            <a:r>
              <a:rPr lang="en-US" altLang="zh-TW" sz="2200" dirty="0" smtClean="0">
                <a:latin typeface="微軟正黑體" panose="020B0604030504040204" pitchFamily="34" charset="-120"/>
                <a:ea typeface="微軟正黑體" panose="020B0604030504040204" pitchFamily="34" charset="-120"/>
              </a:rPr>
              <a:t>(B)</a:t>
            </a:r>
            <a:r>
              <a:rPr lang="zh-TW" altLang="zh-TW" sz="2200" dirty="0" smtClean="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學校自籌款」</a:t>
            </a:r>
            <a:r>
              <a:rPr lang="en-US" altLang="zh-TW" sz="2200" dirty="0">
                <a:latin typeface="微軟正黑體" panose="020B0604030504040204" pitchFamily="34" charset="-120"/>
                <a:ea typeface="微軟正黑體" panose="020B0604030504040204" pitchFamily="34" charset="-120"/>
              </a:rPr>
              <a:t>40</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總補助金額</a:t>
            </a:r>
            <a:r>
              <a:rPr lang="en-US" altLang="zh-TW" sz="2200" dirty="0">
                <a:latin typeface="微軟正黑體" panose="020B0604030504040204" pitchFamily="34" charset="-120"/>
                <a:ea typeface="微軟正黑體" panose="020B0604030504040204" pitchFamily="34" charset="-120"/>
              </a:rPr>
              <a:t>185</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=22%</a:t>
            </a:r>
            <a:endParaRPr lang="zh-TW" altLang="zh-TW" sz="2200" dirty="0">
              <a:latin typeface="微軟正黑體" panose="020B0604030504040204" pitchFamily="34" charset="-120"/>
              <a:ea typeface="微軟正黑體" panose="020B0604030504040204" pitchFamily="34" charset="-120"/>
            </a:endParaRPr>
          </a:p>
          <a:p>
            <a:r>
              <a:rPr lang="en-US" altLang="zh-TW" sz="2200" dirty="0">
                <a:latin typeface="微軟正黑體" panose="020B0604030504040204" pitchFamily="34" charset="-120"/>
                <a:ea typeface="微軟正黑體" panose="020B0604030504040204" pitchFamily="34" charset="-120"/>
              </a:rPr>
              <a:t>(C)</a:t>
            </a:r>
            <a:r>
              <a:rPr lang="zh-TW" altLang="zh-TW" sz="2200" dirty="0">
                <a:latin typeface="微軟正黑體" panose="020B0604030504040204" pitchFamily="34" charset="-120"/>
                <a:ea typeface="微軟正黑體" panose="020B0604030504040204" pitchFamily="34" charset="-120"/>
              </a:rPr>
              <a:t>「跨國產學合作交流及專業人才培訓計畫補助」</a:t>
            </a:r>
            <a:r>
              <a:rPr lang="en-US" altLang="zh-TW" sz="2200" dirty="0">
                <a:latin typeface="微軟正黑體" panose="020B0604030504040204" pitchFamily="34" charset="-120"/>
                <a:ea typeface="微軟正黑體" panose="020B0604030504040204" pitchFamily="34" charset="-120"/>
              </a:rPr>
              <a:t>20</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總補助金額</a:t>
            </a:r>
            <a:r>
              <a:rPr lang="en-US" altLang="zh-TW" sz="2200" dirty="0">
                <a:latin typeface="微軟正黑體" panose="020B0604030504040204" pitchFamily="34" charset="-120"/>
                <a:ea typeface="微軟正黑體" panose="020B0604030504040204" pitchFamily="34" charset="-120"/>
              </a:rPr>
              <a:t>185</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=11%</a:t>
            </a:r>
            <a:endParaRPr lang="zh-TW" altLang="zh-TW" sz="2200" dirty="0">
              <a:latin typeface="微軟正黑體" panose="020B0604030504040204" pitchFamily="34" charset="-120"/>
              <a:ea typeface="微軟正黑體" panose="020B0604030504040204" pitchFamily="34" charset="-120"/>
            </a:endParaRPr>
          </a:p>
          <a:p>
            <a:r>
              <a:rPr lang="en-US" altLang="zh-TW" sz="2200" dirty="0">
                <a:latin typeface="微軟正黑體" panose="020B0604030504040204" pitchFamily="34" charset="-120"/>
                <a:ea typeface="微軟正黑體" panose="020B0604030504040204" pitchFamily="34" charset="-120"/>
              </a:rPr>
              <a:t>(D)</a:t>
            </a:r>
            <a:r>
              <a:rPr lang="zh-TW"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學海惜珠</a:t>
            </a:r>
            <a:r>
              <a:rPr lang="zh-TW"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80</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總補助金額</a:t>
            </a:r>
            <a:r>
              <a:rPr lang="en-US" altLang="zh-TW" sz="2200" dirty="0">
                <a:latin typeface="微軟正黑體" panose="020B0604030504040204" pitchFamily="34" charset="-120"/>
                <a:ea typeface="微軟正黑體" panose="020B0604030504040204" pitchFamily="34" charset="-120"/>
              </a:rPr>
              <a:t>185</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=43%</a:t>
            </a:r>
            <a:endParaRPr lang="zh-TW" altLang="zh-TW" sz="2200" dirty="0">
              <a:latin typeface="微軟正黑體" panose="020B0604030504040204" pitchFamily="34" charset="-120"/>
              <a:ea typeface="微軟正黑體" panose="020B0604030504040204" pitchFamily="34" charset="-120"/>
            </a:endParaRPr>
          </a:p>
          <a:p>
            <a:r>
              <a:rPr lang="en-US" altLang="zh-TW" sz="2200" dirty="0">
                <a:latin typeface="微軟正黑體" panose="020B0604030504040204" pitchFamily="34" charset="-120"/>
                <a:ea typeface="微軟正黑體" panose="020B0604030504040204" pitchFamily="34" charset="-120"/>
              </a:rPr>
              <a:t>(E)</a:t>
            </a:r>
            <a:r>
              <a:rPr lang="zh-TW" altLang="zh-TW" sz="2200" dirty="0">
                <a:latin typeface="微軟正黑體" panose="020B0604030504040204" pitchFamily="34" charset="-120"/>
                <a:ea typeface="微軟正黑體" panose="020B0604030504040204" pitchFamily="34" charset="-120"/>
              </a:rPr>
              <a:t>「其他」</a:t>
            </a:r>
            <a:r>
              <a:rPr lang="en-US" altLang="zh-TW" sz="2200" dirty="0">
                <a:latin typeface="微軟正黑體" panose="020B0604030504040204" pitchFamily="34" charset="-120"/>
                <a:ea typeface="微軟正黑體" panose="020B0604030504040204" pitchFamily="34" charset="-120"/>
              </a:rPr>
              <a:t>10</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總補助金額</a:t>
            </a:r>
            <a:r>
              <a:rPr lang="en-US" altLang="zh-TW" sz="2200" dirty="0">
                <a:latin typeface="微軟正黑體" panose="020B0604030504040204" pitchFamily="34" charset="-120"/>
                <a:ea typeface="微軟正黑體" panose="020B0604030504040204" pitchFamily="34" charset="-120"/>
              </a:rPr>
              <a:t>185</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=5%</a:t>
            </a:r>
            <a:endParaRPr lang="zh-TW" altLang="zh-TW" sz="2200" dirty="0">
              <a:latin typeface="微軟正黑體" panose="020B0604030504040204" pitchFamily="34" charset="-120"/>
              <a:ea typeface="微軟正黑體" panose="020B0604030504040204" pitchFamily="34" charset="-120"/>
            </a:endParaRPr>
          </a:p>
          <a:p>
            <a:r>
              <a:rPr lang="en-US" altLang="zh-TW" sz="2200" dirty="0">
                <a:latin typeface="微軟正黑體" panose="020B0604030504040204" pitchFamily="34" charset="-120"/>
                <a:ea typeface="微軟正黑體" panose="020B0604030504040204" pitchFamily="34" charset="-120"/>
              </a:rPr>
              <a:t>(F)</a:t>
            </a:r>
            <a:r>
              <a:rPr lang="zh-TW"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科技部補助赴國外從事.博士後研究</a:t>
            </a:r>
            <a:r>
              <a:rPr lang="zh-TW"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15</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總補助金額</a:t>
            </a:r>
            <a:r>
              <a:rPr lang="en-US" altLang="zh-TW" sz="2200" dirty="0">
                <a:latin typeface="微軟正黑體" panose="020B0604030504040204" pitchFamily="34" charset="-120"/>
                <a:ea typeface="微軟正黑體" panose="020B0604030504040204" pitchFamily="34" charset="-120"/>
              </a:rPr>
              <a:t>185</a:t>
            </a:r>
            <a:r>
              <a:rPr lang="zh-TW" altLang="zh-TW" sz="2200" dirty="0">
                <a:latin typeface="微軟正黑體" panose="020B0604030504040204" pitchFamily="34" charset="-120"/>
                <a:ea typeface="微軟正黑體" panose="020B0604030504040204" pitchFamily="34" charset="-120"/>
              </a:rPr>
              <a:t>萬</a:t>
            </a:r>
            <a:r>
              <a:rPr lang="en-US" altLang="zh-TW" sz="2200" dirty="0">
                <a:latin typeface="微軟正黑體" panose="020B0604030504040204" pitchFamily="34" charset="-120"/>
                <a:ea typeface="微軟正黑體" panose="020B0604030504040204" pitchFamily="34" charset="-120"/>
              </a:rPr>
              <a:t>=8%</a:t>
            </a:r>
            <a:endParaRPr lang="zh-TW" altLang="en-US"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47712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2028825"/>
            <a:ext cx="12192000" cy="483952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8" name="Freeform 503"/>
          <p:cNvSpPr/>
          <p:nvPr/>
        </p:nvSpPr>
        <p:spPr bwMode="auto">
          <a:xfrm>
            <a:off x="626305" y="626842"/>
            <a:ext cx="11406037" cy="140198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4" y="-463725"/>
            <a:ext cx="11377005" cy="2863936"/>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smtClean="0">
                <a:solidFill>
                  <a:schemeClr val="accent6">
                    <a:lumMod val="50000"/>
                  </a:schemeClr>
                </a:solidFill>
              </a:rPr>
              <a:t>表</a:t>
            </a:r>
            <a:r>
              <a:rPr lang="en-US" altLang="zh-TW" sz="3600" dirty="0">
                <a:solidFill>
                  <a:schemeClr val="accent6">
                    <a:lumMod val="50000"/>
                  </a:schemeClr>
                </a:solidFill>
              </a:rPr>
              <a:t>4-1-2 </a:t>
            </a:r>
            <a:r>
              <a:rPr lang="zh-TW" altLang="zh-TW" sz="3600" dirty="0">
                <a:solidFill>
                  <a:schemeClr val="accent6">
                    <a:lumMod val="50000"/>
                  </a:schemeClr>
                </a:solidFill>
              </a:rPr>
              <a:t>畢業外國學生、僑生、港澳生、陸生</a:t>
            </a:r>
            <a:r>
              <a:rPr lang="zh-TW" altLang="zh-TW" sz="3600" dirty="0" smtClean="0">
                <a:solidFill>
                  <a:schemeClr val="accent6">
                    <a:lumMod val="50000"/>
                  </a:schemeClr>
                </a:solidFill>
              </a:rPr>
              <a:t>資料</a:t>
            </a:r>
            <a:endParaRPr lang="en-US" altLang="zh-TW" sz="3600" dirty="0" smtClean="0">
              <a:solidFill>
                <a:schemeClr val="accent6">
                  <a:lumMod val="50000"/>
                </a:schemeClr>
              </a:solidFill>
            </a:endParaRPr>
          </a:p>
          <a:p>
            <a:r>
              <a:rPr lang="zh-TW" altLang="zh-TW" sz="3600" dirty="0">
                <a:solidFill>
                  <a:schemeClr val="accent6">
                    <a:lumMod val="50000"/>
                  </a:schemeClr>
                </a:solidFill>
              </a:rPr>
              <a:t>表</a:t>
            </a:r>
            <a:r>
              <a:rPr lang="en-US" altLang="zh-TW" sz="3600" dirty="0">
                <a:solidFill>
                  <a:schemeClr val="accent6">
                    <a:lumMod val="50000"/>
                  </a:schemeClr>
                </a:solidFill>
              </a:rPr>
              <a:t>4-2-3 </a:t>
            </a:r>
            <a:r>
              <a:rPr lang="zh-TW" altLang="zh-TW" sz="3600" dirty="0">
                <a:solidFill>
                  <a:schemeClr val="accent6">
                    <a:lumMod val="50000"/>
                  </a:schemeClr>
                </a:solidFill>
              </a:rPr>
              <a:t>外國學生、僑生、港澳生、陸生資料</a:t>
            </a:r>
            <a:r>
              <a:rPr lang="zh-TW" altLang="zh-TW" sz="3600" dirty="0" smtClean="0">
                <a:solidFill>
                  <a:schemeClr val="accent6">
                    <a:lumMod val="50000"/>
                  </a:schemeClr>
                </a:solidFill>
              </a:rPr>
              <a:t>統計表</a:t>
            </a:r>
            <a:endParaRPr lang="en-US" altLang="zh-TW" sz="3600" dirty="0" smtClean="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23</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88</a:t>
            </a:fld>
            <a:endParaRPr lang="zh-TW" altLang="en-US" dirty="0"/>
          </a:p>
        </p:txBody>
      </p:sp>
      <p:sp>
        <p:nvSpPr>
          <p:cNvPr id="14" name="矩形 13"/>
          <p:cNvSpPr/>
          <p:nvPr/>
        </p:nvSpPr>
        <p:spPr>
          <a:xfrm>
            <a:off x="504825" y="2081166"/>
            <a:ext cx="11058526" cy="3862596"/>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Arial" panose="020B0604020202020204" pitchFamily="34" charset="0"/>
                <a:ea typeface="微軟正黑體" panose="020B0604030504040204" pitchFamily="34" charset="-120"/>
                <a:cs typeface="Arial" panose="020B0604020202020204" pitchFamily="34" charset="0"/>
              </a:rPr>
              <a:t>填表注意事項</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lnSpc>
                <a:spcPct val="150000"/>
              </a:lnSpc>
              <a:spcBef>
                <a:spcPts val="300"/>
              </a:spcBef>
              <a:spcAft>
                <a:spcPts val="300"/>
              </a:spcAf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400" dirty="0">
                <a:latin typeface="微軟正黑體" panose="020B0604030504040204" pitchFamily="34" charset="-120"/>
                <a:ea typeface="微軟正黑體" panose="020B0604030504040204" pitchFamily="34" charset="-120"/>
              </a:rPr>
              <a:t>學生歸屬</a:t>
            </a:r>
            <a:r>
              <a:rPr lang="zh-TW" altLang="zh-TW" sz="2400" dirty="0">
                <a:latin typeface="微軟正黑體" panose="020B0604030504040204" pitchFamily="34" charset="-120"/>
                <a:ea typeface="微軟正黑體" panose="020B0604030504040204" pitchFamily="34" charset="-120"/>
              </a:rPr>
              <a:t>系所、學制班別及人數等資訊，學校應</a:t>
            </a:r>
            <a:r>
              <a:rPr lang="zh-TW" altLang="en-US" sz="2400" dirty="0">
                <a:latin typeface="微軟正黑體" panose="020B0604030504040204" pitchFamily="34" charset="-120"/>
                <a:ea typeface="微軟正黑體" panose="020B0604030504040204" pitchFamily="34" charset="-120"/>
              </a:rPr>
              <a:t>再次</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確認與</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「全國大專校院境外生資料管理資訊系統」及「大學校院招收大陸地區學生聯合招生委員會系統」</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相符</a:t>
            </a:r>
            <a:r>
              <a:rPr lang="zh-TW" altLang="zh-TW" sz="2400" dirty="0">
                <a:latin typeface="Arial" panose="020B0604020202020204" pitchFamily="34" charset="0"/>
                <a:ea typeface="微軟正黑體" panose="020B0604030504040204" pitchFamily="34" charset="-120"/>
                <a:cs typeface="Arial" panose="020B0604020202020204" pitchFamily="34" charset="0"/>
              </a:rPr>
              <a:t>，確保該等資料庫之蒐集資訊與校庫具一致性，促使教育部相關單位能逐步整合各類資訊系統資訊</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smtClean="0">
              <a:latin typeface="Arial" panose="020B0604020202020204" pitchFamily="34" charset="0"/>
              <a:ea typeface="微軟正黑體" panose="020B0604030504040204" pitchFamily="34" charset="-120"/>
              <a:cs typeface="Arial" panose="020B0604020202020204" pitchFamily="34" charset="0"/>
            </a:endParaRPr>
          </a:p>
          <a:p>
            <a:pPr lvl="0" algn="r">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a:t>
            </a:r>
            <a:r>
              <a:rPr lang="zh-TW" altLang="zh-TW" dirty="0" smtClean="0">
                <a:latin typeface="微軟正黑體" panose="020B0604030504040204" pitchFamily="34" charset="-120"/>
                <a:ea typeface="微軟正黑體" panose="020B0604030504040204" pitchFamily="34" charset="-120"/>
              </a:rPr>
              <a:t>教育部</a:t>
            </a:r>
            <a:r>
              <a:rPr lang="en-US" altLang="zh-TW" dirty="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需求加強宣導</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78999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2904245"/>
            <a:ext cx="12192000" cy="3948713"/>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8" name="Freeform 503"/>
          <p:cNvSpPr/>
          <p:nvPr/>
        </p:nvSpPr>
        <p:spPr bwMode="auto">
          <a:xfrm>
            <a:off x="626305" y="626842"/>
            <a:ext cx="11406037" cy="276465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67250" y="40309"/>
            <a:ext cx="11377005" cy="2863936"/>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zh-TW" sz="3600" dirty="0">
                <a:solidFill>
                  <a:schemeClr val="accent6">
                    <a:lumMod val="50000"/>
                  </a:schemeClr>
                </a:solidFill>
              </a:rPr>
              <a:t>表</a:t>
            </a:r>
            <a:r>
              <a:rPr lang="en-US" altLang="zh-TW" sz="3600" dirty="0">
                <a:solidFill>
                  <a:schemeClr val="accent6">
                    <a:lumMod val="50000"/>
                  </a:schemeClr>
                </a:solidFill>
              </a:rPr>
              <a:t>4-2-5</a:t>
            </a:r>
            <a:r>
              <a:rPr lang="zh-TW" altLang="zh-TW" sz="3600" dirty="0">
                <a:solidFill>
                  <a:schemeClr val="accent6">
                    <a:lumMod val="50000"/>
                  </a:schemeClr>
                </a:solidFill>
              </a:rPr>
              <a:t>繁星班、菁英班在學學生人數資料</a:t>
            </a:r>
            <a:r>
              <a:rPr lang="zh-TW" altLang="zh-TW" sz="3600" dirty="0" smtClean="0">
                <a:solidFill>
                  <a:schemeClr val="accent6">
                    <a:lumMod val="50000"/>
                  </a:schemeClr>
                </a:solidFill>
              </a:rPr>
              <a:t>表</a:t>
            </a:r>
            <a:endParaRPr lang="en-US" altLang="zh-TW" sz="3600" dirty="0" smtClean="0">
              <a:solidFill>
                <a:schemeClr val="accent6">
                  <a:lumMod val="50000"/>
                </a:schemeClr>
              </a:solidFill>
            </a:endParaRPr>
          </a:p>
          <a:p>
            <a:r>
              <a:rPr lang="zh-TW" altLang="zh-TW" sz="3600" dirty="0">
                <a:solidFill>
                  <a:schemeClr val="accent6">
                    <a:lumMod val="50000"/>
                  </a:schemeClr>
                </a:solidFill>
              </a:rPr>
              <a:t>表</a:t>
            </a:r>
            <a:r>
              <a:rPr lang="en-US" altLang="zh-TW" sz="3600" dirty="0">
                <a:solidFill>
                  <a:schemeClr val="accent6">
                    <a:lumMod val="50000"/>
                  </a:schemeClr>
                </a:solidFill>
              </a:rPr>
              <a:t>4-2-7 </a:t>
            </a:r>
            <a:r>
              <a:rPr lang="zh-TW" altLang="zh-TW" sz="3600" dirty="0">
                <a:solidFill>
                  <a:schemeClr val="accent6">
                    <a:lumMod val="50000"/>
                  </a:schemeClr>
                </a:solidFill>
              </a:rPr>
              <a:t>全學年均於國外之在學學生人數資料</a:t>
            </a:r>
            <a:r>
              <a:rPr lang="zh-TW" altLang="zh-TW" sz="3600" dirty="0" smtClean="0">
                <a:solidFill>
                  <a:schemeClr val="accent6">
                    <a:lumMod val="50000"/>
                  </a:schemeClr>
                </a:solidFill>
              </a:rPr>
              <a:t>表</a:t>
            </a:r>
            <a:endParaRPr lang="en-US" altLang="zh-TW" sz="3600" dirty="0" smtClean="0">
              <a:solidFill>
                <a:schemeClr val="accent6">
                  <a:lumMod val="50000"/>
                </a:schemeClr>
              </a:solidFill>
            </a:endParaRPr>
          </a:p>
          <a:p>
            <a:r>
              <a:rPr lang="zh-TW" altLang="zh-TW" sz="3600" dirty="0">
                <a:solidFill>
                  <a:schemeClr val="accent6">
                    <a:lumMod val="50000"/>
                  </a:schemeClr>
                </a:solidFill>
              </a:rPr>
              <a:t>表</a:t>
            </a:r>
            <a:r>
              <a:rPr lang="en-US" altLang="zh-TW" sz="3600" dirty="0">
                <a:solidFill>
                  <a:schemeClr val="accent6">
                    <a:lumMod val="50000"/>
                  </a:schemeClr>
                </a:solidFill>
              </a:rPr>
              <a:t>4-2-8 </a:t>
            </a:r>
            <a:r>
              <a:rPr lang="zh-TW" altLang="zh-TW" sz="3600" dirty="0">
                <a:solidFill>
                  <a:schemeClr val="accent6">
                    <a:lumMod val="50000"/>
                  </a:schemeClr>
                </a:solidFill>
              </a:rPr>
              <a:t>延畢學生人數資料</a:t>
            </a:r>
            <a:r>
              <a:rPr lang="zh-TW" altLang="zh-TW" sz="3600" dirty="0" smtClean="0">
                <a:solidFill>
                  <a:schemeClr val="accent6">
                    <a:lumMod val="50000"/>
                  </a:schemeClr>
                </a:solidFill>
              </a:rPr>
              <a:t>表</a:t>
            </a:r>
            <a:endParaRPr lang="en-US" altLang="zh-TW" sz="3600" dirty="0" smtClean="0">
              <a:solidFill>
                <a:schemeClr val="accent6">
                  <a:lumMod val="50000"/>
                </a:schemeClr>
              </a:solidFill>
            </a:endParaRPr>
          </a:p>
          <a:p>
            <a:r>
              <a:rPr lang="zh-TW" altLang="zh-TW" sz="3600" dirty="0">
                <a:solidFill>
                  <a:schemeClr val="accent6">
                    <a:lumMod val="50000"/>
                  </a:schemeClr>
                </a:solidFill>
              </a:rPr>
              <a:t>表</a:t>
            </a:r>
            <a:r>
              <a:rPr lang="en-US" altLang="zh-TW" sz="3600" dirty="0">
                <a:solidFill>
                  <a:schemeClr val="accent6">
                    <a:lumMod val="50000"/>
                  </a:schemeClr>
                </a:solidFill>
              </a:rPr>
              <a:t>4-7-2</a:t>
            </a:r>
            <a:r>
              <a:rPr lang="zh-TW" altLang="zh-TW" sz="3600" dirty="0">
                <a:solidFill>
                  <a:schemeClr val="accent6">
                    <a:lumMod val="50000"/>
                  </a:schemeClr>
                </a:solidFill>
              </a:rPr>
              <a:t>學生校外實習資料表</a:t>
            </a:r>
            <a:endParaRPr lang="en-US" altLang="zh-TW" sz="36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24</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89</a:t>
            </a:fld>
            <a:endParaRPr lang="zh-TW" altLang="en-US" dirty="0"/>
          </a:p>
        </p:txBody>
      </p:sp>
      <p:sp>
        <p:nvSpPr>
          <p:cNvPr id="14" name="矩形 13"/>
          <p:cNvSpPr/>
          <p:nvPr/>
        </p:nvSpPr>
        <p:spPr>
          <a:xfrm>
            <a:off x="566737" y="3070815"/>
            <a:ext cx="11058526" cy="2754600"/>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Arial" panose="020B0604020202020204" pitchFamily="34" charset="0"/>
                <a:ea typeface="微軟正黑體" panose="020B0604030504040204" pitchFamily="34" charset="-120"/>
                <a:cs typeface="Arial" panose="020B0604020202020204" pitchFamily="34" charset="0"/>
              </a:rPr>
              <a:t>填表注意事項</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lnSpc>
                <a:spcPct val="150000"/>
              </a:lnSpc>
              <a:spcBef>
                <a:spcPts val="300"/>
              </a:spcBef>
              <a:spcAft>
                <a:spcPts val="300"/>
              </a:spcAft>
              <a:buFont typeface="Wingdings" panose="05000000000000000000" pitchFamily="2" charset="2"/>
              <a:buChar char="u"/>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smtClean="0">
                <a:solidFill>
                  <a:srgbClr val="FF0000"/>
                </a:solidFill>
                <a:latin typeface="微軟正黑體" panose="020B0604030504040204" pitchFamily="34" charset="-120"/>
                <a:ea typeface="微軟正黑體" panose="020B0604030504040204" pitchFamily="34" charset="-120"/>
              </a:rPr>
              <a:t>陸</a:t>
            </a:r>
            <a:r>
              <a:rPr lang="zh-TW" altLang="zh-TW" sz="2400" b="1" dirty="0">
                <a:solidFill>
                  <a:srgbClr val="FF0000"/>
                </a:solidFill>
                <a:latin typeface="微軟正黑體" panose="020B0604030504040204" pitchFamily="34" charset="-120"/>
                <a:ea typeface="微軟正黑體" panose="020B0604030504040204" pitchFamily="34" charset="-120"/>
              </a:rPr>
              <a:t>生係指依「大陸地區學生來台就學及停留辦法」之規定辦理入學，且具有正式學籍且在學之大陸地區學生</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lvl="0" algn="r">
              <a:defRPr/>
            </a:pPr>
            <a:endParaRPr lang="en-US" altLang="zh-TW" dirty="0" smtClean="0">
              <a:latin typeface="微軟正黑體" panose="020B0604030504040204" pitchFamily="34" charset="-120"/>
              <a:ea typeface="微軟正黑體" panose="020B0604030504040204" pitchFamily="34" charset="-120"/>
            </a:endParaRPr>
          </a:p>
          <a:p>
            <a:pPr lvl="0" algn="r">
              <a:defRPr/>
            </a:pP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月因應「技專總量管制小組</a:t>
            </a:r>
            <a:r>
              <a:rPr lang="en-US" altLang="zh-TW" dirty="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需求加強宣導</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81772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7"/>
          <p:cNvSpPr txBox="1">
            <a:spLocks/>
          </p:cNvSpPr>
          <p:nvPr/>
        </p:nvSpPr>
        <p:spPr>
          <a:xfrm>
            <a:off x="1183491" y="221158"/>
            <a:ext cx="8457814"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作業時程</a:t>
            </a:r>
            <a:r>
              <a:rPr lang="en-US" altLang="zh-TW" sz="4400" dirty="0" smtClean="0">
                <a:solidFill>
                  <a:schemeClr val="accent6">
                    <a:lumMod val="50000"/>
                  </a:schemeClr>
                </a:solidFill>
              </a:rPr>
              <a:t>-</a:t>
            </a:r>
            <a:r>
              <a:rPr lang="zh-TW" altLang="en-US" sz="4400" dirty="0" smtClean="0">
                <a:solidFill>
                  <a:schemeClr val="accent6">
                    <a:lumMod val="50000"/>
                  </a:schemeClr>
                </a:solidFill>
              </a:rPr>
              <a:t>資料檢核</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92983" y="207741"/>
            <a:ext cx="666648"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7</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9" name="Text Box 62"/>
          <p:cNvSpPr txBox="1">
            <a:spLocks noChangeArrowheads="1"/>
          </p:cNvSpPr>
          <p:nvPr/>
        </p:nvSpPr>
        <p:spPr bwMode="auto">
          <a:xfrm>
            <a:off x="1362793" y="990599"/>
            <a:ext cx="10054034" cy="18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atinLnBrk="1"/>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資料庫之</a:t>
            </a:r>
            <a:r>
              <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資料檢核</a:t>
            </a:r>
            <a:r>
              <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功能一直為</a:t>
            </a:r>
            <a:r>
              <a:rPr lang="zh-TW" altLang="en-US"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開放狀態</a:t>
            </a: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latinLnBrk="1"/>
            <a:r>
              <a:rPr lang="zh-TW" altLang="en-US" sz="2800" b="1" dirty="0">
                <a:solidFill>
                  <a:srgbClr val="24200C"/>
                </a:solidFill>
                <a:latin typeface="微軟正黑體" panose="020B0604030504040204" pitchFamily="34" charset="-120"/>
                <a:ea typeface="微軟正黑體" panose="020B0604030504040204" pitchFamily="34" charset="-120"/>
                <a:cs typeface="HY얕은샘물M"/>
              </a:rPr>
              <a:t>請學校於填表期時同步進行</a:t>
            </a:r>
            <a:r>
              <a:rPr lang="en-US"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資料檢核</a:t>
            </a:r>
            <a:r>
              <a:rPr lang="en-US"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8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latinLnBrk="1"/>
            <a:r>
              <a:rPr lang="zh-TW" altLang="en-US" sz="2800" b="1" dirty="0" smtClean="0">
                <a:solidFill>
                  <a:srgbClr val="24200C"/>
                </a:solidFill>
                <a:latin typeface="微軟正黑體" panose="020B0604030504040204" pitchFamily="34" charset="-120"/>
                <a:ea typeface="微軟正黑體" panose="020B0604030504040204" pitchFamily="34" charset="-120"/>
                <a:cs typeface="HY얕은샘물M"/>
              </a:rPr>
              <a:t>本期配合</a:t>
            </a:r>
            <a:r>
              <a:rPr lang="zh-TW" altLang="en-US" sz="2800" b="1" dirty="0" smtClean="0">
                <a:solidFill>
                  <a:srgbClr val="FF0000"/>
                </a:solidFill>
                <a:latin typeface="微軟正黑體" panose="020B0604030504040204" pitchFamily="34" charset="-120"/>
                <a:ea typeface="微軟正黑體" panose="020B0604030504040204" pitchFamily="34" charset="-120"/>
                <a:cs typeface="HY얕은샘물M"/>
              </a:rPr>
              <a:t>統計處</a:t>
            </a:r>
            <a:r>
              <a:rPr lang="zh-TW" altLang="en-US" sz="2800" b="1" dirty="0" smtClean="0">
                <a:solidFill>
                  <a:srgbClr val="24200C"/>
                </a:solidFill>
                <a:latin typeface="微軟正黑體" panose="020B0604030504040204" pitchFamily="34" charset="-120"/>
                <a:ea typeface="微軟正黑體" panose="020B0604030504040204" pitchFamily="34" charset="-120"/>
                <a:cs typeface="HY얕은샘물M"/>
              </a:rPr>
              <a:t>新增之</a:t>
            </a:r>
            <a:r>
              <a:rPr lang="zh-TW" altLang="en-US" sz="2800" b="1" dirty="0" smtClean="0">
                <a:solidFill>
                  <a:srgbClr val="FF0000"/>
                </a:solidFill>
                <a:latin typeface="微軟正黑體" panose="020B0604030504040204" pitchFamily="34" charset="-120"/>
                <a:ea typeface="微軟正黑體" panose="020B0604030504040204" pitchFamily="34" charset="-120"/>
                <a:cs typeface="HY얕은샘물M"/>
              </a:rPr>
              <a:t>檢核報表</a:t>
            </a:r>
            <a:r>
              <a:rPr lang="zh-TW" altLang="en-US" sz="2800" b="1" dirty="0" smtClean="0">
                <a:solidFill>
                  <a:srgbClr val="24200C"/>
                </a:solidFill>
                <a:latin typeface="微軟正黑體" panose="020B0604030504040204" pitchFamily="34" charset="-120"/>
                <a:ea typeface="微軟正黑體" panose="020B0604030504040204" pitchFamily="34" charset="-120"/>
                <a:cs typeface="HY얕은샘물M"/>
              </a:rPr>
              <a:t>，</a:t>
            </a:r>
            <a:r>
              <a:rPr lang="zh-TW" altLang="en-US" sz="2800" b="1" dirty="0">
                <a:solidFill>
                  <a:srgbClr val="24200C"/>
                </a:solidFill>
                <a:latin typeface="微軟正黑體" panose="020B0604030504040204" pitchFamily="34" charset="-120"/>
                <a:ea typeface="微軟正黑體" panose="020B0604030504040204" pitchFamily="34" charset="-120"/>
                <a:cs typeface="HY얕은샘물M"/>
              </a:rPr>
              <a:t>請</a:t>
            </a:r>
            <a:r>
              <a:rPr lang="zh-TW" altLang="en-US" sz="2800" b="1" dirty="0" smtClean="0">
                <a:solidFill>
                  <a:srgbClr val="24200C"/>
                </a:solidFill>
                <a:latin typeface="微軟正黑體" panose="020B0604030504040204" pitchFamily="34" charset="-120"/>
                <a:ea typeface="微軟正黑體" panose="020B0604030504040204" pitchFamily="34" charset="-120"/>
                <a:cs typeface="HY얕은샘물M"/>
              </a:rPr>
              <a:t>學校檢核相關數據正確性。</a:t>
            </a:r>
            <a:endParaRPr lang="zh-TW" altLang="en-US" sz="2800" b="1" dirty="0">
              <a:solidFill>
                <a:srgbClr val="24200C"/>
              </a:solidFill>
              <a:latin typeface="微軟正黑體" panose="020B0604030504040204" pitchFamily="34" charset="-120"/>
              <a:ea typeface="微軟正黑體" panose="020B0604030504040204" pitchFamily="34" charset="-120"/>
              <a:cs typeface="HY얕은샘물M"/>
            </a:endParaRPr>
          </a:p>
          <a:p>
            <a:pPr algn="ctr" eaLnBrk="1" latinLnBrk="1" hangingPunct="1">
              <a:lnSpc>
                <a:spcPct val="120000"/>
              </a:lnSpc>
            </a:pPr>
            <a:endParaRPr lang="en-US" altLang="ko-KR" sz="2800" b="1" dirty="0">
              <a:solidFill>
                <a:srgbClr val="FF0000"/>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4"/>
          </p:nvPr>
        </p:nvSpPr>
        <p:spPr/>
        <p:txBody>
          <a:bodyPr/>
          <a:lstStyle/>
          <a:p>
            <a:fld id="{BA36ACD9-F410-4E0C-AA39-2C3CA9F8E6F8}" type="slidenum">
              <a:rPr lang="zh-TW" altLang="en-US" smtClean="0"/>
              <a:t>9</a:t>
            </a:fld>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3529643982"/>
              </p:ext>
            </p:extLst>
          </p:nvPr>
        </p:nvGraphicFramePr>
        <p:xfrm>
          <a:off x="583268" y="2440285"/>
          <a:ext cx="11456331" cy="4098626"/>
        </p:xfrm>
        <a:graphic>
          <a:graphicData uri="http://schemas.openxmlformats.org/drawingml/2006/table">
            <a:tbl>
              <a:tblPr firstRow="1" firstCol="1" bandRow="1">
                <a:tableStyleId>{E8B1032C-EA38-4F05-BA0D-38AFFFC7BED3}</a:tableStyleId>
              </a:tblPr>
              <a:tblGrid>
                <a:gridCol w="796720">
                  <a:extLst>
                    <a:ext uri="{9D8B030D-6E8A-4147-A177-3AD203B41FA5}">
                      <a16:colId xmlns:a16="http://schemas.microsoft.com/office/drawing/2014/main" xmlns="" val="2654509072"/>
                    </a:ext>
                  </a:extLst>
                </a:gridCol>
                <a:gridCol w="4367479">
                  <a:extLst>
                    <a:ext uri="{9D8B030D-6E8A-4147-A177-3AD203B41FA5}">
                      <a16:colId xmlns:a16="http://schemas.microsoft.com/office/drawing/2014/main" xmlns="" val="1087646914"/>
                    </a:ext>
                  </a:extLst>
                </a:gridCol>
                <a:gridCol w="6292132">
                  <a:extLst>
                    <a:ext uri="{9D8B030D-6E8A-4147-A177-3AD203B41FA5}">
                      <a16:colId xmlns:a16="http://schemas.microsoft.com/office/drawing/2014/main" xmlns="" val="76418445"/>
                    </a:ext>
                  </a:extLst>
                </a:gridCol>
              </a:tblGrid>
              <a:tr h="585518">
                <a:tc rowSpan="7">
                  <a:txBody>
                    <a:bodyPr/>
                    <a:lstStyle/>
                    <a:p>
                      <a:pPr algn="ctr"/>
                      <a:r>
                        <a:rPr lang="zh-TW" altLang="en-US" sz="2200" b="0" u="none" strike="noStrike" kern="1200" dirty="0" smtClean="0">
                          <a:latin typeface="微軟正黑體" panose="020B0604030504040204" pitchFamily="34" charset="-120"/>
                          <a:ea typeface="微軟正黑體" panose="020B0604030504040204" pitchFamily="34" charset="-120"/>
                        </a:rPr>
                        <a:t>統計處相關檢核報表清單</a:t>
                      </a:r>
                      <a:endParaRPr lang="zh-TW" altLang="en-US" sz="2200" b="0"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vert="eaVert"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1.</a:t>
                      </a:r>
                      <a:r>
                        <a:rPr lang="zh-TW" sz="2200" b="0" u="none" strike="noStrike" kern="1200" dirty="0" smtClean="0">
                          <a:latin typeface="微軟正黑體" panose="020B0604030504040204" pitchFamily="34" charset="-120"/>
                          <a:ea typeface="微軟正黑體" panose="020B0604030504040204" pitchFamily="34" charset="-120"/>
                        </a:rPr>
                        <a:t>畢業生</a:t>
                      </a:r>
                      <a:r>
                        <a:rPr lang="zh-TW" sz="2200" b="0" u="none" strike="noStrike" kern="1200" dirty="0">
                          <a:latin typeface="微軟正黑體" panose="020B0604030504040204" pitchFamily="34" charset="-120"/>
                          <a:ea typeface="微軟正黑體" panose="020B0604030504040204" pitchFamily="34" charset="-120"/>
                        </a:rPr>
                        <a:t>暨畢業境外學生彙總表</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8.</a:t>
                      </a:r>
                      <a:r>
                        <a:rPr lang="zh-TW" sz="2200" b="0" u="none" strike="noStrike" kern="1200" dirty="0" smtClean="0">
                          <a:latin typeface="微軟正黑體" panose="020B0604030504040204" pitchFamily="34" charset="-120"/>
                          <a:ea typeface="微軟正黑體" panose="020B0604030504040204" pitchFamily="34" charset="-120"/>
                        </a:rPr>
                        <a:t>休學</a:t>
                      </a:r>
                      <a:r>
                        <a:rPr lang="zh-TW" sz="2200" b="0" u="none" strike="noStrike" kern="1200" dirty="0">
                          <a:latin typeface="微軟正黑體" panose="020B0604030504040204" pitchFamily="34" charset="-120"/>
                          <a:ea typeface="微軟正黑體" panose="020B0604030504040204" pitchFamily="34" charset="-120"/>
                        </a:rPr>
                        <a:t>及學生人數明細表</a:t>
                      </a:r>
                      <a:r>
                        <a:rPr lang="en-US" sz="2200" b="0" u="none" strike="noStrike" kern="1200" dirty="0">
                          <a:latin typeface="微軟正黑體" panose="020B0604030504040204" pitchFamily="34" charset="-120"/>
                          <a:ea typeface="微軟正黑體" panose="020B0604030504040204" pitchFamily="34" charset="-120"/>
                        </a:rPr>
                        <a:t>-</a:t>
                      </a:r>
                      <a:r>
                        <a:rPr lang="zh-TW" sz="2200" b="0" u="none" strike="noStrike" kern="1200" dirty="0">
                          <a:latin typeface="微軟正黑體" panose="020B0604030504040204" pitchFamily="34" charset="-120"/>
                          <a:ea typeface="微軟正黑體" panose="020B0604030504040204" pitchFamily="34" charset="-120"/>
                        </a:rPr>
                        <a:t>有學生且有休學人數</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202220450"/>
                  </a:ext>
                </a:extLst>
              </a:tr>
              <a:tr h="585518">
                <a:tc vMerge="1">
                  <a:txBody>
                    <a:bodyPr/>
                    <a:lstStyle/>
                    <a:p>
                      <a:endParaRPr lang="zh-TW" altLang="en-US" dirty="0"/>
                    </a:p>
                  </a:txBody>
                  <a:tcPr marL="17780" marR="17780" marT="0" marB="0" anchor="ct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2.</a:t>
                      </a:r>
                      <a:r>
                        <a:rPr lang="zh-TW" sz="2200" b="0" u="none" strike="noStrike" kern="1200" dirty="0" smtClean="0">
                          <a:latin typeface="微軟正黑體" panose="020B0604030504040204" pitchFamily="34" charset="-120"/>
                          <a:ea typeface="微軟正黑體" panose="020B0604030504040204" pitchFamily="34" charset="-120"/>
                        </a:rPr>
                        <a:t>畢業生</a:t>
                      </a:r>
                      <a:r>
                        <a:rPr lang="zh-TW" sz="2200" b="0" u="none" strike="noStrike" kern="1200" dirty="0">
                          <a:latin typeface="微軟正黑體" panose="020B0604030504040204" pitchFamily="34" charset="-120"/>
                          <a:ea typeface="微軟正黑體" panose="020B0604030504040204" pitchFamily="34" charset="-120"/>
                        </a:rPr>
                        <a:t>暨畢業境外學生明細表</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9.</a:t>
                      </a:r>
                      <a:r>
                        <a:rPr lang="zh-TW" sz="2200" b="0" u="none" strike="noStrike" kern="1200" dirty="0" smtClean="0">
                          <a:latin typeface="微軟正黑體" panose="020B0604030504040204" pitchFamily="34" charset="-120"/>
                          <a:ea typeface="微軟正黑體" panose="020B0604030504040204" pitchFamily="34" charset="-120"/>
                        </a:rPr>
                        <a:t>休學</a:t>
                      </a:r>
                      <a:r>
                        <a:rPr lang="zh-TW" sz="2200" b="0" u="none" strike="noStrike" kern="1200" dirty="0">
                          <a:latin typeface="微軟正黑體" panose="020B0604030504040204" pitchFamily="34" charset="-120"/>
                          <a:ea typeface="微軟正黑體" panose="020B0604030504040204" pitchFamily="34" charset="-120"/>
                        </a:rPr>
                        <a:t>及學生人數明細表</a:t>
                      </a:r>
                      <a:r>
                        <a:rPr lang="en-US" sz="2200" b="0" u="none" strike="noStrike" kern="1200" dirty="0">
                          <a:latin typeface="微軟正黑體" panose="020B0604030504040204" pitchFamily="34" charset="-120"/>
                          <a:ea typeface="微軟正黑體" panose="020B0604030504040204" pitchFamily="34" charset="-120"/>
                        </a:rPr>
                        <a:t>-</a:t>
                      </a:r>
                      <a:r>
                        <a:rPr lang="zh-TW" sz="2200" b="0" u="none" strike="noStrike" kern="1200" dirty="0">
                          <a:latin typeface="微軟正黑體" panose="020B0604030504040204" pitchFamily="34" charset="-120"/>
                          <a:ea typeface="微軟正黑體" panose="020B0604030504040204" pitchFamily="34" charset="-120"/>
                        </a:rPr>
                        <a:t>有學生但沒有休學人數</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3538432237"/>
                  </a:ext>
                </a:extLst>
              </a:tr>
              <a:tr h="585518">
                <a:tc vMerge="1">
                  <a:txBody>
                    <a:bodyPr/>
                    <a:lstStyle/>
                    <a:p>
                      <a:endParaRPr lang="zh-TW" altLang="en-US" dirty="0"/>
                    </a:p>
                  </a:txBody>
                  <a:tcPr marL="17780" marR="17780" marT="0" marB="0" anchor="ct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3.</a:t>
                      </a:r>
                      <a:r>
                        <a:rPr lang="zh-TW" sz="2200" b="0" u="none" strike="noStrike" kern="1200" dirty="0" smtClean="0">
                          <a:latin typeface="微軟正黑體" panose="020B0604030504040204" pitchFamily="34" charset="-120"/>
                          <a:ea typeface="微軟正黑體" panose="020B0604030504040204" pitchFamily="34" charset="-120"/>
                        </a:rPr>
                        <a:t>在學</a:t>
                      </a:r>
                      <a:r>
                        <a:rPr lang="zh-TW" sz="2200" b="0" u="none" strike="noStrike" kern="1200" dirty="0">
                          <a:latin typeface="微軟正黑體" panose="020B0604030504040204" pitchFamily="34" charset="-120"/>
                          <a:ea typeface="微軟正黑體" panose="020B0604030504040204" pitchFamily="34" charset="-120"/>
                        </a:rPr>
                        <a:t>學生暨境外學位生彙總表</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10.</a:t>
                      </a:r>
                      <a:r>
                        <a:rPr lang="zh-TW" sz="2200" b="0" u="none" strike="noStrike" kern="1200" dirty="0" smtClean="0">
                          <a:latin typeface="微軟正黑體" panose="020B0604030504040204" pitchFamily="34" charset="-120"/>
                          <a:ea typeface="微軟正黑體" panose="020B0604030504040204" pitchFamily="34" charset="-120"/>
                        </a:rPr>
                        <a:t>休學</a:t>
                      </a:r>
                      <a:r>
                        <a:rPr lang="zh-TW" sz="2200" b="0" u="none" strike="noStrike" kern="1200" dirty="0">
                          <a:latin typeface="微軟正黑體" panose="020B0604030504040204" pitchFamily="34" charset="-120"/>
                          <a:ea typeface="微軟正黑體" panose="020B0604030504040204" pitchFamily="34" charset="-120"/>
                        </a:rPr>
                        <a:t>及學生人數明細表</a:t>
                      </a:r>
                      <a:r>
                        <a:rPr lang="en-US" sz="2200" b="0" u="none" strike="noStrike" kern="1200" dirty="0">
                          <a:latin typeface="微軟正黑體" panose="020B0604030504040204" pitchFamily="34" charset="-120"/>
                          <a:ea typeface="微軟正黑體" panose="020B0604030504040204" pitchFamily="34" charset="-120"/>
                        </a:rPr>
                        <a:t>-</a:t>
                      </a:r>
                      <a:r>
                        <a:rPr lang="zh-TW" sz="2200" b="0" u="none" strike="noStrike" kern="1200" dirty="0">
                          <a:latin typeface="微軟正黑體" panose="020B0604030504040204" pitchFamily="34" charset="-120"/>
                          <a:ea typeface="微軟正黑體" panose="020B0604030504040204" pitchFamily="34" charset="-120"/>
                        </a:rPr>
                        <a:t>沒有學生但有休學人數</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256227517"/>
                  </a:ext>
                </a:extLst>
              </a:tr>
              <a:tr h="585518">
                <a:tc vMerge="1">
                  <a:txBody>
                    <a:bodyPr/>
                    <a:lstStyle/>
                    <a:p>
                      <a:endParaRPr lang="zh-TW" altLang="en-US" dirty="0"/>
                    </a:p>
                  </a:txBody>
                  <a:tcPr marL="17780" marR="17780" marT="0" marB="0" anchor="ct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4.</a:t>
                      </a:r>
                      <a:r>
                        <a:rPr lang="zh-TW" sz="2200" b="0" u="none" strike="noStrike" kern="1200" dirty="0" smtClean="0">
                          <a:latin typeface="微軟正黑體" panose="020B0604030504040204" pitchFamily="34" charset="-120"/>
                          <a:ea typeface="微軟正黑體" panose="020B0604030504040204" pitchFamily="34" charset="-120"/>
                        </a:rPr>
                        <a:t>在學</a:t>
                      </a:r>
                      <a:r>
                        <a:rPr lang="zh-TW" sz="2200" b="0" u="none" strike="noStrike" kern="1200" dirty="0">
                          <a:latin typeface="微軟正黑體" panose="020B0604030504040204" pitchFamily="34" charset="-120"/>
                          <a:ea typeface="微軟正黑體" panose="020B0604030504040204" pitchFamily="34" charset="-120"/>
                        </a:rPr>
                        <a:t>學生暨境外學位生明細表</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11.</a:t>
                      </a:r>
                      <a:r>
                        <a:rPr lang="zh-TW" sz="2200" b="0" u="none" strike="noStrike" kern="1200" dirty="0" smtClean="0">
                          <a:latin typeface="微軟正黑體" panose="020B0604030504040204" pitchFamily="34" charset="-120"/>
                          <a:ea typeface="微軟正黑體" panose="020B0604030504040204" pitchFamily="34" charset="-120"/>
                        </a:rPr>
                        <a:t>退學</a:t>
                      </a:r>
                      <a:r>
                        <a:rPr lang="zh-TW" sz="2200" b="0" u="none" strike="noStrike" kern="1200" dirty="0">
                          <a:latin typeface="微軟正黑體" panose="020B0604030504040204" pitchFamily="34" charset="-120"/>
                          <a:ea typeface="微軟正黑體" panose="020B0604030504040204" pitchFamily="34" charset="-120"/>
                        </a:rPr>
                        <a:t>及學生人數明細表</a:t>
                      </a:r>
                      <a:r>
                        <a:rPr lang="en-US" sz="2200" b="0" u="none" strike="noStrike" kern="1200" dirty="0">
                          <a:latin typeface="微軟正黑體" panose="020B0604030504040204" pitchFamily="34" charset="-120"/>
                          <a:ea typeface="微軟正黑體" panose="020B0604030504040204" pitchFamily="34" charset="-120"/>
                        </a:rPr>
                        <a:t>-</a:t>
                      </a:r>
                      <a:r>
                        <a:rPr lang="zh-TW" sz="2200" b="0" u="none" strike="noStrike" kern="1200" dirty="0">
                          <a:latin typeface="微軟正黑體" panose="020B0604030504040204" pitchFamily="34" charset="-120"/>
                          <a:ea typeface="微軟正黑體" panose="020B0604030504040204" pitchFamily="34" charset="-120"/>
                        </a:rPr>
                        <a:t>沒有學生但有退學人數</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2467218798"/>
                  </a:ext>
                </a:extLst>
              </a:tr>
              <a:tr h="585518">
                <a:tc vMerge="1">
                  <a:txBody>
                    <a:bodyPr/>
                    <a:lstStyle/>
                    <a:p>
                      <a:endParaRPr lang="zh-TW" altLang="en-US" dirty="0"/>
                    </a:p>
                  </a:txBody>
                  <a:tcPr marL="17780" marR="17780" marT="0" marB="0" anchor="ct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5 .</a:t>
                      </a:r>
                      <a:r>
                        <a:rPr lang="zh-TW" sz="2200" b="0" u="none" strike="noStrike" kern="1200" dirty="0" smtClean="0">
                          <a:latin typeface="微軟正黑體" panose="020B0604030504040204" pitchFamily="34" charset="-120"/>
                          <a:ea typeface="微軟正黑體" panose="020B0604030504040204" pitchFamily="34" charset="-120"/>
                        </a:rPr>
                        <a:t>退學</a:t>
                      </a:r>
                      <a:r>
                        <a:rPr lang="zh-TW" sz="2200" b="0" u="none" strike="noStrike" kern="1200" dirty="0">
                          <a:latin typeface="微軟正黑體" panose="020B0604030504040204" pitchFamily="34" charset="-120"/>
                          <a:ea typeface="微軟正黑體" panose="020B0604030504040204" pitchFamily="34" charset="-120"/>
                        </a:rPr>
                        <a:t>及學生人數彙總表</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12.</a:t>
                      </a:r>
                      <a:r>
                        <a:rPr lang="zh-TW" sz="2200" b="0" u="none" strike="noStrike" kern="1200" dirty="0" smtClean="0">
                          <a:latin typeface="微軟正黑體" panose="020B0604030504040204" pitchFamily="34" charset="-120"/>
                          <a:ea typeface="微軟正黑體" panose="020B0604030504040204" pitchFamily="34" charset="-120"/>
                        </a:rPr>
                        <a:t>退學</a:t>
                      </a:r>
                      <a:r>
                        <a:rPr lang="zh-TW" sz="2200" b="0" u="none" strike="noStrike" kern="1200" dirty="0">
                          <a:latin typeface="微軟正黑體" panose="020B0604030504040204" pitchFamily="34" charset="-120"/>
                          <a:ea typeface="微軟正黑體" panose="020B0604030504040204" pitchFamily="34" charset="-120"/>
                        </a:rPr>
                        <a:t>及學生人數明細表</a:t>
                      </a:r>
                      <a:r>
                        <a:rPr lang="en-US" sz="2200" b="0" u="none" strike="noStrike" kern="1200" dirty="0">
                          <a:latin typeface="微軟正黑體" panose="020B0604030504040204" pitchFamily="34" charset="-120"/>
                          <a:ea typeface="微軟正黑體" panose="020B0604030504040204" pitchFamily="34" charset="-120"/>
                        </a:rPr>
                        <a:t>-</a:t>
                      </a:r>
                      <a:r>
                        <a:rPr lang="zh-TW" sz="2200" b="0" u="none" strike="noStrike" kern="1200" dirty="0">
                          <a:latin typeface="微軟正黑體" panose="020B0604030504040204" pitchFamily="34" charset="-120"/>
                          <a:ea typeface="微軟正黑體" panose="020B0604030504040204" pitchFamily="34" charset="-120"/>
                        </a:rPr>
                        <a:t>有學生且有退學人數</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2414558693"/>
                  </a:ext>
                </a:extLst>
              </a:tr>
              <a:tr h="585518">
                <a:tc vMerge="1">
                  <a:txBody>
                    <a:bodyPr/>
                    <a:lstStyle/>
                    <a:p>
                      <a:endParaRPr lang="zh-TW" altLang="en-US" dirty="0"/>
                    </a:p>
                  </a:txBody>
                  <a:tcPr marL="17780" marR="177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0" u="none" strike="noStrike" kern="1200" dirty="0" smtClean="0">
                          <a:latin typeface="微軟正黑體" panose="020B0604030504040204" pitchFamily="34" charset="-120"/>
                          <a:ea typeface="微軟正黑體" panose="020B0604030504040204" pitchFamily="34" charset="-120"/>
                        </a:rPr>
                        <a:t> 6.</a:t>
                      </a:r>
                      <a:r>
                        <a:rPr lang="zh-TW" altLang="zh-TW" sz="2200" b="0" u="none" strike="noStrike" kern="1200" dirty="0" smtClean="0">
                          <a:latin typeface="微軟正黑體" panose="020B0604030504040204" pitchFamily="34" charset="-120"/>
                          <a:ea typeface="微軟正黑體" panose="020B0604030504040204" pitchFamily="34" charset="-120"/>
                        </a:rPr>
                        <a:t>休學及學生人數彙總表</a:t>
                      </a:r>
                      <a:endParaRPr lang="zh-TW" altLang="zh-TW" sz="2200" b="0" u="none" strike="noStrike" kern="1200" dirty="0" smtClean="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pPr algn="l">
                        <a:lnSpc>
                          <a:spcPts val="1200"/>
                        </a:lnSpc>
                        <a:spcAft>
                          <a:spcPts val="0"/>
                        </a:spcAft>
                      </a:pPr>
                      <a:r>
                        <a:rPr lang="en-US" altLang="zh-TW" sz="2200" b="0" u="none" strike="noStrike" kern="1200" dirty="0" smtClean="0">
                          <a:latin typeface="微軟正黑體" panose="020B0604030504040204" pitchFamily="34" charset="-120"/>
                          <a:ea typeface="微軟正黑體" panose="020B0604030504040204" pitchFamily="34" charset="-120"/>
                        </a:rPr>
                        <a:t> 13.</a:t>
                      </a:r>
                      <a:r>
                        <a:rPr lang="zh-TW" sz="2200" b="0" u="none" strike="noStrike" kern="1200" dirty="0" smtClean="0">
                          <a:latin typeface="微軟正黑體" panose="020B0604030504040204" pitchFamily="34" charset="-120"/>
                          <a:ea typeface="微軟正黑體" panose="020B0604030504040204" pitchFamily="34" charset="-120"/>
                        </a:rPr>
                        <a:t>退學</a:t>
                      </a:r>
                      <a:r>
                        <a:rPr lang="zh-TW" sz="2200" b="0" u="none" strike="noStrike" kern="1200" dirty="0">
                          <a:latin typeface="微軟正黑體" panose="020B0604030504040204" pitchFamily="34" charset="-120"/>
                          <a:ea typeface="微軟正黑體" panose="020B0604030504040204" pitchFamily="34" charset="-120"/>
                        </a:rPr>
                        <a:t>及學生人數明細表</a:t>
                      </a:r>
                      <a:r>
                        <a:rPr lang="en-US" sz="2200" b="0" u="none" strike="noStrike" kern="1200" dirty="0">
                          <a:latin typeface="微軟正黑體" panose="020B0604030504040204" pitchFamily="34" charset="-120"/>
                          <a:ea typeface="微軟正黑體" panose="020B0604030504040204" pitchFamily="34" charset="-120"/>
                        </a:rPr>
                        <a:t>-</a:t>
                      </a:r>
                      <a:r>
                        <a:rPr lang="zh-TW" sz="2200" b="0" u="none" strike="noStrike" kern="1200" dirty="0">
                          <a:latin typeface="微軟正黑體" panose="020B0604030504040204" pitchFamily="34" charset="-120"/>
                          <a:ea typeface="微軟正黑體" panose="020B0604030504040204" pitchFamily="34" charset="-120"/>
                        </a:rPr>
                        <a:t>有學生但沒有退學人數</a:t>
                      </a:r>
                      <a:endParaRPr lang="zh-TW" sz="2200" b="0"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245779316"/>
                  </a:ext>
                </a:extLst>
              </a:tr>
              <a:tr h="585518">
                <a:tc vMerge="1">
                  <a:txBody>
                    <a:bodyPr/>
                    <a:lstStyle/>
                    <a:p>
                      <a:endParaRPr lang="zh-TW" altLang="en-US" dirty="0"/>
                    </a:p>
                  </a:txBody>
                  <a:tcPr marL="17780" marR="177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0" u="none" strike="noStrike" kern="1200" dirty="0" smtClean="0">
                          <a:latin typeface="微軟正黑體" panose="020B0604030504040204" pitchFamily="34" charset="-120"/>
                          <a:ea typeface="微軟正黑體" panose="020B0604030504040204" pitchFamily="34" charset="-120"/>
                        </a:rPr>
                        <a:t> 7.</a:t>
                      </a:r>
                      <a:r>
                        <a:rPr lang="zh-TW" altLang="zh-TW" sz="2200" b="0" u="none" strike="noStrike" kern="1200" dirty="0" smtClean="0">
                          <a:latin typeface="微軟正黑體" panose="020B0604030504040204" pitchFamily="34" charset="-120"/>
                          <a:ea typeface="微軟正黑體" panose="020B0604030504040204" pitchFamily="34" charset="-120"/>
                        </a:rPr>
                        <a:t>陸生人數檢核表</a:t>
                      </a:r>
                      <a:endParaRPr lang="zh-TW" altLang="zh-TW" sz="2200" b="0" u="none" strike="noStrike" kern="1200" dirty="0" smtClean="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pPr algn="l"/>
                      <a:endParaRPr lang="zh-TW" altLang="en-US" sz="2200" b="0" dirty="0">
                        <a:latin typeface="微軟正黑體" panose="020B0604030504040204" pitchFamily="34" charset="-120"/>
                        <a:ea typeface="微軟正黑體" panose="020B0604030504040204" pitchFamily="34" charset="-120"/>
                      </a:endParaRPr>
                    </a:p>
                  </a:txBody>
                  <a:tcPr marL="17780" marR="17780" marT="0"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1591593045"/>
                  </a:ext>
                </a:extLst>
              </a:tr>
            </a:tbl>
          </a:graphicData>
        </a:graphic>
      </p:graphicFrame>
      <p:pic>
        <p:nvPicPr>
          <p:cNvPr id="9" name="Picture 8" descr="http://www.iconpng.com/png/phuzion/fav%20(st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80" y="1745850"/>
            <a:ext cx="457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5245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CN" sz="4200" dirty="0" smtClean="0">
                <a:solidFill>
                  <a:schemeClr val="bg1"/>
                </a:solidFill>
                <a:latin typeface="微軟正黑體" panose="020B0604030504040204" pitchFamily="34" charset="-120"/>
                <a:ea typeface="微軟正黑體" panose="020B0604030504040204" pitchFamily="34" charset="-120"/>
              </a:rPr>
              <a:t>25</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90</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985433"/>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資本額組成</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b="1" strike="sngStrike" dirty="0">
                <a:solidFill>
                  <a:srgbClr val="FF0000"/>
                </a:solidFill>
                <a:latin typeface="微軟正黑體" panose="020B0604030504040204" pitchFamily="34" charset="-120"/>
                <a:ea typeface="微軟正黑體" panose="020B0604030504040204" pitchFamily="34" charset="-120"/>
              </a:rPr>
              <a:t>產學合作教學為學校邀請具產業實務之業界教師與專任教師共同開設之課程，業界教師及專任教師授課時數須各佔課程總時數三分之一</a:t>
            </a:r>
            <a:r>
              <a:rPr lang="en-US" altLang="zh-TW" sz="2400" b="1" strike="sngStrike" dirty="0">
                <a:solidFill>
                  <a:srgbClr val="FF0000"/>
                </a:solidFill>
                <a:latin typeface="微軟正黑體" panose="020B0604030504040204" pitchFamily="34" charset="-120"/>
                <a:ea typeface="微軟正黑體" panose="020B0604030504040204" pitchFamily="34" charset="-120"/>
              </a:rPr>
              <a:t>(</a:t>
            </a:r>
            <a:r>
              <a:rPr lang="zh-TW" altLang="zh-TW" sz="2400" b="1" strike="sngStrike" dirty="0">
                <a:solidFill>
                  <a:srgbClr val="FF0000"/>
                </a:solidFill>
                <a:latin typeface="微軟正黑體" panose="020B0604030504040204" pitchFamily="34" charset="-120"/>
                <a:ea typeface="微軟正黑體" panose="020B0604030504040204" pitchFamily="34" charset="-120"/>
              </a:rPr>
              <a:t>含</a:t>
            </a:r>
            <a:r>
              <a:rPr lang="en-US" altLang="zh-TW" sz="2400" b="1" strike="sngStrike" dirty="0">
                <a:solidFill>
                  <a:srgbClr val="FF0000"/>
                </a:solidFill>
                <a:latin typeface="微軟正黑體" panose="020B0604030504040204" pitchFamily="34" charset="-120"/>
                <a:ea typeface="微軟正黑體" panose="020B0604030504040204" pitchFamily="34" charset="-120"/>
              </a:rPr>
              <a:t>)</a:t>
            </a:r>
            <a:r>
              <a:rPr lang="zh-TW" altLang="zh-TW" sz="2400" b="1" strike="sngStrike" dirty="0">
                <a:solidFill>
                  <a:srgbClr val="FF0000"/>
                </a:solidFill>
                <a:latin typeface="微軟正黑體" panose="020B0604030504040204" pitchFamily="34" charset="-120"/>
                <a:ea typeface="微軟正黑體" panose="020B0604030504040204" pitchFamily="34" charset="-120"/>
              </a:rPr>
              <a:t>以上者。</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lvl="0" algn="r"/>
            <a:endParaRPr lang="en-US" altLang="zh-TW" sz="1600" dirty="0" smtClean="0">
              <a:latin typeface="微軟正黑體" panose="020B0604030504040204" pitchFamily="34" charset="-120"/>
              <a:ea typeface="微軟正黑體" panose="020B0604030504040204" pitchFamily="34" charset="-120"/>
            </a:endParaRPr>
          </a:p>
          <a:p>
            <a:pPr lvl="0" algn="r"/>
            <a:r>
              <a:rPr lang="zh-TW" altLang="zh-TW" sz="1600" dirty="0" smtClean="0">
                <a:latin typeface="微軟正黑體" panose="020B0604030504040204" pitchFamily="34" charset="-120"/>
                <a:ea typeface="微軟正黑體" panose="020B0604030504040204" pitchFamily="34" charset="-120"/>
              </a:rPr>
              <a:t>【註</a:t>
            </a:r>
            <a:r>
              <a:rPr lang="zh-TW" altLang="zh-TW"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108</a:t>
            </a:r>
            <a:r>
              <a:rPr lang="zh-TW" altLang="zh-TW"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3</a:t>
            </a:r>
            <a:r>
              <a:rPr lang="zh-TW" altLang="zh-TW" sz="1600" dirty="0">
                <a:latin typeface="微軟正黑體" panose="020B0604030504040204" pitchFamily="34" charset="-120"/>
                <a:ea typeface="微軟正黑體" panose="020B0604030504040204" pitchFamily="34" charset="-120"/>
              </a:rPr>
              <a:t>月因應學校填表反應，「台灣評鑑協會」同意刪除</a:t>
            </a:r>
            <a:r>
              <a:rPr lang="zh-TW" altLang="zh-TW" sz="1600" dirty="0" smtClean="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a:p>
            <a:pPr lvl="0"/>
            <a:endParaRPr lang="en-US" altLang="zh-TW" sz="2400" dirty="0">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p:txBody>
      </p:sp>
      <p:sp>
        <p:nvSpPr>
          <p:cNvPr id="11" name="文本占位符 7"/>
          <p:cNvSpPr txBox="1">
            <a:spLocks/>
          </p:cNvSpPr>
          <p:nvPr/>
        </p:nvSpPr>
        <p:spPr>
          <a:xfrm>
            <a:off x="1038223" y="242130"/>
            <a:ext cx="10980583"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zh-TW" sz="4400" dirty="0" smtClean="0">
                <a:solidFill>
                  <a:schemeClr val="accent6">
                    <a:lumMod val="50000"/>
                  </a:schemeClr>
                </a:solidFill>
              </a:rPr>
              <a:t>表</a:t>
            </a:r>
            <a:r>
              <a:rPr lang="en-US" altLang="zh-TW" sz="4400" dirty="0" smtClean="0">
                <a:solidFill>
                  <a:schemeClr val="accent6">
                    <a:lumMod val="50000"/>
                  </a:schemeClr>
                </a:solidFill>
              </a:rPr>
              <a:t>3-7 </a:t>
            </a:r>
            <a:r>
              <a:rPr lang="zh-TW" altLang="zh-TW" sz="4400" dirty="0" smtClean="0">
                <a:solidFill>
                  <a:schemeClr val="accent6">
                    <a:lumMod val="50000"/>
                  </a:schemeClr>
                </a:solidFill>
              </a:rPr>
              <a:t>業界</a:t>
            </a:r>
            <a:r>
              <a:rPr lang="zh-TW" altLang="zh-TW" sz="4400" dirty="0">
                <a:solidFill>
                  <a:schemeClr val="accent6">
                    <a:lumMod val="50000"/>
                  </a:schemeClr>
                </a:solidFill>
              </a:rPr>
              <a:t>專家協同教學課程明細表 </a:t>
            </a:r>
            <a:endParaRPr lang="zh-CN" altLang="en-US" sz="4400" dirty="0">
              <a:solidFill>
                <a:schemeClr val="accent6">
                  <a:lumMod val="50000"/>
                </a:schemeClr>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301194130"/>
              </p:ext>
            </p:extLst>
          </p:nvPr>
        </p:nvGraphicFramePr>
        <p:xfrm>
          <a:off x="214391" y="1199088"/>
          <a:ext cx="11804413" cy="2694281"/>
        </p:xfrm>
        <a:graphic>
          <a:graphicData uri="http://schemas.openxmlformats.org/drawingml/2006/table">
            <a:tbl>
              <a:tblPr firstRow="1" firstCol="1" lastRow="1" lastCol="1" bandRow="1" bandCol="1">
                <a:tableStyleId>{5C22544A-7EE6-4342-B048-85BDC9FD1C3A}</a:tableStyleId>
              </a:tblPr>
              <a:tblGrid>
                <a:gridCol w="484109">
                  <a:extLst>
                    <a:ext uri="{9D8B030D-6E8A-4147-A177-3AD203B41FA5}">
                      <a16:colId xmlns:a16="http://schemas.microsoft.com/office/drawing/2014/main" xmlns="" val="1706740526"/>
                    </a:ext>
                  </a:extLst>
                </a:gridCol>
                <a:gridCol w="469900">
                  <a:extLst>
                    <a:ext uri="{9D8B030D-6E8A-4147-A177-3AD203B41FA5}">
                      <a16:colId xmlns:a16="http://schemas.microsoft.com/office/drawing/2014/main" xmlns="" val="1404905380"/>
                    </a:ext>
                  </a:extLst>
                </a:gridCol>
                <a:gridCol w="584200">
                  <a:extLst>
                    <a:ext uri="{9D8B030D-6E8A-4147-A177-3AD203B41FA5}">
                      <a16:colId xmlns:a16="http://schemas.microsoft.com/office/drawing/2014/main" xmlns="" val="3379516151"/>
                    </a:ext>
                  </a:extLst>
                </a:gridCol>
                <a:gridCol w="546100">
                  <a:extLst>
                    <a:ext uri="{9D8B030D-6E8A-4147-A177-3AD203B41FA5}">
                      <a16:colId xmlns:a16="http://schemas.microsoft.com/office/drawing/2014/main" xmlns="" val="4075996606"/>
                    </a:ext>
                  </a:extLst>
                </a:gridCol>
                <a:gridCol w="520700">
                  <a:extLst>
                    <a:ext uri="{9D8B030D-6E8A-4147-A177-3AD203B41FA5}">
                      <a16:colId xmlns:a16="http://schemas.microsoft.com/office/drawing/2014/main" xmlns="" val="3265008882"/>
                    </a:ext>
                  </a:extLst>
                </a:gridCol>
                <a:gridCol w="609600">
                  <a:extLst>
                    <a:ext uri="{9D8B030D-6E8A-4147-A177-3AD203B41FA5}">
                      <a16:colId xmlns:a16="http://schemas.microsoft.com/office/drawing/2014/main" xmlns="" val="1740448607"/>
                    </a:ext>
                  </a:extLst>
                </a:gridCol>
                <a:gridCol w="1054100">
                  <a:extLst>
                    <a:ext uri="{9D8B030D-6E8A-4147-A177-3AD203B41FA5}">
                      <a16:colId xmlns:a16="http://schemas.microsoft.com/office/drawing/2014/main" xmlns="" val="2819066267"/>
                    </a:ext>
                  </a:extLst>
                </a:gridCol>
                <a:gridCol w="584200">
                  <a:extLst>
                    <a:ext uri="{9D8B030D-6E8A-4147-A177-3AD203B41FA5}">
                      <a16:colId xmlns:a16="http://schemas.microsoft.com/office/drawing/2014/main" xmlns="" val="4071067848"/>
                    </a:ext>
                  </a:extLst>
                </a:gridCol>
                <a:gridCol w="584200">
                  <a:extLst>
                    <a:ext uri="{9D8B030D-6E8A-4147-A177-3AD203B41FA5}">
                      <a16:colId xmlns:a16="http://schemas.microsoft.com/office/drawing/2014/main" xmlns="" val="3840473688"/>
                    </a:ext>
                  </a:extLst>
                </a:gridCol>
                <a:gridCol w="584200">
                  <a:extLst>
                    <a:ext uri="{9D8B030D-6E8A-4147-A177-3AD203B41FA5}">
                      <a16:colId xmlns:a16="http://schemas.microsoft.com/office/drawing/2014/main" xmlns="" val="988740721"/>
                    </a:ext>
                  </a:extLst>
                </a:gridCol>
                <a:gridCol w="1066800">
                  <a:extLst>
                    <a:ext uri="{9D8B030D-6E8A-4147-A177-3AD203B41FA5}">
                      <a16:colId xmlns:a16="http://schemas.microsoft.com/office/drawing/2014/main" xmlns="" val="2382250249"/>
                    </a:ext>
                  </a:extLst>
                </a:gridCol>
                <a:gridCol w="990600">
                  <a:extLst>
                    <a:ext uri="{9D8B030D-6E8A-4147-A177-3AD203B41FA5}">
                      <a16:colId xmlns:a16="http://schemas.microsoft.com/office/drawing/2014/main" xmlns="" val="4087351309"/>
                    </a:ext>
                  </a:extLst>
                </a:gridCol>
                <a:gridCol w="825500">
                  <a:extLst>
                    <a:ext uri="{9D8B030D-6E8A-4147-A177-3AD203B41FA5}">
                      <a16:colId xmlns:a16="http://schemas.microsoft.com/office/drawing/2014/main" xmlns="" val="520999620"/>
                    </a:ext>
                  </a:extLst>
                </a:gridCol>
                <a:gridCol w="1498600">
                  <a:extLst>
                    <a:ext uri="{9D8B030D-6E8A-4147-A177-3AD203B41FA5}">
                      <a16:colId xmlns:a16="http://schemas.microsoft.com/office/drawing/2014/main" xmlns="" val="3339124759"/>
                    </a:ext>
                  </a:extLst>
                </a:gridCol>
                <a:gridCol w="1401604">
                  <a:extLst>
                    <a:ext uri="{9D8B030D-6E8A-4147-A177-3AD203B41FA5}">
                      <a16:colId xmlns:a16="http://schemas.microsoft.com/office/drawing/2014/main" xmlns="" val="3196877292"/>
                    </a:ext>
                  </a:extLst>
                </a:gridCol>
              </a:tblGrid>
              <a:tr h="2694281">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學年度</a:t>
                      </a:r>
                      <a:r>
                        <a:rPr lang="en-US" sz="2400" b="0" kern="100">
                          <a:solidFill>
                            <a:schemeClr val="tx1"/>
                          </a:solidFill>
                          <a:effectLst/>
                          <a:latin typeface="微軟正黑體" panose="020B0604030504040204" pitchFamily="34" charset="-120"/>
                          <a:ea typeface="微軟正黑體" panose="020B0604030504040204" pitchFamily="34" charset="-120"/>
                        </a:rPr>
                        <a:t>/</a:t>
                      </a:r>
                      <a:r>
                        <a:rPr lang="zh-TW" sz="2400" b="0" kern="100">
                          <a:solidFill>
                            <a:schemeClr val="tx1"/>
                          </a:solidFill>
                          <a:effectLst/>
                          <a:latin typeface="微軟正黑體" panose="020B0604030504040204" pitchFamily="34" charset="-120"/>
                          <a:ea typeface="微軟正黑體" panose="020B0604030504040204" pitchFamily="34" charset="-120"/>
                        </a:rPr>
                        <a:t>學期</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學院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開課</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系所</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開課學制</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當期</a:t>
                      </a:r>
                    </a:p>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課號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課程</a:t>
                      </a:r>
                      <a:r>
                        <a:rPr lang="en-US" sz="2400" b="0" kern="100">
                          <a:solidFill>
                            <a:schemeClr val="tx1"/>
                          </a:solidFill>
                          <a:effectLst/>
                          <a:latin typeface="微軟正黑體" panose="020B0604030504040204" pitchFamily="34" charset="-120"/>
                          <a:ea typeface="微軟正黑體" panose="020B0604030504040204" pitchFamily="34" charset="-120"/>
                        </a:rPr>
                        <a:t/>
                      </a:r>
                      <a:br>
                        <a:rPr lang="en-US" sz="2400" b="0" kern="100">
                          <a:solidFill>
                            <a:schemeClr val="tx1"/>
                          </a:solidFill>
                          <a:effectLst/>
                          <a:latin typeface="微軟正黑體" panose="020B0604030504040204" pitchFamily="34" charset="-120"/>
                          <a:ea typeface="微軟正黑體" panose="020B0604030504040204" pitchFamily="34" charset="-120"/>
                        </a:rPr>
                      </a:br>
                      <a:r>
                        <a:rPr lang="zh-TW" sz="2400" b="0" kern="100">
                          <a:solidFill>
                            <a:schemeClr val="tx1"/>
                          </a:solidFill>
                          <a:effectLst/>
                          <a:latin typeface="微軟正黑體" panose="020B0604030504040204" pitchFamily="34" charset="-120"/>
                          <a:ea typeface="微軟正黑體" panose="020B0604030504040204" pitchFamily="34" charset="-120"/>
                        </a:rPr>
                        <a:t>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開課</a:t>
                      </a:r>
                      <a:r>
                        <a:rPr lang="en-US" sz="2400" b="0" kern="100" dirty="0">
                          <a:solidFill>
                            <a:schemeClr val="tx1"/>
                          </a:solidFill>
                          <a:effectLst/>
                          <a:latin typeface="微軟正黑體" panose="020B0604030504040204" pitchFamily="34" charset="-120"/>
                          <a:ea typeface="微軟正黑體" panose="020B0604030504040204" pitchFamily="34" charset="-120"/>
                        </a:rPr>
                        <a:t/>
                      </a:r>
                      <a:br>
                        <a:rPr lang="en-US" sz="2400" b="0" kern="100" dirty="0">
                          <a:solidFill>
                            <a:schemeClr val="tx1"/>
                          </a:solidFill>
                          <a:effectLst/>
                          <a:latin typeface="微軟正黑體" panose="020B0604030504040204" pitchFamily="34" charset="-120"/>
                          <a:ea typeface="微軟正黑體" panose="020B0604030504040204" pitchFamily="34" charset="-120"/>
                        </a:rPr>
                      </a:br>
                      <a:r>
                        <a:rPr lang="zh-TW" sz="2400" b="0" kern="100" dirty="0">
                          <a:solidFill>
                            <a:schemeClr val="tx1"/>
                          </a:solidFill>
                          <a:effectLst/>
                          <a:latin typeface="微軟正黑體" panose="020B0604030504040204" pitchFamily="34" charset="-120"/>
                          <a:ea typeface="微軟正黑體" panose="020B0604030504040204" pitchFamily="34" charset="-120"/>
                        </a:rPr>
                        <a:t>總時</a:t>
                      </a:r>
                      <a:r>
                        <a:rPr lang="zh-TW" sz="2400" b="0" kern="100" dirty="0" smtClean="0">
                          <a:solidFill>
                            <a:schemeClr val="tx1"/>
                          </a:solidFill>
                          <a:effectLst/>
                          <a:latin typeface="微軟正黑體" panose="020B0604030504040204" pitchFamily="34" charset="-120"/>
                          <a:ea typeface="微軟正黑體" panose="020B0604030504040204" pitchFamily="34" charset="-120"/>
                        </a:rPr>
                        <a:t>數</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補助</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與否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補助</a:t>
                      </a:r>
                      <a:r>
                        <a:rPr lang="en-US" sz="2400" b="0" kern="100">
                          <a:solidFill>
                            <a:schemeClr val="tx1"/>
                          </a:solidFill>
                          <a:effectLst/>
                          <a:latin typeface="微軟正黑體" panose="020B0604030504040204" pitchFamily="34" charset="-120"/>
                          <a:ea typeface="微軟正黑體" panose="020B0604030504040204" pitchFamily="34" charset="-120"/>
                        </a:rPr>
                        <a:t/>
                      </a:r>
                      <a:br>
                        <a:rPr lang="en-US" sz="2400" b="0" kern="100">
                          <a:solidFill>
                            <a:schemeClr val="tx1"/>
                          </a:solidFill>
                          <a:effectLst/>
                          <a:latin typeface="微軟正黑體" panose="020B0604030504040204" pitchFamily="34" charset="-120"/>
                          <a:ea typeface="微軟正黑體" panose="020B0604030504040204" pitchFamily="34" charset="-120"/>
                        </a:rPr>
                      </a:br>
                      <a:r>
                        <a:rPr lang="zh-TW" sz="2400" b="0" kern="100">
                          <a:solidFill>
                            <a:schemeClr val="tx1"/>
                          </a:solidFill>
                          <a:effectLst/>
                          <a:latin typeface="微軟正黑體" panose="020B0604030504040204" pitchFamily="34" charset="-120"/>
                          <a:ea typeface="微軟正黑體" panose="020B0604030504040204" pitchFamily="34" charset="-120"/>
                        </a:rPr>
                        <a:t>單位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補助</a:t>
                      </a:r>
                      <a:r>
                        <a:rPr lang="en-US" sz="2400" b="0" kern="100">
                          <a:solidFill>
                            <a:schemeClr val="tx1"/>
                          </a:solidFill>
                          <a:effectLst/>
                          <a:latin typeface="微軟正黑體" panose="020B0604030504040204" pitchFamily="34" charset="-120"/>
                          <a:ea typeface="微軟正黑體" panose="020B0604030504040204" pitchFamily="34" charset="-120"/>
                        </a:rPr>
                        <a:t/>
                      </a:r>
                      <a:br>
                        <a:rPr lang="en-US" sz="2400" b="0" kern="100">
                          <a:solidFill>
                            <a:schemeClr val="tx1"/>
                          </a:solidFill>
                          <a:effectLst/>
                          <a:latin typeface="微軟正黑體" panose="020B0604030504040204" pitchFamily="34" charset="-120"/>
                          <a:ea typeface="微軟正黑體" panose="020B0604030504040204" pitchFamily="34" charset="-120"/>
                        </a:rPr>
                      </a:br>
                      <a:r>
                        <a:rPr lang="zh-TW" sz="2400" b="0" kern="100">
                          <a:solidFill>
                            <a:schemeClr val="tx1"/>
                          </a:solidFill>
                          <a:effectLst/>
                          <a:latin typeface="微軟正黑體" panose="020B0604030504040204" pitchFamily="34" charset="-120"/>
                          <a:ea typeface="微軟正黑體" panose="020B0604030504040204" pitchFamily="34" charset="-120"/>
                        </a:rPr>
                        <a:t>類型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業界教師姓名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業界教師任職單位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a:solidFill>
                            <a:schemeClr val="tx1"/>
                          </a:solidFill>
                          <a:effectLst/>
                          <a:latin typeface="微軟正黑體" panose="020B0604030504040204" pitchFamily="34" charset="-120"/>
                          <a:ea typeface="微軟正黑體" panose="020B0604030504040204" pitchFamily="34" charset="-120"/>
                        </a:rPr>
                        <a:t>業界教師職稱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業界教師</a:t>
                      </a:r>
                    </a:p>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授課時</a:t>
                      </a:r>
                      <a:r>
                        <a:rPr lang="zh-TW" sz="2400" b="0" kern="100" dirty="0" smtClean="0">
                          <a:solidFill>
                            <a:schemeClr val="tx1"/>
                          </a:solidFill>
                          <a:effectLst/>
                          <a:latin typeface="微軟正黑體" panose="020B0604030504040204" pitchFamily="34" charset="-120"/>
                          <a:ea typeface="微軟正黑體" panose="020B0604030504040204" pitchFamily="34" charset="-120"/>
                        </a:rPr>
                        <a:t>數</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業界專家鐘點</a:t>
                      </a:r>
                      <a:r>
                        <a:rPr lang="zh-TW" sz="2400" b="0" kern="100" dirty="0" smtClean="0">
                          <a:solidFill>
                            <a:schemeClr val="tx1"/>
                          </a:solidFill>
                          <a:effectLst/>
                          <a:latin typeface="微軟正黑體" panose="020B0604030504040204" pitchFamily="34" charset="-120"/>
                          <a:ea typeface="微軟正黑體" panose="020B0604030504040204" pitchFamily="34" charset="-120"/>
                        </a:rPr>
                        <a:t>費</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15846453"/>
                  </a:ext>
                </a:extLst>
              </a:tr>
            </a:tbl>
          </a:graphicData>
        </a:graphic>
      </p:graphicFrame>
      <p:cxnSp>
        <p:nvCxnSpPr>
          <p:cNvPr id="14" name="直線接點 13"/>
          <p:cNvCxnSpPr/>
          <p:nvPr/>
        </p:nvCxnSpPr>
        <p:spPr>
          <a:xfrm>
            <a:off x="448903" y="4854701"/>
            <a:ext cx="11569901" cy="10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448903" y="5201543"/>
            <a:ext cx="8161697" cy="168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4445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0"/>
          <p:cNvSpPr/>
          <p:nvPr/>
        </p:nvSpPr>
        <p:spPr>
          <a:xfrm>
            <a:off x="4649047" y="1443641"/>
            <a:ext cx="2736786" cy="27293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900" b="1" dirty="0">
                <a:solidFill>
                  <a:schemeClr val="accent6">
                    <a:lumMod val="50000"/>
                  </a:schemeClr>
                </a:solidFill>
                <a:latin typeface="微軟正黑體" panose="020B0604030504040204" pitchFamily="34" charset="-120"/>
                <a:ea typeface="微軟正黑體" panose="020B0604030504040204" pitchFamily="34" charset="-120"/>
              </a:rPr>
              <a:t>3</a:t>
            </a:r>
            <a:endParaRPr lang="zh-CN" altLang="en-US" sz="99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245101" y="4595904"/>
            <a:ext cx="3840120" cy="769441"/>
          </a:xfrm>
          <a:prstGeom prst="rect">
            <a:avLst/>
          </a:prstGeom>
        </p:spPr>
        <p:txBody>
          <a:bodyPr wrap="square">
            <a:spAutoFit/>
          </a:bodyPr>
          <a:lstStyle/>
          <a:p>
            <a:pPr lvl="0" algn="ctr"/>
            <a:r>
              <a:rPr lang="zh-TW" altLang="en-US" sz="4400" b="1" dirty="0" smtClean="0">
                <a:latin typeface="微軟正黑體" panose="020B0604030504040204" pitchFamily="34" charset="-120"/>
                <a:ea typeface="微軟正黑體" panose="020B0604030504040204" pitchFamily="34" charset="-120"/>
              </a:rPr>
              <a:t>注意提醒事項</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88975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1"/>
            <a:ext cx="12191999" cy="6852958"/>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ltLang="zh-TW" sz="2800" dirty="0">
              <a:solidFill>
                <a:schemeClr val="accent6">
                  <a:lumMod val="50000"/>
                </a:schemeClr>
              </a:solidFill>
              <a:latin typeface="標楷體" panose="03000509000000000000" pitchFamily="65" charset="-120"/>
              <a:ea typeface="標楷體" panose="03000509000000000000" pitchFamily="65" charset="-120"/>
            </a:endParaRPr>
          </a:p>
        </p:txBody>
      </p:sp>
      <p:sp>
        <p:nvSpPr>
          <p:cNvPr id="8" name="Freeform 503"/>
          <p:cNvSpPr/>
          <p:nvPr/>
        </p:nvSpPr>
        <p:spPr bwMode="auto">
          <a:xfrm>
            <a:off x="626305" y="626842"/>
            <a:ext cx="11406037" cy="45719"/>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TW" sz="4200" dirty="0">
                <a:solidFill>
                  <a:schemeClr val="bg1"/>
                </a:solidFill>
                <a:latin typeface="微軟正黑體" panose="020B0604030504040204" pitchFamily="34" charset="-120"/>
                <a:ea typeface="微軟正黑體" panose="020B0604030504040204" pitchFamily="34" charset="-120"/>
              </a:rPr>
              <a:t>1</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92</a:t>
            </a:fld>
            <a:endParaRPr lang="zh-TW" altLang="en-US" dirty="0"/>
          </a:p>
        </p:txBody>
      </p:sp>
      <p:sp>
        <p:nvSpPr>
          <p:cNvPr id="9" name="矩形 8"/>
          <p:cNvSpPr/>
          <p:nvPr/>
        </p:nvSpPr>
        <p:spPr>
          <a:xfrm>
            <a:off x="800060" y="843038"/>
            <a:ext cx="11058526" cy="4801314"/>
          </a:xfrm>
          <a:prstGeom prst="rect">
            <a:avLst/>
          </a:prstGeom>
        </p:spPr>
        <p:txBody>
          <a:bodyPr wrap="square">
            <a:spAutoFit/>
          </a:bodyPr>
          <a:lstStyle/>
          <a:p>
            <a:pPr latinLnBrk="1">
              <a:lnSpc>
                <a:spcPct val="150000"/>
              </a:lnSpc>
              <a:defRPr/>
            </a:pPr>
            <a:r>
              <a:rPr lang="en-US" altLang="zh-TW" sz="2800" b="1" dirty="0" smtClean="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cs typeface="Arial" panose="020B0604020202020204" pitchFamily="34" charset="0"/>
              </a:rPr>
              <a:t>填表注意事項</a:t>
            </a:r>
            <a:r>
              <a:rPr lang="en-US" altLang="zh-TW" sz="2800" b="1" dirty="0" smtClean="0">
                <a:solidFill>
                  <a:srgbClr val="FF0000"/>
                </a:solidFill>
                <a:latin typeface="標楷體" panose="03000509000000000000" pitchFamily="65" charset="-120"/>
                <a:ea typeface="標楷體" panose="03000509000000000000" pitchFamily="65" charset="-120"/>
              </a:rPr>
              <a:t>】</a:t>
            </a:r>
            <a:r>
              <a:rPr lang="zh-TW" altLang="en-US" sz="2800" b="1" dirty="0" smtClean="0">
                <a:solidFill>
                  <a:srgbClr val="FF0000"/>
                </a:solidFill>
                <a:latin typeface="標楷體" panose="03000509000000000000" pitchFamily="65" charset="-120"/>
                <a:ea typeface="標楷體" panose="03000509000000000000" pitchFamily="65" charset="-120"/>
              </a:rPr>
              <a:t>：</a:t>
            </a:r>
            <a:endParaRPr lang="en-US" altLang="zh-TW" sz="2800" b="1" dirty="0">
              <a:solidFill>
                <a:srgbClr val="FF0000"/>
              </a:solidFill>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一、為因應</a:t>
            </a:r>
            <a:r>
              <a:rPr lang="en-US" altLang="zh-TW" sz="2400" dirty="0" smtClean="0">
                <a:latin typeface="標楷體" panose="03000509000000000000" pitchFamily="65" charset="-120"/>
                <a:ea typeface="標楷體" panose="03000509000000000000" pitchFamily="65" charset="-120"/>
              </a:rPr>
              <a:t>5</a:t>
            </a:r>
            <a:r>
              <a:rPr lang="zh-TW" altLang="en-US" sz="2400" dirty="0" smtClean="0">
                <a:latin typeface="標楷體" panose="03000509000000000000" pitchFamily="65" charset="-120"/>
                <a:ea typeface="標楷體" panose="03000509000000000000" pitchFamily="65" charset="-120"/>
              </a:rPr>
              <a:t>月份的系科評鑑，請大家儘快填報資料</a:t>
            </a:r>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二</a:t>
            </a:r>
            <a:r>
              <a:rPr lang="zh-TW" altLang="en-US"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要提修正之資料</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教務處：</a:t>
            </a:r>
            <a:r>
              <a:rPr lang="zh-TW" altLang="en-US"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4-1</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2.</a:t>
            </a:r>
            <a:r>
              <a:rPr lang="zh-TW" altLang="en-US" sz="2400" dirty="0" smtClean="0">
                <a:latin typeface="標楷體" panose="03000509000000000000" pitchFamily="65" charset="-120"/>
                <a:ea typeface="標楷體" panose="03000509000000000000" pitchFamily="65" charset="-120"/>
              </a:rPr>
              <a:t>學務處</a:t>
            </a:r>
            <a:r>
              <a:rPr lang="zh-TW" altLang="en-US"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4-9-2</a:t>
            </a:r>
            <a:endParaRPr lang="en-US" altLang="zh-TW" sz="2400" dirty="0">
              <a:latin typeface="標楷體" panose="03000509000000000000" pitchFamily="65" charset="-120"/>
              <a:ea typeface="標楷體" panose="03000509000000000000" pitchFamily="65" charset="-120"/>
            </a:endParaRPr>
          </a:p>
          <a:p>
            <a:r>
              <a:rPr lang="zh-TW" altLang="en-US" sz="2400" smtClean="0">
                <a:latin typeface="標楷體" panose="03000509000000000000" pitchFamily="65" charset="-120"/>
                <a:ea typeface="標楷體" panose="03000509000000000000" pitchFamily="65" charset="-120"/>
              </a:rPr>
              <a:t> </a:t>
            </a:r>
            <a:r>
              <a:rPr lang="zh-TW" altLang="en-US" sz="2400" smtClean="0">
                <a:latin typeface="標楷體" panose="03000509000000000000" pitchFamily="65" charset="-120"/>
                <a:ea typeface="標楷體" panose="03000509000000000000" pitchFamily="65" charset="-120"/>
              </a:rPr>
              <a:t>三、</a:t>
            </a:r>
            <a:r>
              <a:rPr lang="zh-TW" altLang="en-US" sz="2400" dirty="0">
                <a:latin typeface="標楷體" panose="03000509000000000000" pitchFamily="65" charset="-120"/>
                <a:ea typeface="標楷體" panose="03000509000000000000" pitchFamily="65" charset="-120"/>
              </a:rPr>
              <a:t>注意新增之表單</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人事室：表</a:t>
            </a:r>
            <a:r>
              <a:rPr lang="en-US" altLang="zh-TW" sz="2400" dirty="0">
                <a:latin typeface="標楷體" panose="03000509000000000000" pitchFamily="65" charset="-120"/>
                <a:ea typeface="標楷體" panose="03000509000000000000" pitchFamily="65" charset="-120"/>
              </a:rPr>
              <a:t>1-22-1</a:t>
            </a:r>
          </a:p>
          <a:p>
            <a:r>
              <a:rPr lang="en-US" altLang="zh-TW" sz="2400" dirty="0">
                <a:latin typeface="標楷體" panose="03000509000000000000" pitchFamily="65" charset="-120"/>
                <a:ea typeface="標楷體" panose="03000509000000000000" pitchFamily="65" charset="-120"/>
              </a:rPr>
              <a:t>     2.</a:t>
            </a:r>
            <a:r>
              <a:rPr lang="zh-TW" altLang="en-US" sz="2400" dirty="0">
                <a:latin typeface="標楷體" panose="03000509000000000000" pitchFamily="65" charset="-120"/>
                <a:ea typeface="標楷體" panose="03000509000000000000" pitchFamily="65" charset="-120"/>
              </a:rPr>
              <a:t>教務處：表</a:t>
            </a:r>
            <a:r>
              <a:rPr lang="en-US" altLang="zh-TW" sz="2400" dirty="0">
                <a:latin typeface="標楷體" panose="03000509000000000000" pitchFamily="65" charset="-120"/>
                <a:ea typeface="標楷體" panose="03000509000000000000" pitchFamily="65" charset="-120"/>
              </a:rPr>
              <a:t>4-2-10</a:t>
            </a:r>
            <a:r>
              <a:rPr lang="zh-TW" altLang="en-US" sz="2400" dirty="0">
                <a:latin typeface="標楷體" panose="03000509000000000000" pitchFamily="65" charset="-120"/>
                <a:ea typeface="標楷體" panose="03000509000000000000" pitchFamily="65" charset="-120"/>
              </a:rPr>
              <a:t>、表</a:t>
            </a:r>
            <a:r>
              <a:rPr lang="en-US" altLang="zh-TW" sz="2400" dirty="0">
                <a:latin typeface="標楷體" panose="03000509000000000000" pitchFamily="65" charset="-120"/>
                <a:ea typeface="標楷體" panose="03000509000000000000" pitchFamily="65" charset="-120"/>
              </a:rPr>
              <a:t>4-17</a:t>
            </a:r>
            <a:r>
              <a:rPr lang="zh-TW" altLang="en-US" sz="2400" dirty="0">
                <a:latin typeface="標楷體" panose="03000509000000000000" pitchFamily="65" charset="-120"/>
                <a:ea typeface="標楷體" panose="03000509000000000000" pitchFamily="65" charset="-120"/>
              </a:rPr>
              <a:t>、表</a:t>
            </a:r>
            <a:r>
              <a:rPr lang="en-US" altLang="zh-TW" sz="2400" dirty="0">
                <a:latin typeface="標楷體" panose="03000509000000000000" pitchFamily="65" charset="-120"/>
                <a:ea typeface="標楷體" panose="03000509000000000000" pitchFamily="65" charset="-120"/>
              </a:rPr>
              <a:t>4-17-1</a:t>
            </a:r>
            <a:r>
              <a:rPr lang="zh-TW" altLang="en-US" sz="2400" dirty="0">
                <a:latin typeface="標楷體" panose="03000509000000000000" pitchFamily="65" charset="-120"/>
                <a:ea typeface="標楷體" panose="03000509000000000000" pitchFamily="65" charset="-120"/>
              </a:rPr>
              <a:t>、表</a:t>
            </a:r>
            <a:r>
              <a:rPr lang="en-US" altLang="zh-TW" sz="2400" dirty="0">
                <a:latin typeface="標楷體" panose="03000509000000000000" pitchFamily="65" charset="-120"/>
                <a:ea typeface="標楷體" panose="03000509000000000000" pitchFamily="65" charset="-120"/>
              </a:rPr>
              <a:t>15-19</a:t>
            </a:r>
          </a:p>
          <a:p>
            <a:r>
              <a:rPr lang="en-US" altLang="zh-TW" sz="2400" dirty="0">
                <a:latin typeface="標楷體" panose="03000509000000000000" pitchFamily="65" charset="-120"/>
                <a:ea typeface="標楷體" panose="03000509000000000000" pitchFamily="65" charset="-120"/>
              </a:rPr>
              <a:t>     3.</a:t>
            </a:r>
            <a:r>
              <a:rPr lang="zh-TW" altLang="en-US" sz="2400" dirty="0">
                <a:latin typeface="標楷體" panose="03000509000000000000" pitchFamily="65" charset="-120"/>
                <a:ea typeface="標楷體" panose="03000509000000000000" pitchFamily="65" charset="-120"/>
              </a:rPr>
              <a:t>總務處：表</a:t>
            </a:r>
            <a:r>
              <a:rPr lang="en-US" altLang="zh-TW" sz="2400" dirty="0">
                <a:latin typeface="標楷體" panose="03000509000000000000" pitchFamily="65" charset="-120"/>
                <a:ea typeface="標楷體" panose="03000509000000000000" pitchFamily="65" charset="-120"/>
              </a:rPr>
              <a:t>8-6</a:t>
            </a:r>
          </a:p>
          <a:p>
            <a:r>
              <a:rPr lang="en-US" altLang="zh-TW" sz="2400" dirty="0">
                <a:latin typeface="標楷體" panose="03000509000000000000" pitchFamily="65" charset="-120"/>
                <a:ea typeface="標楷體" panose="03000509000000000000" pitchFamily="65" charset="-120"/>
              </a:rPr>
              <a:t>     4.</a:t>
            </a:r>
            <a:r>
              <a:rPr lang="zh-TW" altLang="en-US" sz="2400" dirty="0">
                <a:latin typeface="標楷體" panose="03000509000000000000" pitchFamily="65" charset="-120"/>
                <a:ea typeface="標楷體" panose="03000509000000000000" pitchFamily="65" charset="-120"/>
              </a:rPr>
              <a:t>研發處：表</a:t>
            </a:r>
            <a:r>
              <a:rPr lang="en-US" altLang="zh-TW" sz="2400" dirty="0" smtClean="0">
                <a:latin typeface="標楷體" panose="03000509000000000000" pitchFamily="65" charset="-120"/>
                <a:ea typeface="標楷體" panose="03000509000000000000" pitchFamily="65" charset="-120"/>
              </a:rPr>
              <a:t>14-10-1</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5.</a:t>
            </a:r>
            <a:r>
              <a:rPr lang="zh-TW" altLang="en-US" sz="2400" dirty="0" smtClean="0">
                <a:latin typeface="標楷體" panose="03000509000000000000" pitchFamily="65" charset="-120"/>
                <a:ea typeface="標楷體" panose="03000509000000000000" pitchFamily="65" charset="-120"/>
              </a:rPr>
              <a:t>教育合作處：表</a:t>
            </a:r>
            <a:r>
              <a:rPr lang="en-US" altLang="zh-TW" sz="2400" dirty="0" smtClean="0">
                <a:latin typeface="標楷體" panose="03000509000000000000" pitchFamily="65" charset="-120"/>
                <a:ea typeface="標楷體" panose="03000509000000000000" pitchFamily="65" charset="-120"/>
              </a:rPr>
              <a:t>15-20</a:t>
            </a:r>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142192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1"/>
            <a:ext cx="12191999" cy="6852958"/>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ltLang="zh-TW" sz="2800" dirty="0">
              <a:solidFill>
                <a:schemeClr val="accent6">
                  <a:lumMod val="50000"/>
                </a:schemeClr>
              </a:solidFill>
              <a:latin typeface="標楷體" panose="03000509000000000000" pitchFamily="65" charset="-120"/>
              <a:ea typeface="標楷體" panose="03000509000000000000" pitchFamily="65" charset="-120"/>
            </a:endParaRPr>
          </a:p>
        </p:txBody>
      </p:sp>
      <p:sp>
        <p:nvSpPr>
          <p:cNvPr id="8" name="Freeform 503"/>
          <p:cNvSpPr/>
          <p:nvPr/>
        </p:nvSpPr>
        <p:spPr bwMode="auto">
          <a:xfrm>
            <a:off x="626305" y="626842"/>
            <a:ext cx="11406037" cy="45719"/>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23129"/>
            <a:ext cx="823832" cy="738664"/>
          </a:xfrm>
          <a:prstGeom prst="rect">
            <a:avLst/>
          </a:prstGeom>
          <a:noFill/>
        </p:spPr>
        <p:txBody>
          <a:bodyPr wrap="square" rtlCol="0" anchor="ctr">
            <a:spAutoFit/>
          </a:bodyPr>
          <a:lstStyle/>
          <a:p>
            <a:pPr algn="ctr"/>
            <a:r>
              <a:rPr lang="en-US" altLang="zh-TW" sz="4200" dirty="0" smtClean="0">
                <a:solidFill>
                  <a:schemeClr val="bg1"/>
                </a:solidFill>
                <a:latin typeface="微軟正黑體" panose="020B0604030504040204" pitchFamily="34" charset="-120"/>
                <a:ea typeface="微軟正黑體" panose="020B0604030504040204" pitchFamily="34" charset="-120"/>
              </a:rPr>
              <a:t>2</a:t>
            </a:r>
            <a:endParaRPr lang="zh-CN" altLang="en-US" sz="42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93</a:t>
            </a:fld>
            <a:endParaRPr lang="zh-TW" altLang="en-US" dirty="0"/>
          </a:p>
        </p:txBody>
      </p:sp>
      <p:sp>
        <p:nvSpPr>
          <p:cNvPr id="9" name="矩形 8"/>
          <p:cNvSpPr/>
          <p:nvPr/>
        </p:nvSpPr>
        <p:spPr>
          <a:xfrm>
            <a:off x="800060" y="843038"/>
            <a:ext cx="11058526" cy="4801314"/>
          </a:xfrm>
          <a:prstGeom prst="rect">
            <a:avLst/>
          </a:prstGeom>
        </p:spPr>
        <p:txBody>
          <a:bodyPr wrap="square">
            <a:spAutoFit/>
          </a:bodyPr>
          <a:lstStyle/>
          <a:p>
            <a:pPr latinLnBrk="1">
              <a:lnSpc>
                <a:spcPct val="150000"/>
              </a:lnSpc>
              <a:defRPr/>
            </a:pPr>
            <a:r>
              <a:rPr lang="en-US" altLang="zh-TW" sz="2800" b="1" dirty="0" smtClean="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cs typeface="Arial" panose="020B0604020202020204" pitchFamily="34" charset="0"/>
              </a:rPr>
              <a:t>填表注意事項</a:t>
            </a:r>
            <a:r>
              <a:rPr lang="en-US" altLang="zh-TW" sz="2800" b="1" dirty="0" smtClean="0">
                <a:solidFill>
                  <a:srgbClr val="FF0000"/>
                </a:solidFill>
                <a:latin typeface="標楷體" panose="03000509000000000000" pitchFamily="65" charset="-120"/>
                <a:ea typeface="標楷體" panose="03000509000000000000" pitchFamily="65" charset="-120"/>
              </a:rPr>
              <a:t>】</a:t>
            </a:r>
            <a:r>
              <a:rPr lang="zh-TW" altLang="en-US" sz="2800" b="1" dirty="0" smtClean="0">
                <a:solidFill>
                  <a:srgbClr val="FF0000"/>
                </a:solidFill>
                <a:latin typeface="標楷體" panose="03000509000000000000" pitchFamily="65" charset="-120"/>
                <a:ea typeface="標楷體" panose="03000509000000000000" pitchFamily="65" charset="-120"/>
              </a:rPr>
              <a:t>：</a:t>
            </a:r>
            <a:endParaRPr lang="en-US" altLang="zh-TW" sz="2800" b="1" dirty="0">
              <a:solidFill>
                <a:srgbClr val="FF0000"/>
              </a:solidFill>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 四、</a:t>
            </a:r>
            <a:r>
              <a:rPr lang="zh-TW" altLang="en-US" sz="2400" dirty="0">
                <a:latin typeface="標楷體" panose="03000509000000000000" pitchFamily="65" charset="-120"/>
                <a:ea typeface="標楷體" panose="03000509000000000000" pitchFamily="65" charset="-120"/>
              </a:rPr>
              <a:t>注意刪除之表單</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1.</a:t>
            </a:r>
            <a:r>
              <a:rPr lang="zh-TW" altLang="en-US" sz="2400" dirty="0">
                <a:latin typeface="標楷體" panose="03000509000000000000" pitchFamily="65" charset="-120"/>
                <a:ea typeface="標楷體" panose="03000509000000000000" pitchFamily="65" charset="-120"/>
              </a:rPr>
              <a:t>教務處：表</a:t>
            </a:r>
            <a:r>
              <a:rPr lang="en-US" altLang="zh-TW" sz="2400" dirty="0">
                <a:latin typeface="標楷體" panose="03000509000000000000" pitchFamily="65" charset="-120"/>
                <a:ea typeface="標楷體" panose="03000509000000000000" pitchFamily="65" charset="-120"/>
              </a:rPr>
              <a:t>3-3</a:t>
            </a:r>
          </a:p>
          <a:p>
            <a:r>
              <a:rPr lang="en-US" altLang="zh-TW" sz="2400" dirty="0">
                <a:latin typeface="標楷體" panose="03000509000000000000" pitchFamily="65" charset="-120"/>
                <a:ea typeface="標楷體" panose="03000509000000000000" pitchFamily="65" charset="-120"/>
              </a:rPr>
              <a:t>     2.</a:t>
            </a:r>
            <a:r>
              <a:rPr lang="zh-TW" altLang="en-US" sz="2400" dirty="0">
                <a:latin typeface="標楷體" panose="03000509000000000000" pitchFamily="65" charset="-120"/>
                <a:ea typeface="標楷體" panose="03000509000000000000" pitchFamily="65" charset="-120"/>
              </a:rPr>
              <a:t>學務處：表</a:t>
            </a:r>
            <a:r>
              <a:rPr lang="en-US" altLang="zh-TW" sz="2400" dirty="0">
                <a:latin typeface="標楷體" panose="03000509000000000000" pitchFamily="65" charset="-120"/>
                <a:ea typeface="標楷體" panose="03000509000000000000" pitchFamily="65" charset="-120"/>
              </a:rPr>
              <a:t>7-3</a:t>
            </a:r>
          </a:p>
          <a:p>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五</a:t>
            </a:r>
            <a:r>
              <a:rPr lang="zh-TW" altLang="en-US" sz="240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注意</a:t>
            </a:r>
            <a:r>
              <a:rPr lang="zh-TW" altLang="en-US" sz="2400" dirty="0" smtClean="0">
                <a:latin typeface="標楷體" panose="03000509000000000000" pitchFamily="65" charset="-120"/>
                <a:ea typeface="標楷體" panose="03000509000000000000" pitchFamily="65" charset="-120"/>
              </a:rPr>
              <a:t>新增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或刪除</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資料或欄位之表單</a:t>
            </a:r>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人事室：表</a:t>
            </a:r>
            <a:r>
              <a:rPr lang="en-US" altLang="zh-TW" sz="2400" dirty="0" smtClean="0">
                <a:latin typeface="標楷體" panose="03000509000000000000" pitchFamily="65" charset="-120"/>
                <a:ea typeface="標楷體" panose="03000509000000000000" pitchFamily="65" charset="-120"/>
              </a:rPr>
              <a:t>1-1</a:t>
            </a:r>
            <a:r>
              <a:rPr lang="zh-TW" altLang="en-US"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1-20</a:t>
            </a:r>
            <a:r>
              <a:rPr lang="zh-TW" altLang="en-US"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1-22</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2</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研發處：表</a:t>
            </a:r>
            <a:r>
              <a:rPr lang="en-US" altLang="zh-TW" sz="2400" dirty="0" smtClean="0">
                <a:latin typeface="標楷體" panose="03000509000000000000" pitchFamily="65" charset="-120"/>
                <a:ea typeface="標楷體" panose="03000509000000000000" pitchFamily="65" charset="-120"/>
              </a:rPr>
              <a:t>1-9</a:t>
            </a:r>
            <a:r>
              <a:rPr lang="zh-TW" altLang="en-US"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1-11</a:t>
            </a:r>
            <a:r>
              <a:rPr lang="zh-TW" altLang="en-US"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14-5</a:t>
            </a:r>
            <a:r>
              <a:rPr lang="zh-TW" altLang="en-US"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14-9</a:t>
            </a:r>
            <a:r>
              <a:rPr lang="zh-TW" altLang="en-US"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14-10</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3</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教務處：表</a:t>
            </a:r>
            <a:r>
              <a:rPr lang="en-US" altLang="zh-TW" sz="2400" dirty="0" smtClean="0">
                <a:latin typeface="標楷體" panose="03000509000000000000" pitchFamily="65" charset="-120"/>
                <a:ea typeface="標楷體" panose="03000509000000000000" pitchFamily="65" charset="-120"/>
              </a:rPr>
              <a:t>3-5</a:t>
            </a:r>
            <a:r>
              <a:rPr lang="zh-TW" altLang="en-US" sz="2400" dirty="0" smtClean="0">
                <a:latin typeface="標楷體" panose="03000509000000000000" pitchFamily="65" charset="-120"/>
                <a:ea typeface="標楷體" panose="03000509000000000000" pitchFamily="65" charset="-120"/>
              </a:rPr>
              <a:t>、表</a:t>
            </a:r>
            <a:r>
              <a:rPr lang="en-US" altLang="zh-TW" sz="2400" dirty="0" smtClean="0">
                <a:latin typeface="標楷體" panose="03000509000000000000" pitchFamily="65" charset="-120"/>
                <a:ea typeface="標楷體" panose="03000509000000000000" pitchFamily="65" charset="-120"/>
              </a:rPr>
              <a:t>3-5-2</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4</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學務處：表</a:t>
            </a:r>
            <a:r>
              <a:rPr lang="en-US" altLang="zh-TW" sz="2400" dirty="0" smtClean="0">
                <a:latin typeface="標楷體" panose="03000509000000000000" pitchFamily="65" charset="-120"/>
                <a:ea typeface="標楷體" panose="03000509000000000000" pitchFamily="65" charset="-120"/>
              </a:rPr>
              <a:t>4-9-2</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5</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總務處：表</a:t>
            </a:r>
            <a:r>
              <a:rPr lang="en-US" altLang="zh-TW" sz="2400" dirty="0" smtClean="0">
                <a:latin typeface="標楷體" panose="03000509000000000000" pitchFamily="65" charset="-120"/>
                <a:ea typeface="標楷體" panose="03000509000000000000" pitchFamily="65" charset="-120"/>
              </a:rPr>
              <a:t>8-1</a:t>
            </a:r>
            <a:endParaRPr lang="en-US" altLang="zh-TW" sz="2400" dirty="0">
              <a:latin typeface="標楷體" panose="03000509000000000000" pitchFamily="65" charset="-120"/>
              <a:ea typeface="標楷體" panose="03000509000000000000" pitchFamily="65" charset="-120"/>
            </a:endParaRPr>
          </a:p>
          <a:p>
            <a:pPr>
              <a:defRPr/>
            </a:pPr>
            <a:r>
              <a:rPr lang="en-US" altLang="zh-TW" sz="2400" dirty="0" smtClean="0">
                <a:latin typeface="微軟正黑體" panose="020B0604030504040204" pitchFamily="34" charset="-120"/>
                <a:ea typeface="微軟正黑體" panose="020B0604030504040204" pitchFamily="34" charset="-120"/>
              </a:rPr>
              <a:t>                                                                                      </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27671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0"/>
          <p:cNvSpPr/>
          <p:nvPr/>
        </p:nvSpPr>
        <p:spPr>
          <a:xfrm>
            <a:off x="4649047" y="1443641"/>
            <a:ext cx="2736786" cy="27293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900" b="1" dirty="0">
                <a:solidFill>
                  <a:schemeClr val="accent6">
                    <a:lumMod val="50000"/>
                  </a:schemeClr>
                </a:solidFill>
                <a:latin typeface="微軟正黑體" panose="020B0604030504040204" pitchFamily="34" charset="-120"/>
                <a:ea typeface="微軟正黑體" panose="020B0604030504040204" pitchFamily="34" charset="-120"/>
              </a:rPr>
              <a:t>4</a:t>
            </a:r>
            <a:endParaRPr lang="zh-CN" altLang="en-US" sz="99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2510443" y="4631998"/>
            <a:ext cx="7764087" cy="769441"/>
          </a:xfrm>
          <a:prstGeom prst="rect">
            <a:avLst/>
          </a:prstGeom>
        </p:spPr>
        <p:txBody>
          <a:bodyPr wrap="square">
            <a:spAutoFit/>
          </a:bodyPr>
          <a:lstStyle/>
          <a:p>
            <a:pPr lvl="0" algn="ctr"/>
            <a:r>
              <a:rPr lang="zh-TW" altLang="en-US" sz="4400" b="1" dirty="0" smtClean="0">
                <a:latin typeface="微軟正黑體" panose="020B0604030504040204" pitchFamily="34" charset="-120"/>
                <a:ea typeface="微軟正黑體" panose="020B0604030504040204" pitchFamily="34" charset="-120"/>
              </a:rPr>
              <a:t>下期表冊異動預告</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11954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smtClean="0">
                <a:solidFill>
                  <a:schemeClr val="accent6">
                    <a:lumMod val="50000"/>
                  </a:schemeClr>
                </a:solidFill>
              </a:rPr>
              <a:t>3-1 </a:t>
            </a:r>
            <a:r>
              <a:rPr lang="zh-TW" altLang="zh-TW" sz="4400" dirty="0">
                <a:solidFill>
                  <a:schemeClr val="accent6">
                    <a:lumMod val="50000"/>
                  </a:schemeClr>
                </a:solidFill>
              </a:rPr>
              <a:t>新生入學的畢業學分結構統計表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1</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95</a:t>
            </a:fld>
            <a:endParaRPr lang="zh-TW" altLang="en-US" dirty="0"/>
          </a:p>
        </p:txBody>
      </p:sp>
      <p:sp>
        <p:nvSpPr>
          <p:cNvPr id="78" name="矩形 77"/>
          <p:cNvSpPr/>
          <p:nvPr/>
        </p:nvSpPr>
        <p:spPr>
          <a:xfrm>
            <a:off x="0" y="4019550"/>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763186636"/>
              </p:ext>
            </p:extLst>
          </p:nvPr>
        </p:nvGraphicFramePr>
        <p:xfrm>
          <a:off x="214391" y="1212065"/>
          <a:ext cx="11849271" cy="2670960"/>
        </p:xfrm>
        <a:graphic>
          <a:graphicData uri="http://schemas.openxmlformats.org/drawingml/2006/table">
            <a:tbl>
              <a:tblPr>
                <a:tableStyleId>{5C22544A-7EE6-4342-B048-85BDC9FD1C3A}</a:tableStyleId>
              </a:tblPr>
              <a:tblGrid>
                <a:gridCol w="651883">
                  <a:extLst>
                    <a:ext uri="{9D8B030D-6E8A-4147-A177-3AD203B41FA5}">
                      <a16:colId xmlns:a16="http://schemas.microsoft.com/office/drawing/2014/main" xmlns="" val="196426497"/>
                    </a:ext>
                  </a:extLst>
                </a:gridCol>
                <a:gridCol w="529389">
                  <a:extLst>
                    <a:ext uri="{9D8B030D-6E8A-4147-A177-3AD203B41FA5}">
                      <a16:colId xmlns:a16="http://schemas.microsoft.com/office/drawing/2014/main" xmlns="" val="919485637"/>
                    </a:ext>
                  </a:extLst>
                </a:gridCol>
                <a:gridCol w="737937">
                  <a:extLst>
                    <a:ext uri="{9D8B030D-6E8A-4147-A177-3AD203B41FA5}">
                      <a16:colId xmlns:a16="http://schemas.microsoft.com/office/drawing/2014/main" xmlns="" val="3432189719"/>
                    </a:ext>
                  </a:extLst>
                </a:gridCol>
                <a:gridCol w="866274">
                  <a:extLst>
                    <a:ext uri="{9D8B030D-6E8A-4147-A177-3AD203B41FA5}">
                      <a16:colId xmlns:a16="http://schemas.microsoft.com/office/drawing/2014/main" xmlns="" val="1320839930"/>
                    </a:ext>
                  </a:extLst>
                </a:gridCol>
                <a:gridCol w="1138989">
                  <a:extLst>
                    <a:ext uri="{9D8B030D-6E8A-4147-A177-3AD203B41FA5}">
                      <a16:colId xmlns:a16="http://schemas.microsoft.com/office/drawing/2014/main" xmlns="" val="3685090938"/>
                    </a:ext>
                  </a:extLst>
                </a:gridCol>
                <a:gridCol w="1299411">
                  <a:extLst>
                    <a:ext uri="{9D8B030D-6E8A-4147-A177-3AD203B41FA5}">
                      <a16:colId xmlns:a16="http://schemas.microsoft.com/office/drawing/2014/main" xmlns="" val="1389984487"/>
                    </a:ext>
                  </a:extLst>
                </a:gridCol>
                <a:gridCol w="1380940">
                  <a:extLst>
                    <a:ext uri="{9D8B030D-6E8A-4147-A177-3AD203B41FA5}">
                      <a16:colId xmlns:a16="http://schemas.microsoft.com/office/drawing/2014/main" xmlns="" val="4013678765"/>
                    </a:ext>
                  </a:extLst>
                </a:gridCol>
                <a:gridCol w="1089544">
                  <a:extLst>
                    <a:ext uri="{9D8B030D-6E8A-4147-A177-3AD203B41FA5}">
                      <a16:colId xmlns:a16="http://schemas.microsoft.com/office/drawing/2014/main" xmlns="" val="789632515"/>
                    </a:ext>
                  </a:extLst>
                </a:gridCol>
                <a:gridCol w="946484">
                  <a:extLst>
                    <a:ext uri="{9D8B030D-6E8A-4147-A177-3AD203B41FA5}">
                      <a16:colId xmlns:a16="http://schemas.microsoft.com/office/drawing/2014/main" xmlns="" val="175225744"/>
                    </a:ext>
                  </a:extLst>
                </a:gridCol>
                <a:gridCol w="946484">
                  <a:extLst>
                    <a:ext uri="{9D8B030D-6E8A-4147-A177-3AD203B41FA5}">
                      <a16:colId xmlns:a16="http://schemas.microsoft.com/office/drawing/2014/main" xmlns="" val="1538956002"/>
                    </a:ext>
                  </a:extLst>
                </a:gridCol>
                <a:gridCol w="994611">
                  <a:extLst>
                    <a:ext uri="{9D8B030D-6E8A-4147-A177-3AD203B41FA5}">
                      <a16:colId xmlns:a16="http://schemas.microsoft.com/office/drawing/2014/main" xmlns="" val="2863098575"/>
                    </a:ext>
                  </a:extLst>
                </a:gridCol>
                <a:gridCol w="1267325">
                  <a:extLst>
                    <a:ext uri="{9D8B030D-6E8A-4147-A177-3AD203B41FA5}">
                      <a16:colId xmlns:a16="http://schemas.microsoft.com/office/drawing/2014/main" xmlns="" val="614412469"/>
                    </a:ext>
                  </a:extLst>
                </a:gridCol>
              </a:tblGrid>
              <a:tr h="898493">
                <a:tc rowSpan="2">
                  <a:txBody>
                    <a:bodyPr/>
                    <a:lstStyle/>
                    <a:p>
                      <a:pPr algn="ctr">
                        <a:lnSpc>
                          <a:spcPts val="2700"/>
                        </a:lnSpc>
                        <a:spcBef>
                          <a:spcPts val="600"/>
                        </a:spcBef>
                        <a:spcAft>
                          <a:spcPts val="0"/>
                        </a:spcAft>
                      </a:pPr>
                      <a:r>
                        <a:rPr lang="zh-TW" sz="2400" b="0" kern="100" dirty="0">
                          <a:effectLst/>
                          <a:latin typeface="微軟正黑體" panose="020B0604030504040204" pitchFamily="34" charset="-120"/>
                          <a:ea typeface="微軟正黑體" panose="020B0604030504040204" pitchFamily="34" charset="-120"/>
                        </a:rPr>
                        <a:t>學年度</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700"/>
                        </a:lnSpc>
                        <a:spcBef>
                          <a:spcPts val="600"/>
                        </a:spcBef>
                        <a:spcAft>
                          <a:spcPts val="0"/>
                        </a:spcAft>
                      </a:pPr>
                      <a:r>
                        <a:rPr lang="zh-TW" sz="2400" b="0" kern="100" dirty="0">
                          <a:effectLst/>
                          <a:latin typeface="微軟正黑體" panose="020B0604030504040204" pitchFamily="34" charset="-120"/>
                          <a:ea typeface="微軟正黑體" panose="020B0604030504040204" pitchFamily="34" charset="-120"/>
                        </a:rPr>
                        <a:t>系所</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lnSpc>
                          <a:spcPts val="2700"/>
                        </a:lnSpc>
                        <a:spcBef>
                          <a:spcPts val="600"/>
                        </a:spcBef>
                        <a:spcAft>
                          <a:spcPts val="0"/>
                        </a:spcAft>
                      </a:pPr>
                      <a:r>
                        <a:rPr lang="zh-TW" sz="2400" b="0" kern="100" dirty="0">
                          <a:effectLst/>
                          <a:latin typeface="微軟正黑體" panose="020B0604030504040204" pitchFamily="34" charset="-120"/>
                          <a:ea typeface="微軟正黑體" panose="020B0604030504040204" pitchFamily="34" charset="-120"/>
                        </a:rPr>
                        <a:t>學制</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lnSpc>
                          <a:spcPts val="2700"/>
                        </a:lnSpc>
                        <a:spcAft>
                          <a:spcPts val="0"/>
                        </a:spcAft>
                      </a:pPr>
                      <a:r>
                        <a:rPr lang="zh-TW" sz="2400" b="0" kern="100" dirty="0" smtClean="0">
                          <a:effectLst/>
                          <a:latin typeface="微軟正黑體" panose="020B0604030504040204" pitchFamily="34" charset="-120"/>
                          <a:ea typeface="微軟正黑體" panose="020B0604030504040204" pitchFamily="34" charset="-120"/>
                        </a:rPr>
                        <a:t>畢業</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700"/>
                        </a:lnSpc>
                        <a:spcAft>
                          <a:spcPts val="0"/>
                        </a:spcAft>
                      </a:pPr>
                      <a:r>
                        <a:rPr lang="zh-TW" sz="2400" b="0" kern="100" dirty="0" smtClean="0">
                          <a:effectLst/>
                          <a:latin typeface="微軟正黑體" panose="020B0604030504040204" pitchFamily="34" charset="-120"/>
                          <a:ea typeface="微軟正黑體" panose="020B0604030504040204" pitchFamily="34" charset="-120"/>
                        </a:rPr>
                        <a:t>專業</a:t>
                      </a:r>
                      <a:r>
                        <a:rPr lang="zh-TW" sz="2400" b="0" kern="100" dirty="0">
                          <a:effectLst/>
                          <a:latin typeface="微軟正黑體" panose="020B0604030504040204" pitchFamily="34" charset="-120"/>
                          <a:ea typeface="微軟正黑體" panose="020B0604030504040204" pitchFamily="34" charset="-120"/>
                        </a:rPr>
                        <a:t>學分數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lnSpc>
                          <a:spcPts val="2700"/>
                        </a:lnSpc>
                        <a:spcAft>
                          <a:spcPts val="0"/>
                        </a:spcAft>
                      </a:pPr>
                      <a:r>
                        <a:rPr lang="zh-TW" sz="2400" b="0" kern="100" dirty="0">
                          <a:effectLst/>
                          <a:latin typeface="微軟正黑體" panose="020B0604030504040204" pitchFamily="34" charset="-120"/>
                          <a:ea typeface="微軟正黑體" panose="020B0604030504040204" pitchFamily="34" charset="-120"/>
                        </a:rPr>
                        <a:t>畢業通</a:t>
                      </a:r>
                      <a:r>
                        <a:rPr lang="zh-TW" sz="2400" b="0" kern="100" dirty="0" smtClean="0">
                          <a:effectLst/>
                          <a:latin typeface="微軟正黑體" panose="020B0604030504040204" pitchFamily="34" charset="-120"/>
                          <a:ea typeface="微軟正黑體" panose="020B0604030504040204" pitchFamily="34" charset="-120"/>
                        </a:rPr>
                        <a:t>識</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700"/>
                        </a:lnSpc>
                        <a:spcAft>
                          <a:spcPts val="0"/>
                        </a:spcAft>
                      </a:pPr>
                      <a:r>
                        <a:rPr lang="en-US" sz="2400" b="0" kern="100" dirty="0" smtClean="0">
                          <a:effectLst/>
                          <a:latin typeface="微軟正黑體" panose="020B0604030504040204" pitchFamily="34" charset="-120"/>
                          <a:ea typeface="微軟正黑體" panose="020B0604030504040204" pitchFamily="34" charset="-120"/>
                        </a:rPr>
                        <a:t>/</a:t>
                      </a:r>
                      <a:r>
                        <a:rPr lang="zh-TW" sz="2400" b="0" kern="100" dirty="0">
                          <a:effectLst/>
                          <a:latin typeface="微軟正黑體" panose="020B0604030504040204" pitchFamily="34" charset="-120"/>
                          <a:ea typeface="微軟正黑體" panose="020B0604030504040204" pitchFamily="34" charset="-120"/>
                        </a:rPr>
                        <a:t>共同學分數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4">
                  <a:txBody>
                    <a:bodyPr/>
                    <a:lstStyle/>
                    <a:p>
                      <a:pPr algn="ctr">
                        <a:lnSpc>
                          <a:spcPts val="2700"/>
                        </a:lnSpc>
                        <a:spcAft>
                          <a:spcPts val="0"/>
                        </a:spcAft>
                      </a:pPr>
                      <a:r>
                        <a:rPr lang="zh-TW" sz="2400" b="0" kern="100">
                          <a:effectLst/>
                          <a:latin typeface="微軟正黑體" panose="020B0604030504040204" pitchFamily="34" charset="-120"/>
                          <a:ea typeface="微軟正黑體" panose="020B0604030504040204" pitchFamily="34" charset="-120"/>
                        </a:rPr>
                        <a:t>畢業實習學分數</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lnSpc>
                          <a:spcPts val="2700"/>
                        </a:lnSpc>
                        <a:spcAft>
                          <a:spcPts val="0"/>
                        </a:spcAft>
                      </a:pPr>
                      <a:r>
                        <a:rPr lang="zh-TW" sz="2400" b="0" kern="100" dirty="0">
                          <a:effectLst/>
                          <a:latin typeface="微軟正黑體" panose="020B0604030504040204" pitchFamily="34" charset="-120"/>
                          <a:ea typeface="微軟正黑體" panose="020B0604030504040204" pitchFamily="34" charset="-120"/>
                        </a:rPr>
                        <a:t>其他畢業學分數</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62765227"/>
                  </a:ext>
                </a:extLst>
              </a:tr>
              <a:tr h="17724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700"/>
                        </a:lnSpc>
                        <a:spcAft>
                          <a:spcPts val="0"/>
                        </a:spcAft>
                      </a:pPr>
                      <a:r>
                        <a:rPr lang="zh-TW" sz="2400" b="0" kern="100">
                          <a:effectLst/>
                          <a:latin typeface="微軟正黑體" panose="020B0604030504040204" pitchFamily="34" charset="-120"/>
                          <a:ea typeface="微軟正黑體" panose="020B0604030504040204" pitchFamily="34" charset="-120"/>
                        </a:rPr>
                        <a:t>必修</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700"/>
                        </a:lnSpc>
                        <a:spcAft>
                          <a:spcPts val="0"/>
                        </a:spcAft>
                      </a:pPr>
                      <a:r>
                        <a:rPr lang="zh-TW" sz="2400" b="0" kern="100">
                          <a:effectLst/>
                          <a:latin typeface="微軟正黑體" panose="020B0604030504040204" pitchFamily="34" charset="-120"/>
                          <a:ea typeface="微軟正黑體" panose="020B0604030504040204" pitchFamily="34" charset="-120"/>
                        </a:rPr>
                        <a:t>選修</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700"/>
                        </a:lnSpc>
                        <a:spcAft>
                          <a:spcPts val="0"/>
                        </a:spcAft>
                      </a:pPr>
                      <a:r>
                        <a:rPr lang="zh-TW" sz="2400" b="0" kern="100" dirty="0">
                          <a:effectLst/>
                          <a:latin typeface="微軟正黑體" panose="020B0604030504040204" pitchFamily="34" charset="-120"/>
                          <a:ea typeface="微軟正黑體" panose="020B0604030504040204" pitchFamily="34" charset="-120"/>
                        </a:rPr>
                        <a:t>必修</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700"/>
                        </a:lnSpc>
                        <a:spcAft>
                          <a:spcPts val="0"/>
                        </a:spcAft>
                      </a:pPr>
                      <a:r>
                        <a:rPr lang="zh-TW" sz="2400" b="0" kern="100">
                          <a:effectLst/>
                          <a:latin typeface="微軟正黑體" panose="020B0604030504040204" pitchFamily="34" charset="-120"/>
                          <a:ea typeface="微軟正黑體" panose="020B0604030504040204" pitchFamily="34" charset="-120"/>
                        </a:rPr>
                        <a:t>選修</a:t>
                      </a:r>
                      <a:endParaRPr lang="zh-TW" sz="2400" b="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700"/>
                        </a:lnSpc>
                        <a:spcAft>
                          <a:spcPts val="0"/>
                        </a:spcAft>
                      </a:pPr>
                      <a:r>
                        <a:rPr lang="zh-TW" sz="2400" b="0" kern="100" dirty="0">
                          <a:effectLst/>
                          <a:latin typeface="微軟正黑體" panose="020B0604030504040204" pitchFamily="34" charset="-120"/>
                          <a:ea typeface="微軟正黑體" panose="020B0604030504040204" pitchFamily="34" charset="-120"/>
                        </a:rPr>
                        <a:t>校</a:t>
                      </a:r>
                      <a:r>
                        <a:rPr lang="zh-TW" sz="2400" b="0" kern="100" dirty="0" smtClean="0">
                          <a:effectLst/>
                          <a:latin typeface="微軟正黑體" panose="020B0604030504040204" pitchFamily="34" charset="-120"/>
                          <a:ea typeface="微軟正黑體" panose="020B0604030504040204" pitchFamily="34" charset="-120"/>
                        </a:rPr>
                        <a:t>內</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700"/>
                        </a:lnSpc>
                        <a:spcAft>
                          <a:spcPts val="0"/>
                        </a:spcAft>
                      </a:pPr>
                      <a:r>
                        <a:rPr lang="zh-TW" sz="2400" b="0" kern="100" dirty="0" smtClean="0">
                          <a:effectLst/>
                          <a:latin typeface="微軟正黑體" panose="020B0604030504040204" pitchFamily="34" charset="-120"/>
                          <a:ea typeface="微軟正黑體" panose="020B0604030504040204" pitchFamily="34" charset="-120"/>
                        </a:rPr>
                        <a:t>必修</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700"/>
                        </a:lnSpc>
                        <a:spcAft>
                          <a:spcPts val="0"/>
                        </a:spcAft>
                      </a:pPr>
                      <a:r>
                        <a:rPr lang="zh-TW" sz="2400" b="0" kern="100" dirty="0">
                          <a:effectLst/>
                          <a:latin typeface="微軟正黑體" panose="020B0604030504040204" pitchFamily="34" charset="-120"/>
                          <a:ea typeface="微軟正黑體" panose="020B0604030504040204" pitchFamily="34" charset="-120"/>
                        </a:rPr>
                        <a:t>校</a:t>
                      </a:r>
                      <a:r>
                        <a:rPr lang="zh-TW" sz="2400" b="0" kern="100" dirty="0" smtClean="0">
                          <a:effectLst/>
                          <a:latin typeface="微軟正黑體" panose="020B0604030504040204" pitchFamily="34" charset="-120"/>
                          <a:ea typeface="微軟正黑體" panose="020B0604030504040204" pitchFamily="34" charset="-120"/>
                        </a:rPr>
                        <a:t>內</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700"/>
                        </a:lnSpc>
                        <a:spcAft>
                          <a:spcPts val="0"/>
                        </a:spcAft>
                      </a:pPr>
                      <a:r>
                        <a:rPr lang="zh-TW" sz="2400" b="0" kern="100" dirty="0" smtClean="0">
                          <a:effectLst/>
                          <a:latin typeface="微軟正黑體" panose="020B0604030504040204" pitchFamily="34" charset="-120"/>
                          <a:ea typeface="微軟正黑體" panose="020B0604030504040204" pitchFamily="34" charset="-120"/>
                        </a:rPr>
                        <a:t>選修</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700"/>
                        </a:lnSpc>
                        <a:spcAft>
                          <a:spcPts val="0"/>
                        </a:spcAft>
                      </a:pPr>
                      <a:r>
                        <a:rPr lang="zh-TW" sz="2400" b="0" kern="100" dirty="0" smtClean="0">
                          <a:effectLst/>
                          <a:latin typeface="微軟正黑體" panose="020B0604030504040204" pitchFamily="34" charset="-120"/>
                          <a:ea typeface="微軟正黑體" panose="020B0604030504040204" pitchFamily="34" charset="-120"/>
                        </a:rPr>
                        <a:t>校外</a:t>
                      </a:r>
                      <a:endParaRPr lang="en-US" altLang="zh-TW" sz="2400" b="0" kern="100" dirty="0" smtClean="0">
                        <a:effectLst/>
                        <a:latin typeface="微軟正黑體" panose="020B0604030504040204" pitchFamily="34" charset="-120"/>
                        <a:ea typeface="微軟正黑體" panose="020B0604030504040204" pitchFamily="34" charset="-120"/>
                      </a:endParaRPr>
                    </a:p>
                    <a:p>
                      <a:pPr algn="ctr">
                        <a:lnSpc>
                          <a:spcPts val="2700"/>
                        </a:lnSpc>
                        <a:spcAft>
                          <a:spcPts val="0"/>
                        </a:spcAft>
                      </a:pPr>
                      <a:r>
                        <a:rPr lang="zh-TW" sz="2400" b="0" kern="100" dirty="0" smtClean="0">
                          <a:effectLst/>
                          <a:latin typeface="微軟正黑體" panose="020B0604030504040204" pitchFamily="34" charset="-120"/>
                          <a:ea typeface="微軟正黑體" panose="020B0604030504040204" pitchFamily="34" charset="-120"/>
                        </a:rPr>
                        <a:t>必修</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ts val="2700"/>
                        </a:lnSpc>
                        <a:spcAft>
                          <a:spcPts val="0"/>
                        </a:spcAft>
                      </a:pPr>
                      <a:r>
                        <a:rPr lang="zh-TW" sz="2400" b="0" kern="100" dirty="0">
                          <a:effectLst/>
                          <a:latin typeface="微軟正黑體" panose="020B0604030504040204" pitchFamily="34" charset="-120"/>
                          <a:ea typeface="微軟正黑體" panose="020B0604030504040204" pitchFamily="34" charset="-120"/>
                        </a:rPr>
                        <a:t>校外選修</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3414632057"/>
                  </a:ext>
                </a:extLst>
              </a:tr>
            </a:tbl>
          </a:graphicData>
        </a:graphic>
      </p:graphicFrame>
      <p:sp>
        <p:nvSpPr>
          <p:cNvPr id="11" name="矩形 10"/>
          <p:cNvSpPr/>
          <p:nvPr/>
        </p:nvSpPr>
        <p:spPr>
          <a:xfrm>
            <a:off x="0" y="4029894"/>
            <a:ext cx="12191999" cy="1938992"/>
          </a:xfrm>
          <a:prstGeom prst="rect">
            <a:avLst/>
          </a:prstGeom>
        </p:spPr>
        <p:txBody>
          <a:bodyPr wrap="square">
            <a:spAutoFit/>
          </a:bodyPr>
          <a:lstStyle/>
          <a:p>
            <a:pPr latinLnBrk="1">
              <a:lnSpc>
                <a:spcPct val="150000"/>
              </a:lnSpc>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定義修正</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填報範圍</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自</a:t>
            </a:r>
            <a:r>
              <a:rPr lang="en-US" altLang="zh-TW" sz="2400" dirty="0">
                <a:latin typeface="微軟正黑體" panose="020B0604030504040204" pitchFamily="34" charset="-120"/>
                <a:ea typeface="微軟正黑體" panose="020B0604030504040204" pitchFamily="34" charset="-120"/>
              </a:rPr>
              <a:t>108</a:t>
            </a:r>
            <a:r>
              <a:rPr lang="zh-TW" altLang="zh-TW"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10</a:t>
            </a:r>
            <a:r>
              <a:rPr lang="zh-TW" altLang="zh-TW" sz="2400" dirty="0" smtClean="0">
                <a:latin typeface="微軟正黑體" panose="020B0604030504040204" pitchFamily="34" charset="-120"/>
                <a:ea typeface="微軟正黑體" panose="020B0604030504040204" pitchFamily="34" charset="-120"/>
              </a:rPr>
              <a:t>月</a:t>
            </a:r>
            <a:r>
              <a:rPr lang="zh-TW" altLang="zh-TW" sz="2400" dirty="0">
                <a:latin typeface="微軟正黑體" panose="020B0604030504040204" pitchFamily="34" charset="-120"/>
                <a:ea typeface="微軟正黑體" panose="020B0604030504040204" pitchFamily="34" charset="-120"/>
              </a:rPr>
              <a:t>起，</a:t>
            </a:r>
            <a:r>
              <a:rPr lang="zh-TW" altLang="zh-TW" sz="2400" b="1" dirty="0">
                <a:solidFill>
                  <a:srgbClr val="FF0000"/>
                </a:solidFill>
                <a:latin typeface="微軟正黑體" panose="020B0604030504040204" pitchFamily="34" charset="-120"/>
                <a:ea typeface="微軟正黑體" panose="020B0604030504040204" pitchFamily="34" charset="-120"/>
              </a:rPr>
              <a:t>特殊專班資料納入填報範圍</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p>
          <a:p>
            <a:pPr algn="r">
              <a:defRPr/>
            </a:pPr>
            <a:r>
              <a:rPr lang="zh-TW" altLang="zh-TW" dirty="0" smtClean="0"/>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03</a:t>
            </a:r>
            <a:r>
              <a:rPr lang="zh-TW" altLang="zh-TW" dirty="0">
                <a:latin typeface="微軟正黑體" panose="020B0604030504040204" pitchFamily="34" charset="-120"/>
                <a:ea typeface="微軟正黑體" panose="020B0604030504040204" pitchFamily="34" charset="-120"/>
              </a:rPr>
              <a:t>月因應「技專總量管制小組」需求修改定義】</a:t>
            </a: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22200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020301"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表</a:t>
            </a:r>
            <a:r>
              <a:rPr lang="en-US" altLang="zh-TW" sz="4400" dirty="0">
                <a:solidFill>
                  <a:schemeClr val="accent6">
                    <a:lumMod val="50000"/>
                  </a:schemeClr>
                </a:solidFill>
              </a:rPr>
              <a:t>4-1 </a:t>
            </a:r>
            <a:r>
              <a:rPr lang="zh-TW" altLang="zh-TW" sz="4400" dirty="0">
                <a:solidFill>
                  <a:schemeClr val="accent6">
                    <a:lumMod val="50000"/>
                  </a:schemeClr>
                </a:solidFill>
              </a:rPr>
              <a:t>畢業人數資料表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2</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96</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1107996"/>
          </a:xfrm>
          <a:prstGeom prst="rect">
            <a:avLst/>
          </a:prstGeom>
        </p:spPr>
        <p:txBody>
          <a:bodyPr wrap="square">
            <a:spAutoFit/>
          </a:bodyPr>
          <a:lstStyle/>
          <a:p>
            <a:pPr>
              <a:spcAft>
                <a:spcPts val="0"/>
              </a:spcAft>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刪除欄位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kern="100" dirty="0">
                <a:solidFill>
                  <a:srgbClr val="FF0000"/>
                </a:solidFill>
                <a:latin typeface="微軟正黑體" panose="020B0604030504040204" pitchFamily="34" charset="-120"/>
                <a:ea typeface="微軟正黑體" panose="020B0604030504040204" pitchFamily="34" charset="-120"/>
              </a:rPr>
              <a:t>畢業原住民學生、</a:t>
            </a:r>
            <a:r>
              <a:rPr lang="zh-TW" altLang="zh-TW" sz="2400" b="1" kern="100" dirty="0">
                <a:solidFill>
                  <a:srgbClr val="FF0000"/>
                </a:solidFill>
                <a:latin typeface="微軟正黑體" panose="020B0604030504040204" pitchFamily="34" charset="-120"/>
                <a:ea typeface="微軟正黑體" panose="020B0604030504040204" pitchFamily="34" charset="-120"/>
              </a:rPr>
              <a:t>取得輔系</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資格畢業學生</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取得雙主修</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資格畢業</a:t>
            </a:r>
            <a:r>
              <a:rPr lang="zh-TW" altLang="zh-TW" sz="2400" b="1" kern="100" dirty="0">
                <a:solidFill>
                  <a:srgbClr val="FF0000"/>
                </a:solidFill>
                <a:latin typeface="微軟正黑體" panose="020B0604030504040204" pitchFamily="34" charset="-120"/>
                <a:ea typeface="微軟正黑體" panose="020B0604030504040204" pitchFamily="34" charset="-120"/>
              </a:rPr>
              <a:t>學生</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自</a:t>
            </a:r>
            <a:r>
              <a:rPr lang="en-US" altLang="zh-TW" sz="2400" dirty="0" smtClean="0">
                <a:latin typeface="微軟正黑體" panose="020B0604030504040204" pitchFamily="34" charset="-120"/>
                <a:ea typeface="微軟正黑體" panose="020B0604030504040204" pitchFamily="34" charset="-120"/>
              </a:rPr>
              <a:t>108</a:t>
            </a:r>
            <a:r>
              <a:rPr lang="zh-TW" altLang="zh-TW"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10</a:t>
            </a:r>
            <a:r>
              <a:rPr lang="zh-TW" altLang="zh-TW" sz="2400" dirty="0" smtClean="0">
                <a:latin typeface="微軟正黑體" panose="020B0604030504040204" pitchFamily="34" charset="-120"/>
                <a:ea typeface="微軟正黑體" panose="020B0604030504040204" pitchFamily="34" charset="-120"/>
              </a:rPr>
              <a:t>月起，</a:t>
            </a:r>
            <a:r>
              <a:rPr lang="zh-TW" altLang="en-US" sz="2400" dirty="0" smtClean="0">
                <a:latin typeface="微軟正黑體" panose="020B0604030504040204" pitchFamily="34" charset="-120"/>
                <a:ea typeface="微軟正黑體" panose="020B0604030504040204" pitchFamily="34" charset="-120"/>
              </a:rPr>
              <a:t>另表收集</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214391" y="1247043"/>
          <a:ext cx="11817187" cy="2584989"/>
        </p:xfrm>
        <a:graphic>
          <a:graphicData uri="http://schemas.openxmlformats.org/drawingml/2006/table">
            <a:tbl>
              <a:tblPr>
                <a:tableStyleId>{5C22544A-7EE6-4342-B048-85BDC9FD1C3A}</a:tableStyleId>
              </a:tblPr>
              <a:tblGrid>
                <a:gridCol w="960813">
                  <a:extLst>
                    <a:ext uri="{9D8B030D-6E8A-4147-A177-3AD203B41FA5}">
                      <a16:colId xmlns:a16="http://schemas.microsoft.com/office/drawing/2014/main" xmlns="" val="3709548230"/>
                    </a:ext>
                  </a:extLst>
                </a:gridCol>
                <a:gridCol w="661668">
                  <a:extLst>
                    <a:ext uri="{9D8B030D-6E8A-4147-A177-3AD203B41FA5}">
                      <a16:colId xmlns:a16="http://schemas.microsoft.com/office/drawing/2014/main" xmlns="" val="2789122110"/>
                    </a:ext>
                  </a:extLst>
                </a:gridCol>
                <a:gridCol w="664204">
                  <a:extLst>
                    <a:ext uri="{9D8B030D-6E8A-4147-A177-3AD203B41FA5}">
                      <a16:colId xmlns:a16="http://schemas.microsoft.com/office/drawing/2014/main" xmlns="" val="1638864711"/>
                    </a:ext>
                  </a:extLst>
                </a:gridCol>
                <a:gridCol w="927856">
                  <a:extLst>
                    <a:ext uri="{9D8B030D-6E8A-4147-A177-3AD203B41FA5}">
                      <a16:colId xmlns:a16="http://schemas.microsoft.com/office/drawing/2014/main" xmlns="" val="3047060392"/>
                    </a:ext>
                  </a:extLst>
                </a:gridCol>
                <a:gridCol w="1077429">
                  <a:extLst>
                    <a:ext uri="{9D8B030D-6E8A-4147-A177-3AD203B41FA5}">
                      <a16:colId xmlns:a16="http://schemas.microsoft.com/office/drawing/2014/main" xmlns="" val="3315710462"/>
                    </a:ext>
                  </a:extLst>
                </a:gridCol>
                <a:gridCol w="1077429">
                  <a:extLst>
                    <a:ext uri="{9D8B030D-6E8A-4147-A177-3AD203B41FA5}">
                      <a16:colId xmlns:a16="http://schemas.microsoft.com/office/drawing/2014/main" xmlns="" val="51794987"/>
                    </a:ext>
                  </a:extLst>
                </a:gridCol>
                <a:gridCol w="1521076">
                  <a:extLst>
                    <a:ext uri="{9D8B030D-6E8A-4147-A177-3AD203B41FA5}">
                      <a16:colId xmlns:a16="http://schemas.microsoft.com/office/drawing/2014/main" xmlns="" val="2299795700"/>
                    </a:ext>
                  </a:extLst>
                </a:gridCol>
                <a:gridCol w="1381408">
                  <a:extLst>
                    <a:ext uri="{9D8B030D-6E8A-4147-A177-3AD203B41FA5}">
                      <a16:colId xmlns:a16="http://schemas.microsoft.com/office/drawing/2014/main" xmlns="" val="88508401"/>
                    </a:ext>
                  </a:extLst>
                </a:gridCol>
                <a:gridCol w="1219200">
                  <a:extLst>
                    <a:ext uri="{9D8B030D-6E8A-4147-A177-3AD203B41FA5}">
                      <a16:colId xmlns:a16="http://schemas.microsoft.com/office/drawing/2014/main" xmlns="" val="2129229113"/>
                    </a:ext>
                  </a:extLst>
                </a:gridCol>
                <a:gridCol w="1090863">
                  <a:extLst>
                    <a:ext uri="{9D8B030D-6E8A-4147-A177-3AD203B41FA5}">
                      <a16:colId xmlns:a16="http://schemas.microsoft.com/office/drawing/2014/main" xmlns="" val="672681189"/>
                    </a:ext>
                  </a:extLst>
                </a:gridCol>
                <a:gridCol w="1235241">
                  <a:extLst>
                    <a:ext uri="{9D8B030D-6E8A-4147-A177-3AD203B41FA5}">
                      <a16:colId xmlns:a16="http://schemas.microsoft.com/office/drawing/2014/main" xmlns="" val="1242717216"/>
                    </a:ext>
                  </a:extLst>
                </a:gridCol>
              </a:tblGrid>
              <a:tr h="1550993">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學年度</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系所</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學制</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畢業生總人數</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畢業原住民學生</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取得輔系</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資格</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畢業</a:t>
                      </a:r>
                      <a:r>
                        <a:rPr lang="zh-TW" sz="2400" b="1" kern="100" dirty="0">
                          <a:solidFill>
                            <a:srgbClr val="FF0000"/>
                          </a:solidFill>
                          <a:effectLst/>
                          <a:latin typeface="微軟正黑體" panose="020B0604030504040204" pitchFamily="34" charset="-120"/>
                          <a:ea typeface="微軟正黑體" panose="020B0604030504040204" pitchFamily="34" charset="-120"/>
                        </a:rPr>
                        <a:t>學生</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400" b="1" kern="100" dirty="0">
                          <a:solidFill>
                            <a:srgbClr val="FF0000"/>
                          </a:solidFill>
                          <a:effectLst/>
                          <a:latin typeface="微軟正黑體" panose="020B0604030504040204" pitchFamily="34" charset="-120"/>
                          <a:ea typeface="微軟正黑體" panose="020B0604030504040204" pitchFamily="34" charset="-120"/>
                        </a:rPr>
                        <a:t>取得雙主修</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資格</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畢業</a:t>
                      </a:r>
                      <a:r>
                        <a:rPr lang="zh-TW" sz="2400" b="1" kern="100" dirty="0">
                          <a:solidFill>
                            <a:srgbClr val="FF0000"/>
                          </a:solidFill>
                          <a:effectLst/>
                          <a:latin typeface="微軟正黑體" panose="020B0604030504040204" pitchFamily="34" charset="-120"/>
                          <a:ea typeface="微軟正黑體" panose="020B0604030504040204" pitchFamily="34" charset="-120"/>
                        </a:rPr>
                        <a:t>學生</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1224080432"/>
                  </a:ext>
                </a:extLst>
              </a:tr>
              <a:tr h="5169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男</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女</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女</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女</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100">
                          <a:solidFill>
                            <a:srgbClr val="FF0000"/>
                          </a:solidFill>
                          <a:effectLst/>
                          <a:latin typeface="微軟正黑體" panose="020B0604030504040204" pitchFamily="34" charset="-120"/>
                          <a:ea typeface="微軟正黑體" panose="020B0604030504040204" pitchFamily="34" charset="-120"/>
                        </a:rPr>
                        <a:t>女</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174635995"/>
                  </a:ext>
                </a:extLst>
              </a:tr>
              <a:tr h="5169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2400" kern="100">
                          <a:effectLst/>
                          <a:latin typeface="微軟正黑體" panose="020B0604030504040204" pitchFamily="34" charset="-120"/>
                          <a:ea typeface="微軟正黑體" panose="020B0604030504040204" pitchFamily="34" charset="-120"/>
                        </a:rPr>
                        <a:t> </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b="1" kern="100">
                          <a:solidFill>
                            <a:srgbClr val="FF0000"/>
                          </a:solidFill>
                          <a:effectLst/>
                          <a:latin typeface="微軟正黑體" panose="020B0604030504040204" pitchFamily="34" charset="-120"/>
                          <a:ea typeface="微軟正黑體" panose="020B0604030504040204" pitchFamily="34" charset="-120"/>
                        </a:rPr>
                        <a:t> </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400" b="1" kern="100">
                          <a:solidFill>
                            <a:srgbClr val="FF0000"/>
                          </a:solidFill>
                          <a:effectLst/>
                          <a:latin typeface="微軟正黑體" panose="020B0604030504040204" pitchFamily="34" charset="-120"/>
                          <a:ea typeface="微軟正黑體" panose="020B0604030504040204" pitchFamily="34" charset="-120"/>
                        </a:rPr>
                        <a:t> </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400" b="1" kern="100">
                          <a:solidFill>
                            <a:srgbClr val="FF0000"/>
                          </a:solidFill>
                          <a:effectLst/>
                          <a:latin typeface="微軟正黑體" panose="020B0604030504040204" pitchFamily="34" charset="-120"/>
                          <a:ea typeface="微軟正黑體" panose="020B0604030504040204" pitchFamily="34" charset="-120"/>
                        </a:rPr>
                        <a:t> </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400" b="1" kern="100">
                          <a:solidFill>
                            <a:srgbClr val="FF0000"/>
                          </a:solidFill>
                          <a:effectLst/>
                          <a:latin typeface="微軟正黑體" panose="020B0604030504040204" pitchFamily="34" charset="-120"/>
                          <a:ea typeface="微軟正黑體" panose="020B0604030504040204" pitchFamily="34" charset="-120"/>
                        </a:rPr>
                        <a:t> </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400" b="1" kern="100">
                          <a:solidFill>
                            <a:srgbClr val="FF0000"/>
                          </a:solidFill>
                          <a:effectLst/>
                          <a:latin typeface="微軟正黑體" panose="020B0604030504040204" pitchFamily="34" charset="-120"/>
                          <a:ea typeface="微軟正黑體" panose="020B0604030504040204" pitchFamily="34" charset="-120"/>
                        </a:rPr>
                        <a:t> </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 </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544244409"/>
                  </a:ext>
                </a:extLst>
              </a:tr>
            </a:tbl>
          </a:graphicData>
        </a:graphic>
      </p:graphicFrame>
      <p:cxnSp>
        <p:nvCxnSpPr>
          <p:cNvPr id="11" name="直線接點 10"/>
          <p:cNvCxnSpPr/>
          <p:nvPr/>
        </p:nvCxnSpPr>
        <p:spPr>
          <a:xfrm>
            <a:off x="4472247" y="1247043"/>
            <a:ext cx="7559333" cy="25477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4539916" y="1282421"/>
            <a:ext cx="7491662" cy="25123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8927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93355"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400" dirty="0" smtClean="0">
                <a:solidFill>
                  <a:schemeClr val="accent6">
                    <a:lumMod val="50000"/>
                  </a:schemeClr>
                </a:solidFill>
              </a:rPr>
              <a:t>表</a:t>
            </a:r>
            <a:r>
              <a:rPr lang="en-US" altLang="zh-TW" sz="3400" dirty="0">
                <a:solidFill>
                  <a:schemeClr val="accent6">
                    <a:lumMod val="50000"/>
                  </a:schemeClr>
                </a:solidFill>
              </a:rPr>
              <a:t>4-1-2 </a:t>
            </a:r>
            <a:r>
              <a:rPr lang="zh-TW" altLang="zh-TW" sz="3400" dirty="0">
                <a:solidFill>
                  <a:schemeClr val="accent6">
                    <a:lumMod val="50000"/>
                  </a:schemeClr>
                </a:solidFill>
              </a:rPr>
              <a:t>畢業外國學生、僑生、港澳生、陸生資料統計表</a:t>
            </a:r>
            <a:endParaRPr lang="zh-CN" altLang="en-US" sz="3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3</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97</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031325"/>
          </a:xfrm>
          <a:prstGeom prst="rect">
            <a:avLst/>
          </a:prstGeom>
        </p:spPr>
        <p:txBody>
          <a:bodyPr wrap="square">
            <a:spAutoFit/>
          </a:bodyPr>
          <a:lstStyle/>
          <a:p>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依就學辦法</a:t>
            </a:r>
            <a:r>
              <a:rPr lang="zh-TW" altLang="zh-TW" sz="2400" b="1" kern="0" dirty="0" smtClean="0">
                <a:solidFill>
                  <a:srgbClr val="FF0000"/>
                </a:solidFill>
                <a:latin typeface="微軟正黑體" panose="020B0604030504040204" pitchFamily="34" charset="-120"/>
                <a:ea typeface="微軟正黑體" panose="020B0604030504040204" pitchFamily="34" charset="-120"/>
              </a:rPr>
              <a:t>入學</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依一般身分入學</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依僑生、陸生、港澳</a:t>
            </a:r>
            <a:r>
              <a:rPr lang="zh-TW" altLang="zh-TW" sz="2400" dirty="0" smtClean="0">
                <a:latin typeface="微軟正黑體" panose="020B0604030504040204" pitchFamily="34" charset="-120"/>
                <a:ea typeface="微軟正黑體" panose="020B0604030504040204" pitchFamily="34" charset="-120"/>
              </a:rPr>
              <a:t>生</a:t>
            </a:r>
            <a:r>
              <a:rPr lang="zh-TW" altLang="en-US" sz="2400" dirty="0" smtClean="0">
                <a:latin typeface="微軟正黑體" panose="020B0604030504040204" pitchFamily="34" charset="-120"/>
                <a:ea typeface="微軟正黑體" panose="020B0604030504040204" pitchFamily="34" charset="-120"/>
              </a:rPr>
              <a:t>、外國學生、外國學生（雙聯學制）</a:t>
            </a:r>
            <a:r>
              <a:rPr lang="zh-TW" altLang="zh-TW" sz="2400" dirty="0" smtClean="0">
                <a:latin typeface="微軟正黑體" panose="020B0604030504040204" pitchFamily="34" charset="-120"/>
                <a:ea typeface="微軟正黑體" panose="020B0604030504040204" pitchFamily="34" charset="-120"/>
              </a:rPr>
              <a:t>入學</a:t>
            </a:r>
            <a:r>
              <a:rPr lang="zh-TW" altLang="zh-TW" sz="2400" dirty="0">
                <a:latin typeface="微軟正黑體" panose="020B0604030504040204" pitchFamily="34" charset="-120"/>
                <a:ea typeface="微軟正黑體" panose="020B0604030504040204" pitchFamily="34" charset="-120"/>
              </a:rPr>
              <a:t>方式，分別填報</a:t>
            </a:r>
            <a:r>
              <a:rPr lang="zh-TW" altLang="zh-TW" sz="2400" b="1" dirty="0">
                <a:solidFill>
                  <a:srgbClr val="FF0000"/>
                </a:solidFill>
                <a:latin typeface="微軟正黑體" panose="020B0604030504040204" pitchFamily="34" charset="-120"/>
                <a:ea typeface="微軟正黑體" panose="020B0604030504040204" pitchFamily="34" charset="-120"/>
              </a:rPr>
              <a:t>「依就學辦法</a:t>
            </a:r>
            <a:r>
              <a:rPr lang="zh-TW" altLang="zh-TW" sz="2400" b="1" dirty="0" smtClean="0">
                <a:solidFill>
                  <a:srgbClr val="FF0000"/>
                </a:solidFill>
                <a:latin typeface="微軟正黑體" panose="020B0604030504040204" pitchFamily="34" charset="-120"/>
                <a:ea typeface="微軟正黑體" panose="020B0604030504040204" pitchFamily="34" charset="-120"/>
              </a:rPr>
              <a:t>入學」</a:t>
            </a:r>
            <a:r>
              <a:rPr lang="zh-TW" altLang="zh-TW" sz="2400" dirty="0">
                <a:latin typeface="微軟正黑體" panose="020B0604030504040204" pitchFamily="34" charset="-120"/>
                <a:ea typeface="微軟正黑體" panose="020B0604030504040204" pitchFamily="34" charset="-120"/>
              </a:rPr>
              <a:t>及</a:t>
            </a:r>
            <a:r>
              <a:rPr lang="zh-TW" altLang="zh-TW" sz="2400" b="1" dirty="0">
                <a:solidFill>
                  <a:srgbClr val="FF0000"/>
                </a:solidFill>
                <a:latin typeface="微軟正黑體" panose="020B0604030504040204" pitchFamily="34" charset="-120"/>
                <a:ea typeface="微軟正黑體" panose="020B0604030504040204" pitchFamily="34" charset="-120"/>
              </a:rPr>
              <a:t>「依一般身分</a:t>
            </a:r>
            <a:r>
              <a:rPr lang="zh-TW" altLang="zh-TW" sz="2400" b="1" dirty="0" smtClean="0">
                <a:solidFill>
                  <a:srgbClr val="FF0000"/>
                </a:solidFill>
                <a:latin typeface="微軟正黑體" panose="020B0604030504040204" pitchFamily="34" charset="-120"/>
                <a:ea typeface="微軟正黑體" panose="020B0604030504040204" pitchFamily="34" charset="-120"/>
              </a:rPr>
              <a:t>入學」</a:t>
            </a:r>
            <a:r>
              <a:rPr lang="zh-TW" altLang="zh-TW" sz="2400" dirty="0">
                <a:latin typeface="微軟正黑體" panose="020B0604030504040204" pitchFamily="34" charset="-120"/>
                <a:ea typeface="微軟正黑體" panose="020B0604030504040204" pitchFamily="34" charset="-120"/>
              </a:rPr>
              <a:t>之在學學生人數</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r">
              <a:defRPr/>
            </a:pPr>
            <a:endParaRPr lang="en-US" altLang="zh-TW" dirty="0" smtClean="0">
              <a:latin typeface="微軟正黑體" panose="020B0604030504040204" pitchFamily="34" charset="-120"/>
              <a:ea typeface="微軟正黑體" panose="020B0604030504040204" pitchFamily="34" charset="-120"/>
            </a:endParaRPr>
          </a:p>
          <a:p>
            <a:pPr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月因應「大專校院學生基本資料庫」需求增加欄位】</a:t>
            </a:r>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282097344"/>
              </p:ext>
            </p:extLst>
          </p:nvPr>
        </p:nvGraphicFramePr>
        <p:xfrm>
          <a:off x="214390" y="1206183"/>
          <a:ext cx="11817187" cy="2636194"/>
        </p:xfrm>
        <a:graphic>
          <a:graphicData uri="http://schemas.openxmlformats.org/drawingml/2006/table">
            <a:tbl>
              <a:tblPr firstRow="1" firstCol="1" bandRow="1">
                <a:tableStyleId>{5C22544A-7EE6-4342-B048-85BDC9FD1C3A}</a:tableStyleId>
              </a:tblPr>
              <a:tblGrid>
                <a:gridCol w="1165174">
                  <a:extLst>
                    <a:ext uri="{9D8B030D-6E8A-4147-A177-3AD203B41FA5}">
                      <a16:colId xmlns:a16="http://schemas.microsoft.com/office/drawing/2014/main" xmlns="" val="2067952454"/>
                    </a:ext>
                  </a:extLst>
                </a:gridCol>
                <a:gridCol w="642855">
                  <a:extLst>
                    <a:ext uri="{9D8B030D-6E8A-4147-A177-3AD203B41FA5}">
                      <a16:colId xmlns:a16="http://schemas.microsoft.com/office/drawing/2014/main" xmlns="" val="3387436666"/>
                    </a:ext>
                  </a:extLst>
                </a:gridCol>
                <a:gridCol w="642855">
                  <a:extLst>
                    <a:ext uri="{9D8B030D-6E8A-4147-A177-3AD203B41FA5}">
                      <a16:colId xmlns:a16="http://schemas.microsoft.com/office/drawing/2014/main" xmlns="" val="2643587037"/>
                    </a:ext>
                  </a:extLst>
                </a:gridCol>
                <a:gridCol w="642855">
                  <a:extLst>
                    <a:ext uri="{9D8B030D-6E8A-4147-A177-3AD203B41FA5}">
                      <a16:colId xmlns:a16="http://schemas.microsoft.com/office/drawing/2014/main" xmlns="" val="4270899248"/>
                    </a:ext>
                  </a:extLst>
                </a:gridCol>
                <a:gridCol w="750524">
                  <a:extLst>
                    <a:ext uri="{9D8B030D-6E8A-4147-A177-3AD203B41FA5}">
                      <a16:colId xmlns:a16="http://schemas.microsoft.com/office/drawing/2014/main" xmlns="" val="2525097251"/>
                    </a:ext>
                  </a:extLst>
                </a:gridCol>
                <a:gridCol w="3336759">
                  <a:extLst>
                    <a:ext uri="{9D8B030D-6E8A-4147-A177-3AD203B41FA5}">
                      <a16:colId xmlns:a16="http://schemas.microsoft.com/office/drawing/2014/main" xmlns="" val="3062764228"/>
                    </a:ext>
                  </a:extLst>
                </a:gridCol>
                <a:gridCol w="1122947">
                  <a:extLst>
                    <a:ext uri="{9D8B030D-6E8A-4147-A177-3AD203B41FA5}">
                      <a16:colId xmlns:a16="http://schemas.microsoft.com/office/drawing/2014/main" xmlns="" val="2845171574"/>
                    </a:ext>
                  </a:extLst>
                </a:gridCol>
                <a:gridCol w="1155031">
                  <a:extLst>
                    <a:ext uri="{9D8B030D-6E8A-4147-A177-3AD203B41FA5}">
                      <a16:colId xmlns:a16="http://schemas.microsoft.com/office/drawing/2014/main" xmlns="" val="739037231"/>
                    </a:ext>
                  </a:extLst>
                </a:gridCol>
                <a:gridCol w="1235243">
                  <a:extLst>
                    <a:ext uri="{9D8B030D-6E8A-4147-A177-3AD203B41FA5}">
                      <a16:colId xmlns:a16="http://schemas.microsoft.com/office/drawing/2014/main" xmlns="" val="594550308"/>
                    </a:ext>
                  </a:extLst>
                </a:gridCol>
                <a:gridCol w="1122944">
                  <a:extLst>
                    <a:ext uri="{9D8B030D-6E8A-4147-A177-3AD203B41FA5}">
                      <a16:colId xmlns:a16="http://schemas.microsoft.com/office/drawing/2014/main" xmlns="" val="1428796645"/>
                    </a:ext>
                  </a:extLst>
                </a:gridCol>
              </a:tblGrid>
              <a:tr h="844029">
                <a:tc rowSpan="3">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學年度</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身分類別</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3">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僑居地</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國別</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地區</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省市</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4">
                  <a:txBody>
                    <a:bodyPr/>
                    <a:lstStyle/>
                    <a:p>
                      <a:pPr algn="ctr">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rPr>
                        <a:t>入學</a:t>
                      </a:r>
                      <a:r>
                        <a:rPr lang="zh-TW" sz="2400" b="1" kern="100" dirty="0">
                          <a:solidFill>
                            <a:srgbClr val="FF0000"/>
                          </a:solidFill>
                          <a:effectLst/>
                          <a:latin typeface="微軟正黑體" panose="020B0604030504040204" pitchFamily="34" charset="-120"/>
                          <a:ea typeface="微軟正黑體" panose="020B0604030504040204" pitchFamily="34" charset="-120"/>
                        </a:rPr>
                        <a:t>方式</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14078721"/>
                  </a:ext>
                </a:extLst>
              </a:tr>
              <a:tr h="11601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依就學辦法入學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spcAft>
                          <a:spcPts val="0"/>
                        </a:spcAft>
                      </a:pP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依一般身分入學</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1787765833"/>
                  </a:ext>
                </a:extLst>
              </a:tr>
              <a:tr h="63197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男</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200957976"/>
                  </a:ext>
                </a:extLst>
              </a:tr>
            </a:tbl>
          </a:graphicData>
        </a:graphic>
      </p:graphicFrame>
    </p:spTree>
    <p:extLst>
      <p:ext uri="{BB962C8B-B14F-4D97-AF65-F5344CB8AC3E}">
        <p14:creationId xmlns:p14="http://schemas.microsoft.com/office/powerpoint/2010/main" val="40437666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93355"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新表</a:t>
            </a:r>
            <a:r>
              <a:rPr lang="en-US" altLang="zh-TW" sz="4400" dirty="0">
                <a:solidFill>
                  <a:schemeClr val="accent6">
                    <a:lumMod val="50000"/>
                  </a:schemeClr>
                </a:solidFill>
              </a:rPr>
              <a:t>4-1-3 </a:t>
            </a:r>
            <a:r>
              <a:rPr lang="zh-TW" altLang="zh-TW" sz="4400" dirty="0">
                <a:solidFill>
                  <a:schemeClr val="accent6">
                    <a:lumMod val="50000"/>
                  </a:schemeClr>
                </a:solidFill>
              </a:rPr>
              <a:t>畢業原住民學生資料統計表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4</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98</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954655"/>
          </a:xfrm>
          <a:prstGeom prst="rect">
            <a:avLst/>
          </a:prstGeom>
        </p:spPr>
        <p:txBody>
          <a:bodyPr wrap="square">
            <a:spAutoFit/>
          </a:bodyPr>
          <a:lstStyle/>
          <a:p>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族</a:t>
            </a:r>
            <a:r>
              <a:rPr lang="zh-TW" altLang="zh-TW" sz="2400" b="1" kern="0" dirty="0" smtClean="0">
                <a:solidFill>
                  <a:srgbClr val="FF0000"/>
                </a:solidFill>
                <a:latin typeface="微軟正黑體" panose="020B0604030504040204" pitchFamily="34" charset="-120"/>
                <a:ea typeface="微軟正黑體" panose="020B0604030504040204" pitchFamily="34" charset="-120"/>
              </a:rPr>
              <a:t>籍別</a:t>
            </a:r>
            <a:endParaRPr lang="zh-TW"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請由下拉式選單</a:t>
            </a:r>
            <a:r>
              <a:rPr lang="zh-TW" altLang="zh-TW" sz="2400" b="1" dirty="0" smtClean="0">
                <a:solidFill>
                  <a:srgbClr val="FF0000"/>
                </a:solidFill>
                <a:latin typeface="微軟正黑體" panose="020B0604030504040204" pitchFamily="34" charset="-120"/>
                <a:ea typeface="微軟正黑體" panose="020B0604030504040204" pitchFamily="34" charset="-120"/>
              </a:rPr>
              <a:t>選擇畢業原住民學生之原住民族籍別</a:t>
            </a:r>
            <a:r>
              <a:rPr lang="zh-TW" altLang="zh-TW" sz="2400" dirty="0" smtClean="0">
                <a:latin typeface="微軟正黑體" panose="020B0604030504040204" pitchFamily="34" charset="-120"/>
                <a:ea typeface="微軟正黑體" panose="020B0604030504040204" pitchFamily="34" charset="-120"/>
              </a:rPr>
              <a:t>：「阿美族」、「泰雅族」、「排灣族」、「布農族」、「卑南族」、「鄒</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曹</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族」、「魯凱族」、「賽夏族」、「雅美族</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達悟族</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」、「邵族」、「噶瑪蘭族」、「太魯閣族」、「撒奇萊雅族」、「賽德克族」、「拉阿魯哇族」、「卡那卡那富族」、「尚未申報」。</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尚未申報</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係指戶籍謄本或戶口名簿</a:t>
            </a:r>
            <a:r>
              <a:rPr lang="zh-TW" altLang="zh-TW" sz="2400" b="1" dirty="0">
                <a:solidFill>
                  <a:srgbClr val="FF0000"/>
                </a:solidFill>
                <a:latin typeface="微軟正黑體" panose="020B0604030504040204" pitchFamily="34" charset="-120"/>
                <a:ea typeface="微軟正黑體" panose="020B0604030504040204" pitchFamily="34" charset="-120"/>
              </a:rPr>
              <a:t>僅註記為山地原住民或平地原住民身分，但尚未申報明確族籍者</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月因應「大專校院學生基本資料庫」需求</a:t>
            </a:r>
            <a:r>
              <a:rPr lang="zh-TW" altLang="zh-TW" dirty="0" smtClean="0">
                <a:latin typeface="微軟正黑體" panose="020B0604030504040204" pitchFamily="34" charset="-120"/>
                <a:ea typeface="微軟正黑體" panose="020B0604030504040204" pitchFamily="34" charset="-120"/>
              </a:rPr>
              <a:t>增加</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743207967"/>
              </p:ext>
            </p:extLst>
          </p:nvPr>
        </p:nvGraphicFramePr>
        <p:xfrm>
          <a:off x="214389" y="1199088"/>
          <a:ext cx="11817188" cy="2683937"/>
        </p:xfrm>
        <a:graphic>
          <a:graphicData uri="http://schemas.openxmlformats.org/drawingml/2006/table">
            <a:tbl>
              <a:tblPr firstRow="1" firstCol="1" bandRow="1">
                <a:tableStyleId>{5C22544A-7EE6-4342-B048-85BDC9FD1C3A}</a:tableStyleId>
              </a:tblPr>
              <a:tblGrid>
                <a:gridCol w="3172036">
                  <a:extLst>
                    <a:ext uri="{9D8B030D-6E8A-4147-A177-3AD203B41FA5}">
                      <a16:colId xmlns:a16="http://schemas.microsoft.com/office/drawing/2014/main" xmlns="" val="3294257763"/>
                    </a:ext>
                  </a:extLst>
                </a:gridCol>
                <a:gridCol w="1347719">
                  <a:extLst>
                    <a:ext uri="{9D8B030D-6E8A-4147-A177-3AD203B41FA5}">
                      <a16:colId xmlns:a16="http://schemas.microsoft.com/office/drawing/2014/main" xmlns="" val="1007909415"/>
                    </a:ext>
                  </a:extLst>
                </a:gridCol>
                <a:gridCol w="1347719">
                  <a:extLst>
                    <a:ext uri="{9D8B030D-6E8A-4147-A177-3AD203B41FA5}">
                      <a16:colId xmlns:a16="http://schemas.microsoft.com/office/drawing/2014/main" xmlns="" val="156610238"/>
                    </a:ext>
                  </a:extLst>
                </a:gridCol>
                <a:gridCol w="1350365">
                  <a:extLst>
                    <a:ext uri="{9D8B030D-6E8A-4147-A177-3AD203B41FA5}">
                      <a16:colId xmlns:a16="http://schemas.microsoft.com/office/drawing/2014/main" xmlns="" val="2625066794"/>
                    </a:ext>
                  </a:extLst>
                </a:gridCol>
                <a:gridCol w="1350365">
                  <a:extLst>
                    <a:ext uri="{9D8B030D-6E8A-4147-A177-3AD203B41FA5}">
                      <a16:colId xmlns:a16="http://schemas.microsoft.com/office/drawing/2014/main" xmlns="" val="443354420"/>
                    </a:ext>
                  </a:extLst>
                </a:gridCol>
                <a:gridCol w="1580066">
                  <a:extLst>
                    <a:ext uri="{9D8B030D-6E8A-4147-A177-3AD203B41FA5}">
                      <a16:colId xmlns:a16="http://schemas.microsoft.com/office/drawing/2014/main" xmlns="" val="2257404057"/>
                    </a:ext>
                  </a:extLst>
                </a:gridCol>
                <a:gridCol w="1668918">
                  <a:extLst>
                    <a:ext uri="{9D8B030D-6E8A-4147-A177-3AD203B41FA5}">
                      <a16:colId xmlns:a16="http://schemas.microsoft.com/office/drawing/2014/main" xmlns="" val="3777325621"/>
                    </a:ext>
                  </a:extLst>
                </a:gridCol>
              </a:tblGrid>
              <a:tr h="1352042">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學年度</a:t>
                      </a:r>
                      <a:r>
                        <a:rPr lang="en-US" sz="2400" b="0" kern="0">
                          <a:solidFill>
                            <a:schemeClr val="tx1"/>
                          </a:solidFill>
                          <a:effectLst/>
                          <a:latin typeface="微軟正黑體" panose="020B0604030504040204" pitchFamily="34" charset="-120"/>
                          <a:ea typeface="微軟正黑體" panose="020B0604030504040204" pitchFamily="34" charset="-120"/>
                        </a:rPr>
                        <a:t>/</a:t>
                      </a:r>
                      <a:r>
                        <a:rPr lang="zh-TW" sz="2400" b="0" kern="0">
                          <a:solidFill>
                            <a:schemeClr val="tx1"/>
                          </a:solidFill>
                          <a:effectLst/>
                          <a:latin typeface="微軟正黑體" panose="020B0604030504040204" pitchFamily="34" charset="-120"/>
                          <a:ea typeface="微軟正黑體" panose="020B0604030504040204" pitchFamily="34" charset="-120"/>
                        </a:rPr>
                        <a:t>學期</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族籍別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原住民畢業學生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40875801"/>
                  </a:ext>
                </a:extLst>
              </a:tr>
              <a:tr h="13318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男</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女</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83341557"/>
                  </a:ext>
                </a:extLst>
              </a:tr>
            </a:tbl>
          </a:graphicData>
        </a:graphic>
      </p:graphicFrame>
    </p:spTree>
    <p:extLst>
      <p:ext uri="{BB962C8B-B14F-4D97-AF65-F5344CB8AC3E}">
        <p14:creationId xmlns:p14="http://schemas.microsoft.com/office/powerpoint/2010/main" val="33358732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626306" y="626842"/>
            <a:ext cx="11270549" cy="572246"/>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占位符 7"/>
          <p:cNvSpPr txBox="1">
            <a:spLocks/>
          </p:cNvSpPr>
          <p:nvPr/>
        </p:nvSpPr>
        <p:spPr>
          <a:xfrm>
            <a:off x="1038223" y="242130"/>
            <a:ext cx="10993355" cy="76944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400" dirty="0" smtClean="0">
                <a:solidFill>
                  <a:schemeClr val="accent6">
                    <a:lumMod val="50000"/>
                  </a:schemeClr>
                </a:solidFill>
              </a:rPr>
              <a:t>新表</a:t>
            </a:r>
            <a:r>
              <a:rPr lang="en-US" altLang="zh-TW" sz="4400" dirty="0">
                <a:solidFill>
                  <a:schemeClr val="accent6">
                    <a:lumMod val="50000"/>
                  </a:schemeClr>
                </a:solidFill>
              </a:rPr>
              <a:t>4-1-3 </a:t>
            </a:r>
            <a:r>
              <a:rPr lang="zh-TW" altLang="zh-TW" sz="4400" dirty="0">
                <a:solidFill>
                  <a:schemeClr val="accent6">
                    <a:lumMod val="50000"/>
                  </a:schemeClr>
                </a:solidFill>
              </a:rPr>
              <a:t>畢業原住民學生資料統計表</a:t>
            </a:r>
            <a:endParaRPr lang="zh-CN" altLang="en-US" sz="4400" dirty="0">
              <a:solidFill>
                <a:schemeClr val="accent6">
                  <a:lumMod val="50000"/>
                </a:schemeClr>
              </a:solidFill>
            </a:endParaRPr>
          </a:p>
        </p:txBody>
      </p:sp>
      <p:sp>
        <p:nvSpPr>
          <p:cNvPr id="3" name="圆角矩形 20"/>
          <p:cNvSpPr/>
          <p:nvPr/>
        </p:nvSpPr>
        <p:spPr>
          <a:xfrm>
            <a:off x="214391" y="207742"/>
            <a:ext cx="823833" cy="782857"/>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214392" y="207741"/>
            <a:ext cx="823832" cy="769441"/>
          </a:xfrm>
          <a:prstGeom prst="rect">
            <a:avLst/>
          </a:prstGeom>
          <a:noFill/>
        </p:spPr>
        <p:txBody>
          <a:bodyPr wrap="square" rtlCol="0" anchor="ctr">
            <a:spAutoFit/>
          </a:bodyPr>
          <a:lstStyle/>
          <a:p>
            <a:pPr algn="ctr"/>
            <a:r>
              <a:rPr lang="en-US" altLang="zh-CN" sz="4400" dirty="0" smtClean="0">
                <a:solidFill>
                  <a:schemeClr val="bg1"/>
                </a:solidFill>
                <a:latin typeface="微軟正黑體" panose="020B0604030504040204" pitchFamily="34" charset="-120"/>
                <a:ea typeface="微軟正黑體" panose="020B0604030504040204" pitchFamily="34" charset="-120"/>
              </a:rPr>
              <a:t>4</a:t>
            </a:r>
            <a:endParaRPr lang="zh-CN" altLang="en-US" sz="4400" dirty="0">
              <a:solidFill>
                <a:schemeClr val="bg1"/>
              </a:solidFill>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4"/>
          </p:nvPr>
        </p:nvSpPr>
        <p:spPr/>
        <p:txBody>
          <a:bodyPr/>
          <a:lstStyle/>
          <a:p>
            <a:fld id="{BA36ACD9-F410-4E0C-AA39-2C3CA9F8E6F8}" type="slidenum">
              <a:rPr lang="zh-TW" altLang="en-US" smtClean="0"/>
              <a:t>99</a:t>
            </a:fld>
            <a:endParaRPr lang="zh-TW" altLang="en-US" dirty="0"/>
          </a:p>
        </p:txBody>
      </p:sp>
      <p:sp>
        <p:nvSpPr>
          <p:cNvPr id="78" name="矩形 77"/>
          <p:cNvSpPr/>
          <p:nvPr/>
        </p:nvSpPr>
        <p:spPr>
          <a:xfrm>
            <a:off x="-1" y="4029894"/>
            <a:ext cx="12192000" cy="2838450"/>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79" name="矩形 78"/>
          <p:cNvSpPr/>
          <p:nvPr/>
        </p:nvSpPr>
        <p:spPr>
          <a:xfrm>
            <a:off x="0" y="4029894"/>
            <a:ext cx="12191999" cy="2400657"/>
          </a:xfrm>
          <a:prstGeom prst="rect">
            <a:avLst/>
          </a:prstGeom>
        </p:spPr>
        <p:txBody>
          <a:bodyPr wrap="square">
            <a:spAutoFit/>
          </a:bodyPr>
          <a:lstStyle/>
          <a:p>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族</a:t>
            </a:r>
            <a:r>
              <a:rPr lang="zh-TW" altLang="zh-TW" sz="2400" b="1" kern="0" dirty="0" smtClean="0">
                <a:solidFill>
                  <a:srgbClr val="FF0000"/>
                </a:solidFill>
                <a:latin typeface="微軟正黑體" panose="020B0604030504040204" pitchFamily="34" charset="-120"/>
                <a:ea typeface="微軟正黑體" panose="020B0604030504040204" pitchFamily="34" charset="-120"/>
              </a:rPr>
              <a:t>籍別</a:t>
            </a:r>
            <a:r>
              <a:rPr lang="zh-TW" altLang="en-US" sz="2400" b="1" kern="0" dirty="0" smtClean="0">
                <a:solidFill>
                  <a:srgbClr val="FF0000"/>
                </a:solidFill>
                <a:latin typeface="微軟正黑體" panose="020B0604030504040204" pitchFamily="34" charset="-120"/>
                <a:ea typeface="微軟正黑體" panose="020B0604030504040204" pitchFamily="34" charset="-120"/>
              </a:rPr>
              <a:t>、</a:t>
            </a:r>
            <a:r>
              <a:rPr lang="zh-TW" altLang="zh-TW" sz="2400" b="1" kern="0" dirty="0">
                <a:solidFill>
                  <a:srgbClr val="FF0000"/>
                </a:solidFill>
                <a:latin typeface="微軟正黑體" panose="020B0604030504040204" pitchFamily="34" charset="-120"/>
                <a:ea typeface="微軟正黑體" panose="020B0604030504040204" pitchFamily="34" charset="-120"/>
              </a:rPr>
              <a:t>原住民畢業學生</a:t>
            </a:r>
            <a:endPar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u"/>
            </a:pPr>
            <a:r>
              <a:rPr lang="zh-TW" altLang="zh-TW" sz="2400" dirty="0" smtClean="0">
                <a:latin typeface="微軟正黑體" panose="020B0604030504040204" pitchFamily="34" charset="-120"/>
                <a:ea typeface="微軟正黑體" panose="020B0604030504040204" pitchFamily="34" charset="-120"/>
              </a:rPr>
              <a:t>原住民</a:t>
            </a:r>
            <a:r>
              <a:rPr lang="zh-TW" altLang="zh-TW" sz="2400" dirty="0">
                <a:latin typeface="微軟正黑體" panose="020B0604030504040204" pitchFamily="34" charset="-120"/>
                <a:ea typeface="微軟正黑體" panose="020B0604030504040204" pitchFamily="34" charset="-120"/>
              </a:rPr>
              <a:t>學生</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係指戶口名簿登記本人或直系血親尊親屬原住民族者，並申請</a:t>
            </a:r>
            <a:r>
              <a:rPr lang="zh-TW" altLang="zh-TW" sz="2400" b="1" dirty="0">
                <a:solidFill>
                  <a:srgbClr val="FF0000"/>
                </a:solidFill>
                <a:latin typeface="微軟正黑體" panose="020B0604030504040204" pitchFamily="34" charset="-120"/>
                <a:ea typeface="微軟正黑體" panose="020B0604030504040204" pitchFamily="34" charset="-120"/>
              </a:rPr>
              <a:t>當地區公所登記為原住民之學生</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畢業原住民學生</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係指前一學年之原住民畢業生總人數。</a:t>
            </a:r>
            <a:endParaRPr lang="en-US" altLang="zh-TW" sz="2400" dirty="0">
              <a:latin typeface="微軟正黑體" panose="020B0604030504040204" pitchFamily="34" charset="-120"/>
              <a:ea typeface="微軟正黑體" panose="020B0604030504040204" pitchFamily="34" charset="-120"/>
            </a:endParaRPr>
          </a:p>
          <a:p>
            <a:pPr algn="r">
              <a:defRPr/>
            </a:pPr>
            <a:endParaRPr lang="en-US" altLang="zh-TW" dirty="0" smtClean="0">
              <a:latin typeface="微軟正黑體" panose="020B0604030504040204" pitchFamily="34" charset="-120"/>
              <a:ea typeface="微軟正黑體" panose="020B0604030504040204" pitchFamily="34" charset="-120"/>
            </a:endParaRPr>
          </a:p>
          <a:p>
            <a:pPr algn="r">
              <a:defRPr/>
            </a:pP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月因應「大專校院學生基本資料庫」需求</a:t>
            </a:r>
            <a:r>
              <a:rPr lang="zh-TW" altLang="zh-TW" dirty="0" smtClean="0">
                <a:latin typeface="微軟正黑體" panose="020B0604030504040204" pitchFamily="34" charset="-120"/>
                <a:ea typeface="微軟正黑體" panose="020B0604030504040204" pitchFamily="34" charset="-120"/>
              </a:rPr>
              <a:t>增加</a:t>
            </a:r>
            <a:r>
              <a:rPr lang="zh-TW" altLang="en-US" dirty="0" smtClean="0">
                <a:latin typeface="微軟正黑體" panose="020B0604030504040204" pitchFamily="34" charset="-120"/>
                <a:ea typeface="微軟正黑體" panose="020B0604030504040204" pitchFamily="34" charset="-120"/>
              </a:rPr>
              <a:t>表冊</a:t>
            </a:r>
            <a:r>
              <a:rPr lang="zh-TW"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214389" y="1199088"/>
          <a:ext cx="11817188" cy="2683937"/>
        </p:xfrm>
        <a:graphic>
          <a:graphicData uri="http://schemas.openxmlformats.org/drawingml/2006/table">
            <a:tbl>
              <a:tblPr firstRow="1" firstCol="1" bandRow="1">
                <a:tableStyleId>{5C22544A-7EE6-4342-B048-85BDC9FD1C3A}</a:tableStyleId>
              </a:tblPr>
              <a:tblGrid>
                <a:gridCol w="3172036">
                  <a:extLst>
                    <a:ext uri="{9D8B030D-6E8A-4147-A177-3AD203B41FA5}">
                      <a16:colId xmlns:a16="http://schemas.microsoft.com/office/drawing/2014/main" xmlns="" val="3294257763"/>
                    </a:ext>
                  </a:extLst>
                </a:gridCol>
                <a:gridCol w="1347719">
                  <a:extLst>
                    <a:ext uri="{9D8B030D-6E8A-4147-A177-3AD203B41FA5}">
                      <a16:colId xmlns:a16="http://schemas.microsoft.com/office/drawing/2014/main" xmlns="" val="1007909415"/>
                    </a:ext>
                  </a:extLst>
                </a:gridCol>
                <a:gridCol w="1347719">
                  <a:extLst>
                    <a:ext uri="{9D8B030D-6E8A-4147-A177-3AD203B41FA5}">
                      <a16:colId xmlns:a16="http://schemas.microsoft.com/office/drawing/2014/main" xmlns="" val="156610238"/>
                    </a:ext>
                  </a:extLst>
                </a:gridCol>
                <a:gridCol w="1350365">
                  <a:extLst>
                    <a:ext uri="{9D8B030D-6E8A-4147-A177-3AD203B41FA5}">
                      <a16:colId xmlns:a16="http://schemas.microsoft.com/office/drawing/2014/main" xmlns="" val="2625066794"/>
                    </a:ext>
                  </a:extLst>
                </a:gridCol>
                <a:gridCol w="1350365">
                  <a:extLst>
                    <a:ext uri="{9D8B030D-6E8A-4147-A177-3AD203B41FA5}">
                      <a16:colId xmlns:a16="http://schemas.microsoft.com/office/drawing/2014/main" xmlns="" val="443354420"/>
                    </a:ext>
                  </a:extLst>
                </a:gridCol>
                <a:gridCol w="1580066">
                  <a:extLst>
                    <a:ext uri="{9D8B030D-6E8A-4147-A177-3AD203B41FA5}">
                      <a16:colId xmlns:a16="http://schemas.microsoft.com/office/drawing/2014/main" xmlns="" val="2257404057"/>
                    </a:ext>
                  </a:extLst>
                </a:gridCol>
                <a:gridCol w="1668918">
                  <a:extLst>
                    <a:ext uri="{9D8B030D-6E8A-4147-A177-3AD203B41FA5}">
                      <a16:colId xmlns:a16="http://schemas.microsoft.com/office/drawing/2014/main" xmlns="" val="3777325621"/>
                    </a:ext>
                  </a:extLst>
                </a:gridCol>
              </a:tblGrid>
              <a:tr h="1352042">
                <a:tc rowSpan="2">
                  <a:txBody>
                    <a:bodyPr/>
                    <a:lstStyle/>
                    <a:p>
                      <a:pPr algn="ctr">
                        <a:spcAft>
                          <a:spcPts val="0"/>
                        </a:spcAft>
                      </a:pPr>
                      <a:r>
                        <a:rPr lang="zh-TW" sz="2400" b="0" kern="0" dirty="0">
                          <a:solidFill>
                            <a:schemeClr val="tx1"/>
                          </a:solidFill>
                          <a:effectLst/>
                          <a:latin typeface="微軟正黑體" panose="020B0604030504040204" pitchFamily="34" charset="-120"/>
                          <a:ea typeface="微軟正黑體" panose="020B0604030504040204" pitchFamily="34" charset="-120"/>
                        </a:rPr>
                        <a:t>學年度</a:t>
                      </a:r>
                      <a:r>
                        <a:rPr lang="en-US" sz="2400" b="0" kern="0" dirty="0">
                          <a:solidFill>
                            <a:schemeClr val="tx1"/>
                          </a:solidFill>
                          <a:effectLst/>
                          <a:latin typeface="微軟正黑體" panose="020B0604030504040204" pitchFamily="34" charset="-120"/>
                          <a:ea typeface="微軟正黑體" panose="020B0604030504040204" pitchFamily="34" charset="-120"/>
                        </a:rPr>
                        <a:t>/</a:t>
                      </a:r>
                      <a:r>
                        <a:rPr lang="zh-TW" sz="2400" b="0" kern="0" dirty="0">
                          <a:solidFill>
                            <a:schemeClr val="tx1"/>
                          </a:solidFill>
                          <a:effectLst/>
                          <a:latin typeface="微軟正黑體" panose="020B0604030504040204" pitchFamily="34" charset="-120"/>
                          <a:ea typeface="微軟正黑體" panose="020B0604030504040204" pitchFamily="34" charset="-120"/>
                        </a:rPr>
                        <a:t>學期</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學院</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系所</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0" kern="0">
                          <a:solidFill>
                            <a:schemeClr val="tx1"/>
                          </a:solidFill>
                          <a:effectLst/>
                          <a:latin typeface="微軟正黑體" panose="020B0604030504040204" pitchFamily="34" charset="-120"/>
                          <a:ea typeface="微軟正黑體" panose="020B0604030504040204" pitchFamily="34" charset="-120"/>
                        </a:rPr>
                        <a:t>學制</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族籍別</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sz="2400" kern="0" dirty="0">
                          <a:solidFill>
                            <a:srgbClr val="FF0000"/>
                          </a:solidFill>
                          <a:effectLst/>
                          <a:latin typeface="微軟正黑體" panose="020B0604030504040204" pitchFamily="34" charset="-120"/>
                          <a:ea typeface="微軟正黑體" panose="020B0604030504040204" pitchFamily="34" charset="-120"/>
                        </a:rPr>
                        <a:t>原住民畢業學生</a:t>
                      </a:r>
                      <a:endParaRPr lang="zh-TW" sz="2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40875801"/>
                  </a:ext>
                </a:extLst>
              </a:tr>
              <a:tr h="13318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0">
                          <a:solidFill>
                            <a:srgbClr val="FF0000"/>
                          </a:solidFill>
                          <a:effectLst/>
                          <a:latin typeface="微軟正黑體" panose="020B0604030504040204" pitchFamily="34" charset="-120"/>
                          <a:ea typeface="微軟正黑體" panose="020B0604030504040204" pitchFamily="34" charset="-120"/>
                        </a:rPr>
                        <a:t>男</a:t>
                      </a:r>
                      <a:endParaRPr lang="zh-TW" sz="24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2400" b="1" kern="0" dirty="0">
                          <a:solidFill>
                            <a:srgbClr val="FF0000"/>
                          </a:solidFill>
                          <a:effectLst/>
                          <a:latin typeface="微軟正黑體" panose="020B0604030504040204" pitchFamily="34" charset="-120"/>
                          <a:ea typeface="微軟正黑體" panose="020B0604030504040204" pitchFamily="34" charset="-120"/>
                        </a:rPr>
                        <a:t>女</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83341557"/>
                  </a:ext>
                </a:extLst>
              </a:tr>
            </a:tbl>
          </a:graphicData>
        </a:graphic>
      </p:graphicFrame>
    </p:spTree>
    <p:extLst>
      <p:ext uri="{BB962C8B-B14F-4D97-AF65-F5344CB8AC3E}">
        <p14:creationId xmlns:p14="http://schemas.microsoft.com/office/powerpoint/2010/main" val="3765160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5197</TotalTime>
  <Words>16744</Words>
  <Application>Microsoft Office PowerPoint</Application>
  <PresentationFormat>寬螢幕</PresentationFormat>
  <Paragraphs>2846</Paragraphs>
  <Slides>122</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122</vt:i4>
      </vt:variant>
    </vt:vector>
  </HeadingPairs>
  <TitlesOfParts>
    <vt:vector size="133" baseType="lpstr">
      <vt:lpstr>等线</vt:lpstr>
      <vt:lpstr>HY얕은샘물M</vt:lpstr>
      <vt:lpstr>微軟正黑體</vt:lpstr>
      <vt:lpstr>新細明體</vt:lpstr>
      <vt:lpstr>標楷體</vt:lpstr>
      <vt:lpstr>Arial</vt:lpstr>
      <vt:lpstr>Calibri</vt:lpstr>
      <vt:lpstr>Calibri Light</vt:lpstr>
      <vt:lpstr>Times New Roman</vt:lpstr>
      <vt:lpstr>Wingdings</vt:lpstr>
      <vt:lpstr>Office 佈景主題</vt:lpstr>
      <vt:lpstr>技專校院校務資料庫 108年03月份填表說明會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技專校院校務資料庫 107年03月份填表說明會</dc:title>
  <dc:creator>tvedb</dc:creator>
  <cp:lastModifiedBy>Windows 使用者</cp:lastModifiedBy>
  <cp:revision>285</cp:revision>
  <dcterms:created xsi:type="dcterms:W3CDTF">2018-01-16T02:34:19Z</dcterms:created>
  <dcterms:modified xsi:type="dcterms:W3CDTF">2019-03-08T04:15:30Z</dcterms:modified>
</cp:coreProperties>
</file>